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36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301" r:id="rId29"/>
    <p:sldId id="302" r:id="rId30"/>
    <p:sldId id="303" r:id="rId31"/>
    <p:sldId id="304" r:id="rId32"/>
    <p:sldId id="305" r:id="rId33"/>
    <p:sldId id="306" r:id="rId34"/>
    <p:sldId id="307" r:id="rId35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omfortaa" panose="020B0604020202020204" charset="0"/>
      <p:regular r:id="rId43"/>
      <p:bold r:id="rId44"/>
    </p:embeddedFont>
    <p:embeddedFont>
      <p:font typeface="Consolas" panose="020B0609020204030204" pitchFamily="49" charset="0"/>
      <p:regular r:id="rId45"/>
      <p:bold r:id="rId46"/>
      <p:italic r:id="rId47"/>
      <p:boldItalic r:id="rId48"/>
    </p:embeddedFont>
    <p:embeddedFont>
      <p:font typeface="Proxima Nova" panose="020B0604020202020204" charset="0"/>
      <p:regular r:id="rId49"/>
      <p:bold r:id="rId50"/>
      <p:italic r:id="rId51"/>
      <p:boldItalic r:id="rId52"/>
    </p:embeddedFont>
    <p:embeddedFont>
      <p:font typeface="Proxima Nova Semibold" panose="020B0604020202020204" charset="0"/>
      <p:regular r:id="rId53"/>
      <p:bold r:id="rId54"/>
      <p:boldItalic r:id="rId55"/>
    </p:embeddedFont>
    <p:embeddedFont>
      <p:font typeface="Corbel" panose="020B0503020204020204" pitchFamily="34" charset="0"/>
      <p:regular r:id="rId56"/>
      <p:bold r:id="rId57"/>
      <p:italic r:id="rId58"/>
      <p:boldItalic r:id="rId59"/>
    </p:embeddedFont>
    <p:embeddedFont>
      <p:font typeface="Handlee" panose="020B0604020202020204" charset="0"/>
      <p:regular r:id="rId60"/>
    </p:embeddedFont>
    <p:embeddedFont>
      <p:font typeface="Quicksand" panose="020B0604020202020204" charset="0"/>
      <p:regular r:id="rId61"/>
      <p:bold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C4"/>
    <a:srgbClr val="DAB000"/>
    <a:srgbClr val="E6FDA9"/>
    <a:srgbClr val="FFD524"/>
    <a:srgbClr val="6F96D6"/>
    <a:srgbClr val="9AAFD3"/>
    <a:srgbClr val="FFC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09A780-CA02-468B-87F7-E5050A5A7AB7}">
  <a:tblStyle styleId="{A709A780-CA02-468B-87F7-E5050A5A7A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6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2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a993e26223_1_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a993e26223_1_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a168fe4866_3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a168fe4866_3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a993e26223_1_1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7" name="Google Shape;1707;ga993e26223_1_1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a993e26223_1_1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a993e26223_1_1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a168fe4866_3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a168fe4866_3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a993e26223_1_1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a993e26223_1_1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a993e26223_1_1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a993e26223_1_1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a993e26223_1_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a993e26223_1_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a993e26223_1_1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a993e26223_1_1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a993e26223_1_1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a993e26223_1_1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9fd1a1cabf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9fd1a1cabf_0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a993e26223_1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a993e26223_1_1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a993e26223_1_1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Google Shape;2013;ga993e26223_1_1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a993e26223_1_2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a993e26223_1_2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ga2959581d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3" name="Google Shape;2163;ga2959581d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ga993e26223_1_2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8" name="Google Shape;2288;ga993e26223_1_2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ga993e26223_1_2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7" name="Google Shape;2307;ga993e26223_1_2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Google Shape;3093;ga993e26223_1_2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4" name="Google Shape;3094;ga993e26223_1_2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8" name="Google Shape;11988;g9fd1a1cabf_0_20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9" name="Google Shape;11989;g9fd1a1cabf_0_20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0" name="Google Shape;12280;g9fd1a1cabf_0_20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1" name="Google Shape;12281;g9fd1a1cabf_0_20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9" name="Google Shape;12639;g9fd1a1cabf_0_21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0" name="Google Shape;12640;g9fd1a1cabf_0_21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9fd1a1cabf_0_1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9fd1a1cabf_0_1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" name="Google Shape;13056;g9fd1a1cabf_0_2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7" name="Google Shape;13057;g9fd1a1cabf_0_2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5" name="Google Shape;13395;g9fd1a1cabf_0_21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6" name="Google Shape;13396;g9fd1a1cabf_0_21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3" name="Google Shape;13583;g9fd1a1cabf_0_22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4" name="Google Shape;13584;g9fd1a1cabf_0_22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" name="Google Shape;13826;g9fd1a1cabf_0_2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7" name="Google Shape;13827;g9fd1a1cabf_0_2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9fd1a1cabf_0_1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9fd1a1cabf_0_1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a110eab26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a110eab26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a110eab26a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a110eab26a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a168fe4866_3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a168fe4866_3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54071ede5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54071ede5f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54071ede5f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54071ede5f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82888" y="879150"/>
            <a:ext cx="5578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6100">
                <a:latin typeface="Handlee"/>
                <a:ea typeface="Handlee"/>
                <a:cs typeface="Handlee"/>
                <a:sym typeface="Handl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Handlee"/>
              <a:buNone/>
              <a:defRPr sz="5200"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82912" y="2840875"/>
            <a:ext cx="55782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rgbClr val="12375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2898" y="1123746"/>
            <a:ext cx="711084" cy="1341599"/>
          </a:xfrm>
          <a:custGeom>
            <a:avLst/>
            <a:gdLst/>
            <a:ahLst/>
            <a:cxnLst/>
            <a:rect l="l" t="t" r="r" b="b"/>
            <a:pathLst>
              <a:path w="35859" h="67655" extrusionOk="0">
                <a:moveTo>
                  <a:pt x="35859" y="0"/>
                </a:moveTo>
                <a:lnTo>
                  <a:pt x="0" y="20406"/>
                </a:lnTo>
                <a:lnTo>
                  <a:pt x="35859" y="67654"/>
                </a:lnTo>
                <a:lnTo>
                  <a:pt x="35859" y="0"/>
                </a:ln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899572" y="1544227"/>
            <a:ext cx="244425" cy="218646"/>
          </a:xfrm>
          <a:custGeom>
            <a:avLst/>
            <a:gdLst/>
            <a:ahLst/>
            <a:cxnLst/>
            <a:rect l="l" t="t" r="r" b="b"/>
            <a:pathLst>
              <a:path w="12326" h="11026" extrusionOk="0">
                <a:moveTo>
                  <a:pt x="12326" y="1"/>
                </a:moveTo>
                <a:lnTo>
                  <a:pt x="0" y="7875"/>
                </a:lnTo>
                <a:lnTo>
                  <a:pt x="2808" y="11025"/>
                </a:lnTo>
                <a:lnTo>
                  <a:pt x="12326" y="3790"/>
                </a:lnTo>
                <a:lnTo>
                  <a:pt x="12326" y="1"/>
                </a:ln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014094" y="1742034"/>
            <a:ext cx="129906" cy="163419"/>
          </a:xfrm>
          <a:custGeom>
            <a:avLst/>
            <a:gdLst/>
            <a:ahLst/>
            <a:cxnLst/>
            <a:rect l="l" t="t" r="r" b="b"/>
            <a:pathLst>
              <a:path w="6551" h="8241" extrusionOk="0">
                <a:moveTo>
                  <a:pt x="6551" y="0"/>
                </a:moveTo>
                <a:lnTo>
                  <a:pt x="0" y="4657"/>
                </a:lnTo>
                <a:lnTo>
                  <a:pt x="2511" y="8240"/>
                </a:lnTo>
                <a:lnTo>
                  <a:pt x="6551" y="4588"/>
                </a:lnTo>
                <a:lnTo>
                  <a:pt x="6551" y="0"/>
                </a:ln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646097" y="1804956"/>
            <a:ext cx="497892" cy="731905"/>
          </a:xfrm>
          <a:custGeom>
            <a:avLst/>
            <a:gdLst/>
            <a:ahLst/>
            <a:cxnLst/>
            <a:rect l="l" t="t" r="r" b="b"/>
            <a:pathLst>
              <a:path w="25108" h="36909" extrusionOk="0">
                <a:moveTo>
                  <a:pt x="0" y="0"/>
                </a:moveTo>
                <a:lnTo>
                  <a:pt x="685" y="4748"/>
                </a:lnTo>
                <a:lnTo>
                  <a:pt x="708" y="2876"/>
                </a:lnTo>
                <a:lnTo>
                  <a:pt x="25108" y="36909"/>
                </a:lnTo>
                <a:lnTo>
                  <a:pt x="25108" y="333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148649" y="4419105"/>
            <a:ext cx="2767207" cy="706939"/>
          </a:xfrm>
          <a:custGeom>
            <a:avLst/>
            <a:gdLst/>
            <a:ahLst/>
            <a:cxnLst/>
            <a:rect l="l" t="t" r="r" b="b"/>
            <a:pathLst>
              <a:path w="80483" h="20561" extrusionOk="0">
                <a:moveTo>
                  <a:pt x="74457" y="1"/>
                </a:moveTo>
                <a:cubicBezTo>
                  <a:pt x="72434" y="1"/>
                  <a:pt x="70305" y="93"/>
                  <a:pt x="68112" y="315"/>
                </a:cubicBezTo>
                <a:cubicBezTo>
                  <a:pt x="66696" y="452"/>
                  <a:pt x="65213" y="657"/>
                  <a:pt x="63729" y="931"/>
                </a:cubicBezTo>
                <a:cubicBezTo>
                  <a:pt x="58434" y="1890"/>
                  <a:pt x="52910" y="3716"/>
                  <a:pt x="47729" y="6866"/>
                </a:cubicBezTo>
                <a:cubicBezTo>
                  <a:pt x="43803" y="9285"/>
                  <a:pt x="40288" y="11340"/>
                  <a:pt x="37046" y="13051"/>
                </a:cubicBezTo>
                <a:cubicBezTo>
                  <a:pt x="36499" y="13371"/>
                  <a:pt x="35951" y="13645"/>
                  <a:pt x="35403" y="13919"/>
                </a:cubicBezTo>
                <a:cubicBezTo>
                  <a:pt x="35106" y="14079"/>
                  <a:pt x="34809" y="14216"/>
                  <a:pt x="34536" y="14375"/>
                </a:cubicBezTo>
                <a:cubicBezTo>
                  <a:pt x="33531" y="14855"/>
                  <a:pt x="32550" y="15334"/>
                  <a:pt x="31591" y="15768"/>
                </a:cubicBezTo>
                <a:cubicBezTo>
                  <a:pt x="28167" y="17320"/>
                  <a:pt x="24995" y="18438"/>
                  <a:pt x="21845" y="19123"/>
                </a:cubicBezTo>
                <a:cubicBezTo>
                  <a:pt x="21160" y="19283"/>
                  <a:pt x="20452" y="19420"/>
                  <a:pt x="19745" y="19534"/>
                </a:cubicBezTo>
                <a:cubicBezTo>
                  <a:pt x="17647" y="19883"/>
                  <a:pt x="15565" y="20051"/>
                  <a:pt x="13402" y="20051"/>
                </a:cubicBezTo>
                <a:cubicBezTo>
                  <a:pt x="13023" y="20051"/>
                  <a:pt x="12642" y="20046"/>
                  <a:pt x="12258" y="20036"/>
                </a:cubicBezTo>
                <a:cubicBezTo>
                  <a:pt x="8606" y="19899"/>
                  <a:pt x="4749" y="19328"/>
                  <a:pt x="343" y="18278"/>
                </a:cubicBezTo>
                <a:cubicBezTo>
                  <a:pt x="329" y="18276"/>
                  <a:pt x="315" y="18275"/>
                  <a:pt x="301" y="18275"/>
                </a:cubicBezTo>
                <a:cubicBezTo>
                  <a:pt x="179" y="18275"/>
                  <a:pt x="65" y="18361"/>
                  <a:pt x="24" y="18484"/>
                </a:cubicBezTo>
                <a:cubicBezTo>
                  <a:pt x="1" y="18621"/>
                  <a:pt x="92" y="18758"/>
                  <a:pt x="229" y="18803"/>
                </a:cubicBezTo>
                <a:cubicBezTo>
                  <a:pt x="4749" y="19876"/>
                  <a:pt x="8743" y="20447"/>
                  <a:pt x="12441" y="20538"/>
                </a:cubicBezTo>
                <a:cubicBezTo>
                  <a:pt x="12829" y="20538"/>
                  <a:pt x="13194" y="20561"/>
                  <a:pt x="13559" y="20561"/>
                </a:cubicBezTo>
                <a:cubicBezTo>
                  <a:pt x="15750" y="20561"/>
                  <a:pt x="17850" y="20378"/>
                  <a:pt x="19905" y="20036"/>
                </a:cubicBezTo>
                <a:cubicBezTo>
                  <a:pt x="20612" y="19922"/>
                  <a:pt x="21320" y="19808"/>
                  <a:pt x="22004" y="19648"/>
                </a:cubicBezTo>
                <a:cubicBezTo>
                  <a:pt x="25337" y="18918"/>
                  <a:pt x="28624" y="17753"/>
                  <a:pt x="32070" y="16179"/>
                </a:cubicBezTo>
                <a:cubicBezTo>
                  <a:pt x="32869" y="15813"/>
                  <a:pt x="33645" y="15448"/>
                  <a:pt x="34444" y="15037"/>
                </a:cubicBezTo>
                <a:cubicBezTo>
                  <a:pt x="34946" y="14786"/>
                  <a:pt x="35449" y="14535"/>
                  <a:pt x="35974" y="14261"/>
                </a:cubicBezTo>
                <a:cubicBezTo>
                  <a:pt x="36636" y="13919"/>
                  <a:pt x="37320" y="13554"/>
                  <a:pt x="38005" y="13188"/>
                </a:cubicBezTo>
                <a:cubicBezTo>
                  <a:pt x="41086" y="11499"/>
                  <a:pt x="44373" y="9559"/>
                  <a:pt x="48025" y="7322"/>
                </a:cubicBezTo>
                <a:cubicBezTo>
                  <a:pt x="53070" y="4241"/>
                  <a:pt x="58457" y="2438"/>
                  <a:pt x="63661" y="1479"/>
                </a:cubicBezTo>
                <a:cubicBezTo>
                  <a:pt x="65144" y="1205"/>
                  <a:pt x="66628" y="1000"/>
                  <a:pt x="68066" y="863"/>
                </a:cubicBezTo>
                <a:cubicBezTo>
                  <a:pt x="70274" y="630"/>
                  <a:pt x="72418" y="532"/>
                  <a:pt x="74452" y="532"/>
                </a:cubicBezTo>
                <a:cubicBezTo>
                  <a:pt x="76602" y="532"/>
                  <a:pt x="78630" y="641"/>
                  <a:pt x="80483" y="817"/>
                </a:cubicBezTo>
                <a:lnTo>
                  <a:pt x="80483" y="269"/>
                </a:lnTo>
                <a:cubicBezTo>
                  <a:pt x="78627" y="105"/>
                  <a:pt x="76602" y="1"/>
                  <a:pt x="744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93863" y="2402385"/>
            <a:ext cx="820032" cy="916612"/>
          </a:xfrm>
          <a:custGeom>
            <a:avLst/>
            <a:gdLst/>
            <a:ahLst/>
            <a:cxnLst/>
            <a:rect l="l" t="t" r="r" b="b"/>
            <a:pathLst>
              <a:path w="27323" h="30541" extrusionOk="0">
                <a:moveTo>
                  <a:pt x="20110" y="7122"/>
                </a:moveTo>
                <a:lnTo>
                  <a:pt x="20315" y="18078"/>
                </a:lnTo>
                <a:lnTo>
                  <a:pt x="20315" y="18078"/>
                </a:lnTo>
                <a:lnTo>
                  <a:pt x="13194" y="15636"/>
                </a:lnTo>
                <a:lnTo>
                  <a:pt x="20110" y="7122"/>
                </a:lnTo>
                <a:close/>
                <a:moveTo>
                  <a:pt x="18056" y="0"/>
                </a:moveTo>
                <a:lnTo>
                  <a:pt x="1" y="21159"/>
                </a:lnTo>
                <a:lnTo>
                  <a:pt x="6757" y="23488"/>
                </a:lnTo>
                <a:lnTo>
                  <a:pt x="9953" y="19585"/>
                </a:lnTo>
                <a:lnTo>
                  <a:pt x="20452" y="23191"/>
                </a:lnTo>
                <a:lnTo>
                  <a:pt x="20566" y="28213"/>
                </a:lnTo>
                <a:lnTo>
                  <a:pt x="27323" y="30541"/>
                </a:lnTo>
                <a:lnTo>
                  <a:pt x="26067" y="2740"/>
                </a:lnTo>
                <a:lnTo>
                  <a:pt x="18056" y="0"/>
                </a:ln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2454" y="1577470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-2454" y="516529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860182" y="247136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937622" y="401195"/>
            <a:ext cx="182926" cy="396375"/>
          </a:xfrm>
          <a:custGeom>
            <a:avLst/>
            <a:gdLst/>
            <a:ahLst/>
            <a:cxnLst/>
            <a:rect l="l" t="t" r="r" b="b"/>
            <a:pathLst>
              <a:path w="6095" h="13207" extrusionOk="0">
                <a:moveTo>
                  <a:pt x="2561" y="0"/>
                </a:moveTo>
                <a:cubicBezTo>
                  <a:pt x="2220" y="0"/>
                  <a:pt x="1859" y="95"/>
                  <a:pt x="1484" y="287"/>
                </a:cubicBezTo>
                <a:cubicBezTo>
                  <a:pt x="389" y="835"/>
                  <a:pt x="1" y="2067"/>
                  <a:pt x="434" y="3574"/>
                </a:cubicBezTo>
                <a:cubicBezTo>
                  <a:pt x="808" y="4762"/>
                  <a:pt x="1671" y="5930"/>
                  <a:pt x="2551" y="5930"/>
                </a:cubicBezTo>
                <a:cubicBezTo>
                  <a:pt x="2583" y="5930"/>
                  <a:pt x="2616" y="5928"/>
                  <a:pt x="2648" y="5925"/>
                </a:cubicBezTo>
                <a:cubicBezTo>
                  <a:pt x="2785" y="5925"/>
                  <a:pt x="2899" y="5788"/>
                  <a:pt x="2877" y="5651"/>
                </a:cubicBezTo>
                <a:cubicBezTo>
                  <a:pt x="2854" y="5491"/>
                  <a:pt x="2740" y="5400"/>
                  <a:pt x="2580" y="5400"/>
                </a:cubicBezTo>
                <a:cubicBezTo>
                  <a:pt x="2562" y="5403"/>
                  <a:pt x="2543" y="5404"/>
                  <a:pt x="2524" y="5404"/>
                </a:cubicBezTo>
                <a:cubicBezTo>
                  <a:pt x="2041" y="5404"/>
                  <a:pt x="1289" y="4579"/>
                  <a:pt x="959" y="3437"/>
                </a:cubicBezTo>
                <a:cubicBezTo>
                  <a:pt x="822" y="2958"/>
                  <a:pt x="457" y="1406"/>
                  <a:pt x="1735" y="744"/>
                </a:cubicBezTo>
                <a:cubicBezTo>
                  <a:pt x="2026" y="594"/>
                  <a:pt x="2297" y="519"/>
                  <a:pt x="2547" y="519"/>
                </a:cubicBezTo>
                <a:cubicBezTo>
                  <a:pt x="2944" y="519"/>
                  <a:pt x="3290" y="708"/>
                  <a:pt x="3584" y="1086"/>
                </a:cubicBezTo>
                <a:cubicBezTo>
                  <a:pt x="5273" y="3140"/>
                  <a:pt x="4862" y="9531"/>
                  <a:pt x="2237" y="12772"/>
                </a:cubicBezTo>
                <a:cubicBezTo>
                  <a:pt x="2146" y="12887"/>
                  <a:pt x="2169" y="13069"/>
                  <a:pt x="2283" y="13161"/>
                </a:cubicBezTo>
                <a:cubicBezTo>
                  <a:pt x="2329" y="13206"/>
                  <a:pt x="2397" y="13206"/>
                  <a:pt x="2443" y="13206"/>
                </a:cubicBezTo>
                <a:cubicBezTo>
                  <a:pt x="2534" y="13206"/>
                  <a:pt x="2603" y="13183"/>
                  <a:pt x="2648" y="13115"/>
                </a:cubicBezTo>
                <a:cubicBezTo>
                  <a:pt x="4999" y="10216"/>
                  <a:pt x="6095" y="3323"/>
                  <a:pt x="4018" y="744"/>
                </a:cubicBezTo>
                <a:cubicBezTo>
                  <a:pt x="3609" y="250"/>
                  <a:pt x="3112" y="0"/>
                  <a:pt x="25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002029" y="705611"/>
            <a:ext cx="178124" cy="91958"/>
          </a:xfrm>
          <a:custGeom>
            <a:avLst/>
            <a:gdLst/>
            <a:ahLst/>
            <a:cxnLst/>
            <a:rect l="l" t="t" r="r" b="b"/>
            <a:pathLst>
              <a:path w="5935" h="3064" extrusionOk="0">
                <a:moveTo>
                  <a:pt x="5640" y="0"/>
                </a:moveTo>
                <a:cubicBezTo>
                  <a:pt x="5601" y="0"/>
                  <a:pt x="5562" y="9"/>
                  <a:pt x="5524" y="27"/>
                </a:cubicBezTo>
                <a:lnTo>
                  <a:pt x="183" y="2561"/>
                </a:lnTo>
                <a:cubicBezTo>
                  <a:pt x="69" y="2629"/>
                  <a:pt x="0" y="2789"/>
                  <a:pt x="69" y="2926"/>
                </a:cubicBezTo>
                <a:cubicBezTo>
                  <a:pt x="114" y="3018"/>
                  <a:pt x="206" y="3063"/>
                  <a:pt x="297" y="3063"/>
                </a:cubicBezTo>
                <a:cubicBezTo>
                  <a:pt x="343" y="3063"/>
                  <a:pt x="388" y="3063"/>
                  <a:pt x="411" y="3040"/>
                </a:cubicBezTo>
                <a:lnTo>
                  <a:pt x="5752" y="507"/>
                </a:lnTo>
                <a:cubicBezTo>
                  <a:pt x="5889" y="438"/>
                  <a:pt x="5935" y="278"/>
                  <a:pt x="5889" y="142"/>
                </a:cubicBezTo>
                <a:cubicBezTo>
                  <a:pt x="5839" y="59"/>
                  <a:pt x="5742" y="0"/>
                  <a:pt x="56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234926" y="440211"/>
            <a:ext cx="170621" cy="66898"/>
          </a:xfrm>
          <a:custGeom>
            <a:avLst/>
            <a:gdLst/>
            <a:ahLst/>
            <a:cxnLst/>
            <a:rect l="l" t="t" r="r" b="b"/>
            <a:pathLst>
              <a:path w="5685" h="2229" extrusionOk="0">
                <a:moveTo>
                  <a:pt x="5393" y="0"/>
                </a:moveTo>
                <a:cubicBezTo>
                  <a:pt x="5362" y="0"/>
                  <a:pt x="5330" y="5"/>
                  <a:pt x="5296" y="14"/>
                </a:cubicBezTo>
                <a:cubicBezTo>
                  <a:pt x="115" y="1612"/>
                  <a:pt x="92" y="1703"/>
                  <a:pt x="46" y="1886"/>
                </a:cubicBezTo>
                <a:cubicBezTo>
                  <a:pt x="1" y="2023"/>
                  <a:pt x="92" y="2183"/>
                  <a:pt x="229" y="2205"/>
                </a:cubicBezTo>
                <a:cubicBezTo>
                  <a:pt x="252" y="2228"/>
                  <a:pt x="275" y="2228"/>
                  <a:pt x="297" y="2228"/>
                </a:cubicBezTo>
                <a:cubicBezTo>
                  <a:pt x="366" y="2228"/>
                  <a:pt x="434" y="2205"/>
                  <a:pt x="480" y="2160"/>
                </a:cubicBezTo>
                <a:cubicBezTo>
                  <a:pt x="822" y="1977"/>
                  <a:pt x="3698" y="1064"/>
                  <a:pt x="5456" y="516"/>
                </a:cubicBezTo>
                <a:cubicBezTo>
                  <a:pt x="5616" y="471"/>
                  <a:pt x="5684" y="311"/>
                  <a:pt x="5639" y="174"/>
                </a:cubicBezTo>
                <a:cubicBezTo>
                  <a:pt x="5602" y="66"/>
                  <a:pt x="5509" y="0"/>
                  <a:pt x="53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279465" y="376494"/>
            <a:ext cx="78813" cy="183346"/>
          </a:xfrm>
          <a:custGeom>
            <a:avLst/>
            <a:gdLst/>
            <a:ahLst/>
            <a:cxnLst/>
            <a:rect l="l" t="t" r="r" b="b"/>
            <a:pathLst>
              <a:path w="2626" h="6109" extrusionOk="0">
                <a:moveTo>
                  <a:pt x="293" y="0"/>
                </a:moveTo>
                <a:cubicBezTo>
                  <a:pt x="264" y="0"/>
                  <a:pt x="234" y="5"/>
                  <a:pt x="206" y="14"/>
                </a:cubicBezTo>
                <a:cubicBezTo>
                  <a:pt x="69" y="60"/>
                  <a:pt x="0" y="220"/>
                  <a:pt x="46" y="357"/>
                </a:cubicBezTo>
                <a:lnTo>
                  <a:pt x="2077" y="5926"/>
                </a:lnTo>
                <a:cubicBezTo>
                  <a:pt x="2123" y="6040"/>
                  <a:pt x="2214" y="6109"/>
                  <a:pt x="2329" y="6109"/>
                </a:cubicBezTo>
                <a:cubicBezTo>
                  <a:pt x="2351" y="6109"/>
                  <a:pt x="2397" y="6109"/>
                  <a:pt x="2420" y="6086"/>
                </a:cubicBezTo>
                <a:cubicBezTo>
                  <a:pt x="2557" y="6040"/>
                  <a:pt x="2625" y="5881"/>
                  <a:pt x="2580" y="5744"/>
                </a:cubicBezTo>
                <a:lnTo>
                  <a:pt x="548" y="174"/>
                </a:lnTo>
                <a:cubicBezTo>
                  <a:pt x="512" y="66"/>
                  <a:pt x="404" y="0"/>
                  <a:pt x="29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482229" y="206653"/>
            <a:ext cx="224734" cy="382659"/>
          </a:xfrm>
          <a:custGeom>
            <a:avLst/>
            <a:gdLst/>
            <a:ahLst/>
            <a:cxnLst/>
            <a:rect l="l" t="t" r="r" b="b"/>
            <a:pathLst>
              <a:path w="7488" h="12750" extrusionOk="0">
                <a:moveTo>
                  <a:pt x="2899" y="10558"/>
                </a:moveTo>
                <a:lnTo>
                  <a:pt x="2899" y="10558"/>
                </a:lnTo>
                <a:cubicBezTo>
                  <a:pt x="2580" y="11197"/>
                  <a:pt x="2260" y="11722"/>
                  <a:pt x="1964" y="12065"/>
                </a:cubicBezTo>
                <a:cubicBezTo>
                  <a:pt x="1857" y="12183"/>
                  <a:pt x="1727" y="12227"/>
                  <a:pt x="1600" y="12227"/>
                </a:cubicBezTo>
                <a:cubicBezTo>
                  <a:pt x="1482" y="12227"/>
                  <a:pt x="1367" y="12188"/>
                  <a:pt x="1279" y="12133"/>
                </a:cubicBezTo>
                <a:cubicBezTo>
                  <a:pt x="1210" y="12065"/>
                  <a:pt x="982" y="11882"/>
                  <a:pt x="1142" y="11585"/>
                </a:cubicBezTo>
                <a:cubicBezTo>
                  <a:pt x="1370" y="11129"/>
                  <a:pt x="2055" y="10809"/>
                  <a:pt x="2899" y="10558"/>
                </a:cubicBezTo>
                <a:close/>
                <a:moveTo>
                  <a:pt x="2471" y="1"/>
                </a:moveTo>
                <a:cubicBezTo>
                  <a:pt x="1585" y="1"/>
                  <a:pt x="913" y="460"/>
                  <a:pt x="571" y="1314"/>
                </a:cubicBezTo>
                <a:cubicBezTo>
                  <a:pt x="1" y="2797"/>
                  <a:pt x="526" y="5400"/>
                  <a:pt x="1325" y="5902"/>
                </a:cubicBezTo>
                <a:cubicBezTo>
                  <a:pt x="1366" y="5926"/>
                  <a:pt x="1412" y="5939"/>
                  <a:pt x="1460" y="5939"/>
                </a:cubicBezTo>
                <a:cubicBezTo>
                  <a:pt x="1545" y="5939"/>
                  <a:pt x="1631" y="5898"/>
                  <a:pt x="1690" y="5810"/>
                </a:cubicBezTo>
                <a:cubicBezTo>
                  <a:pt x="1758" y="5696"/>
                  <a:pt x="1713" y="5514"/>
                  <a:pt x="1598" y="5445"/>
                </a:cubicBezTo>
                <a:cubicBezTo>
                  <a:pt x="1096" y="5126"/>
                  <a:pt x="526" y="2866"/>
                  <a:pt x="1073" y="1496"/>
                </a:cubicBezTo>
                <a:cubicBezTo>
                  <a:pt x="1338" y="836"/>
                  <a:pt x="1804" y="519"/>
                  <a:pt x="2487" y="519"/>
                </a:cubicBezTo>
                <a:cubicBezTo>
                  <a:pt x="2630" y="519"/>
                  <a:pt x="2783" y="533"/>
                  <a:pt x="2945" y="561"/>
                </a:cubicBezTo>
                <a:cubicBezTo>
                  <a:pt x="3539" y="675"/>
                  <a:pt x="3995" y="1131"/>
                  <a:pt x="4246" y="1907"/>
                </a:cubicBezTo>
                <a:cubicBezTo>
                  <a:pt x="4908" y="3916"/>
                  <a:pt x="4201" y="7499"/>
                  <a:pt x="3173" y="9942"/>
                </a:cubicBezTo>
                <a:cubicBezTo>
                  <a:pt x="2055" y="10216"/>
                  <a:pt x="1028" y="10649"/>
                  <a:pt x="663" y="11334"/>
                </a:cubicBezTo>
                <a:cubicBezTo>
                  <a:pt x="434" y="11768"/>
                  <a:pt x="548" y="12270"/>
                  <a:pt x="982" y="12567"/>
                </a:cubicBezTo>
                <a:cubicBezTo>
                  <a:pt x="1142" y="12681"/>
                  <a:pt x="1370" y="12749"/>
                  <a:pt x="1598" y="12749"/>
                </a:cubicBezTo>
                <a:cubicBezTo>
                  <a:pt x="1872" y="12749"/>
                  <a:pt x="2123" y="12658"/>
                  <a:pt x="2352" y="12430"/>
                </a:cubicBezTo>
                <a:cubicBezTo>
                  <a:pt x="2763" y="11973"/>
                  <a:pt x="3173" y="11266"/>
                  <a:pt x="3561" y="10398"/>
                </a:cubicBezTo>
                <a:cubicBezTo>
                  <a:pt x="4908" y="10102"/>
                  <a:pt x="6437" y="10010"/>
                  <a:pt x="7236" y="9987"/>
                </a:cubicBezTo>
                <a:cubicBezTo>
                  <a:pt x="7373" y="9987"/>
                  <a:pt x="7487" y="9873"/>
                  <a:pt x="7487" y="9714"/>
                </a:cubicBezTo>
                <a:cubicBezTo>
                  <a:pt x="7487" y="9587"/>
                  <a:pt x="7409" y="9460"/>
                  <a:pt x="7253" y="9460"/>
                </a:cubicBezTo>
                <a:cubicBezTo>
                  <a:pt x="7240" y="9460"/>
                  <a:pt x="7227" y="9461"/>
                  <a:pt x="7213" y="9462"/>
                </a:cubicBezTo>
                <a:cubicBezTo>
                  <a:pt x="6917" y="9462"/>
                  <a:pt x="5342" y="9508"/>
                  <a:pt x="3813" y="9805"/>
                </a:cubicBezTo>
                <a:cubicBezTo>
                  <a:pt x="4794" y="7271"/>
                  <a:pt x="5433" y="3802"/>
                  <a:pt x="4748" y="1725"/>
                </a:cubicBezTo>
                <a:cubicBezTo>
                  <a:pt x="4429" y="789"/>
                  <a:pt x="3835" y="195"/>
                  <a:pt x="3036" y="58"/>
                </a:cubicBezTo>
                <a:cubicBezTo>
                  <a:pt x="2840" y="20"/>
                  <a:pt x="2651" y="1"/>
                  <a:pt x="24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6808099" y="130095"/>
            <a:ext cx="601537" cy="752244"/>
            <a:chOff x="7008345" y="190267"/>
            <a:chExt cx="655983" cy="820332"/>
          </a:xfrm>
        </p:grpSpPr>
        <p:sp>
          <p:nvSpPr>
            <p:cNvPr id="26" name="Google Shape;26;p2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3699528" y="247136"/>
            <a:ext cx="179505" cy="154144"/>
          </a:xfrm>
          <a:custGeom>
            <a:avLst/>
            <a:gdLst/>
            <a:ahLst/>
            <a:cxnLst/>
            <a:rect l="l" t="t" r="r" b="b"/>
            <a:pathLst>
              <a:path w="5981" h="5136" extrusionOk="0">
                <a:moveTo>
                  <a:pt x="5295" y="0"/>
                </a:moveTo>
                <a:cubicBezTo>
                  <a:pt x="3903" y="1575"/>
                  <a:pt x="2191" y="3219"/>
                  <a:pt x="137" y="4657"/>
                </a:cubicBezTo>
                <a:cubicBezTo>
                  <a:pt x="23" y="4748"/>
                  <a:pt x="0" y="4908"/>
                  <a:pt x="91" y="5045"/>
                </a:cubicBezTo>
                <a:cubicBezTo>
                  <a:pt x="137" y="5113"/>
                  <a:pt x="205" y="5136"/>
                  <a:pt x="297" y="5136"/>
                </a:cubicBezTo>
                <a:cubicBezTo>
                  <a:pt x="342" y="5136"/>
                  <a:pt x="411" y="5136"/>
                  <a:pt x="457" y="5090"/>
                </a:cubicBezTo>
                <a:cubicBezTo>
                  <a:pt x="2693" y="3538"/>
                  <a:pt x="4542" y="1712"/>
                  <a:pt x="59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000777" y="477572"/>
            <a:ext cx="534343" cy="57294"/>
          </a:xfrm>
          <a:custGeom>
            <a:avLst/>
            <a:gdLst/>
            <a:ahLst/>
            <a:cxnLst/>
            <a:rect l="l" t="t" r="r" b="b"/>
            <a:pathLst>
              <a:path w="17804" h="1909" extrusionOk="0">
                <a:moveTo>
                  <a:pt x="301" y="0"/>
                </a:moveTo>
                <a:cubicBezTo>
                  <a:pt x="190" y="0"/>
                  <a:pt x="82" y="66"/>
                  <a:pt x="46" y="174"/>
                </a:cubicBezTo>
                <a:cubicBezTo>
                  <a:pt x="0" y="334"/>
                  <a:pt x="91" y="471"/>
                  <a:pt x="228" y="516"/>
                </a:cubicBezTo>
                <a:cubicBezTo>
                  <a:pt x="2442" y="1224"/>
                  <a:pt x="4930" y="1658"/>
                  <a:pt x="7601" y="1840"/>
                </a:cubicBezTo>
                <a:cubicBezTo>
                  <a:pt x="8217" y="1886"/>
                  <a:pt x="8811" y="1909"/>
                  <a:pt x="9427" y="1909"/>
                </a:cubicBezTo>
                <a:cubicBezTo>
                  <a:pt x="12280" y="1909"/>
                  <a:pt x="15019" y="1452"/>
                  <a:pt x="17598" y="562"/>
                </a:cubicBezTo>
                <a:cubicBezTo>
                  <a:pt x="17735" y="516"/>
                  <a:pt x="17804" y="357"/>
                  <a:pt x="17758" y="220"/>
                </a:cubicBezTo>
                <a:cubicBezTo>
                  <a:pt x="17722" y="111"/>
                  <a:pt x="17629" y="46"/>
                  <a:pt x="17512" y="46"/>
                </a:cubicBezTo>
                <a:cubicBezTo>
                  <a:pt x="17482" y="46"/>
                  <a:pt x="17449" y="50"/>
                  <a:pt x="17416" y="60"/>
                </a:cubicBezTo>
                <a:cubicBezTo>
                  <a:pt x="14902" y="942"/>
                  <a:pt x="12233" y="1376"/>
                  <a:pt x="9449" y="1376"/>
                </a:cubicBezTo>
                <a:cubicBezTo>
                  <a:pt x="8846" y="1376"/>
                  <a:pt x="8237" y="1356"/>
                  <a:pt x="7624" y="1315"/>
                </a:cubicBezTo>
                <a:cubicBezTo>
                  <a:pt x="4999" y="1133"/>
                  <a:pt x="2557" y="699"/>
                  <a:pt x="388" y="14"/>
                </a:cubicBezTo>
                <a:cubicBezTo>
                  <a:pt x="360" y="5"/>
                  <a:pt x="330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2680154" y="247136"/>
            <a:ext cx="187068" cy="176774"/>
          </a:xfrm>
          <a:custGeom>
            <a:avLst/>
            <a:gdLst/>
            <a:ahLst/>
            <a:cxnLst/>
            <a:rect l="l" t="t" r="r" b="b"/>
            <a:pathLst>
              <a:path w="6233" h="5890" extrusionOk="0">
                <a:moveTo>
                  <a:pt x="1" y="0"/>
                </a:moveTo>
                <a:cubicBezTo>
                  <a:pt x="1188" y="1940"/>
                  <a:pt x="2991" y="4086"/>
                  <a:pt x="5799" y="5843"/>
                </a:cubicBezTo>
                <a:cubicBezTo>
                  <a:pt x="5844" y="5866"/>
                  <a:pt x="5890" y="5889"/>
                  <a:pt x="5936" y="5889"/>
                </a:cubicBezTo>
                <a:cubicBezTo>
                  <a:pt x="6027" y="5889"/>
                  <a:pt x="6118" y="5843"/>
                  <a:pt x="6164" y="5775"/>
                </a:cubicBezTo>
                <a:cubicBezTo>
                  <a:pt x="6232" y="5638"/>
                  <a:pt x="6209" y="5478"/>
                  <a:pt x="6072" y="5410"/>
                </a:cubicBezTo>
                <a:cubicBezTo>
                  <a:pt x="3493" y="3766"/>
                  <a:pt x="1758" y="1803"/>
                  <a:pt x="6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465582" y="286594"/>
            <a:ext cx="582993" cy="595208"/>
          </a:xfrm>
          <a:custGeom>
            <a:avLst/>
            <a:gdLst/>
            <a:ahLst/>
            <a:cxnLst/>
            <a:rect l="l" t="t" r="r" b="b"/>
            <a:pathLst>
              <a:path w="19425" h="19832" extrusionOk="0">
                <a:moveTo>
                  <a:pt x="12513" y="1"/>
                </a:moveTo>
                <a:cubicBezTo>
                  <a:pt x="12201" y="1"/>
                  <a:pt x="11888" y="11"/>
                  <a:pt x="11573" y="32"/>
                </a:cubicBezTo>
                <a:cubicBezTo>
                  <a:pt x="10523" y="100"/>
                  <a:pt x="9473" y="283"/>
                  <a:pt x="8400" y="602"/>
                </a:cubicBezTo>
                <a:cubicBezTo>
                  <a:pt x="5228" y="1538"/>
                  <a:pt x="2968" y="3136"/>
                  <a:pt x="1598" y="5350"/>
                </a:cubicBezTo>
                <a:cubicBezTo>
                  <a:pt x="252" y="7564"/>
                  <a:pt x="1" y="10098"/>
                  <a:pt x="845" y="12974"/>
                </a:cubicBezTo>
                <a:cubicBezTo>
                  <a:pt x="1690" y="15827"/>
                  <a:pt x="3310" y="17813"/>
                  <a:pt x="5661" y="18931"/>
                </a:cubicBezTo>
                <a:cubicBezTo>
                  <a:pt x="6928" y="19534"/>
                  <a:pt x="8315" y="19832"/>
                  <a:pt x="9820" y="19832"/>
                </a:cubicBezTo>
                <a:cubicBezTo>
                  <a:pt x="11108" y="19832"/>
                  <a:pt x="12484" y="19614"/>
                  <a:pt x="13947" y="19182"/>
                </a:cubicBezTo>
                <a:cubicBezTo>
                  <a:pt x="14997" y="18863"/>
                  <a:pt x="16001" y="18452"/>
                  <a:pt x="16914" y="17927"/>
                </a:cubicBezTo>
                <a:cubicBezTo>
                  <a:pt x="17827" y="17402"/>
                  <a:pt x="18672" y="16808"/>
                  <a:pt x="19425" y="16101"/>
                </a:cubicBezTo>
                <a:lnTo>
                  <a:pt x="18329" y="12380"/>
                </a:lnTo>
                <a:cubicBezTo>
                  <a:pt x="17599" y="13248"/>
                  <a:pt x="16823" y="13932"/>
                  <a:pt x="16024" y="14480"/>
                </a:cubicBezTo>
                <a:cubicBezTo>
                  <a:pt x="15202" y="15005"/>
                  <a:pt x="14312" y="15416"/>
                  <a:pt x="13331" y="15713"/>
                </a:cubicBezTo>
                <a:cubicBezTo>
                  <a:pt x="12618" y="15928"/>
                  <a:pt x="11936" y="16036"/>
                  <a:pt x="11290" y="16036"/>
                </a:cubicBezTo>
                <a:cubicBezTo>
                  <a:pt x="10363" y="16036"/>
                  <a:pt x="9509" y="15814"/>
                  <a:pt x="8743" y="15370"/>
                </a:cubicBezTo>
                <a:cubicBezTo>
                  <a:pt x="7419" y="14617"/>
                  <a:pt x="6483" y="13293"/>
                  <a:pt x="5935" y="11467"/>
                </a:cubicBezTo>
                <a:cubicBezTo>
                  <a:pt x="5387" y="9595"/>
                  <a:pt x="5456" y="7998"/>
                  <a:pt x="6141" y="6651"/>
                </a:cubicBezTo>
                <a:cubicBezTo>
                  <a:pt x="6825" y="5282"/>
                  <a:pt x="8058" y="4346"/>
                  <a:pt x="9793" y="3821"/>
                </a:cubicBezTo>
                <a:cubicBezTo>
                  <a:pt x="10712" y="3564"/>
                  <a:pt x="11631" y="3408"/>
                  <a:pt x="12532" y="3408"/>
                </a:cubicBezTo>
                <a:cubicBezTo>
                  <a:pt x="12593" y="3408"/>
                  <a:pt x="12654" y="3408"/>
                  <a:pt x="12714" y="3410"/>
                </a:cubicBezTo>
                <a:cubicBezTo>
                  <a:pt x="13696" y="3410"/>
                  <a:pt x="14700" y="3570"/>
                  <a:pt x="15796" y="3889"/>
                </a:cubicBezTo>
                <a:lnTo>
                  <a:pt x="14700" y="169"/>
                </a:lnTo>
                <a:cubicBezTo>
                  <a:pt x="13965" y="57"/>
                  <a:pt x="13241" y="1"/>
                  <a:pt x="12513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468309" y="4198462"/>
            <a:ext cx="1160523" cy="946054"/>
          </a:xfrm>
          <a:custGeom>
            <a:avLst/>
            <a:gdLst/>
            <a:ahLst/>
            <a:cxnLst/>
            <a:rect l="l" t="t" r="r" b="b"/>
            <a:pathLst>
              <a:path w="38668" h="31522" extrusionOk="0">
                <a:moveTo>
                  <a:pt x="13422" y="0"/>
                </a:moveTo>
                <a:cubicBezTo>
                  <a:pt x="13240" y="0"/>
                  <a:pt x="13011" y="206"/>
                  <a:pt x="12737" y="617"/>
                </a:cubicBezTo>
                <a:cubicBezTo>
                  <a:pt x="10272" y="4086"/>
                  <a:pt x="3836" y="21091"/>
                  <a:pt x="1" y="31522"/>
                </a:cubicBezTo>
                <a:lnTo>
                  <a:pt x="32596" y="31522"/>
                </a:lnTo>
                <a:cubicBezTo>
                  <a:pt x="32847" y="30495"/>
                  <a:pt x="33098" y="29422"/>
                  <a:pt x="33349" y="28326"/>
                </a:cubicBezTo>
                <a:lnTo>
                  <a:pt x="33486" y="27733"/>
                </a:lnTo>
                <a:cubicBezTo>
                  <a:pt x="35996" y="17005"/>
                  <a:pt x="38667" y="4132"/>
                  <a:pt x="37366" y="3607"/>
                </a:cubicBezTo>
                <a:cubicBezTo>
                  <a:pt x="37345" y="3597"/>
                  <a:pt x="37319" y="3593"/>
                  <a:pt x="37288" y="3593"/>
                </a:cubicBezTo>
                <a:cubicBezTo>
                  <a:pt x="36258" y="3593"/>
                  <a:pt x="29993" y="8674"/>
                  <a:pt x="29993" y="8674"/>
                </a:cubicBezTo>
                <a:lnTo>
                  <a:pt x="16732" y="6460"/>
                </a:lnTo>
                <a:cubicBezTo>
                  <a:pt x="16732" y="6460"/>
                  <a:pt x="14997" y="229"/>
                  <a:pt x="13514" y="0"/>
                </a:cubicBez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887583" y="4656873"/>
            <a:ext cx="113747" cy="72510"/>
          </a:xfrm>
          <a:custGeom>
            <a:avLst/>
            <a:gdLst/>
            <a:ahLst/>
            <a:cxnLst/>
            <a:rect l="l" t="t" r="r" b="b"/>
            <a:pathLst>
              <a:path w="3790" h="2416" extrusionOk="0">
                <a:moveTo>
                  <a:pt x="1956" y="1"/>
                </a:moveTo>
                <a:cubicBezTo>
                  <a:pt x="1360" y="1"/>
                  <a:pt x="711" y="275"/>
                  <a:pt x="114" y="795"/>
                </a:cubicBezTo>
                <a:cubicBezTo>
                  <a:pt x="23" y="909"/>
                  <a:pt x="0" y="1069"/>
                  <a:pt x="114" y="1183"/>
                </a:cubicBezTo>
                <a:cubicBezTo>
                  <a:pt x="162" y="1244"/>
                  <a:pt x="230" y="1272"/>
                  <a:pt x="299" y="1272"/>
                </a:cubicBezTo>
                <a:cubicBezTo>
                  <a:pt x="361" y="1272"/>
                  <a:pt x="426" y="1249"/>
                  <a:pt x="479" y="1206"/>
                </a:cubicBezTo>
                <a:cubicBezTo>
                  <a:pt x="966" y="767"/>
                  <a:pt x="1484" y="533"/>
                  <a:pt x="1946" y="533"/>
                </a:cubicBezTo>
                <a:cubicBezTo>
                  <a:pt x="2157" y="533"/>
                  <a:pt x="2355" y="581"/>
                  <a:pt x="2534" y="681"/>
                </a:cubicBezTo>
                <a:cubicBezTo>
                  <a:pt x="2990" y="909"/>
                  <a:pt x="3241" y="1457"/>
                  <a:pt x="3264" y="2142"/>
                </a:cubicBezTo>
                <a:cubicBezTo>
                  <a:pt x="3264" y="2279"/>
                  <a:pt x="3378" y="2416"/>
                  <a:pt x="3515" y="2416"/>
                </a:cubicBezTo>
                <a:cubicBezTo>
                  <a:pt x="3675" y="2393"/>
                  <a:pt x="3789" y="2279"/>
                  <a:pt x="3789" y="2142"/>
                </a:cubicBezTo>
                <a:cubicBezTo>
                  <a:pt x="3766" y="1252"/>
                  <a:pt x="3401" y="544"/>
                  <a:pt x="2785" y="202"/>
                </a:cubicBezTo>
                <a:cubicBezTo>
                  <a:pt x="2529" y="67"/>
                  <a:pt x="2249" y="1"/>
                  <a:pt x="1956" y="1"/>
                </a:cubicBez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2210218" y="4696159"/>
            <a:ext cx="113057" cy="72270"/>
          </a:xfrm>
          <a:custGeom>
            <a:avLst/>
            <a:gdLst/>
            <a:ahLst/>
            <a:cxnLst/>
            <a:rect l="l" t="t" r="r" b="b"/>
            <a:pathLst>
              <a:path w="3767" h="2408" extrusionOk="0">
                <a:moveTo>
                  <a:pt x="1936" y="0"/>
                </a:moveTo>
                <a:cubicBezTo>
                  <a:pt x="1338" y="0"/>
                  <a:pt x="691" y="279"/>
                  <a:pt x="115" y="810"/>
                </a:cubicBezTo>
                <a:cubicBezTo>
                  <a:pt x="1" y="901"/>
                  <a:pt x="1" y="1084"/>
                  <a:pt x="92" y="1175"/>
                </a:cubicBezTo>
                <a:cubicBezTo>
                  <a:pt x="142" y="1238"/>
                  <a:pt x="220" y="1273"/>
                  <a:pt x="295" y="1273"/>
                </a:cubicBezTo>
                <a:cubicBezTo>
                  <a:pt x="356" y="1273"/>
                  <a:pt x="416" y="1250"/>
                  <a:pt x="457" y="1198"/>
                </a:cubicBezTo>
                <a:cubicBezTo>
                  <a:pt x="950" y="769"/>
                  <a:pt x="1487" y="539"/>
                  <a:pt x="1960" y="539"/>
                </a:cubicBezTo>
                <a:cubicBezTo>
                  <a:pt x="2167" y="539"/>
                  <a:pt x="2361" y="583"/>
                  <a:pt x="2534" y="673"/>
                </a:cubicBezTo>
                <a:cubicBezTo>
                  <a:pt x="2968" y="924"/>
                  <a:pt x="3242" y="1449"/>
                  <a:pt x="3242" y="2157"/>
                </a:cubicBezTo>
                <a:cubicBezTo>
                  <a:pt x="3242" y="2294"/>
                  <a:pt x="3356" y="2408"/>
                  <a:pt x="3516" y="2408"/>
                </a:cubicBezTo>
                <a:cubicBezTo>
                  <a:pt x="3653" y="2408"/>
                  <a:pt x="3767" y="2294"/>
                  <a:pt x="3767" y="2134"/>
                </a:cubicBezTo>
                <a:cubicBezTo>
                  <a:pt x="3767" y="1244"/>
                  <a:pt x="3402" y="559"/>
                  <a:pt x="2785" y="217"/>
                </a:cubicBezTo>
                <a:cubicBezTo>
                  <a:pt x="2525" y="71"/>
                  <a:pt x="2237" y="0"/>
                  <a:pt x="1936" y="0"/>
                </a:cubicBez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042868" y="4758555"/>
            <a:ext cx="97511" cy="65367"/>
          </a:xfrm>
          <a:custGeom>
            <a:avLst/>
            <a:gdLst/>
            <a:ahLst/>
            <a:cxnLst/>
            <a:rect l="l" t="t" r="r" b="b"/>
            <a:pathLst>
              <a:path w="3249" h="2178" extrusionOk="0">
                <a:moveTo>
                  <a:pt x="490" y="0"/>
                </a:moveTo>
                <a:cubicBezTo>
                  <a:pt x="195" y="0"/>
                  <a:pt x="1" y="309"/>
                  <a:pt x="167" y="580"/>
                </a:cubicBezTo>
                <a:lnTo>
                  <a:pt x="1194" y="2178"/>
                </a:lnTo>
                <a:lnTo>
                  <a:pt x="2952" y="1196"/>
                </a:lnTo>
                <a:cubicBezTo>
                  <a:pt x="3249" y="1036"/>
                  <a:pt x="3180" y="580"/>
                  <a:pt x="2838" y="511"/>
                </a:cubicBezTo>
                <a:lnTo>
                  <a:pt x="578" y="9"/>
                </a:lnTo>
                <a:cubicBezTo>
                  <a:pt x="548" y="3"/>
                  <a:pt x="519" y="0"/>
                  <a:pt x="4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947849" y="4792980"/>
            <a:ext cx="145260" cy="91238"/>
          </a:xfrm>
          <a:custGeom>
            <a:avLst/>
            <a:gdLst/>
            <a:ahLst/>
            <a:cxnLst/>
            <a:rect l="l" t="t" r="r" b="b"/>
            <a:pathLst>
              <a:path w="4840" h="3040" extrusionOk="0">
                <a:moveTo>
                  <a:pt x="4548" y="1"/>
                </a:moveTo>
                <a:cubicBezTo>
                  <a:pt x="4410" y="1"/>
                  <a:pt x="4313" y="109"/>
                  <a:pt x="4292" y="255"/>
                </a:cubicBezTo>
                <a:cubicBezTo>
                  <a:pt x="4292" y="277"/>
                  <a:pt x="4086" y="2492"/>
                  <a:pt x="2420" y="2492"/>
                </a:cubicBezTo>
                <a:cubicBezTo>
                  <a:pt x="754" y="2492"/>
                  <a:pt x="548" y="1282"/>
                  <a:pt x="548" y="1213"/>
                </a:cubicBezTo>
                <a:cubicBezTo>
                  <a:pt x="528" y="1088"/>
                  <a:pt x="412" y="982"/>
                  <a:pt x="287" y="982"/>
                </a:cubicBezTo>
                <a:cubicBezTo>
                  <a:pt x="275" y="982"/>
                  <a:pt x="264" y="983"/>
                  <a:pt x="252" y="985"/>
                </a:cubicBezTo>
                <a:cubicBezTo>
                  <a:pt x="115" y="1008"/>
                  <a:pt x="1" y="1145"/>
                  <a:pt x="24" y="1282"/>
                </a:cubicBezTo>
                <a:cubicBezTo>
                  <a:pt x="24" y="1305"/>
                  <a:pt x="252" y="3039"/>
                  <a:pt x="2420" y="3039"/>
                </a:cubicBezTo>
                <a:cubicBezTo>
                  <a:pt x="4155" y="3039"/>
                  <a:pt x="4748" y="1236"/>
                  <a:pt x="4817" y="277"/>
                </a:cubicBezTo>
                <a:cubicBezTo>
                  <a:pt x="4840" y="141"/>
                  <a:pt x="4726" y="4"/>
                  <a:pt x="4589" y="4"/>
                </a:cubicBezTo>
                <a:cubicBezTo>
                  <a:pt x="4575" y="2"/>
                  <a:pt x="4561" y="1"/>
                  <a:pt x="45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2055413" y="4822422"/>
            <a:ext cx="115098" cy="91928"/>
          </a:xfrm>
          <a:custGeom>
            <a:avLst/>
            <a:gdLst/>
            <a:ahLst/>
            <a:cxnLst/>
            <a:rect l="l" t="t" r="r" b="b"/>
            <a:pathLst>
              <a:path w="3835" h="3063" extrusionOk="0">
                <a:moveTo>
                  <a:pt x="736" y="0"/>
                </a:moveTo>
                <a:cubicBezTo>
                  <a:pt x="639" y="0"/>
                  <a:pt x="553" y="64"/>
                  <a:pt x="502" y="164"/>
                </a:cubicBezTo>
                <a:cubicBezTo>
                  <a:pt x="480" y="210"/>
                  <a:pt x="0" y="1237"/>
                  <a:pt x="343" y="2081"/>
                </a:cubicBezTo>
                <a:cubicBezTo>
                  <a:pt x="502" y="2469"/>
                  <a:pt x="799" y="2743"/>
                  <a:pt x="1233" y="2903"/>
                </a:cubicBezTo>
                <a:cubicBezTo>
                  <a:pt x="1552" y="3017"/>
                  <a:pt x="1826" y="3063"/>
                  <a:pt x="2077" y="3063"/>
                </a:cubicBezTo>
                <a:cubicBezTo>
                  <a:pt x="2990" y="3063"/>
                  <a:pt x="3561" y="2446"/>
                  <a:pt x="3744" y="2218"/>
                </a:cubicBezTo>
                <a:cubicBezTo>
                  <a:pt x="3835" y="2104"/>
                  <a:pt x="3835" y="1944"/>
                  <a:pt x="3744" y="1853"/>
                </a:cubicBezTo>
                <a:cubicBezTo>
                  <a:pt x="3687" y="1796"/>
                  <a:pt x="3618" y="1767"/>
                  <a:pt x="3550" y="1767"/>
                </a:cubicBezTo>
                <a:cubicBezTo>
                  <a:pt x="3481" y="1767"/>
                  <a:pt x="3413" y="1796"/>
                  <a:pt x="3356" y="1853"/>
                </a:cubicBezTo>
                <a:lnTo>
                  <a:pt x="3333" y="1899"/>
                </a:lnTo>
                <a:cubicBezTo>
                  <a:pt x="3157" y="2109"/>
                  <a:pt x="2740" y="2535"/>
                  <a:pt x="2080" y="2535"/>
                </a:cubicBezTo>
                <a:cubicBezTo>
                  <a:pt x="1880" y="2535"/>
                  <a:pt x="1659" y="2496"/>
                  <a:pt x="1415" y="2401"/>
                </a:cubicBezTo>
                <a:cubicBezTo>
                  <a:pt x="1142" y="2287"/>
                  <a:pt x="936" y="2127"/>
                  <a:pt x="845" y="1876"/>
                </a:cubicBezTo>
                <a:cubicBezTo>
                  <a:pt x="594" y="1259"/>
                  <a:pt x="982" y="392"/>
                  <a:pt x="982" y="392"/>
                </a:cubicBezTo>
                <a:cubicBezTo>
                  <a:pt x="1050" y="255"/>
                  <a:pt x="982" y="95"/>
                  <a:pt x="845" y="27"/>
                </a:cubicBezTo>
                <a:cubicBezTo>
                  <a:pt x="808" y="9"/>
                  <a:pt x="771" y="0"/>
                  <a:pt x="7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417124" y="4386850"/>
            <a:ext cx="145230" cy="110326"/>
          </a:xfrm>
          <a:custGeom>
            <a:avLst/>
            <a:gdLst/>
            <a:ahLst/>
            <a:cxnLst/>
            <a:rect l="l" t="t" r="r" b="b"/>
            <a:pathLst>
              <a:path w="4839" h="3676" extrusionOk="0">
                <a:moveTo>
                  <a:pt x="3675" y="0"/>
                </a:moveTo>
                <a:cubicBezTo>
                  <a:pt x="2579" y="114"/>
                  <a:pt x="137" y="3127"/>
                  <a:pt x="69" y="3264"/>
                </a:cubicBezTo>
                <a:cubicBezTo>
                  <a:pt x="0" y="3401"/>
                  <a:pt x="46" y="3561"/>
                  <a:pt x="183" y="3629"/>
                </a:cubicBezTo>
                <a:cubicBezTo>
                  <a:pt x="228" y="3652"/>
                  <a:pt x="274" y="3675"/>
                  <a:pt x="297" y="3675"/>
                </a:cubicBezTo>
                <a:cubicBezTo>
                  <a:pt x="388" y="3675"/>
                  <a:pt x="479" y="3607"/>
                  <a:pt x="525" y="3538"/>
                </a:cubicBezTo>
                <a:cubicBezTo>
                  <a:pt x="922" y="2965"/>
                  <a:pt x="3129" y="539"/>
                  <a:pt x="3711" y="539"/>
                </a:cubicBezTo>
                <a:cubicBezTo>
                  <a:pt x="3731" y="539"/>
                  <a:pt x="3750" y="542"/>
                  <a:pt x="3766" y="548"/>
                </a:cubicBezTo>
                <a:cubicBezTo>
                  <a:pt x="4086" y="982"/>
                  <a:pt x="3424" y="2374"/>
                  <a:pt x="2830" y="3241"/>
                </a:cubicBezTo>
                <a:cubicBezTo>
                  <a:pt x="2762" y="3356"/>
                  <a:pt x="2785" y="3515"/>
                  <a:pt x="2922" y="3607"/>
                </a:cubicBezTo>
                <a:cubicBezTo>
                  <a:pt x="2964" y="3640"/>
                  <a:pt x="3012" y="3655"/>
                  <a:pt x="3060" y="3655"/>
                </a:cubicBezTo>
                <a:cubicBezTo>
                  <a:pt x="3144" y="3655"/>
                  <a:pt x="3229" y="3610"/>
                  <a:pt x="3287" y="3538"/>
                </a:cubicBezTo>
                <a:cubicBezTo>
                  <a:pt x="3538" y="3127"/>
                  <a:pt x="4839" y="1119"/>
                  <a:pt x="4177" y="228"/>
                </a:cubicBezTo>
                <a:cubicBezTo>
                  <a:pt x="4063" y="69"/>
                  <a:pt x="3880" y="0"/>
                  <a:pt x="3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595218" y="4207376"/>
            <a:ext cx="662856" cy="937140"/>
          </a:xfrm>
          <a:custGeom>
            <a:avLst/>
            <a:gdLst/>
            <a:ahLst/>
            <a:cxnLst/>
            <a:rect l="l" t="t" r="r" b="b"/>
            <a:pathLst>
              <a:path w="22086" h="31225" extrusionOk="0">
                <a:moveTo>
                  <a:pt x="18832" y="1"/>
                </a:moveTo>
                <a:cubicBezTo>
                  <a:pt x="18319" y="1"/>
                  <a:pt x="17941" y="68"/>
                  <a:pt x="17941" y="68"/>
                </a:cubicBezTo>
                <a:cubicBezTo>
                  <a:pt x="3402" y="3857"/>
                  <a:pt x="1" y="31225"/>
                  <a:pt x="1" y="31225"/>
                </a:cubicBezTo>
                <a:lnTo>
                  <a:pt x="5867" y="31225"/>
                </a:lnTo>
                <a:cubicBezTo>
                  <a:pt x="7967" y="10249"/>
                  <a:pt x="17416" y="4634"/>
                  <a:pt x="17416" y="4634"/>
                </a:cubicBezTo>
                <a:cubicBezTo>
                  <a:pt x="17587" y="4664"/>
                  <a:pt x="17763" y="4678"/>
                  <a:pt x="17944" y="4678"/>
                </a:cubicBezTo>
                <a:cubicBezTo>
                  <a:pt x="19819" y="4678"/>
                  <a:pt x="22085" y="3123"/>
                  <a:pt x="21502" y="1415"/>
                </a:cubicBezTo>
                <a:cubicBezTo>
                  <a:pt x="21093" y="216"/>
                  <a:pt x="19746" y="1"/>
                  <a:pt x="18832" y="1"/>
                </a:cubicBez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196532" y="4686765"/>
            <a:ext cx="711086" cy="186498"/>
          </a:xfrm>
          <a:custGeom>
            <a:avLst/>
            <a:gdLst/>
            <a:ahLst/>
            <a:cxnLst/>
            <a:rect l="l" t="t" r="r" b="b"/>
            <a:pathLst>
              <a:path w="23693" h="6214" extrusionOk="0">
                <a:moveTo>
                  <a:pt x="23375" y="0"/>
                </a:moveTo>
                <a:cubicBezTo>
                  <a:pt x="23336" y="0"/>
                  <a:pt x="23297" y="9"/>
                  <a:pt x="23259" y="27"/>
                </a:cubicBezTo>
                <a:cubicBezTo>
                  <a:pt x="19835" y="1785"/>
                  <a:pt x="18694" y="2401"/>
                  <a:pt x="18329" y="2698"/>
                </a:cubicBezTo>
                <a:cubicBezTo>
                  <a:pt x="17416" y="2881"/>
                  <a:pt x="6186" y="4707"/>
                  <a:pt x="251" y="5688"/>
                </a:cubicBezTo>
                <a:cubicBezTo>
                  <a:pt x="92" y="5711"/>
                  <a:pt x="0" y="5848"/>
                  <a:pt x="23" y="5985"/>
                </a:cubicBezTo>
                <a:cubicBezTo>
                  <a:pt x="46" y="6122"/>
                  <a:pt x="160" y="6213"/>
                  <a:pt x="297" y="6213"/>
                </a:cubicBezTo>
                <a:lnTo>
                  <a:pt x="343" y="6213"/>
                </a:lnTo>
                <a:cubicBezTo>
                  <a:pt x="343" y="6213"/>
                  <a:pt x="4885" y="5460"/>
                  <a:pt x="9427" y="4707"/>
                </a:cubicBezTo>
                <a:cubicBezTo>
                  <a:pt x="11687" y="4341"/>
                  <a:pt x="13969" y="3976"/>
                  <a:pt x="15658" y="3680"/>
                </a:cubicBezTo>
                <a:cubicBezTo>
                  <a:pt x="17233" y="3428"/>
                  <a:pt x="18009" y="3292"/>
                  <a:pt x="18375" y="3200"/>
                </a:cubicBezTo>
                <a:lnTo>
                  <a:pt x="18466" y="3200"/>
                </a:lnTo>
                <a:lnTo>
                  <a:pt x="18466" y="3177"/>
                </a:lnTo>
                <a:cubicBezTo>
                  <a:pt x="18603" y="3132"/>
                  <a:pt x="18671" y="3109"/>
                  <a:pt x="18694" y="3063"/>
                </a:cubicBezTo>
                <a:cubicBezTo>
                  <a:pt x="19174" y="2744"/>
                  <a:pt x="21844" y="1351"/>
                  <a:pt x="23510" y="507"/>
                </a:cubicBezTo>
                <a:cubicBezTo>
                  <a:pt x="23624" y="438"/>
                  <a:pt x="23693" y="279"/>
                  <a:pt x="23624" y="142"/>
                </a:cubicBezTo>
                <a:cubicBezTo>
                  <a:pt x="23575" y="59"/>
                  <a:pt x="23477" y="0"/>
                  <a:pt x="233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2196532" y="4917742"/>
            <a:ext cx="533682" cy="104173"/>
          </a:xfrm>
          <a:custGeom>
            <a:avLst/>
            <a:gdLst/>
            <a:ahLst/>
            <a:cxnLst/>
            <a:rect l="l" t="t" r="r" b="b"/>
            <a:pathLst>
              <a:path w="17782" h="3471" extrusionOk="0">
                <a:moveTo>
                  <a:pt x="352" y="0"/>
                </a:moveTo>
                <a:cubicBezTo>
                  <a:pt x="250" y="0"/>
                  <a:pt x="102" y="15"/>
                  <a:pt x="46" y="183"/>
                </a:cubicBezTo>
                <a:cubicBezTo>
                  <a:pt x="0" y="298"/>
                  <a:pt x="46" y="434"/>
                  <a:pt x="137" y="503"/>
                </a:cubicBezTo>
                <a:cubicBezTo>
                  <a:pt x="180" y="531"/>
                  <a:pt x="231" y="551"/>
                  <a:pt x="285" y="551"/>
                </a:cubicBezTo>
                <a:cubicBezTo>
                  <a:pt x="319" y="551"/>
                  <a:pt x="353" y="543"/>
                  <a:pt x="388" y="526"/>
                </a:cubicBezTo>
                <a:cubicBezTo>
                  <a:pt x="1438" y="640"/>
                  <a:pt x="12600" y="3037"/>
                  <a:pt x="13810" y="3425"/>
                </a:cubicBezTo>
                <a:cubicBezTo>
                  <a:pt x="13832" y="3447"/>
                  <a:pt x="13878" y="3470"/>
                  <a:pt x="13969" y="3470"/>
                </a:cubicBezTo>
                <a:cubicBezTo>
                  <a:pt x="14015" y="3470"/>
                  <a:pt x="14061" y="3470"/>
                  <a:pt x="14129" y="3447"/>
                </a:cubicBezTo>
                <a:lnTo>
                  <a:pt x="14152" y="3447"/>
                </a:lnTo>
                <a:cubicBezTo>
                  <a:pt x="14563" y="3402"/>
                  <a:pt x="15453" y="3151"/>
                  <a:pt x="17553" y="2580"/>
                </a:cubicBezTo>
                <a:cubicBezTo>
                  <a:pt x="17690" y="2557"/>
                  <a:pt x="17781" y="2397"/>
                  <a:pt x="17736" y="2260"/>
                </a:cubicBezTo>
                <a:cubicBezTo>
                  <a:pt x="17698" y="2148"/>
                  <a:pt x="17599" y="2066"/>
                  <a:pt x="17488" y="2066"/>
                </a:cubicBezTo>
                <a:cubicBezTo>
                  <a:pt x="17464" y="2066"/>
                  <a:pt x="17440" y="2070"/>
                  <a:pt x="17416" y="2078"/>
                </a:cubicBezTo>
                <a:cubicBezTo>
                  <a:pt x="16252" y="2397"/>
                  <a:pt x="14357" y="2877"/>
                  <a:pt x="14015" y="2945"/>
                </a:cubicBezTo>
                <a:cubicBezTo>
                  <a:pt x="13559" y="2763"/>
                  <a:pt x="12121" y="2443"/>
                  <a:pt x="7715" y="1484"/>
                </a:cubicBezTo>
                <a:cubicBezTo>
                  <a:pt x="4771" y="845"/>
                  <a:pt x="1096" y="69"/>
                  <a:pt x="411" y="1"/>
                </a:cubicBezTo>
                <a:cubicBezTo>
                  <a:pt x="395" y="1"/>
                  <a:pt x="374" y="0"/>
                  <a:pt x="35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135023" y="4261398"/>
            <a:ext cx="81574" cy="71340"/>
          </a:xfrm>
          <a:custGeom>
            <a:avLst/>
            <a:gdLst/>
            <a:ahLst/>
            <a:cxnLst/>
            <a:rect l="l" t="t" r="r" b="b"/>
            <a:pathLst>
              <a:path w="2718" h="2377" extrusionOk="0">
                <a:moveTo>
                  <a:pt x="257" y="0"/>
                </a:moveTo>
                <a:cubicBezTo>
                  <a:pt x="119" y="0"/>
                  <a:pt x="22" y="106"/>
                  <a:pt x="1" y="231"/>
                </a:cubicBezTo>
                <a:cubicBezTo>
                  <a:pt x="1" y="391"/>
                  <a:pt x="115" y="505"/>
                  <a:pt x="252" y="528"/>
                </a:cubicBezTo>
                <a:cubicBezTo>
                  <a:pt x="343" y="528"/>
                  <a:pt x="2169" y="665"/>
                  <a:pt x="2101" y="2103"/>
                </a:cubicBezTo>
                <a:cubicBezTo>
                  <a:pt x="2078" y="2240"/>
                  <a:pt x="2192" y="2354"/>
                  <a:pt x="2352" y="2377"/>
                </a:cubicBezTo>
                <a:cubicBezTo>
                  <a:pt x="2489" y="2377"/>
                  <a:pt x="2626" y="2263"/>
                  <a:pt x="2626" y="2126"/>
                </a:cubicBezTo>
                <a:cubicBezTo>
                  <a:pt x="2717" y="574"/>
                  <a:pt x="1142" y="49"/>
                  <a:pt x="298" y="3"/>
                </a:cubicBezTo>
                <a:cubicBezTo>
                  <a:pt x="284" y="1"/>
                  <a:pt x="270" y="0"/>
                  <a:pt x="2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182983" y="4219951"/>
            <a:ext cx="68549" cy="62786"/>
          </a:xfrm>
          <a:custGeom>
            <a:avLst/>
            <a:gdLst/>
            <a:ahLst/>
            <a:cxnLst/>
            <a:rect l="l" t="t" r="r" b="b"/>
            <a:pathLst>
              <a:path w="2284" h="2092" extrusionOk="0">
                <a:moveTo>
                  <a:pt x="301" y="1"/>
                </a:moveTo>
                <a:cubicBezTo>
                  <a:pt x="190" y="1"/>
                  <a:pt x="82" y="66"/>
                  <a:pt x="46" y="174"/>
                </a:cubicBezTo>
                <a:cubicBezTo>
                  <a:pt x="1" y="311"/>
                  <a:pt x="92" y="471"/>
                  <a:pt x="229" y="517"/>
                </a:cubicBezTo>
                <a:cubicBezTo>
                  <a:pt x="617" y="631"/>
                  <a:pt x="1690" y="1133"/>
                  <a:pt x="1735" y="1841"/>
                </a:cubicBezTo>
                <a:cubicBezTo>
                  <a:pt x="1758" y="1978"/>
                  <a:pt x="1872" y="2092"/>
                  <a:pt x="2009" y="2092"/>
                </a:cubicBezTo>
                <a:lnTo>
                  <a:pt x="2032" y="2092"/>
                </a:lnTo>
                <a:cubicBezTo>
                  <a:pt x="2169" y="2069"/>
                  <a:pt x="2283" y="1955"/>
                  <a:pt x="2260" y="1795"/>
                </a:cubicBezTo>
                <a:cubicBezTo>
                  <a:pt x="2169" y="562"/>
                  <a:pt x="457" y="37"/>
                  <a:pt x="389" y="15"/>
                </a:cubicBezTo>
                <a:cubicBezTo>
                  <a:pt x="360" y="5"/>
                  <a:pt x="331" y="1"/>
                  <a:pt x="3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1870446" y="4175172"/>
            <a:ext cx="34274" cy="26051"/>
          </a:xfrm>
          <a:custGeom>
            <a:avLst/>
            <a:gdLst/>
            <a:ahLst/>
            <a:cxnLst/>
            <a:rect l="l" t="t" r="r" b="b"/>
            <a:pathLst>
              <a:path w="1142" h="868" extrusionOk="0">
                <a:moveTo>
                  <a:pt x="1142" y="0"/>
                </a:moveTo>
                <a:lnTo>
                  <a:pt x="23" y="776"/>
                </a:lnTo>
                <a:lnTo>
                  <a:pt x="0" y="868"/>
                </a:lnTo>
                <a:cubicBezTo>
                  <a:pt x="46" y="822"/>
                  <a:pt x="69" y="799"/>
                  <a:pt x="115" y="776"/>
                </a:cubicBezTo>
                <a:cubicBezTo>
                  <a:pt x="434" y="502"/>
                  <a:pt x="799" y="251"/>
                  <a:pt x="1142" y="0"/>
                </a:cubicBezTo>
                <a:close/>
              </a:path>
            </a:pathLst>
          </a:custGeom>
          <a:solidFill>
            <a:srgbClr val="FF7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1468309" y="4201193"/>
            <a:ext cx="1004999" cy="943323"/>
          </a:xfrm>
          <a:custGeom>
            <a:avLst/>
            <a:gdLst/>
            <a:ahLst/>
            <a:cxnLst/>
            <a:rect l="l" t="t" r="r" b="b"/>
            <a:pathLst>
              <a:path w="33486" h="31431" extrusionOk="0">
                <a:moveTo>
                  <a:pt x="13399" y="1"/>
                </a:moveTo>
                <a:lnTo>
                  <a:pt x="13399" y="1"/>
                </a:lnTo>
                <a:cubicBezTo>
                  <a:pt x="13171" y="160"/>
                  <a:pt x="12943" y="343"/>
                  <a:pt x="12737" y="526"/>
                </a:cubicBezTo>
                <a:cubicBezTo>
                  <a:pt x="10272" y="3995"/>
                  <a:pt x="3836" y="21000"/>
                  <a:pt x="1" y="31431"/>
                </a:cubicBezTo>
                <a:lnTo>
                  <a:pt x="32573" y="31431"/>
                </a:lnTo>
                <a:lnTo>
                  <a:pt x="33349" y="28235"/>
                </a:lnTo>
                <a:lnTo>
                  <a:pt x="33486" y="27642"/>
                </a:lnTo>
                <a:lnTo>
                  <a:pt x="12486" y="25907"/>
                </a:lnTo>
                <a:cubicBezTo>
                  <a:pt x="10501" y="25747"/>
                  <a:pt x="9085" y="23921"/>
                  <a:pt x="9451" y="21958"/>
                </a:cubicBezTo>
                <a:lnTo>
                  <a:pt x="13399" y="1"/>
                </a:lnTo>
                <a:close/>
              </a:path>
            </a:pathLst>
          </a:custGeom>
          <a:solidFill>
            <a:srgbClr val="FF7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1831400" y="4263949"/>
            <a:ext cx="94569" cy="198953"/>
          </a:xfrm>
          <a:custGeom>
            <a:avLst/>
            <a:gdLst/>
            <a:ahLst/>
            <a:cxnLst/>
            <a:rect l="l" t="t" r="r" b="b"/>
            <a:pathLst>
              <a:path w="3151" h="6629" extrusionOk="0">
                <a:moveTo>
                  <a:pt x="1045" y="0"/>
                </a:moveTo>
                <a:cubicBezTo>
                  <a:pt x="976" y="0"/>
                  <a:pt x="909" y="19"/>
                  <a:pt x="845" y="55"/>
                </a:cubicBezTo>
                <a:cubicBezTo>
                  <a:pt x="115" y="512"/>
                  <a:pt x="0" y="4871"/>
                  <a:pt x="46" y="5100"/>
                </a:cubicBezTo>
                <a:cubicBezTo>
                  <a:pt x="92" y="5214"/>
                  <a:pt x="206" y="5328"/>
                  <a:pt x="320" y="5328"/>
                </a:cubicBezTo>
                <a:cubicBezTo>
                  <a:pt x="480" y="5328"/>
                  <a:pt x="594" y="5191"/>
                  <a:pt x="594" y="5054"/>
                </a:cubicBezTo>
                <a:cubicBezTo>
                  <a:pt x="594" y="5008"/>
                  <a:pt x="594" y="4963"/>
                  <a:pt x="571" y="4940"/>
                </a:cubicBezTo>
                <a:cubicBezTo>
                  <a:pt x="503" y="4415"/>
                  <a:pt x="731" y="1333"/>
                  <a:pt x="1050" y="626"/>
                </a:cubicBezTo>
                <a:cubicBezTo>
                  <a:pt x="1507" y="1356"/>
                  <a:pt x="2237" y="4483"/>
                  <a:pt x="2602" y="6401"/>
                </a:cubicBezTo>
                <a:cubicBezTo>
                  <a:pt x="2625" y="6538"/>
                  <a:pt x="2739" y="6629"/>
                  <a:pt x="2876" y="6629"/>
                </a:cubicBezTo>
                <a:cubicBezTo>
                  <a:pt x="2876" y="6629"/>
                  <a:pt x="2899" y="6606"/>
                  <a:pt x="2922" y="6606"/>
                </a:cubicBezTo>
                <a:cubicBezTo>
                  <a:pt x="3059" y="6583"/>
                  <a:pt x="3150" y="6446"/>
                  <a:pt x="3127" y="6309"/>
                </a:cubicBezTo>
                <a:cubicBezTo>
                  <a:pt x="2945" y="5396"/>
                  <a:pt x="2032" y="786"/>
                  <a:pt x="1347" y="124"/>
                </a:cubicBezTo>
                <a:cubicBezTo>
                  <a:pt x="1251" y="41"/>
                  <a:pt x="1147" y="0"/>
                  <a:pt x="10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-2454" y="4109385"/>
            <a:ext cx="2465497" cy="1035131"/>
          </a:xfrm>
          <a:custGeom>
            <a:avLst/>
            <a:gdLst/>
            <a:ahLst/>
            <a:cxnLst/>
            <a:rect l="l" t="t" r="r" b="b"/>
            <a:pathLst>
              <a:path w="82149" h="34490" extrusionOk="0">
                <a:moveTo>
                  <a:pt x="0" y="1"/>
                </a:moveTo>
                <a:lnTo>
                  <a:pt x="0" y="16960"/>
                </a:lnTo>
                <a:lnTo>
                  <a:pt x="34740" y="19950"/>
                </a:lnTo>
                <a:lnTo>
                  <a:pt x="48047" y="34376"/>
                </a:lnTo>
                <a:lnTo>
                  <a:pt x="81601" y="34490"/>
                </a:lnTo>
                <a:lnTo>
                  <a:pt x="82148" y="32207"/>
                </a:lnTo>
                <a:lnTo>
                  <a:pt x="51152" y="28670"/>
                </a:lnTo>
                <a:lnTo>
                  <a:pt x="33530" y="6461"/>
                </a:lnTo>
                <a:lnTo>
                  <a:pt x="0" y="1"/>
                </a:lnTo>
                <a:close/>
              </a:path>
            </a:pathLst>
          </a:custGeom>
          <a:solidFill>
            <a:srgbClr val="FFCF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1293636" y="4850604"/>
            <a:ext cx="601511" cy="15787"/>
          </a:xfrm>
          <a:custGeom>
            <a:avLst/>
            <a:gdLst/>
            <a:ahLst/>
            <a:cxnLst/>
            <a:rect l="l" t="t" r="r" b="b"/>
            <a:pathLst>
              <a:path w="20042" h="526" extrusionOk="0">
                <a:moveTo>
                  <a:pt x="274" y="1"/>
                </a:moveTo>
                <a:cubicBezTo>
                  <a:pt x="137" y="1"/>
                  <a:pt x="1" y="115"/>
                  <a:pt x="1" y="275"/>
                </a:cubicBezTo>
                <a:cubicBezTo>
                  <a:pt x="1" y="412"/>
                  <a:pt x="137" y="526"/>
                  <a:pt x="274" y="526"/>
                </a:cubicBezTo>
                <a:lnTo>
                  <a:pt x="19767" y="526"/>
                </a:lnTo>
                <a:cubicBezTo>
                  <a:pt x="19904" y="526"/>
                  <a:pt x="20041" y="412"/>
                  <a:pt x="20041" y="275"/>
                </a:cubicBezTo>
                <a:cubicBezTo>
                  <a:pt x="20041" y="115"/>
                  <a:pt x="19904" y="1"/>
                  <a:pt x="197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284032" y="4503989"/>
            <a:ext cx="621379" cy="334339"/>
          </a:xfrm>
          <a:custGeom>
            <a:avLst/>
            <a:gdLst/>
            <a:ahLst/>
            <a:cxnLst/>
            <a:rect l="l" t="t" r="r" b="b"/>
            <a:pathLst>
              <a:path w="20704" h="11140" extrusionOk="0">
                <a:moveTo>
                  <a:pt x="275" y="0"/>
                </a:moveTo>
                <a:cubicBezTo>
                  <a:pt x="115" y="0"/>
                  <a:pt x="1" y="114"/>
                  <a:pt x="1" y="274"/>
                </a:cubicBezTo>
                <a:cubicBezTo>
                  <a:pt x="1" y="411"/>
                  <a:pt x="115" y="525"/>
                  <a:pt x="275" y="525"/>
                </a:cubicBezTo>
                <a:lnTo>
                  <a:pt x="3470" y="525"/>
                </a:lnTo>
                <a:lnTo>
                  <a:pt x="5319" y="6962"/>
                </a:lnTo>
                <a:lnTo>
                  <a:pt x="20338" y="11139"/>
                </a:lnTo>
                <a:lnTo>
                  <a:pt x="20407" y="11139"/>
                </a:lnTo>
                <a:cubicBezTo>
                  <a:pt x="20521" y="11139"/>
                  <a:pt x="20635" y="11071"/>
                  <a:pt x="20658" y="10956"/>
                </a:cubicBezTo>
                <a:cubicBezTo>
                  <a:pt x="20704" y="10820"/>
                  <a:pt x="20635" y="10660"/>
                  <a:pt x="20475" y="10637"/>
                </a:cubicBezTo>
                <a:lnTo>
                  <a:pt x="5753" y="6528"/>
                </a:lnTo>
                <a:lnTo>
                  <a:pt x="38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7671566" y="3643313"/>
            <a:ext cx="78439" cy="92701"/>
          </a:xfrm>
          <a:custGeom>
            <a:avLst/>
            <a:gdLst/>
            <a:ahLst/>
            <a:cxnLst/>
            <a:rect l="l" t="t" r="r" b="b"/>
            <a:pathLst>
              <a:path w="3014" h="3562" extrusionOk="0">
                <a:moveTo>
                  <a:pt x="3013" y="1"/>
                </a:moveTo>
                <a:lnTo>
                  <a:pt x="0" y="366"/>
                </a:lnTo>
                <a:lnTo>
                  <a:pt x="754" y="3561"/>
                </a:lnTo>
                <a:lnTo>
                  <a:pt x="2557" y="3561"/>
                </a:lnTo>
                <a:lnTo>
                  <a:pt x="3013" y="1"/>
                </a:lnTo>
                <a:close/>
              </a:path>
            </a:pathLst>
          </a:custGeom>
          <a:solidFill>
            <a:srgbClr val="FFC1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7608019" y="3542347"/>
            <a:ext cx="188915" cy="124165"/>
          </a:xfrm>
          <a:custGeom>
            <a:avLst/>
            <a:gdLst/>
            <a:ahLst/>
            <a:cxnLst/>
            <a:rect l="l" t="t" r="r" b="b"/>
            <a:pathLst>
              <a:path w="7259" h="4771" extrusionOk="0">
                <a:moveTo>
                  <a:pt x="7259" y="0"/>
                </a:moveTo>
                <a:lnTo>
                  <a:pt x="0" y="1119"/>
                </a:lnTo>
                <a:lnTo>
                  <a:pt x="1073" y="4771"/>
                </a:lnTo>
                <a:lnTo>
                  <a:pt x="6802" y="4086"/>
                </a:lnTo>
                <a:lnTo>
                  <a:pt x="7259" y="0"/>
                </a:lnTo>
                <a:close/>
              </a:path>
            </a:pathLst>
          </a:custGeom>
          <a:solidFill>
            <a:srgbClr val="FFCF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047540" y="3394046"/>
            <a:ext cx="391494" cy="475659"/>
          </a:xfrm>
          <a:custGeom>
            <a:avLst/>
            <a:gdLst/>
            <a:ahLst/>
            <a:cxnLst/>
            <a:rect l="l" t="t" r="r" b="b"/>
            <a:pathLst>
              <a:path w="15043" h="18277" extrusionOk="0">
                <a:moveTo>
                  <a:pt x="11827" y="1"/>
                </a:moveTo>
                <a:cubicBezTo>
                  <a:pt x="11497" y="1"/>
                  <a:pt x="11175" y="157"/>
                  <a:pt x="10980" y="450"/>
                </a:cubicBezTo>
                <a:lnTo>
                  <a:pt x="1" y="16907"/>
                </a:lnTo>
                <a:lnTo>
                  <a:pt x="1507" y="18276"/>
                </a:lnTo>
                <a:lnTo>
                  <a:pt x="14655" y="3143"/>
                </a:lnTo>
                <a:cubicBezTo>
                  <a:pt x="15043" y="2686"/>
                  <a:pt x="14974" y="1979"/>
                  <a:pt x="14472" y="1637"/>
                </a:cubicBezTo>
                <a:lnTo>
                  <a:pt x="12441" y="199"/>
                </a:lnTo>
                <a:cubicBezTo>
                  <a:pt x="12254" y="65"/>
                  <a:pt x="12039" y="1"/>
                  <a:pt x="11827" y="1"/>
                </a:cubicBezTo>
                <a:close/>
              </a:path>
            </a:pathLst>
          </a:custGeom>
          <a:solidFill>
            <a:srgbClr val="4A6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886590" y="3379682"/>
            <a:ext cx="633240" cy="547098"/>
          </a:xfrm>
          <a:custGeom>
            <a:avLst/>
            <a:gdLst/>
            <a:ahLst/>
            <a:cxnLst/>
            <a:rect l="l" t="t" r="r" b="b"/>
            <a:pathLst>
              <a:path w="24332" h="21022" extrusionOk="0">
                <a:moveTo>
                  <a:pt x="11304" y="1"/>
                </a:moveTo>
                <a:cubicBezTo>
                  <a:pt x="7783" y="1"/>
                  <a:pt x="4322" y="1472"/>
                  <a:pt x="1872" y="4220"/>
                </a:cubicBezTo>
                <a:cubicBezTo>
                  <a:pt x="1598" y="4540"/>
                  <a:pt x="1324" y="4859"/>
                  <a:pt x="1096" y="5201"/>
                </a:cubicBezTo>
                <a:cubicBezTo>
                  <a:pt x="982" y="5338"/>
                  <a:pt x="868" y="5475"/>
                  <a:pt x="776" y="5635"/>
                </a:cubicBezTo>
                <a:cubicBezTo>
                  <a:pt x="776" y="5635"/>
                  <a:pt x="776" y="5658"/>
                  <a:pt x="753" y="5658"/>
                </a:cubicBezTo>
                <a:cubicBezTo>
                  <a:pt x="0" y="6822"/>
                  <a:pt x="388" y="8374"/>
                  <a:pt x="1575" y="9127"/>
                </a:cubicBezTo>
                <a:cubicBezTo>
                  <a:pt x="3629" y="10428"/>
                  <a:pt x="6437" y="11478"/>
                  <a:pt x="9244" y="13989"/>
                </a:cubicBezTo>
                <a:cubicBezTo>
                  <a:pt x="15111" y="19193"/>
                  <a:pt x="16914" y="20220"/>
                  <a:pt x="18740" y="20882"/>
                </a:cubicBezTo>
                <a:cubicBezTo>
                  <a:pt x="19016" y="20976"/>
                  <a:pt x="19299" y="21022"/>
                  <a:pt x="19579" y="21022"/>
                </a:cubicBezTo>
                <a:cubicBezTo>
                  <a:pt x="20387" y="21022"/>
                  <a:pt x="21164" y="20642"/>
                  <a:pt x="21639" y="19947"/>
                </a:cubicBezTo>
                <a:cubicBezTo>
                  <a:pt x="21707" y="19855"/>
                  <a:pt x="21776" y="19764"/>
                  <a:pt x="21821" y="19673"/>
                </a:cubicBezTo>
                <a:cubicBezTo>
                  <a:pt x="22164" y="19171"/>
                  <a:pt x="22460" y="18668"/>
                  <a:pt x="22711" y="18143"/>
                </a:cubicBezTo>
                <a:cubicBezTo>
                  <a:pt x="24195" y="15039"/>
                  <a:pt x="24332" y="11570"/>
                  <a:pt x="23236" y="8465"/>
                </a:cubicBezTo>
                <a:cubicBezTo>
                  <a:pt x="22369" y="5978"/>
                  <a:pt x="20703" y="3718"/>
                  <a:pt x="18329" y="2143"/>
                </a:cubicBezTo>
                <a:cubicBezTo>
                  <a:pt x="16164" y="694"/>
                  <a:pt x="13720" y="1"/>
                  <a:pt x="11304" y="1"/>
                </a:cubicBez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7914486" y="3379682"/>
            <a:ext cx="576844" cy="333953"/>
          </a:xfrm>
          <a:custGeom>
            <a:avLst/>
            <a:gdLst/>
            <a:ahLst/>
            <a:cxnLst/>
            <a:rect l="l" t="t" r="r" b="b"/>
            <a:pathLst>
              <a:path w="22165" h="12832" extrusionOk="0">
                <a:moveTo>
                  <a:pt x="10232" y="1"/>
                </a:moveTo>
                <a:cubicBezTo>
                  <a:pt x="6711" y="1"/>
                  <a:pt x="3250" y="1472"/>
                  <a:pt x="800" y="4220"/>
                </a:cubicBezTo>
                <a:cubicBezTo>
                  <a:pt x="526" y="4540"/>
                  <a:pt x="252" y="4859"/>
                  <a:pt x="1" y="5201"/>
                </a:cubicBezTo>
                <a:cubicBezTo>
                  <a:pt x="1188" y="6982"/>
                  <a:pt x="2808" y="8648"/>
                  <a:pt x="4817" y="9995"/>
                </a:cubicBezTo>
                <a:cubicBezTo>
                  <a:pt x="7680" y="11896"/>
                  <a:pt x="10835" y="12832"/>
                  <a:pt x="13716" y="12832"/>
                </a:cubicBezTo>
                <a:cubicBezTo>
                  <a:pt x="17129" y="12832"/>
                  <a:pt x="20160" y="11519"/>
                  <a:pt x="21868" y="8945"/>
                </a:cubicBezTo>
                <a:cubicBezTo>
                  <a:pt x="21982" y="8785"/>
                  <a:pt x="22073" y="8648"/>
                  <a:pt x="22164" y="8465"/>
                </a:cubicBezTo>
                <a:cubicBezTo>
                  <a:pt x="21297" y="5978"/>
                  <a:pt x="19631" y="3718"/>
                  <a:pt x="17257" y="2143"/>
                </a:cubicBezTo>
                <a:cubicBezTo>
                  <a:pt x="15092" y="694"/>
                  <a:pt x="12648" y="1"/>
                  <a:pt x="10232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004531" y="3611305"/>
            <a:ext cx="391494" cy="339158"/>
          </a:xfrm>
          <a:custGeom>
            <a:avLst/>
            <a:gdLst/>
            <a:ahLst/>
            <a:cxnLst/>
            <a:rect l="l" t="t" r="r" b="b"/>
            <a:pathLst>
              <a:path w="15043" h="13032" extrusionOk="0">
                <a:moveTo>
                  <a:pt x="2386" y="0"/>
                </a:moveTo>
                <a:cubicBezTo>
                  <a:pt x="2152" y="0"/>
                  <a:pt x="1915" y="92"/>
                  <a:pt x="1735" y="272"/>
                </a:cubicBezTo>
                <a:lnTo>
                  <a:pt x="343" y="1847"/>
                </a:lnTo>
                <a:cubicBezTo>
                  <a:pt x="1" y="2212"/>
                  <a:pt x="69" y="2806"/>
                  <a:pt x="480" y="3102"/>
                </a:cubicBezTo>
                <a:lnTo>
                  <a:pt x="14061" y="13031"/>
                </a:lnTo>
                <a:lnTo>
                  <a:pt x="15042" y="11639"/>
                </a:lnTo>
                <a:lnTo>
                  <a:pt x="2968" y="226"/>
                </a:lnTo>
                <a:cubicBezTo>
                  <a:pt x="2806" y="75"/>
                  <a:pt x="2597" y="0"/>
                  <a:pt x="2386" y="0"/>
                </a:cubicBezTo>
                <a:close/>
              </a:path>
            </a:pathLst>
          </a:custGeom>
          <a:solidFill>
            <a:srgbClr val="4A6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976608" y="3571361"/>
            <a:ext cx="493070" cy="496557"/>
          </a:xfrm>
          <a:custGeom>
            <a:avLst/>
            <a:gdLst/>
            <a:ahLst/>
            <a:cxnLst/>
            <a:rect l="l" t="t" r="r" b="b"/>
            <a:pathLst>
              <a:path w="18946" h="19080" extrusionOk="0">
                <a:moveTo>
                  <a:pt x="10842" y="0"/>
                </a:moveTo>
                <a:cubicBezTo>
                  <a:pt x="8030" y="0"/>
                  <a:pt x="5223" y="1114"/>
                  <a:pt x="3128" y="3314"/>
                </a:cubicBezTo>
                <a:cubicBezTo>
                  <a:pt x="1484" y="5048"/>
                  <a:pt x="549" y="7217"/>
                  <a:pt x="298" y="9431"/>
                </a:cubicBezTo>
                <a:cubicBezTo>
                  <a:pt x="1" y="12147"/>
                  <a:pt x="754" y="14977"/>
                  <a:pt x="2534" y="17237"/>
                </a:cubicBezTo>
                <a:cubicBezTo>
                  <a:pt x="2831" y="17602"/>
                  <a:pt x="3174" y="17990"/>
                  <a:pt x="3539" y="18333"/>
                </a:cubicBezTo>
                <a:cubicBezTo>
                  <a:pt x="3653" y="18424"/>
                  <a:pt x="3767" y="18538"/>
                  <a:pt x="3881" y="18629"/>
                </a:cubicBezTo>
                <a:cubicBezTo>
                  <a:pt x="4224" y="18923"/>
                  <a:pt x="4653" y="19079"/>
                  <a:pt x="5083" y="19079"/>
                </a:cubicBezTo>
                <a:cubicBezTo>
                  <a:pt x="5453" y="19079"/>
                  <a:pt x="5824" y="18964"/>
                  <a:pt x="6141" y="18721"/>
                </a:cubicBezTo>
                <a:cubicBezTo>
                  <a:pt x="8104" y="17260"/>
                  <a:pt x="10478" y="14909"/>
                  <a:pt x="12600" y="12078"/>
                </a:cubicBezTo>
                <a:cubicBezTo>
                  <a:pt x="14563" y="9476"/>
                  <a:pt x="16207" y="7354"/>
                  <a:pt x="18261" y="5345"/>
                </a:cubicBezTo>
                <a:cubicBezTo>
                  <a:pt x="18900" y="4729"/>
                  <a:pt x="18946" y="3702"/>
                  <a:pt x="18307" y="3062"/>
                </a:cubicBezTo>
                <a:cubicBezTo>
                  <a:pt x="18261" y="3017"/>
                  <a:pt x="18193" y="2948"/>
                  <a:pt x="18147" y="2903"/>
                </a:cubicBezTo>
                <a:cubicBezTo>
                  <a:pt x="18033" y="2811"/>
                  <a:pt x="17919" y="2697"/>
                  <a:pt x="17805" y="2606"/>
                </a:cubicBezTo>
                <a:cubicBezTo>
                  <a:pt x="17553" y="2378"/>
                  <a:pt x="17257" y="2149"/>
                  <a:pt x="16983" y="1967"/>
                </a:cubicBezTo>
                <a:cubicBezTo>
                  <a:pt x="15143" y="652"/>
                  <a:pt x="12991" y="0"/>
                  <a:pt x="10842" y="0"/>
                </a:cubicBez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984337" y="3571361"/>
            <a:ext cx="455646" cy="304180"/>
          </a:xfrm>
          <a:custGeom>
            <a:avLst/>
            <a:gdLst/>
            <a:ahLst/>
            <a:cxnLst/>
            <a:rect l="l" t="t" r="r" b="b"/>
            <a:pathLst>
              <a:path w="17508" h="11688" extrusionOk="0">
                <a:moveTo>
                  <a:pt x="10545" y="0"/>
                </a:moveTo>
                <a:cubicBezTo>
                  <a:pt x="7733" y="0"/>
                  <a:pt x="4926" y="1114"/>
                  <a:pt x="2831" y="3314"/>
                </a:cubicBezTo>
                <a:cubicBezTo>
                  <a:pt x="1187" y="5048"/>
                  <a:pt x="252" y="7217"/>
                  <a:pt x="1" y="9431"/>
                </a:cubicBezTo>
                <a:cubicBezTo>
                  <a:pt x="115" y="9545"/>
                  <a:pt x="206" y="9659"/>
                  <a:pt x="320" y="9773"/>
                </a:cubicBezTo>
                <a:cubicBezTo>
                  <a:pt x="1693" y="11065"/>
                  <a:pt x="3504" y="11687"/>
                  <a:pt x="5459" y="11687"/>
                </a:cubicBezTo>
                <a:cubicBezTo>
                  <a:pt x="8477" y="11687"/>
                  <a:pt x="11840" y="10206"/>
                  <a:pt x="14472" y="7422"/>
                </a:cubicBezTo>
                <a:cubicBezTo>
                  <a:pt x="15864" y="5938"/>
                  <a:pt x="16891" y="4295"/>
                  <a:pt x="17508" y="2606"/>
                </a:cubicBezTo>
                <a:cubicBezTo>
                  <a:pt x="17256" y="2378"/>
                  <a:pt x="16960" y="2149"/>
                  <a:pt x="16686" y="1967"/>
                </a:cubicBezTo>
                <a:cubicBezTo>
                  <a:pt x="14846" y="652"/>
                  <a:pt x="12694" y="0"/>
                  <a:pt x="10545" y="0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7463074" y="4636423"/>
            <a:ext cx="159221" cy="253744"/>
          </a:xfrm>
          <a:custGeom>
            <a:avLst/>
            <a:gdLst/>
            <a:ahLst/>
            <a:cxnLst/>
            <a:rect l="l" t="t" r="r" b="b"/>
            <a:pathLst>
              <a:path w="6118" h="9750" extrusionOk="0">
                <a:moveTo>
                  <a:pt x="1119" y="1"/>
                </a:moveTo>
                <a:lnTo>
                  <a:pt x="24" y="9131"/>
                </a:lnTo>
                <a:cubicBezTo>
                  <a:pt x="1" y="9359"/>
                  <a:pt x="183" y="9587"/>
                  <a:pt x="434" y="9633"/>
                </a:cubicBezTo>
                <a:lnTo>
                  <a:pt x="1416" y="9747"/>
                </a:lnTo>
                <a:cubicBezTo>
                  <a:pt x="1432" y="9749"/>
                  <a:pt x="1447" y="9750"/>
                  <a:pt x="1463" y="9750"/>
                </a:cubicBezTo>
                <a:cubicBezTo>
                  <a:pt x="1629" y="9750"/>
                  <a:pt x="1789" y="9642"/>
                  <a:pt x="1872" y="9496"/>
                </a:cubicBezTo>
                <a:lnTo>
                  <a:pt x="6118" y="617"/>
                </a:lnTo>
                <a:lnTo>
                  <a:pt x="1119" y="1"/>
                </a:ln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8049934" y="4530097"/>
            <a:ext cx="206144" cy="249632"/>
          </a:xfrm>
          <a:custGeom>
            <a:avLst/>
            <a:gdLst/>
            <a:ahLst/>
            <a:cxnLst/>
            <a:rect l="l" t="t" r="r" b="b"/>
            <a:pathLst>
              <a:path w="7921" h="9592" extrusionOk="0">
                <a:moveTo>
                  <a:pt x="4748" y="1"/>
                </a:moveTo>
                <a:lnTo>
                  <a:pt x="0" y="1713"/>
                </a:lnTo>
                <a:lnTo>
                  <a:pt x="6117" y="9428"/>
                </a:lnTo>
                <a:cubicBezTo>
                  <a:pt x="6201" y="9528"/>
                  <a:pt x="6333" y="9591"/>
                  <a:pt x="6470" y="9591"/>
                </a:cubicBezTo>
                <a:cubicBezTo>
                  <a:pt x="6520" y="9591"/>
                  <a:pt x="6571" y="9583"/>
                  <a:pt x="6619" y="9565"/>
                </a:cubicBezTo>
                <a:lnTo>
                  <a:pt x="7555" y="9222"/>
                </a:lnTo>
                <a:cubicBezTo>
                  <a:pt x="7784" y="9154"/>
                  <a:pt x="7921" y="8880"/>
                  <a:pt x="7829" y="8652"/>
                </a:cubicBezTo>
                <a:lnTo>
                  <a:pt x="4748" y="1"/>
                </a:ln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7196395" y="3696866"/>
            <a:ext cx="1177371" cy="1155224"/>
          </a:xfrm>
          <a:custGeom>
            <a:avLst/>
            <a:gdLst/>
            <a:ahLst/>
            <a:cxnLst/>
            <a:rect l="l" t="t" r="r" b="b"/>
            <a:pathLst>
              <a:path w="45240" h="44389" extrusionOk="0">
                <a:moveTo>
                  <a:pt x="22630" y="1"/>
                </a:moveTo>
                <a:cubicBezTo>
                  <a:pt x="11543" y="1"/>
                  <a:pt x="1948" y="8279"/>
                  <a:pt x="594" y="19558"/>
                </a:cubicBezTo>
                <a:cubicBezTo>
                  <a:pt x="0" y="24648"/>
                  <a:pt x="1164" y="29556"/>
                  <a:pt x="3607" y="33619"/>
                </a:cubicBezTo>
                <a:cubicBezTo>
                  <a:pt x="7030" y="39302"/>
                  <a:pt x="12919" y="43388"/>
                  <a:pt x="19995" y="44232"/>
                </a:cubicBezTo>
                <a:cubicBezTo>
                  <a:pt x="20881" y="44337"/>
                  <a:pt x="21762" y="44388"/>
                  <a:pt x="22633" y="44388"/>
                </a:cubicBezTo>
                <a:cubicBezTo>
                  <a:pt x="33720" y="44388"/>
                  <a:pt x="43313" y="36111"/>
                  <a:pt x="44646" y="24831"/>
                </a:cubicBezTo>
                <a:cubicBezTo>
                  <a:pt x="45240" y="19946"/>
                  <a:pt x="44190" y="15244"/>
                  <a:pt x="41930" y="11273"/>
                </a:cubicBezTo>
                <a:cubicBezTo>
                  <a:pt x="38575" y="5338"/>
                  <a:pt x="32549" y="1024"/>
                  <a:pt x="25268" y="157"/>
                </a:cubicBezTo>
                <a:cubicBezTo>
                  <a:pt x="24382" y="52"/>
                  <a:pt x="23501" y="1"/>
                  <a:pt x="22630" y="1"/>
                </a:cubicBez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7201131" y="3808345"/>
            <a:ext cx="1054429" cy="931174"/>
          </a:xfrm>
          <a:custGeom>
            <a:avLst/>
            <a:gdLst/>
            <a:ahLst/>
            <a:cxnLst/>
            <a:rect l="l" t="t" r="r" b="b"/>
            <a:pathLst>
              <a:path w="40516" h="35780" extrusionOk="0">
                <a:moveTo>
                  <a:pt x="23819" y="0"/>
                </a:moveTo>
                <a:cubicBezTo>
                  <a:pt x="21773" y="0"/>
                  <a:pt x="19702" y="274"/>
                  <a:pt x="17713" y="803"/>
                </a:cubicBezTo>
                <a:cubicBezTo>
                  <a:pt x="7876" y="3451"/>
                  <a:pt x="1" y="9773"/>
                  <a:pt x="4657" y="23468"/>
                </a:cubicBezTo>
                <a:cubicBezTo>
                  <a:pt x="4840" y="24016"/>
                  <a:pt x="5045" y="24518"/>
                  <a:pt x="5251" y="25043"/>
                </a:cubicBezTo>
                <a:cubicBezTo>
                  <a:pt x="8481" y="32395"/>
                  <a:pt x="15024" y="35780"/>
                  <a:pt x="21601" y="35780"/>
                </a:cubicBezTo>
                <a:cubicBezTo>
                  <a:pt x="30359" y="35780"/>
                  <a:pt x="39176" y="29779"/>
                  <a:pt x="40310" y="19155"/>
                </a:cubicBezTo>
                <a:cubicBezTo>
                  <a:pt x="40493" y="17443"/>
                  <a:pt x="40516" y="15662"/>
                  <a:pt x="40379" y="13882"/>
                </a:cubicBezTo>
                <a:cubicBezTo>
                  <a:pt x="39632" y="4279"/>
                  <a:pt x="31917" y="0"/>
                  <a:pt x="238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603855" y="4103567"/>
            <a:ext cx="360602" cy="340537"/>
          </a:xfrm>
          <a:custGeom>
            <a:avLst/>
            <a:gdLst/>
            <a:ahLst/>
            <a:cxnLst/>
            <a:rect l="l" t="t" r="r" b="b"/>
            <a:pathLst>
              <a:path w="13856" h="13085" extrusionOk="0">
                <a:moveTo>
                  <a:pt x="6900" y="1"/>
                </a:moveTo>
                <a:cubicBezTo>
                  <a:pt x="3639" y="1"/>
                  <a:pt x="814" y="2438"/>
                  <a:pt x="434" y="5755"/>
                </a:cubicBezTo>
                <a:cubicBezTo>
                  <a:pt x="0" y="9362"/>
                  <a:pt x="2557" y="12626"/>
                  <a:pt x="6140" y="13037"/>
                </a:cubicBezTo>
                <a:cubicBezTo>
                  <a:pt x="6408" y="13069"/>
                  <a:pt x="6674" y="13084"/>
                  <a:pt x="6937" y="13084"/>
                </a:cubicBezTo>
                <a:cubicBezTo>
                  <a:pt x="10213" y="13084"/>
                  <a:pt x="13020" y="10646"/>
                  <a:pt x="13422" y="7307"/>
                </a:cubicBezTo>
                <a:cubicBezTo>
                  <a:pt x="13855" y="3724"/>
                  <a:pt x="11299" y="460"/>
                  <a:pt x="7692" y="49"/>
                </a:cubicBezTo>
                <a:cubicBezTo>
                  <a:pt x="7426" y="17"/>
                  <a:pt x="7161" y="1"/>
                  <a:pt x="6900" y="1"/>
                </a:cubicBezTo>
                <a:close/>
              </a:path>
            </a:pathLst>
          </a:custGeom>
          <a:solidFill>
            <a:srgbClr val="FFCF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749373" y="4232949"/>
            <a:ext cx="64776" cy="61549"/>
          </a:xfrm>
          <a:custGeom>
            <a:avLst/>
            <a:gdLst/>
            <a:ahLst/>
            <a:cxnLst/>
            <a:rect l="l" t="t" r="r" b="b"/>
            <a:pathLst>
              <a:path w="2489" h="2365" extrusionOk="0">
                <a:moveTo>
                  <a:pt x="1262" y="0"/>
                </a:moveTo>
                <a:cubicBezTo>
                  <a:pt x="657" y="0"/>
                  <a:pt x="154" y="438"/>
                  <a:pt x="69" y="1034"/>
                </a:cubicBezTo>
                <a:cubicBezTo>
                  <a:pt x="1" y="1696"/>
                  <a:pt x="457" y="2267"/>
                  <a:pt x="1096" y="2358"/>
                </a:cubicBezTo>
                <a:cubicBezTo>
                  <a:pt x="1140" y="2363"/>
                  <a:pt x="1184" y="2365"/>
                  <a:pt x="1227" y="2365"/>
                </a:cubicBezTo>
                <a:cubicBezTo>
                  <a:pt x="1832" y="2365"/>
                  <a:pt x="2335" y="1928"/>
                  <a:pt x="2420" y="1331"/>
                </a:cubicBezTo>
                <a:cubicBezTo>
                  <a:pt x="2489" y="669"/>
                  <a:pt x="2032" y="98"/>
                  <a:pt x="1393" y="7"/>
                </a:cubicBezTo>
                <a:cubicBezTo>
                  <a:pt x="1349" y="3"/>
                  <a:pt x="1305" y="0"/>
                  <a:pt x="1262" y="0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714920" y="3911107"/>
            <a:ext cx="419419" cy="407031"/>
          </a:xfrm>
          <a:custGeom>
            <a:avLst/>
            <a:gdLst/>
            <a:ahLst/>
            <a:cxnLst/>
            <a:rect l="l" t="t" r="r" b="b"/>
            <a:pathLst>
              <a:path w="16116" h="15640" extrusionOk="0">
                <a:moveTo>
                  <a:pt x="294" y="0"/>
                </a:moveTo>
                <a:cubicBezTo>
                  <a:pt x="280" y="0"/>
                  <a:pt x="266" y="2"/>
                  <a:pt x="252" y="4"/>
                </a:cubicBezTo>
                <a:cubicBezTo>
                  <a:pt x="115" y="27"/>
                  <a:pt x="1" y="164"/>
                  <a:pt x="24" y="301"/>
                </a:cubicBezTo>
                <a:lnTo>
                  <a:pt x="2306" y="13585"/>
                </a:lnTo>
                <a:lnTo>
                  <a:pt x="2329" y="13790"/>
                </a:lnTo>
                <a:lnTo>
                  <a:pt x="15796" y="15639"/>
                </a:lnTo>
                <a:lnTo>
                  <a:pt x="15841" y="15639"/>
                </a:lnTo>
                <a:cubicBezTo>
                  <a:pt x="15978" y="15639"/>
                  <a:pt x="16093" y="15548"/>
                  <a:pt x="16093" y="15411"/>
                </a:cubicBezTo>
                <a:cubicBezTo>
                  <a:pt x="16115" y="15274"/>
                  <a:pt x="16024" y="15137"/>
                  <a:pt x="15864" y="15114"/>
                </a:cubicBezTo>
                <a:lnTo>
                  <a:pt x="2785" y="13311"/>
                </a:lnTo>
                <a:lnTo>
                  <a:pt x="548" y="209"/>
                </a:lnTo>
                <a:cubicBezTo>
                  <a:pt x="528" y="87"/>
                  <a:pt x="416" y="0"/>
                  <a:pt x="294" y="0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8202730" y="3125865"/>
            <a:ext cx="509377" cy="137358"/>
          </a:xfrm>
          <a:custGeom>
            <a:avLst/>
            <a:gdLst/>
            <a:ahLst/>
            <a:cxnLst/>
            <a:rect l="l" t="t" r="r" b="b"/>
            <a:pathLst>
              <a:path w="14815" h="3995" extrusionOk="0">
                <a:moveTo>
                  <a:pt x="5298" y="0"/>
                </a:moveTo>
                <a:cubicBezTo>
                  <a:pt x="2431" y="0"/>
                  <a:pt x="275" y="697"/>
                  <a:pt x="229" y="708"/>
                </a:cubicBezTo>
                <a:cubicBezTo>
                  <a:pt x="92" y="776"/>
                  <a:pt x="1" y="913"/>
                  <a:pt x="47" y="1050"/>
                </a:cubicBezTo>
                <a:cubicBezTo>
                  <a:pt x="84" y="1163"/>
                  <a:pt x="199" y="1245"/>
                  <a:pt x="315" y="1245"/>
                </a:cubicBezTo>
                <a:cubicBezTo>
                  <a:pt x="340" y="1245"/>
                  <a:pt x="365" y="1241"/>
                  <a:pt x="389" y="1233"/>
                </a:cubicBezTo>
                <a:cubicBezTo>
                  <a:pt x="435" y="1210"/>
                  <a:pt x="2535" y="531"/>
                  <a:pt x="5316" y="531"/>
                </a:cubicBezTo>
                <a:cubicBezTo>
                  <a:pt x="8098" y="531"/>
                  <a:pt x="11562" y="1210"/>
                  <a:pt x="14335" y="3904"/>
                </a:cubicBezTo>
                <a:cubicBezTo>
                  <a:pt x="14381" y="3972"/>
                  <a:pt x="14449" y="3995"/>
                  <a:pt x="14518" y="3995"/>
                </a:cubicBezTo>
                <a:cubicBezTo>
                  <a:pt x="14586" y="3995"/>
                  <a:pt x="14655" y="3949"/>
                  <a:pt x="14723" y="3904"/>
                </a:cubicBezTo>
                <a:cubicBezTo>
                  <a:pt x="14815" y="3789"/>
                  <a:pt x="14815" y="3630"/>
                  <a:pt x="14700" y="3538"/>
                </a:cubicBezTo>
                <a:cubicBezTo>
                  <a:pt x="11801" y="708"/>
                  <a:pt x="8189" y="0"/>
                  <a:pt x="52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-1107817">
            <a:off x="8421620" y="2964310"/>
            <a:ext cx="230195" cy="150842"/>
          </a:xfrm>
          <a:custGeom>
            <a:avLst/>
            <a:gdLst/>
            <a:ahLst/>
            <a:cxnLst/>
            <a:rect l="l" t="t" r="r" b="b"/>
            <a:pathLst>
              <a:path w="7670" h="5026" extrusionOk="0">
                <a:moveTo>
                  <a:pt x="278" y="1"/>
                </a:moveTo>
                <a:cubicBezTo>
                  <a:pt x="156" y="1"/>
                  <a:pt x="43" y="89"/>
                  <a:pt x="23" y="233"/>
                </a:cubicBezTo>
                <a:cubicBezTo>
                  <a:pt x="0" y="370"/>
                  <a:pt x="114" y="507"/>
                  <a:pt x="251" y="529"/>
                </a:cubicBezTo>
                <a:cubicBezTo>
                  <a:pt x="297" y="529"/>
                  <a:pt x="4200" y="986"/>
                  <a:pt x="7144" y="4935"/>
                </a:cubicBezTo>
                <a:cubicBezTo>
                  <a:pt x="7190" y="5003"/>
                  <a:pt x="7281" y="5026"/>
                  <a:pt x="7350" y="5026"/>
                </a:cubicBezTo>
                <a:cubicBezTo>
                  <a:pt x="7418" y="5026"/>
                  <a:pt x="7464" y="5026"/>
                  <a:pt x="7510" y="4980"/>
                </a:cubicBezTo>
                <a:cubicBezTo>
                  <a:pt x="7647" y="4889"/>
                  <a:pt x="7669" y="4729"/>
                  <a:pt x="7578" y="4615"/>
                </a:cubicBezTo>
                <a:cubicBezTo>
                  <a:pt x="4497" y="484"/>
                  <a:pt x="479" y="4"/>
                  <a:pt x="320" y="4"/>
                </a:cubicBezTo>
                <a:cubicBezTo>
                  <a:pt x="306" y="2"/>
                  <a:pt x="292" y="1"/>
                  <a:pt x="2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6671483" y="3990305"/>
            <a:ext cx="311607" cy="280113"/>
            <a:chOff x="6891170" y="4210857"/>
            <a:chExt cx="272003" cy="244512"/>
          </a:xfrm>
        </p:grpSpPr>
        <p:sp>
          <p:nvSpPr>
            <p:cNvPr id="70" name="Google Shape;70;p2"/>
            <p:cNvSpPr/>
            <p:nvPr/>
          </p:nvSpPr>
          <p:spPr>
            <a:xfrm>
              <a:off x="6891170" y="4210857"/>
              <a:ext cx="271313" cy="150663"/>
            </a:xfrm>
            <a:custGeom>
              <a:avLst/>
              <a:gdLst/>
              <a:ahLst/>
              <a:cxnLst/>
              <a:rect l="l" t="t" r="r" b="b"/>
              <a:pathLst>
                <a:path w="9040" h="5020" extrusionOk="0">
                  <a:moveTo>
                    <a:pt x="295" y="1"/>
                  </a:moveTo>
                  <a:cubicBezTo>
                    <a:pt x="232" y="1"/>
                    <a:pt x="168" y="23"/>
                    <a:pt x="115" y="67"/>
                  </a:cubicBezTo>
                  <a:cubicBezTo>
                    <a:pt x="0" y="158"/>
                    <a:pt x="0" y="340"/>
                    <a:pt x="92" y="455"/>
                  </a:cubicBezTo>
                  <a:cubicBezTo>
                    <a:pt x="754" y="1231"/>
                    <a:pt x="4132" y="5020"/>
                    <a:pt x="8377" y="5020"/>
                  </a:cubicBezTo>
                  <a:cubicBezTo>
                    <a:pt x="8514" y="5020"/>
                    <a:pt x="8651" y="5020"/>
                    <a:pt x="8788" y="4997"/>
                  </a:cubicBezTo>
                  <a:cubicBezTo>
                    <a:pt x="8925" y="4997"/>
                    <a:pt x="9039" y="4860"/>
                    <a:pt x="9039" y="4723"/>
                  </a:cubicBezTo>
                  <a:cubicBezTo>
                    <a:pt x="9039" y="4577"/>
                    <a:pt x="8925" y="4469"/>
                    <a:pt x="8801" y="4469"/>
                  </a:cubicBezTo>
                  <a:cubicBezTo>
                    <a:pt x="8789" y="4469"/>
                    <a:pt x="8777" y="4470"/>
                    <a:pt x="8765" y="4472"/>
                  </a:cubicBezTo>
                  <a:cubicBezTo>
                    <a:pt x="8633" y="4480"/>
                    <a:pt x="8502" y="4484"/>
                    <a:pt x="8372" y="4484"/>
                  </a:cubicBezTo>
                  <a:cubicBezTo>
                    <a:pt x="4373" y="4484"/>
                    <a:pt x="1121" y="864"/>
                    <a:pt x="503" y="112"/>
                  </a:cubicBezTo>
                  <a:cubicBezTo>
                    <a:pt x="503" y="112"/>
                    <a:pt x="480" y="89"/>
                    <a:pt x="480" y="89"/>
                  </a:cubicBezTo>
                  <a:cubicBezTo>
                    <a:pt x="432" y="29"/>
                    <a:pt x="364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940480" y="4370764"/>
              <a:ext cx="222693" cy="84605"/>
            </a:xfrm>
            <a:custGeom>
              <a:avLst/>
              <a:gdLst/>
              <a:ahLst/>
              <a:cxnLst/>
              <a:rect l="l" t="t" r="r" b="b"/>
              <a:pathLst>
                <a:path w="7420" h="2819" extrusionOk="0">
                  <a:moveTo>
                    <a:pt x="305" y="1"/>
                  </a:moveTo>
                  <a:cubicBezTo>
                    <a:pt x="245" y="1"/>
                    <a:pt x="185" y="19"/>
                    <a:pt x="138" y="57"/>
                  </a:cubicBezTo>
                  <a:cubicBezTo>
                    <a:pt x="24" y="148"/>
                    <a:pt x="1" y="331"/>
                    <a:pt x="92" y="445"/>
                  </a:cubicBezTo>
                  <a:cubicBezTo>
                    <a:pt x="115" y="468"/>
                    <a:pt x="1987" y="2819"/>
                    <a:pt x="5137" y="2819"/>
                  </a:cubicBezTo>
                  <a:cubicBezTo>
                    <a:pt x="5776" y="2819"/>
                    <a:pt x="6460" y="2727"/>
                    <a:pt x="7214" y="2499"/>
                  </a:cubicBezTo>
                  <a:cubicBezTo>
                    <a:pt x="7351" y="2454"/>
                    <a:pt x="7419" y="2294"/>
                    <a:pt x="7373" y="2157"/>
                  </a:cubicBezTo>
                  <a:cubicBezTo>
                    <a:pt x="7336" y="2044"/>
                    <a:pt x="7236" y="1962"/>
                    <a:pt x="7126" y="1962"/>
                  </a:cubicBezTo>
                  <a:cubicBezTo>
                    <a:pt x="7102" y="1962"/>
                    <a:pt x="7078" y="1966"/>
                    <a:pt x="7054" y="1974"/>
                  </a:cubicBezTo>
                  <a:cubicBezTo>
                    <a:pt x="6354" y="2197"/>
                    <a:pt x="5702" y="2289"/>
                    <a:pt x="5103" y="2289"/>
                  </a:cubicBezTo>
                  <a:cubicBezTo>
                    <a:pt x="2264" y="2289"/>
                    <a:pt x="601" y="216"/>
                    <a:pt x="526" y="103"/>
                  </a:cubicBezTo>
                  <a:cubicBezTo>
                    <a:pt x="473" y="36"/>
                    <a:pt x="388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2"/>
          <p:cNvSpPr/>
          <p:nvPr/>
        </p:nvSpPr>
        <p:spPr>
          <a:xfrm>
            <a:off x="7290232" y="3990188"/>
            <a:ext cx="1083525" cy="861870"/>
          </a:xfrm>
          <a:custGeom>
            <a:avLst/>
            <a:gdLst/>
            <a:ahLst/>
            <a:cxnLst/>
            <a:rect l="l" t="t" r="r" b="b"/>
            <a:pathLst>
              <a:path w="41634" h="33117" extrusionOk="0">
                <a:moveTo>
                  <a:pt x="1" y="22347"/>
                </a:moveTo>
                <a:cubicBezTo>
                  <a:pt x="1" y="22347"/>
                  <a:pt x="3" y="22350"/>
                  <a:pt x="6" y="22356"/>
                </a:cubicBezTo>
                <a:lnTo>
                  <a:pt x="6" y="22356"/>
                </a:lnTo>
                <a:cubicBezTo>
                  <a:pt x="4" y="22353"/>
                  <a:pt x="3" y="22350"/>
                  <a:pt x="1" y="22347"/>
                </a:cubicBezTo>
                <a:close/>
                <a:moveTo>
                  <a:pt x="38324" y="1"/>
                </a:moveTo>
                <a:lnTo>
                  <a:pt x="38324" y="1"/>
                </a:lnTo>
                <a:cubicBezTo>
                  <a:pt x="40379" y="5935"/>
                  <a:pt x="41497" y="27345"/>
                  <a:pt x="23990" y="30335"/>
                </a:cubicBezTo>
                <a:cubicBezTo>
                  <a:pt x="21894" y="30694"/>
                  <a:pt x="19957" y="30852"/>
                  <a:pt x="18169" y="30852"/>
                </a:cubicBezTo>
                <a:cubicBezTo>
                  <a:pt x="5298" y="30852"/>
                  <a:pt x="202" y="22677"/>
                  <a:pt x="6" y="22356"/>
                </a:cubicBezTo>
                <a:lnTo>
                  <a:pt x="6" y="22356"/>
                </a:lnTo>
                <a:cubicBezTo>
                  <a:pt x="3431" y="28035"/>
                  <a:pt x="9317" y="32116"/>
                  <a:pt x="16389" y="32960"/>
                </a:cubicBezTo>
                <a:cubicBezTo>
                  <a:pt x="17275" y="33065"/>
                  <a:pt x="18156" y="33116"/>
                  <a:pt x="19027" y="33116"/>
                </a:cubicBezTo>
                <a:cubicBezTo>
                  <a:pt x="30114" y="33116"/>
                  <a:pt x="39707" y="24839"/>
                  <a:pt x="41040" y="13559"/>
                </a:cubicBezTo>
                <a:cubicBezTo>
                  <a:pt x="41634" y="8674"/>
                  <a:pt x="40584" y="3972"/>
                  <a:pt x="38324" y="1"/>
                </a:cubicBezTo>
                <a:close/>
              </a:path>
            </a:pathLst>
          </a:custGeom>
          <a:solidFill>
            <a:srgbClr val="FF7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7131052" y="3594027"/>
            <a:ext cx="152689" cy="86143"/>
          </a:xfrm>
          <a:custGeom>
            <a:avLst/>
            <a:gdLst/>
            <a:ahLst/>
            <a:cxnLst/>
            <a:rect l="l" t="t" r="r" b="b"/>
            <a:pathLst>
              <a:path w="5867" h="3310" extrusionOk="0">
                <a:moveTo>
                  <a:pt x="4314" y="411"/>
                </a:moveTo>
                <a:cubicBezTo>
                  <a:pt x="4314" y="411"/>
                  <a:pt x="0" y="1233"/>
                  <a:pt x="1324" y="2283"/>
                </a:cubicBezTo>
                <a:cubicBezTo>
                  <a:pt x="2648" y="3310"/>
                  <a:pt x="5867" y="0"/>
                  <a:pt x="4314" y="4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8052900" y="3399199"/>
            <a:ext cx="220406" cy="68342"/>
          </a:xfrm>
          <a:custGeom>
            <a:avLst/>
            <a:gdLst/>
            <a:ahLst/>
            <a:cxnLst/>
            <a:rect l="l" t="t" r="r" b="b"/>
            <a:pathLst>
              <a:path w="8469" h="2626" extrusionOk="0">
                <a:moveTo>
                  <a:pt x="7236" y="777"/>
                </a:moveTo>
                <a:cubicBezTo>
                  <a:pt x="7236" y="777"/>
                  <a:pt x="3881" y="1"/>
                  <a:pt x="1940" y="1302"/>
                </a:cubicBezTo>
                <a:cubicBezTo>
                  <a:pt x="0" y="2625"/>
                  <a:pt x="8468" y="2237"/>
                  <a:pt x="7236" y="7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3960250" y="4750350"/>
            <a:ext cx="1446575" cy="404600"/>
          </a:xfrm>
          <a:custGeom>
            <a:avLst/>
            <a:gdLst/>
            <a:ahLst/>
            <a:cxnLst/>
            <a:rect l="l" t="t" r="r" b="b"/>
            <a:pathLst>
              <a:path w="57863" h="16184" extrusionOk="0">
                <a:moveTo>
                  <a:pt x="51563" y="1"/>
                </a:moveTo>
                <a:lnTo>
                  <a:pt x="0" y="9496"/>
                </a:lnTo>
                <a:lnTo>
                  <a:pt x="0" y="16184"/>
                </a:lnTo>
                <a:lnTo>
                  <a:pt x="57862" y="16184"/>
                </a:lnTo>
                <a:lnTo>
                  <a:pt x="5156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3762225" y="4721700"/>
            <a:ext cx="1875700" cy="433250"/>
          </a:xfrm>
          <a:custGeom>
            <a:avLst/>
            <a:gdLst/>
            <a:ahLst/>
            <a:cxnLst/>
            <a:rect l="l" t="t" r="r" b="b"/>
            <a:pathLst>
              <a:path w="75028" h="17330" extrusionOk="0">
                <a:moveTo>
                  <a:pt x="57119" y="0"/>
                </a:moveTo>
                <a:cubicBezTo>
                  <a:pt x="56292" y="0"/>
                  <a:pt x="55458" y="62"/>
                  <a:pt x="54622" y="188"/>
                </a:cubicBezTo>
                <a:cubicBezTo>
                  <a:pt x="54325" y="211"/>
                  <a:pt x="54051" y="279"/>
                  <a:pt x="53732" y="325"/>
                </a:cubicBezTo>
                <a:cubicBezTo>
                  <a:pt x="51449" y="782"/>
                  <a:pt x="48915" y="1307"/>
                  <a:pt x="46222" y="1832"/>
                </a:cubicBezTo>
                <a:lnTo>
                  <a:pt x="46176" y="1854"/>
                </a:lnTo>
                <a:cubicBezTo>
                  <a:pt x="36887" y="3726"/>
                  <a:pt x="25748" y="5963"/>
                  <a:pt x="16732" y="7789"/>
                </a:cubicBezTo>
                <a:cubicBezTo>
                  <a:pt x="7282" y="9706"/>
                  <a:pt x="161" y="11144"/>
                  <a:pt x="1" y="11190"/>
                </a:cubicBezTo>
                <a:lnTo>
                  <a:pt x="434" y="13267"/>
                </a:lnTo>
                <a:cubicBezTo>
                  <a:pt x="526" y="13244"/>
                  <a:pt x="3425" y="12651"/>
                  <a:pt x="7921" y="11738"/>
                </a:cubicBezTo>
                <a:cubicBezTo>
                  <a:pt x="19311" y="9432"/>
                  <a:pt x="40995" y="5050"/>
                  <a:pt x="54165" y="2425"/>
                </a:cubicBezTo>
                <a:cubicBezTo>
                  <a:pt x="54416" y="2379"/>
                  <a:pt x="54690" y="2311"/>
                  <a:pt x="54941" y="2288"/>
                </a:cubicBezTo>
                <a:cubicBezTo>
                  <a:pt x="55667" y="2172"/>
                  <a:pt x="56389" y="2117"/>
                  <a:pt x="57103" y="2117"/>
                </a:cubicBezTo>
                <a:cubicBezTo>
                  <a:pt x="58073" y="2117"/>
                  <a:pt x="59029" y="2218"/>
                  <a:pt x="59963" y="2402"/>
                </a:cubicBezTo>
                <a:cubicBezTo>
                  <a:pt x="65213" y="3429"/>
                  <a:pt x="69732" y="7264"/>
                  <a:pt x="71604" y="12514"/>
                </a:cubicBezTo>
                <a:cubicBezTo>
                  <a:pt x="71649" y="12696"/>
                  <a:pt x="71718" y="12856"/>
                  <a:pt x="71764" y="13016"/>
                </a:cubicBezTo>
                <a:cubicBezTo>
                  <a:pt x="71878" y="13381"/>
                  <a:pt x="71992" y="13769"/>
                  <a:pt x="72083" y="14134"/>
                </a:cubicBezTo>
                <a:lnTo>
                  <a:pt x="72836" y="17330"/>
                </a:lnTo>
                <a:lnTo>
                  <a:pt x="75028" y="17330"/>
                </a:lnTo>
                <a:lnTo>
                  <a:pt x="74160" y="13655"/>
                </a:lnTo>
                <a:cubicBezTo>
                  <a:pt x="74069" y="13313"/>
                  <a:pt x="73978" y="12970"/>
                  <a:pt x="73863" y="12628"/>
                </a:cubicBezTo>
                <a:cubicBezTo>
                  <a:pt x="73818" y="12445"/>
                  <a:pt x="73772" y="12286"/>
                  <a:pt x="73704" y="12103"/>
                </a:cubicBezTo>
                <a:cubicBezTo>
                  <a:pt x="71281" y="4898"/>
                  <a:pt x="64503" y="0"/>
                  <a:pt x="57119" y="0"/>
                </a:cubicBezTo>
                <a:close/>
              </a:path>
            </a:pathLst>
          </a:custGeom>
          <a:solidFill>
            <a:srgbClr val="4A6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4318025" y="3743900"/>
            <a:ext cx="185475" cy="272650"/>
          </a:xfrm>
          <a:custGeom>
            <a:avLst/>
            <a:gdLst/>
            <a:ahLst/>
            <a:cxnLst/>
            <a:rect l="l" t="t" r="r" b="b"/>
            <a:pathLst>
              <a:path w="7419" h="10906" extrusionOk="0">
                <a:moveTo>
                  <a:pt x="842" y="1"/>
                </a:moveTo>
                <a:cubicBezTo>
                  <a:pt x="534" y="1"/>
                  <a:pt x="252" y="209"/>
                  <a:pt x="160" y="520"/>
                </a:cubicBezTo>
                <a:lnTo>
                  <a:pt x="92" y="817"/>
                </a:lnTo>
                <a:cubicBezTo>
                  <a:pt x="1" y="1159"/>
                  <a:pt x="183" y="1524"/>
                  <a:pt x="548" y="1661"/>
                </a:cubicBezTo>
                <a:cubicBezTo>
                  <a:pt x="2169" y="2232"/>
                  <a:pt x="3219" y="3259"/>
                  <a:pt x="4109" y="4423"/>
                </a:cubicBezTo>
                <a:cubicBezTo>
                  <a:pt x="6163" y="7071"/>
                  <a:pt x="5410" y="10609"/>
                  <a:pt x="5410" y="10654"/>
                </a:cubicBezTo>
                <a:lnTo>
                  <a:pt x="6209" y="10906"/>
                </a:lnTo>
                <a:cubicBezTo>
                  <a:pt x="6278" y="10746"/>
                  <a:pt x="7419" y="6865"/>
                  <a:pt x="5616" y="3601"/>
                </a:cubicBezTo>
                <a:cubicBezTo>
                  <a:pt x="4680" y="1935"/>
                  <a:pt x="3151" y="725"/>
                  <a:pt x="1073" y="41"/>
                </a:cubicBezTo>
                <a:cubicBezTo>
                  <a:pt x="996" y="14"/>
                  <a:pt x="918" y="1"/>
                  <a:pt x="842" y="1"/>
                </a:cubicBez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4472100" y="3687275"/>
            <a:ext cx="323000" cy="199175"/>
          </a:xfrm>
          <a:custGeom>
            <a:avLst/>
            <a:gdLst/>
            <a:ahLst/>
            <a:cxnLst/>
            <a:rect l="l" t="t" r="r" b="b"/>
            <a:pathLst>
              <a:path w="12920" h="7967" extrusionOk="0">
                <a:moveTo>
                  <a:pt x="12920" y="0"/>
                </a:moveTo>
                <a:cubicBezTo>
                  <a:pt x="1735" y="0"/>
                  <a:pt x="0" y="7966"/>
                  <a:pt x="0" y="7966"/>
                </a:cubicBezTo>
                <a:cubicBezTo>
                  <a:pt x="12235" y="7966"/>
                  <a:pt x="12920" y="0"/>
                  <a:pt x="12920" y="0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108025" y="3881125"/>
            <a:ext cx="779525" cy="626350"/>
          </a:xfrm>
          <a:custGeom>
            <a:avLst/>
            <a:gdLst/>
            <a:ahLst/>
            <a:cxnLst/>
            <a:rect l="l" t="t" r="r" b="b"/>
            <a:pathLst>
              <a:path w="31181" h="25054" extrusionOk="0">
                <a:moveTo>
                  <a:pt x="7795" y="0"/>
                </a:moveTo>
                <a:cubicBezTo>
                  <a:pt x="5847" y="0"/>
                  <a:pt x="3816" y="731"/>
                  <a:pt x="2238" y="3020"/>
                </a:cubicBezTo>
                <a:cubicBezTo>
                  <a:pt x="1" y="6284"/>
                  <a:pt x="1279" y="13109"/>
                  <a:pt x="3105" y="17354"/>
                </a:cubicBezTo>
                <a:cubicBezTo>
                  <a:pt x="3448" y="18176"/>
                  <a:pt x="3858" y="18975"/>
                  <a:pt x="4315" y="19705"/>
                </a:cubicBezTo>
                <a:cubicBezTo>
                  <a:pt x="6072" y="22513"/>
                  <a:pt x="8560" y="24498"/>
                  <a:pt x="11368" y="24498"/>
                </a:cubicBezTo>
                <a:cubicBezTo>
                  <a:pt x="15231" y="24498"/>
                  <a:pt x="16993" y="25054"/>
                  <a:pt x="18334" y="25054"/>
                </a:cubicBezTo>
                <a:cubicBezTo>
                  <a:pt x="19527" y="25054"/>
                  <a:pt x="20386" y="24613"/>
                  <a:pt x="22096" y="22946"/>
                </a:cubicBezTo>
                <a:cubicBezTo>
                  <a:pt x="27254" y="17925"/>
                  <a:pt x="31180" y="6010"/>
                  <a:pt x="25953" y="1901"/>
                </a:cubicBezTo>
                <a:cubicBezTo>
                  <a:pt x="25474" y="1536"/>
                  <a:pt x="24903" y="1217"/>
                  <a:pt x="24264" y="988"/>
                </a:cubicBezTo>
                <a:cubicBezTo>
                  <a:pt x="23417" y="680"/>
                  <a:pt x="22383" y="437"/>
                  <a:pt x="21111" y="437"/>
                </a:cubicBezTo>
                <a:cubicBezTo>
                  <a:pt x="19367" y="437"/>
                  <a:pt x="17175" y="894"/>
                  <a:pt x="14404" y="2267"/>
                </a:cubicBezTo>
                <a:cubicBezTo>
                  <a:pt x="14404" y="2267"/>
                  <a:pt x="11227" y="0"/>
                  <a:pt x="7795" y="0"/>
                </a:cubicBezTo>
                <a:close/>
              </a:path>
            </a:pathLst>
          </a:custGeom>
          <a:solidFill>
            <a:srgbClr val="FF7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4108025" y="3881125"/>
            <a:ext cx="651125" cy="502950"/>
          </a:xfrm>
          <a:custGeom>
            <a:avLst/>
            <a:gdLst/>
            <a:ahLst/>
            <a:cxnLst/>
            <a:rect l="l" t="t" r="r" b="b"/>
            <a:pathLst>
              <a:path w="26045" h="20118" extrusionOk="0">
                <a:moveTo>
                  <a:pt x="7795" y="0"/>
                </a:moveTo>
                <a:cubicBezTo>
                  <a:pt x="5847" y="0"/>
                  <a:pt x="3816" y="731"/>
                  <a:pt x="2238" y="3020"/>
                </a:cubicBezTo>
                <a:cubicBezTo>
                  <a:pt x="1" y="6284"/>
                  <a:pt x="1279" y="13109"/>
                  <a:pt x="3105" y="17354"/>
                </a:cubicBezTo>
                <a:cubicBezTo>
                  <a:pt x="3448" y="18176"/>
                  <a:pt x="3858" y="18975"/>
                  <a:pt x="4315" y="19728"/>
                </a:cubicBezTo>
                <a:cubicBezTo>
                  <a:pt x="5807" y="19954"/>
                  <a:pt x="7487" y="20118"/>
                  <a:pt x="9230" y="20118"/>
                </a:cubicBezTo>
                <a:cubicBezTo>
                  <a:pt x="14181" y="20118"/>
                  <a:pt x="19647" y="18796"/>
                  <a:pt x="22803" y="13816"/>
                </a:cubicBezTo>
                <a:cubicBezTo>
                  <a:pt x="25337" y="9822"/>
                  <a:pt x="26045" y="5622"/>
                  <a:pt x="25953" y="1901"/>
                </a:cubicBezTo>
                <a:cubicBezTo>
                  <a:pt x="25474" y="1536"/>
                  <a:pt x="24903" y="1217"/>
                  <a:pt x="24264" y="988"/>
                </a:cubicBezTo>
                <a:cubicBezTo>
                  <a:pt x="23417" y="680"/>
                  <a:pt x="22387" y="437"/>
                  <a:pt x="21118" y="437"/>
                </a:cubicBezTo>
                <a:cubicBezTo>
                  <a:pt x="19378" y="437"/>
                  <a:pt x="17188" y="894"/>
                  <a:pt x="14404" y="2267"/>
                </a:cubicBezTo>
                <a:cubicBezTo>
                  <a:pt x="14404" y="2267"/>
                  <a:pt x="11227" y="0"/>
                  <a:pt x="7795" y="0"/>
                </a:cubicBez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4202575" y="3962300"/>
            <a:ext cx="140900" cy="85700"/>
          </a:xfrm>
          <a:custGeom>
            <a:avLst/>
            <a:gdLst/>
            <a:ahLst/>
            <a:cxnLst/>
            <a:rect l="l" t="t" r="r" b="b"/>
            <a:pathLst>
              <a:path w="5636" h="3428" extrusionOk="0">
                <a:moveTo>
                  <a:pt x="3488" y="0"/>
                </a:moveTo>
                <a:cubicBezTo>
                  <a:pt x="2607" y="0"/>
                  <a:pt x="0" y="1641"/>
                  <a:pt x="1104" y="3037"/>
                </a:cubicBezTo>
                <a:cubicBezTo>
                  <a:pt x="1317" y="3312"/>
                  <a:pt x="1587" y="3428"/>
                  <a:pt x="1879" y="3428"/>
                </a:cubicBezTo>
                <a:cubicBezTo>
                  <a:pt x="3433" y="3428"/>
                  <a:pt x="5636" y="155"/>
                  <a:pt x="3523" y="1"/>
                </a:cubicBezTo>
                <a:cubicBezTo>
                  <a:pt x="3512" y="1"/>
                  <a:pt x="3500" y="0"/>
                  <a:pt x="3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4170800" y="4495850"/>
            <a:ext cx="689350" cy="392625"/>
          </a:xfrm>
          <a:custGeom>
            <a:avLst/>
            <a:gdLst/>
            <a:ahLst/>
            <a:cxnLst/>
            <a:rect l="l" t="t" r="r" b="b"/>
            <a:pathLst>
              <a:path w="27574" h="15705" extrusionOk="0">
                <a:moveTo>
                  <a:pt x="25519" y="1"/>
                </a:moveTo>
                <a:lnTo>
                  <a:pt x="1" y="1758"/>
                </a:lnTo>
                <a:lnTo>
                  <a:pt x="2466" y="15705"/>
                </a:lnTo>
                <a:lnTo>
                  <a:pt x="27574" y="10295"/>
                </a:lnTo>
                <a:lnTo>
                  <a:pt x="255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3993900" y="4451275"/>
            <a:ext cx="964400" cy="466300"/>
          </a:xfrm>
          <a:custGeom>
            <a:avLst/>
            <a:gdLst/>
            <a:ahLst/>
            <a:cxnLst/>
            <a:rect l="l" t="t" r="r" b="b"/>
            <a:pathLst>
              <a:path w="38576" h="18652" extrusionOk="0">
                <a:moveTo>
                  <a:pt x="34690" y="0"/>
                </a:moveTo>
                <a:cubicBezTo>
                  <a:pt x="34661" y="0"/>
                  <a:pt x="34633" y="1"/>
                  <a:pt x="34604" y="3"/>
                </a:cubicBezTo>
                <a:lnTo>
                  <a:pt x="7533" y="2423"/>
                </a:lnTo>
                <a:cubicBezTo>
                  <a:pt x="6940" y="2469"/>
                  <a:pt x="6369" y="2583"/>
                  <a:pt x="5799" y="2765"/>
                </a:cubicBezTo>
                <a:cubicBezTo>
                  <a:pt x="2329" y="3861"/>
                  <a:pt x="1" y="7171"/>
                  <a:pt x="138" y="10823"/>
                </a:cubicBezTo>
                <a:cubicBezTo>
                  <a:pt x="206" y="13196"/>
                  <a:pt x="1325" y="15388"/>
                  <a:pt x="3174" y="16871"/>
                </a:cubicBezTo>
                <a:cubicBezTo>
                  <a:pt x="4612" y="18035"/>
                  <a:pt x="6415" y="18652"/>
                  <a:pt x="8264" y="18652"/>
                </a:cubicBezTo>
                <a:cubicBezTo>
                  <a:pt x="8743" y="18652"/>
                  <a:pt x="9245" y="18606"/>
                  <a:pt x="9747" y="18515"/>
                </a:cubicBezTo>
                <a:lnTo>
                  <a:pt x="37640" y="12512"/>
                </a:lnTo>
                <a:cubicBezTo>
                  <a:pt x="38210" y="12398"/>
                  <a:pt x="38576" y="11827"/>
                  <a:pt x="38462" y="11256"/>
                </a:cubicBezTo>
                <a:cubicBezTo>
                  <a:pt x="38361" y="10756"/>
                  <a:pt x="37911" y="10414"/>
                  <a:pt x="37417" y="10414"/>
                </a:cubicBezTo>
                <a:cubicBezTo>
                  <a:pt x="37347" y="10414"/>
                  <a:pt x="37277" y="10420"/>
                  <a:pt x="37206" y="10435"/>
                </a:cubicBezTo>
                <a:lnTo>
                  <a:pt x="9336" y="16438"/>
                </a:lnTo>
                <a:cubicBezTo>
                  <a:pt x="8977" y="16505"/>
                  <a:pt x="8616" y="16538"/>
                  <a:pt x="8257" y="16538"/>
                </a:cubicBezTo>
                <a:cubicBezTo>
                  <a:pt x="6904" y="16538"/>
                  <a:pt x="5580" y="16071"/>
                  <a:pt x="4497" y="15205"/>
                </a:cubicBezTo>
                <a:cubicBezTo>
                  <a:pt x="3128" y="14109"/>
                  <a:pt x="2329" y="12489"/>
                  <a:pt x="2261" y="10754"/>
                </a:cubicBezTo>
                <a:cubicBezTo>
                  <a:pt x="2146" y="8061"/>
                  <a:pt x="3881" y="5596"/>
                  <a:pt x="6438" y="4797"/>
                </a:cubicBezTo>
                <a:cubicBezTo>
                  <a:pt x="6848" y="4660"/>
                  <a:pt x="7282" y="4568"/>
                  <a:pt x="7716" y="4546"/>
                </a:cubicBezTo>
                <a:lnTo>
                  <a:pt x="34787" y="2126"/>
                </a:lnTo>
                <a:cubicBezTo>
                  <a:pt x="35357" y="2080"/>
                  <a:pt x="35791" y="1556"/>
                  <a:pt x="35745" y="985"/>
                </a:cubicBezTo>
                <a:cubicBezTo>
                  <a:pt x="35702" y="420"/>
                  <a:pt x="35245" y="0"/>
                  <a:pt x="34690" y="0"/>
                </a:cubicBezTo>
                <a:close/>
              </a:path>
            </a:pathLst>
          </a:custGeom>
          <a:solidFill>
            <a:srgbClr val="FFCF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726300" y="44745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915367" y="1592559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2"/>
          </p:nvPr>
        </p:nvSpPr>
        <p:spPr>
          <a:xfrm>
            <a:off x="1915375" y="1929924"/>
            <a:ext cx="2534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3"/>
          </p:nvPr>
        </p:nvSpPr>
        <p:spPr>
          <a:xfrm>
            <a:off x="5492118" y="1592559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4"/>
          </p:nvPr>
        </p:nvSpPr>
        <p:spPr>
          <a:xfrm>
            <a:off x="5492126" y="1929924"/>
            <a:ext cx="2534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5"/>
          </p:nvPr>
        </p:nvSpPr>
        <p:spPr>
          <a:xfrm>
            <a:off x="1915368" y="3084125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6"/>
          </p:nvPr>
        </p:nvSpPr>
        <p:spPr>
          <a:xfrm>
            <a:off x="1915375" y="3421750"/>
            <a:ext cx="2534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7" hasCustomPrompt="1"/>
          </p:nvPr>
        </p:nvSpPr>
        <p:spPr>
          <a:xfrm>
            <a:off x="1130075" y="1756200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8" hasCustomPrompt="1"/>
          </p:nvPr>
        </p:nvSpPr>
        <p:spPr>
          <a:xfrm>
            <a:off x="4685549" y="1756200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9" hasCustomPrompt="1"/>
          </p:nvPr>
        </p:nvSpPr>
        <p:spPr>
          <a:xfrm>
            <a:off x="1130078" y="32594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3"/>
          </p:nvPr>
        </p:nvSpPr>
        <p:spPr>
          <a:xfrm>
            <a:off x="5492128" y="3084125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4"/>
          </p:nvPr>
        </p:nvSpPr>
        <p:spPr>
          <a:xfrm>
            <a:off x="5492129" y="3421750"/>
            <a:ext cx="2534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15" hasCustomPrompt="1"/>
          </p:nvPr>
        </p:nvSpPr>
        <p:spPr>
          <a:xfrm>
            <a:off x="4685545" y="3259495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20" name="Google Shape;220;p13"/>
          <p:cNvSpPr/>
          <p:nvPr/>
        </p:nvSpPr>
        <p:spPr>
          <a:xfrm>
            <a:off x="5232200" y="0"/>
            <a:ext cx="3918150" cy="4022900"/>
          </a:xfrm>
          <a:custGeom>
            <a:avLst/>
            <a:gdLst/>
            <a:ahLst/>
            <a:cxnLst/>
            <a:rect l="l" t="t" r="r" b="b"/>
            <a:pathLst>
              <a:path w="156726" h="160916" extrusionOk="0">
                <a:moveTo>
                  <a:pt x="4194" y="0"/>
                </a:moveTo>
                <a:cubicBezTo>
                  <a:pt x="3549" y="3709"/>
                  <a:pt x="-1234" y="16447"/>
                  <a:pt x="325" y="22251"/>
                </a:cubicBezTo>
                <a:cubicBezTo>
                  <a:pt x="1884" y="28056"/>
                  <a:pt x="6344" y="32032"/>
                  <a:pt x="13546" y="34827"/>
                </a:cubicBezTo>
                <a:cubicBezTo>
                  <a:pt x="20748" y="37622"/>
                  <a:pt x="26661" y="38321"/>
                  <a:pt x="43537" y="39020"/>
                </a:cubicBezTo>
                <a:cubicBezTo>
                  <a:pt x="60413" y="39719"/>
                  <a:pt x="97122" y="34559"/>
                  <a:pt x="114804" y="39020"/>
                </a:cubicBezTo>
                <a:cubicBezTo>
                  <a:pt x="132486" y="43481"/>
                  <a:pt x="145923" y="55036"/>
                  <a:pt x="149631" y="65785"/>
                </a:cubicBezTo>
                <a:cubicBezTo>
                  <a:pt x="153340" y="76534"/>
                  <a:pt x="139259" y="93572"/>
                  <a:pt x="137055" y="103515"/>
                </a:cubicBezTo>
                <a:cubicBezTo>
                  <a:pt x="134852" y="113458"/>
                  <a:pt x="134153" y="118080"/>
                  <a:pt x="136410" y="125443"/>
                </a:cubicBezTo>
                <a:cubicBezTo>
                  <a:pt x="138667" y="132806"/>
                  <a:pt x="147213" y="141782"/>
                  <a:pt x="150599" y="147694"/>
                </a:cubicBezTo>
                <a:cubicBezTo>
                  <a:pt x="153985" y="153606"/>
                  <a:pt x="155705" y="158712"/>
                  <a:pt x="156726" y="160916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21" name="Google Shape;221;p13"/>
          <p:cNvGrpSpPr/>
          <p:nvPr/>
        </p:nvGrpSpPr>
        <p:grpSpPr>
          <a:xfrm rot="-1875572">
            <a:off x="7361794" y="265226"/>
            <a:ext cx="935792" cy="984621"/>
            <a:chOff x="4695223" y="3382572"/>
            <a:chExt cx="935820" cy="984650"/>
          </a:xfrm>
        </p:grpSpPr>
        <p:sp>
          <p:nvSpPr>
            <p:cNvPr id="222" name="Google Shape;222;p13"/>
            <p:cNvSpPr/>
            <p:nvPr/>
          </p:nvSpPr>
          <p:spPr>
            <a:xfrm>
              <a:off x="4947328" y="3450551"/>
              <a:ext cx="222663" cy="327316"/>
            </a:xfrm>
            <a:custGeom>
              <a:avLst/>
              <a:gdLst/>
              <a:ahLst/>
              <a:cxnLst/>
              <a:rect l="l" t="t" r="r" b="b"/>
              <a:pathLst>
                <a:path w="7419" h="10906" extrusionOk="0">
                  <a:moveTo>
                    <a:pt x="842" y="1"/>
                  </a:moveTo>
                  <a:cubicBezTo>
                    <a:pt x="534" y="1"/>
                    <a:pt x="252" y="209"/>
                    <a:pt x="160" y="520"/>
                  </a:cubicBezTo>
                  <a:lnTo>
                    <a:pt x="92" y="817"/>
                  </a:lnTo>
                  <a:cubicBezTo>
                    <a:pt x="1" y="1159"/>
                    <a:pt x="183" y="1524"/>
                    <a:pt x="548" y="1661"/>
                  </a:cubicBezTo>
                  <a:cubicBezTo>
                    <a:pt x="2169" y="2232"/>
                    <a:pt x="3219" y="3259"/>
                    <a:pt x="4109" y="4423"/>
                  </a:cubicBezTo>
                  <a:cubicBezTo>
                    <a:pt x="6163" y="7071"/>
                    <a:pt x="5410" y="10609"/>
                    <a:pt x="5410" y="10654"/>
                  </a:cubicBezTo>
                  <a:lnTo>
                    <a:pt x="6209" y="10906"/>
                  </a:lnTo>
                  <a:cubicBezTo>
                    <a:pt x="6278" y="10746"/>
                    <a:pt x="7419" y="6865"/>
                    <a:pt x="5616" y="3601"/>
                  </a:cubicBezTo>
                  <a:cubicBezTo>
                    <a:pt x="4680" y="1935"/>
                    <a:pt x="3151" y="725"/>
                    <a:pt x="1073" y="41"/>
                  </a:cubicBezTo>
                  <a:cubicBezTo>
                    <a:pt x="996" y="14"/>
                    <a:pt x="918" y="1"/>
                    <a:pt x="842" y="1"/>
                  </a:cubicBezTo>
                  <a:close/>
                </a:path>
              </a:pathLst>
            </a:custGeom>
            <a:solidFill>
              <a:srgbClr val="123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5132295" y="3382572"/>
              <a:ext cx="387761" cy="239110"/>
            </a:xfrm>
            <a:custGeom>
              <a:avLst/>
              <a:gdLst/>
              <a:ahLst/>
              <a:cxnLst/>
              <a:rect l="l" t="t" r="r" b="b"/>
              <a:pathLst>
                <a:path w="12920" h="7967" extrusionOk="0">
                  <a:moveTo>
                    <a:pt x="12920" y="0"/>
                  </a:moveTo>
                  <a:cubicBezTo>
                    <a:pt x="1735" y="0"/>
                    <a:pt x="0" y="7966"/>
                    <a:pt x="0" y="7966"/>
                  </a:cubicBezTo>
                  <a:cubicBezTo>
                    <a:pt x="12235" y="7966"/>
                    <a:pt x="12920" y="0"/>
                    <a:pt x="12920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4695223" y="3615289"/>
              <a:ext cx="935820" cy="751933"/>
            </a:xfrm>
            <a:custGeom>
              <a:avLst/>
              <a:gdLst/>
              <a:ahLst/>
              <a:cxnLst/>
              <a:rect l="l" t="t" r="r" b="b"/>
              <a:pathLst>
                <a:path w="31181" h="25054" extrusionOk="0">
                  <a:moveTo>
                    <a:pt x="7795" y="0"/>
                  </a:moveTo>
                  <a:cubicBezTo>
                    <a:pt x="5847" y="0"/>
                    <a:pt x="3816" y="731"/>
                    <a:pt x="2238" y="3020"/>
                  </a:cubicBezTo>
                  <a:cubicBezTo>
                    <a:pt x="1" y="6284"/>
                    <a:pt x="1279" y="13109"/>
                    <a:pt x="3105" y="17354"/>
                  </a:cubicBezTo>
                  <a:cubicBezTo>
                    <a:pt x="3448" y="18176"/>
                    <a:pt x="3858" y="18975"/>
                    <a:pt x="4315" y="19705"/>
                  </a:cubicBezTo>
                  <a:cubicBezTo>
                    <a:pt x="6072" y="22513"/>
                    <a:pt x="8560" y="24498"/>
                    <a:pt x="11368" y="24498"/>
                  </a:cubicBezTo>
                  <a:cubicBezTo>
                    <a:pt x="15231" y="24498"/>
                    <a:pt x="16993" y="25054"/>
                    <a:pt x="18334" y="25054"/>
                  </a:cubicBezTo>
                  <a:cubicBezTo>
                    <a:pt x="19527" y="25054"/>
                    <a:pt x="20386" y="24613"/>
                    <a:pt x="22096" y="22946"/>
                  </a:cubicBezTo>
                  <a:cubicBezTo>
                    <a:pt x="27254" y="17925"/>
                    <a:pt x="31180" y="6010"/>
                    <a:pt x="25953" y="1901"/>
                  </a:cubicBezTo>
                  <a:cubicBezTo>
                    <a:pt x="25474" y="1536"/>
                    <a:pt x="24903" y="1217"/>
                    <a:pt x="24264" y="988"/>
                  </a:cubicBezTo>
                  <a:cubicBezTo>
                    <a:pt x="23417" y="680"/>
                    <a:pt x="22383" y="437"/>
                    <a:pt x="21111" y="437"/>
                  </a:cubicBezTo>
                  <a:cubicBezTo>
                    <a:pt x="19367" y="437"/>
                    <a:pt x="17175" y="894"/>
                    <a:pt x="14404" y="2267"/>
                  </a:cubicBezTo>
                  <a:cubicBezTo>
                    <a:pt x="14404" y="2267"/>
                    <a:pt x="11227" y="0"/>
                    <a:pt x="7795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695223" y="3615289"/>
              <a:ext cx="781676" cy="603791"/>
            </a:xfrm>
            <a:custGeom>
              <a:avLst/>
              <a:gdLst/>
              <a:ahLst/>
              <a:cxnLst/>
              <a:rect l="l" t="t" r="r" b="b"/>
              <a:pathLst>
                <a:path w="26045" h="20118" extrusionOk="0">
                  <a:moveTo>
                    <a:pt x="7795" y="0"/>
                  </a:moveTo>
                  <a:cubicBezTo>
                    <a:pt x="5847" y="0"/>
                    <a:pt x="3816" y="731"/>
                    <a:pt x="2238" y="3020"/>
                  </a:cubicBezTo>
                  <a:cubicBezTo>
                    <a:pt x="1" y="6284"/>
                    <a:pt x="1279" y="13109"/>
                    <a:pt x="3105" y="17354"/>
                  </a:cubicBezTo>
                  <a:cubicBezTo>
                    <a:pt x="3448" y="18176"/>
                    <a:pt x="3858" y="18975"/>
                    <a:pt x="4315" y="19728"/>
                  </a:cubicBezTo>
                  <a:cubicBezTo>
                    <a:pt x="5807" y="19954"/>
                    <a:pt x="7487" y="20118"/>
                    <a:pt x="9230" y="20118"/>
                  </a:cubicBezTo>
                  <a:cubicBezTo>
                    <a:pt x="14181" y="20118"/>
                    <a:pt x="19647" y="18796"/>
                    <a:pt x="22803" y="13816"/>
                  </a:cubicBezTo>
                  <a:cubicBezTo>
                    <a:pt x="25337" y="9822"/>
                    <a:pt x="26045" y="5622"/>
                    <a:pt x="25953" y="1901"/>
                  </a:cubicBezTo>
                  <a:cubicBezTo>
                    <a:pt x="25474" y="1536"/>
                    <a:pt x="24903" y="1217"/>
                    <a:pt x="24264" y="988"/>
                  </a:cubicBezTo>
                  <a:cubicBezTo>
                    <a:pt x="23417" y="680"/>
                    <a:pt x="22387" y="437"/>
                    <a:pt x="21118" y="437"/>
                  </a:cubicBezTo>
                  <a:cubicBezTo>
                    <a:pt x="19378" y="437"/>
                    <a:pt x="17188" y="894"/>
                    <a:pt x="14404" y="2267"/>
                  </a:cubicBezTo>
                  <a:cubicBezTo>
                    <a:pt x="14404" y="2267"/>
                    <a:pt x="11227" y="0"/>
                    <a:pt x="7795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808731" y="3712740"/>
              <a:ext cx="169150" cy="102883"/>
            </a:xfrm>
            <a:custGeom>
              <a:avLst/>
              <a:gdLst/>
              <a:ahLst/>
              <a:cxnLst/>
              <a:rect l="l" t="t" r="r" b="b"/>
              <a:pathLst>
                <a:path w="5636" h="3428" extrusionOk="0">
                  <a:moveTo>
                    <a:pt x="3488" y="0"/>
                  </a:moveTo>
                  <a:cubicBezTo>
                    <a:pt x="2607" y="0"/>
                    <a:pt x="0" y="1641"/>
                    <a:pt x="1104" y="3037"/>
                  </a:cubicBezTo>
                  <a:cubicBezTo>
                    <a:pt x="1317" y="3312"/>
                    <a:pt x="1587" y="3428"/>
                    <a:pt x="1879" y="3428"/>
                  </a:cubicBezTo>
                  <a:cubicBezTo>
                    <a:pt x="3433" y="3428"/>
                    <a:pt x="5636" y="155"/>
                    <a:pt x="3523" y="1"/>
                  </a:cubicBezTo>
                  <a:cubicBezTo>
                    <a:pt x="3512" y="1"/>
                    <a:pt x="3500" y="0"/>
                    <a:pt x="3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3"/>
          <p:cNvGrpSpPr/>
          <p:nvPr/>
        </p:nvGrpSpPr>
        <p:grpSpPr>
          <a:xfrm rot="-9372828">
            <a:off x="7223134" y="1206191"/>
            <a:ext cx="570652" cy="190568"/>
            <a:chOff x="8328379" y="3084458"/>
            <a:chExt cx="570688" cy="190579"/>
          </a:xfrm>
        </p:grpSpPr>
        <p:sp>
          <p:nvSpPr>
            <p:cNvPr id="228" name="Google Shape;228;p13"/>
            <p:cNvSpPr/>
            <p:nvPr/>
          </p:nvSpPr>
          <p:spPr>
            <a:xfrm>
              <a:off x="8328379" y="3155137"/>
              <a:ext cx="444635" cy="119900"/>
            </a:xfrm>
            <a:custGeom>
              <a:avLst/>
              <a:gdLst/>
              <a:ahLst/>
              <a:cxnLst/>
              <a:rect l="l" t="t" r="r" b="b"/>
              <a:pathLst>
                <a:path w="14815" h="3995" extrusionOk="0">
                  <a:moveTo>
                    <a:pt x="5298" y="0"/>
                  </a:moveTo>
                  <a:cubicBezTo>
                    <a:pt x="2431" y="0"/>
                    <a:pt x="275" y="697"/>
                    <a:pt x="229" y="708"/>
                  </a:cubicBezTo>
                  <a:cubicBezTo>
                    <a:pt x="92" y="776"/>
                    <a:pt x="1" y="913"/>
                    <a:pt x="47" y="1050"/>
                  </a:cubicBezTo>
                  <a:cubicBezTo>
                    <a:pt x="84" y="1163"/>
                    <a:pt x="199" y="1245"/>
                    <a:pt x="315" y="1245"/>
                  </a:cubicBezTo>
                  <a:cubicBezTo>
                    <a:pt x="340" y="1245"/>
                    <a:pt x="365" y="1241"/>
                    <a:pt x="389" y="1233"/>
                  </a:cubicBezTo>
                  <a:cubicBezTo>
                    <a:pt x="435" y="1210"/>
                    <a:pt x="2535" y="531"/>
                    <a:pt x="5316" y="531"/>
                  </a:cubicBezTo>
                  <a:cubicBezTo>
                    <a:pt x="8098" y="531"/>
                    <a:pt x="11562" y="1210"/>
                    <a:pt x="14335" y="3904"/>
                  </a:cubicBezTo>
                  <a:cubicBezTo>
                    <a:pt x="14381" y="3972"/>
                    <a:pt x="14449" y="3995"/>
                    <a:pt x="14518" y="3995"/>
                  </a:cubicBezTo>
                  <a:cubicBezTo>
                    <a:pt x="14586" y="3995"/>
                    <a:pt x="14655" y="3949"/>
                    <a:pt x="14723" y="3904"/>
                  </a:cubicBezTo>
                  <a:cubicBezTo>
                    <a:pt x="14815" y="3789"/>
                    <a:pt x="14815" y="3630"/>
                    <a:pt x="14700" y="3538"/>
                  </a:cubicBezTo>
                  <a:cubicBezTo>
                    <a:pt x="11801" y="708"/>
                    <a:pt x="8189" y="0"/>
                    <a:pt x="5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8668870" y="3084458"/>
              <a:ext cx="230196" cy="150843"/>
            </a:xfrm>
            <a:custGeom>
              <a:avLst/>
              <a:gdLst/>
              <a:ahLst/>
              <a:cxnLst/>
              <a:rect l="l" t="t" r="r" b="b"/>
              <a:pathLst>
                <a:path w="7670" h="5026" extrusionOk="0">
                  <a:moveTo>
                    <a:pt x="278" y="1"/>
                  </a:moveTo>
                  <a:cubicBezTo>
                    <a:pt x="156" y="1"/>
                    <a:pt x="43" y="89"/>
                    <a:pt x="23" y="233"/>
                  </a:cubicBezTo>
                  <a:cubicBezTo>
                    <a:pt x="0" y="370"/>
                    <a:pt x="114" y="507"/>
                    <a:pt x="251" y="529"/>
                  </a:cubicBezTo>
                  <a:cubicBezTo>
                    <a:pt x="297" y="529"/>
                    <a:pt x="4200" y="986"/>
                    <a:pt x="7144" y="4935"/>
                  </a:cubicBezTo>
                  <a:cubicBezTo>
                    <a:pt x="7190" y="5003"/>
                    <a:pt x="7281" y="5026"/>
                    <a:pt x="7350" y="5026"/>
                  </a:cubicBezTo>
                  <a:cubicBezTo>
                    <a:pt x="7418" y="5026"/>
                    <a:pt x="7464" y="5026"/>
                    <a:pt x="7510" y="4980"/>
                  </a:cubicBezTo>
                  <a:cubicBezTo>
                    <a:pt x="7647" y="4889"/>
                    <a:pt x="7669" y="4729"/>
                    <a:pt x="7578" y="4615"/>
                  </a:cubicBezTo>
                  <a:cubicBezTo>
                    <a:pt x="4497" y="484"/>
                    <a:pt x="479" y="4"/>
                    <a:pt x="320" y="4"/>
                  </a:cubicBezTo>
                  <a:cubicBezTo>
                    <a:pt x="306" y="2"/>
                    <a:pt x="292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13"/>
          <p:cNvGrpSpPr/>
          <p:nvPr/>
        </p:nvGrpSpPr>
        <p:grpSpPr>
          <a:xfrm rot="2750805">
            <a:off x="8102042" y="301737"/>
            <a:ext cx="570704" cy="190585"/>
            <a:chOff x="8328379" y="3084458"/>
            <a:chExt cx="570688" cy="190579"/>
          </a:xfrm>
        </p:grpSpPr>
        <p:sp>
          <p:nvSpPr>
            <p:cNvPr id="231" name="Google Shape;231;p13"/>
            <p:cNvSpPr/>
            <p:nvPr/>
          </p:nvSpPr>
          <p:spPr>
            <a:xfrm>
              <a:off x="8328379" y="3155137"/>
              <a:ext cx="444635" cy="119900"/>
            </a:xfrm>
            <a:custGeom>
              <a:avLst/>
              <a:gdLst/>
              <a:ahLst/>
              <a:cxnLst/>
              <a:rect l="l" t="t" r="r" b="b"/>
              <a:pathLst>
                <a:path w="14815" h="3995" extrusionOk="0">
                  <a:moveTo>
                    <a:pt x="5298" y="0"/>
                  </a:moveTo>
                  <a:cubicBezTo>
                    <a:pt x="2431" y="0"/>
                    <a:pt x="275" y="697"/>
                    <a:pt x="229" y="708"/>
                  </a:cubicBezTo>
                  <a:cubicBezTo>
                    <a:pt x="92" y="776"/>
                    <a:pt x="1" y="913"/>
                    <a:pt x="47" y="1050"/>
                  </a:cubicBezTo>
                  <a:cubicBezTo>
                    <a:pt x="84" y="1163"/>
                    <a:pt x="199" y="1245"/>
                    <a:pt x="315" y="1245"/>
                  </a:cubicBezTo>
                  <a:cubicBezTo>
                    <a:pt x="340" y="1245"/>
                    <a:pt x="365" y="1241"/>
                    <a:pt x="389" y="1233"/>
                  </a:cubicBezTo>
                  <a:cubicBezTo>
                    <a:pt x="435" y="1210"/>
                    <a:pt x="2535" y="531"/>
                    <a:pt x="5316" y="531"/>
                  </a:cubicBezTo>
                  <a:cubicBezTo>
                    <a:pt x="8098" y="531"/>
                    <a:pt x="11562" y="1210"/>
                    <a:pt x="14335" y="3904"/>
                  </a:cubicBezTo>
                  <a:cubicBezTo>
                    <a:pt x="14381" y="3972"/>
                    <a:pt x="14449" y="3995"/>
                    <a:pt x="14518" y="3995"/>
                  </a:cubicBezTo>
                  <a:cubicBezTo>
                    <a:pt x="14586" y="3995"/>
                    <a:pt x="14655" y="3949"/>
                    <a:pt x="14723" y="3904"/>
                  </a:cubicBezTo>
                  <a:cubicBezTo>
                    <a:pt x="14815" y="3789"/>
                    <a:pt x="14815" y="3630"/>
                    <a:pt x="14700" y="3538"/>
                  </a:cubicBezTo>
                  <a:cubicBezTo>
                    <a:pt x="11801" y="708"/>
                    <a:pt x="8189" y="0"/>
                    <a:pt x="5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8668870" y="3084458"/>
              <a:ext cx="230196" cy="150843"/>
            </a:xfrm>
            <a:custGeom>
              <a:avLst/>
              <a:gdLst/>
              <a:ahLst/>
              <a:cxnLst/>
              <a:rect l="l" t="t" r="r" b="b"/>
              <a:pathLst>
                <a:path w="7670" h="5026" extrusionOk="0">
                  <a:moveTo>
                    <a:pt x="278" y="1"/>
                  </a:moveTo>
                  <a:cubicBezTo>
                    <a:pt x="156" y="1"/>
                    <a:pt x="43" y="89"/>
                    <a:pt x="23" y="233"/>
                  </a:cubicBezTo>
                  <a:cubicBezTo>
                    <a:pt x="0" y="370"/>
                    <a:pt x="114" y="507"/>
                    <a:pt x="251" y="529"/>
                  </a:cubicBezTo>
                  <a:cubicBezTo>
                    <a:pt x="297" y="529"/>
                    <a:pt x="4200" y="986"/>
                    <a:pt x="7144" y="4935"/>
                  </a:cubicBezTo>
                  <a:cubicBezTo>
                    <a:pt x="7190" y="5003"/>
                    <a:pt x="7281" y="5026"/>
                    <a:pt x="7350" y="5026"/>
                  </a:cubicBezTo>
                  <a:cubicBezTo>
                    <a:pt x="7418" y="5026"/>
                    <a:pt x="7464" y="5026"/>
                    <a:pt x="7510" y="4980"/>
                  </a:cubicBezTo>
                  <a:cubicBezTo>
                    <a:pt x="7647" y="4889"/>
                    <a:pt x="7669" y="4729"/>
                    <a:pt x="7578" y="4615"/>
                  </a:cubicBezTo>
                  <a:cubicBezTo>
                    <a:pt x="4497" y="484"/>
                    <a:pt x="479" y="4"/>
                    <a:pt x="320" y="4"/>
                  </a:cubicBezTo>
                  <a:cubicBezTo>
                    <a:pt x="306" y="2"/>
                    <a:pt x="292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13"/>
          <p:cNvSpPr/>
          <p:nvPr/>
        </p:nvSpPr>
        <p:spPr>
          <a:xfrm rot="10800000" flipH="1">
            <a:off x="-4" y="2298611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 rot="10800000" flipH="1">
            <a:off x="-4" y="4476378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 rot="10800000" flipH="1">
            <a:off x="1862632" y="4708615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493695" y="4095475"/>
            <a:ext cx="623780" cy="631673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14"/>
          <p:cNvGrpSpPr/>
          <p:nvPr/>
        </p:nvGrpSpPr>
        <p:grpSpPr>
          <a:xfrm>
            <a:off x="335326" y="325795"/>
            <a:ext cx="8808674" cy="4467484"/>
            <a:chOff x="335326" y="325795"/>
            <a:chExt cx="8808674" cy="4467484"/>
          </a:xfrm>
        </p:grpSpPr>
        <p:sp>
          <p:nvSpPr>
            <p:cNvPr id="240" name="Google Shape;240;p14"/>
            <p:cNvSpPr/>
            <p:nvPr/>
          </p:nvSpPr>
          <p:spPr>
            <a:xfrm>
              <a:off x="335326" y="4326404"/>
              <a:ext cx="461041" cy="466875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 flipH="1">
              <a:off x="8331531" y="325795"/>
              <a:ext cx="812468" cy="1488650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"/>
          <p:cNvSpPr txBox="1">
            <a:spLocks noGrp="1"/>
          </p:cNvSpPr>
          <p:nvPr>
            <p:ph type="title"/>
          </p:nvPr>
        </p:nvSpPr>
        <p:spPr>
          <a:xfrm>
            <a:off x="1380300" y="1754296"/>
            <a:ext cx="63834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320" name="Google Shape;320;p16"/>
          <p:cNvSpPr txBox="1">
            <a:spLocks noGrp="1"/>
          </p:cNvSpPr>
          <p:nvPr>
            <p:ph type="title" idx="2" hasCustomPrompt="1"/>
          </p:nvPr>
        </p:nvSpPr>
        <p:spPr>
          <a:xfrm>
            <a:off x="3207600" y="485963"/>
            <a:ext cx="2728800" cy="14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>
                <a:latin typeface="Corbel"/>
                <a:ea typeface="Corbel"/>
                <a:cs typeface="Corbel"/>
                <a:sym typeface="Corb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21" name="Google Shape;321;p16"/>
          <p:cNvSpPr txBox="1">
            <a:spLocks noGrp="1"/>
          </p:cNvSpPr>
          <p:nvPr>
            <p:ph type="subTitle" idx="1"/>
          </p:nvPr>
        </p:nvSpPr>
        <p:spPr>
          <a:xfrm>
            <a:off x="2345850" y="2704624"/>
            <a:ext cx="44523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22" name="Google Shape;322;p16"/>
          <p:cNvSpPr/>
          <p:nvPr/>
        </p:nvSpPr>
        <p:spPr>
          <a:xfrm flipH="1">
            <a:off x="8166872" y="1599928"/>
            <a:ext cx="977128" cy="1790348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6"/>
          <p:cNvSpPr/>
          <p:nvPr/>
        </p:nvSpPr>
        <p:spPr>
          <a:xfrm flipH="1">
            <a:off x="7076045" y="323987"/>
            <a:ext cx="2067955" cy="447181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 flipH="1">
            <a:off x="6449951" y="2"/>
            <a:ext cx="453967" cy="491867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 rot="-1596209" flipH="1">
            <a:off x="661161" y="86878"/>
            <a:ext cx="864699" cy="2337879"/>
          </a:xfrm>
          <a:custGeom>
            <a:avLst/>
            <a:gdLst/>
            <a:ahLst/>
            <a:cxnLst/>
            <a:rect l="l" t="t" r="r" b="b"/>
            <a:pathLst>
              <a:path w="34589" h="93518" extrusionOk="0">
                <a:moveTo>
                  <a:pt x="0" y="0"/>
                </a:moveTo>
                <a:cubicBezTo>
                  <a:pt x="5751" y="4246"/>
                  <a:pt x="33161" y="12523"/>
                  <a:pt x="34505" y="25476"/>
                </a:cubicBezTo>
                <a:cubicBezTo>
                  <a:pt x="35849" y="38429"/>
                  <a:pt x="10696" y="66377"/>
                  <a:pt x="8062" y="77717"/>
                </a:cubicBezTo>
                <a:cubicBezTo>
                  <a:pt x="5429" y="89057"/>
                  <a:pt x="16930" y="90885"/>
                  <a:pt x="18704" y="9351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Google Shape;326;p16"/>
          <p:cNvSpPr/>
          <p:nvPr/>
        </p:nvSpPr>
        <p:spPr>
          <a:xfrm>
            <a:off x="6701700" y="274755"/>
            <a:ext cx="613855" cy="621571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7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>
            <a:off x="8166863" y="2341919"/>
            <a:ext cx="453975" cy="459666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CF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" name="Google Shape;328;p16"/>
          <p:cNvGrpSpPr/>
          <p:nvPr/>
        </p:nvGrpSpPr>
        <p:grpSpPr>
          <a:xfrm>
            <a:off x="624971" y="1975767"/>
            <a:ext cx="1517610" cy="2717618"/>
            <a:chOff x="624971" y="1975767"/>
            <a:chExt cx="1517610" cy="2717618"/>
          </a:xfrm>
        </p:grpSpPr>
        <p:sp>
          <p:nvSpPr>
            <p:cNvPr id="329" name="Google Shape;329;p16"/>
            <p:cNvSpPr/>
            <p:nvPr/>
          </p:nvSpPr>
          <p:spPr>
            <a:xfrm rot="-334978">
              <a:off x="695416" y="2013896"/>
              <a:ext cx="856481" cy="1489945"/>
            </a:xfrm>
            <a:custGeom>
              <a:avLst/>
              <a:gdLst/>
              <a:ahLst/>
              <a:cxnLst/>
              <a:rect l="l" t="t" r="r" b="b"/>
              <a:pathLst>
                <a:path w="57664" h="100313" extrusionOk="0">
                  <a:moveTo>
                    <a:pt x="0" y="0"/>
                  </a:moveTo>
                  <a:lnTo>
                    <a:pt x="12273" y="57315"/>
                  </a:lnTo>
                  <a:lnTo>
                    <a:pt x="21194" y="63364"/>
                  </a:lnTo>
                  <a:lnTo>
                    <a:pt x="12838" y="60057"/>
                  </a:lnTo>
                  <a:lnTo>
                    <a:pt x="14231" y="63364"/>
                  </a:lnTo>
                  <a:lnTo>
                    <a:pt x="23414" y="68587"/>
                  </a:lnTo>
                  <a:lnTo>
                    <a:pt x="15319" y="66150"/>
                  </a:lnTo>
                  <a:lnTo>
                    <a:pt x="22021" y="81425"/>
                  </a:lnTo>
                  <a:lnTo>
                    <a:pt x="52398" y="100312"/>
                  </a:lnTo>
                  <a:cubicBezTo>
                    <a:pt x="52398" y="100312"/>
                    <a:pt x="57664" y="69631"/>
                    <a:pt x="53225" y="58142"/>
                  </a:cubicBezTo>
                  <a:cubicBezTo>
                    <a:pt x="49917" y="49569"/>
                    <a:pt x="37601" y="35947"/>
                    <a:pt x="25677" y="24023"/>
                  </a:cubicBezTo>
                  <a:lnTo>
                    <a:pt x="24240" y="29724"/>
                  </a:lnTo>
                  <a:lnTo>
                    <a:pt x="22587" y="20976"/>
                  </a:lnTo>
                  <a:cubicBezTo>
                    <a:pt x="10706" y="93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 rot="-334978">
              <a:off x="732414" y="2047626"/>
              <a:ext cx="778919" cy="1399446"/>
            </a:xfrm>
            <a:custGeom>
              <a:avLst/>
              <a:gdLst/>
              <a:ahLst/>
              <a:cxnLst/>
              <a:rect l="l" t="t" r="r" b="b"/>
              <a:pathLst>
                <a:path w="52442" h="94220" extrusionOk="0">
                  <a:moveTo>
                    <a:pt x="1" y="0"/>
                  </a:moveTo>
                  <a:lnTo>
                    <a:pt x="11316" y="52833"/>
                  </a:lnTo>
                  <a:lnTo>
                    <a:pt x="19889" y="58708"/>
                  </a:lnTo>
                  <a:lnTo>
                    <a:pt x="19889" y="58708"/>
                  </a:lnTo>
                  <a:lnTo>
                    <a:pt x="11838" y="55487"/>
                  </a:lnTo>
                  <a:lnTo>
                    <a:pt x="12447" y="56924"/>
                  </a:lnTo>
                  <a:lnTo>
                    <a:pt x="18627" y="61101"/>
                  </a:lnTo>
                  <a:lnTo>
                    <a:pt x="14667" y="59535"/>
                  </a:lnTo>
                  <a:lnTo>
                    <a:pt x="22022" y="63713"/>
                  </a:lnTo>
                  <a:lnTo>
                    <a:pt x="14275" y="61362"/>
                  </a:lnTo>
                  <a:lnTo>
                    <a:pt x="14971" y="63016"/>
                  </a:lnTo>
                  <a:lnTo>
                    <a:pt x="20847" y="66324"/>
                  </a:lnTo>
                  <a:lnTo>
                    <a:pt x="20847" y="66324"/>
                  </a:lnTo>
                  <a:lnTo>
                    <a:pt x="15755" y="64801"/>
                  </a:lnTo>
                  <a:lnTo>
                    <a:pt x="20716" y="76072"/>
                  </a:lnTo>
                  <a:lnTo>
                    <a:pt x="49918" y="94220"/>
                  </a:lnTo>
                  <a:cubicBezTo>
                    <a:pt x="49918" y="94220"/>
                    <a:pt x="52268" y="80685"/>
                    <a:pt x="52442" y="68500"/>
                  </a:cubicBezTo>
                  <a:cubicBezTo>
                    <a:pt x="52355" y="63538"/>
                    <a:pt x="51876" y="59012"/>
                    <a:pt x="50658" y="55879"/>
                  </a:cubicBezTo>
                  <a:cubicBezTo>
                    <a:pt x="47394" y="47480"/>
                    <a:pt x="35513" y="34206"/>
                    <a:pt x="23806" y="22456"/>
                  </a:cubicBezTo>
                  <a:lnTo>
                    <a:pt x="22848" y="26329"/>
                  </a:lnTo>
                  <a:lnTo>
                    <a:pt x="22457" y="24327"/>
                  </a:lnTo>
                  <a:lnTo>
                    <a:pt x="21673" y="27461"/>
                  </a:lnTo>
                  <a:lnTo>
                    <a:pt x="20020" y="18713"/>
                  </a:lnTo>
                  <a:cubicBezTo>
                    <a:pt x="11664" y="10488"/>
                    <a:pt x="3874" y="3482"/>
                    <a:pt x="1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 rot="-334978">
              <a:off x="776774" y="2147977"/>
              <a:ext cx="633479" cy="1196495"/>
            </a:xfrm>
            <a:custGeom>
              <a:avLst/>
              <a:gdLst/>
              <a:ahLst/>
              <a:cxnLst/>
              <a:rect l="l" t="t" r="r" b="b"/>
              <a:pathLst>
                <a:path w="42650" h="80556" extrusionOk="0">
                  <a:moveTo>
                    <a:pt x="1" y="0"/>
                  </a:moveTo>
                  <a:lnTo>
                    <a:pt x="23109" y="38211"/>
                  </a:lnTo>
                  <a:lnTo>
                    <a:pt x="42650" y="80555"/>
                  </a:lnTo>
                  <a:cubicBezTo>
                    <a:pt x="42650" y="80555"/>
                    <a:pt x="29811" y="49177"/>
                    <a:pt x="24807" y="38211"/>
                  </a:cubicBezTo>
                  <a:cubicBezTo>
                    <a:pt x="19802" y="2724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 rot="-334978">
              <a:off x="1376323" y="3651322"/>
              <a:ext cx="290895" cy="161615"/>
            </a:xfrm>
            <a:custGeom>
              <a:avLst/>
              <a:gdLst/>
              <a:ahLst/>
              <a:cxnLst/>
              <a:rect l="l" t="t" r="r" b="b"/>
              <a:pathLst>
                <a:path w="19585" h="10881" extrusionOk="0">
                  <a:moveTo>
                    <a:pt x="1393" y="0"/>
                  </a:moveTo>
                  <a:cubicBezTo>
                    <a:pt x="654" y="0"/>
                    <a:pt x="1" y="914"/>
                    <a:pt x="1" y="1437"/>
                  </a:cubicBezTo>
                  <a:lnTo>
                    <a:pt x="1" y="10010"/>
                  </a:lnTo>
                  <a:cubicBezTo>
                    <a:pt x="1" y="10532"/>
                    <a:pt x="654" y="10880"/>
                    <a:pt x="1393" y="10880"/>
                  </a:cubicBezTo>
                  <a:lnTo>
                    <a:pt x="18540" y="10880"/>
                  </a:lnTo>
                  <a:cubicBezTo>
                    <a:pt x="19323" y="10880"/>
                    <a:pt x="19585" y="10532"/>
                    <a:pt x="19585" y="10010"/>
                  </a:cubicBezTo>
                  <a:lnTo>
                    <a:pt x="19585" y="1437"/>
                  </a:lnTo>
                  <a:cubicBezTo>
                    <a:pt x="19585" y="914"/>
                    <a:pt x="19323" y="0"/>
                    <a:pt x="18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 rot="-334978">
              <a:off x="1424154" y="3744017"/>
              <a:ext cx="247584" cy="66586"/>
            </a:xfrm>
            <a:custGeom>
              <a:avLst/>
              <a:gdLst/>
              <a:ahLst/>
              <a:cxnLst/>
              <a:rect l="l" t="t" r="r" b="b"/>
              <a:pathLst>
                <a:path w="16669" h="4483" extrusionOk="0">
                  <a:moveTo>
                    <a:pt x="54" y="0"/>
                  </a:moveTo>
                  <a:cubicBezTo>
                    <a:pt x="16" y="0"/>
                    <a:pt x="1" y="23"/>
                    <a:pt x="1" y="87"/>
                  </a:cubicBezTo>
                  <a:lnTo>
                    <a:pt x="1" y="4047"/>
                  </a:lnTo>
                  <a:cubicBezTo>
                    <a:pt x="1" y="4308"/>
                    <a:pt x="175" y="4482"/>
                    <a:pt x="827" y="4482"/>
                  </a:cubicBezTo>
                  <a:lnTo>
                    <a:pt x="15798" y="4482"/>
                  </a:lnTo>
                  <a:cubicBezTo>
                    <a:pt x="16451" y="4482"/>
                    <a:pt x="16669" y="4308"/>
                    <a:pt x="16669" y="4047"/>
                  </a:cubicBezTo>
                  <a:lnTo>
                    <a:pt x="16669" y="87"/>
                  </a:lnTo>
                  <a:cubicBezTo>
                    <a:pt x="16669" y="23"/>
                    <a:pt x="16650" y="0"/>
                    <a:pt x="16607" y="0"/>
                  </a:cubicBezTo>
                  <a:cubicBezTo>
                    <a:pt x="16503" y="0"/>
                    <a:pt x="16259" y="130"/>
                    <a:pt x="15798" y="130"/>
                  </a:cubicBezTo>
                  <a:lnTo>
                    <a:pt x="827" y="130"/>
                  </a:lnTo>
                  <a:cubicBezTo>
                    <a:pt x="367" y="130"/>
                    <a:pt x="144" y="0"/>
                    <a:pt x="54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 rot="-334978">
              <a:off x="1150662" y="4585932"/>
              <a:ext cx="882993" cy="64655"/>
            </a:xfrm>
            <a:custGeom>
              <a:avLst/>
              <a:gdLst/>
              <a:ahLst/>
              <a:cxnLst/>
              <a:rect l="l" t="t" r="r" b="b"/>
              <a:pathLst>
                <a:path w="59449" h="4353" extrusionOk="0">
                  <a:moveTo>
                    <a:pt x="2046" y="1"/>
                  </a:moveTo>
                  <a:cubicBezTo>
                    <a:pt x="915" y="1"/>
                    <a:pt x="1" y="915"/>
                    <a:pt x="1" y="2046"/>
                  </a:cubicBezTo>
                  <a:lnTo>
                    <a:pt x="1" y="2307"/>
                  </a:lnTo>
                  <a:cubicBezTo>
                    <a:pt x="1" y="3439"/>
                    <a:pt x="915" y="4353"/>
                    <a:pt x="2046" y="4353"/>
                  </a:cubicBezTo>
                  <a:lnTo>
                    <a:pt x="57403" y="4353"/>
                  </a:lnTo>
                  <a:cubicBezTo>
                    <a:pt x="58535" y="4353"/>
                    <a:pt x="59449" y="3439"/>
                    <a:pt x="59449" y="2307"/>
                  </a:cubicBezTo>
                  <a:lnTo>
                    <a:pt x="59449" y="2046"/>
                  </a:lnTo>
                  <a:cubicBezTo>
                    <a:pt x="59449" y="915"/>
                    <a:pt x="58535" y="1"/>
                    <a:pt x="57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 rot="-334978">
              <a:off x="1012799" y="3768425"/>
              <a:ext cx="1087905" cy="862303"/>
            </a:xfrm>
            <a:custGeom>
              <a:avLst/>
              <a:gdLst/>
              <a:ahLst/>
              <a:cxnLst/>
              <a:rect l="l" t="t" r="r" b="b"/>
              <a:pathLst>
                <a:path w="73245" h="58056" extrusionOk="0">
                  <a:moveTo>
                    <a:pt x="5006" y="0"/>
                  </a:moveTo>
                  <a:cubicBezTo>
                    <a:pt x="2220" y="0"/>
                    <a:pt x="1" y="2263"/>
                    <a:pt x="1" y="5049"/>
                  </a:cubicBezTo>
                  <a:lnTo>
                    <a:pt x="1" y="53007"/>
                  </a:lnTo>
                  <a:cubicBezTo>
                    <a:pt x="1" y="55792"/>
                    <a:pt x="2220" y="58055"/>
                    <a:pt x="5006" y="58055"/>
                  </a:cubicBezTo>
                  <a:lnTo>
                    <a:pt x="68196" y="58055"/>
                  </a:lnTo>
                  <a:cubicBezTo>
                    <a:pt x="70981" y="58055"/>
                    <a:pt x="73244" y="55792"/>
                    <a:pt x="73244" y="53007"/>
                  </a:cubicBezTo>
                  <a:lnTo>
                    <a:pt x="73244" y="5049"/>
                  </a:lnTo>
                  <a:cubicBezTo>
                    <a:pt x="73244" y="2263"/>
                    <a:pt x="70981" y="0"/>
                    <a:pt x="68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 rot="-334978">
              <a:off x="1094324" y="3763914"/>
              <a:ext cx="1012927" cy="775681"/>
            </a:xfrm>
            <a:custGeom>
              <a:avLst/>
              <a:gdLst/>
              <a:ahLst/>
              <a:cxnLst/>
              <a:rect l="l" t="t" r="r" b="b"/>
              <a:pathLst>
                <a:path w="68197" h="52224" extrusionOk="0">
                  <a:moveTo>
                    <a:pt x="5180" y="0"/>
                  </a:moveTo>
                  <a:cubicBezTo>
                    <a:pt x="2612" y="0"/>
                    <a:pt x="1" y="2002"/>
                    <a:pt x="1" y="4527"/>
                  </a:cubicBezTo>
                  <a:lnTo>
                    <a:pt x="1" y="48133"/>
                  </a:lnTo>
                  <a:cubicBezTo>
                    <a:pt x="1" y="50657"/>
                    <a:pt x="2612" y="52224"/>
                    <a:pt x="5180" y="52224"/>
                  </a:cubicBezTo>
                  <a:lnTo>
                    <a:pt x="62974" y="52224"/>
                  </a:lnTo>
                  <a:cubicBezTo>
                    <a:pt x="65542" y="52224"/>
                    <a:pt x="68196" y="50657"/>
                    <a:pt x="68196" y="48133"/>
                  </a:cubicBezTo>
                  <a:lnTo>
                    <a:pt x="68196" y="4962"/>
                  </a:lnTo>
                  <a:cubicBezTo>
                    <a:pt x="68196" y="2176"/>
                    <a:pt x="65324" y="0"/>
                    <a:pt x="62582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 rot="-334978">
              <a:off x="1012774" y="3940479"/>
              <a:ext cx="1098896" cy="517121"/>
            </a:xfrm>
            <a:custGeom>
              <a:avLst/>
              <a:gdLst/>
              <a:ahLst/>
              <a:cxnLst/>
              <a:rect l="l" t="t" r="r" b="b"/>
              <a:pathLst>
                <a:path w="73985" h="34816" extrusionOk="0">
                  <a:moveTo>
                    <a:pt x="1" y="0"/>
                  </a:moveTo>
                  <a:lnTo>
                    <a:pt x="1" y="34816"/>
                  </a:lnTo>
                  <a:lnTo>
                    <a:pt x="73984" y="34816"/>
                  </a:lnTo>
                  <a:lnTo>
                    <a:pt x="739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 rot="-334978">
              <a:off x="993404" y="3984719"/>
              <a:ext cx="1098896" cy="32335"/>
            </a:xfrm>
            <a:custGeom>
              <a:avLst/>
              <a:gdLst/>
              <a:ahLst/>
              <a:cxnLst/>
              <a:rect l="l" t="t" r="r" b="b"/>
              <a:pathLst>
                <a:path w="73985" h="2177" extrusionOk="0">
                  <a:moveTo>
                    <a:pt x="1" y="1"/>
                  </a:moveTo>
                  <a:lnTo>
                    <a:pt x="1" y="2177"/>
                  </a:lnTo>
                  <a:lnTo>
                    <a:pt x="73984" y="2177"/>
                  </a:lnTo>
                  <a:lnTo>
                    <a:pt x="73984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 rot="-334978">
              <a:off x="1033747" y="4391916"/>
              <a:ext cx="1098896" cy="43326"/>
            </a:xfrm>
            <a:custGeom>
              <a:avLst/>
              <a:gdLst/>
              <a:ahLst/>
              <a:cxnLst/>
              <a:rect l="l" t="t" r="r" b="b"/>
              <a:pathLst>
                <a:path w="73985" h="2917" extrusionOk="0">
                  <a:moveTo>
                    <a:pt x="1" y="1"/>
                  </a:moveTo>
                  <a:lnTo>
                    <a:pt x="1" y="2917"/>
                  </a:lnTo>
                  <a:lnTo>
                    <a:pt x="73984" y="2917"/>
                  </a:lnTo>
                  <a:lnTo>
                    <a:pt x="73984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 rot="-334978">
              <a:off x="1285308" y="4112586"/>
              <a:ext cx="74354" cy="224963"/>
            </a:xfrm>
            <a:custGeom>
              <a:avLst/>
              <a:gdLst/>
              <a:ahLst/>
              <a:cxnLst/>
              <a:rect l="l" t="t" r="r" b="b"/>
              <a:pathLst>
                <a:path w="5006" h="15146" extrusionOk="0">
                  <a:moveTo>
                    <a:pt x="0" y="1"/>
                  </a:moveTo>
                  <a:lnTo>
                    <a:pt x="0" y="15145"/>
                  </a:lnTo>
                  <a:lnTo>
                    <a:pt x="5005" y="15145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 rot="-334978">
              <a:off x="1406581" y="4093687"/>
              <a:ext cx="218487" cy="224963"/>
            </a:xfrm>
            <a:custGeom>
              <a:avLst/>
              <a:gdLst/>
              <a:ahLst/>
              <a:cxnLst/>
              <a:rect l="l" t="t" r="r" b="b"/>
              <a:pathLst>
                <a:path w="14710" h="15146" extrusionOk="0">
                  <a:moveTo>
                    <a:pt x="0" y="1"/>
                  </a:moveTo>
                  <a:lnTo>
                    <a:pt x="0" y="15145"/>
                  </a:lnTo>
                  <a:lnTo>
                    <a:pt x="4570" y="15145"/>
                  </a:lnTo>
                  <a:lnTo>
                    <a:pt x="4570" y="7399"/>
                  </a:lnTo>
                  <a:lnTo>
                    <a:pt x="10532" y="15145"/>
                  </a:lnTo>
                  <a:lnTo>
                    <a:pt x="14710" y="15145"/>
                  </a:lnTo>
                  <a:lnTo>
                    <a:pt x="14710" y="1"/>
                  </a:lnTo>
                  <a:lnTo>
                    <a:pt x="10184" y="1"/>
                  </a:lnTo>
                  <a:lnTo>
                    <a:pt x="10184" y="779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 rot="-334978">
              <a:off x="1661324" y="4068120"/>
              <a:ext cx="232077" cy="224963"/>
            </a:xfrm>
            <a:custGeom>
              <a:avLst/>
              <a:gdLst/>
              <a:ahLst/>
              <a:cxnLst/>
              <a:rect l="l" t="t" r="r" b="b"/>
              <a:pathLst>
                <a:path w="15625" h="15146" extrusionOk="0">
                  <a:moveTo>
                    <a:pt x="1" y="1"/>
                  </a:moveTo>
                  <a:lnTo>
                    <a:pt x="1" y="15145"/>
                  </a:lnTo>
                  <a:lnTo>
                    <a:pt x="5049" y="15145"/>
                  </a:lnTo>
                  <a:lnTo>
                    <a:pt x="5049" y="11490"/>
                  </a:lnTo>
                  <a:lnTo>
                    <a:pt x="6442" y="9880"/>
                  </a:lnTo>
                  <a:lnTo>
                    <a:pt x="9662" y="15145"/>
                  </a:lnTo>
                  <a:lnTo>
                    <a:pt x="15624" y="15145"/>
                  </a:lnTo>
                  <a:lnTo>
                    <a:pt x="9880" y="6050"/>
                  </a:lnTo>
                  <a:lnTo>
                    <a:pt x="15320" y="1"/>
                  </a:lnTo>
                  <a:lnTo>
                    <a:pt x="9532" y="1"/>
                  </a:lnTo>
                  <a:lnTo>
                    <a:pt x="5049" y="5528"/>
                  </a:lnTo>
                  <a:lnTo>
                    <a:pt x="50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 rot="-334978">
              <a:off x="1272047" y="3394162"/>
              <a:ext cx="452495" cy="301886"/>
            </a:xfrm>
            <a:custGeom>
              <a:avLst/>
              <a:gdLst/>
              <a:ahLst/>
              <a:cxnLst/>
              <a:rect l="l" t="t" r="r" b="b"/>
              <a:pathLst>
                <a:path w="30465" h="20325" extrusionOk="0">
                  <a:moveTo>
                    <a:pt x="5005" y="1"/>
                  </a:moveTo>
                  <a:cubicBezTo>
                    <a:pt x="2220" y="1"/>
                    <a:pt x="1" y="2264"/>
                    <a:pt x="1" y="5049"/>
                  </a:cubicBezTo>
                  <a:lnTo>
                    <a:pt x="1" y="15276"/>
                  </a:lnTo>
                  <a:cubicBezTo>
                    <a:pt x="1" y="18061"/>
                    <a:pt x="2220" y="20324"/>
                    <a:pt x="5005" y="20324"/>
                  </a:cubicBezTo>
                  <a:lnTo>
                    <a:pt x="25416" y="20324"/>
                  </a:lnTo>
                  <a:cubicBezTo>
                    <a:pt x="28201" y="20324"/>
                    <a:pt x="30464" y="18061"/>
                    <a:pt x="30464" y="15276"/>
                  </a:cubicBezTo>
                  <a:lnTo>
                    <a:pt x="30464" y="5049"/>
                  </a:lnTo>
                  <a:cubicBezTo>
                    <a:pt x="30464" y="2264"/>
                    <a:pt x="28201" y="1"/>
                    <a:pt x="25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 rot="-334978">
              <a:off x="1355681" y="3389580"/>
              <a:ext cx="376864" cy="258575"/>
            </a:xfrm>
            <a:custGeom>
              <a:avLst/>
              <a:gdLst/>
              <a:ahLst/>
              <a:cxnLst/>
              <a:rect l="l" t="t" r="r" b="b"/>
              <a:pathLst>
                <a:path w="25373" h="17409" extrusionOk="0">
                  <a:moveTo>
                    <a:pt x="4266" y="1"/>
                  </a:moveTo>
                  <a:cubicBezTo>
                    <a:pt x="2003" y="1"/>
                    <a:pt x="1" y="2003"/>
                    <a:pt x="1" y="4266"/>
                  </a:cubicBezTo>
                  <a:lnTo>
                    <a:pt x="1" y="13274"/>
                  </a:lnTo>
                  <a:cubicBezTo>
                    <a:pt x="1" y="15537"/>
                    <a:pt x="2003" y="17408"/>
                    <a:pt x="4266" y="17408"/>
                  </a:cubicBezTo>
                  <a:lnTo>
                    <a:pt x="21238" y="17408"/>
                  </a:lnTo>
                  <a:cubicBezTo>
                    <a:pt x="23501" y="17408"/>
                    <a:pt x="25373" y="15537"/>
                    <a:pt x="25373" y="13274"/>
                  </a:cubicBezTo>
                  <a:lnTo>
                    <a:pt x="25373" y="5179"/>
                  </a:lnTo>
                  <a:cubicBezTo>
                    <a:pt x="25373" y="2438"/>
                    <a:pt x="23066" y="1"/>
                    <a:pt x="2028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 rot="-334978">
              <a:off x="1658655" y="3409742"/>
              <a:ext cx="21344" cy="228750"/>
            </a:xfrm>
            <a:custGeom>
              <a:avLst/>
              <a:gdLst/>
              <a:ahLst/>
              <a:cxnLst/>
              <a:rect l="l" t="t" r="r" b="b"/>
              <a:pathLst>
                <a:path w="1437" h="15401" extrusionOk="0">
                  <a:moveTo>
                    <a:pt x="523" y="1"/>
                  </a:moveTo>
                  <a:cubicBezTo>
                    <a:pt x="218" y="1"/>
                    <a:pt x="0" y="88"/>
                    <a:pt x="0" y="392"/>
                  </a:cubicBezTo>
                  <a:lnTo>
                    <a:pt x="0" y="15276"/>
                  </a:lnTo>
                  <a:cubicBezTo>
                    <a:pt x="0" y="15369"/>
                    <a:pt x="21" y="15401"/>
                    <a:pt x="57" y="15401"/>
                  </a:cubicBezTo>
                  <a:cubicBezTo>
                    <a:pt x="141" y="15401"/>
                    <a:pt x="311" y="15232"/>
                    <a:pt x="523" y="15232"/>
                  </a:cubicBezTo>
                  <a:lnTo>
                    <a:pt x="784" y="15232"/>
                  </a:lnTo>
                  <a:cubicBezTo>
                    <a:pt x="996" y="15232"/>
                    <a:pt x="1229" y="15401"/>
                    <a:pt x="1351" y="15401"/>
                  </a:cubicBezTo>
                  <a:cubicBezTo>
                    <a:pt x="1404" y="15401"/>
                    <a:pt x="1437" y="15369"/>
                    <a:pt x="1437" y="15276"/>
                  </a:cubicBezTo>
                  <a:lnTo>
                    <a:pt x="1437" y="392"/>
                  </a:lnTo>
                  <a:cubicBezTo>
                    <a:pt x="1437" y="88"/>
                    <a:pt x="1088" y="1"/>
                    <a:pt x="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 rot="-334978">
              <a:off x="1411610" y="3433860"/>
              <a:ext cx="21997" cy="228750"/>
            </a:xfrm>
            <a:custGeom>
              <a:avLst/>
              <a:gdLst/>
              <a:ahLst/>
              <a:cxnLst/>
              <a:rect l="l" t="t" r="r" b="b"/>
              <a:pathLst>
                <a:path w="1481" h="15401" extrusionOk="0">
                  <a:moveTo>
                    <a:pt x="436" y="1"/>
                  </a:moveTo>
                  <a:cubicBezTo>
                    <a:pt x="131" y="1"/>
                    <a:pt x="1" y="88"/>
                    <a:pt x="1" y="392"/>
                  </a:cubicBezTo>
                  <a:lnTo>
                    <a:pt x="1" y="15276"/>
                  </a:lnTo>
                  <a:cubicBezTo>
                    <a:pt x="1" y="15369"/>
                    <a:pt x="13" y="15401"/>
                    <a:pt x="38" y="15401"/>
                  </a:cubicBezTo>
                  <a:cubicBezTo>
                    <a:pt x="96" y="15401"/>
                    <a:pt x="224" y="15232"/>
                    <a:pt x="436" y="15232"/>
                  </a:cubicBezTo>
                  <a:lnTo>
                    <a:pt x="697" y="15232"/>
                  </a:lnTo>
                  <a:cubicBezTo>
                    <a:pt x="939" y="15232"/>
                    <a:pt x="1224" y="15401"/>
                    <a:pt x="1374" y="15401"/>
                  </a:cubicBezTo>
                  <a:cubicBezTo>
                    <a:pt x="1440" y="15401"/>
                    <a:pt x="1481" y="15369"/>
                    <a:pt x="1481" y="15276"/>
                  </a:cubicBezTo>
                  <a:lnTo>
                    <a:pt x="1481" y="392"/>
                  </a:lnTo>
                  <a:cubicBezTo>
                    <a:pt x="1481" y="88"/>
                    <a:pt x="1045" y="1"/>
                    <a:pt x="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 rot="-334978">
              <a:off x="1454717" y="3429678"/>
              <a:ext cx="21344" cy="228750"/>
            </a:xfrm>
            <a:custGeom>
              <a:avLst/>
              <a:gdLst/>
              <a:ahLst/>
              <a:cxnLst/>
              <a:rect l="l" t="t" r="r" b="b"/>
              <a:pathLst>
                <a:path w="1437" h="15401" extrusionOk="0">
                  <a:moveTo>
                    <a:pt x="349" y="1"/>
                  </a:moveTo>
                  <a:cubicBezTo>
                    <a:pt x="1" y="1"/>
                    <a:pt x="1" y="88"/>
                    <a:pt x="1" y="392"/>
                  </a:cubicBezTo>
                  <a:lnTo>
                    <a:pt x="1" y="15276"/>
                  </a:lnTo>
                  <a:cubicBezTo>
                    <a:pt x="1" y="15369"/>
                    <a:pt x="1" y="15401"/>
                    <a:pt x="11" y="15401"/>
                  </a:cubicBezTo>
                  <a:cubicBezTo>
                    <a:pt x="33" y="15401"/>
                    <a:pt x="107" y="15232"/>
                    <a:pt x="349" y="15232"/>
                  </a:cubicBezTo>
                  <a:lnTo>
                    <a:pt x="610" y="15232"/>
                  </a:lnTo>
                  <a:cubicBezTo>
                    <a:pt x="822" y="15232"/>
                    <a:pt x="1139" y="15401"/>
                    <a:pt x="1313" y="15401"/>
                  </a:cubicBezTo>
                  <a:cubicBezTo>
                    <a:pt x="1388" y="15401"/>
                    <a:pt x="1437" y="15369"/>
                    <a:pt x="1437" y="15276"/>
                  </a:cubicBezTo>
                  <a:lnTo>
                    <a:pt x="1437" y="392"/>
                  </a:lnTo>
                  <a:cubicBezTo>
                    <a:pt x="1437" y="88"/>
                    <a:pt x="915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 rot="-334978">
              <a:off x="1369157" y="3438042"/>
              <a:ext cx="21344" cy="228750"/>
            </a:xfrm>
            <a:custGeom>
              <a:avLst/>
              <a:gdLst/>
              <a:ahLst/>
              <a:cxnLst/>
              <a:rect l="l" t="t" r="r" b="b"/>
              <a:pathLst>
                <a:path w="1437" h="15401" extrusionOk="0">
                  <a:moveTo>
                    <a:pt x="523" y="1"/>
                  </a:moveTo>
                  <a:cubicBezTo>
                    <a:pt x="218" y="1"/>
                    <a:pt x="1" y="88"/>
                    <a:pt x="1" y="392"/>
                  </a:cubicBezTo>
                  <a:lnTo>
                    <a:pt x="1" y="15276"/>
                  </a:lnTo>
                  <a:cubicBezTo>
                    <a:pt x="1" y="15369"/>
                    <a:pt x="21" y="15401"/>
                    <a:pt x="57" y="15401"/>
                  </a:cubicBezTo>
                  <a:cubicBezTo>
                    <a:pt x="141" y="15401"/>
                    <a:pt x="311" y="15232"/>
                    <a:pt x="523" y="15232"/>
                  </a:cubicBezTo>
                  <a:lnTo>
                    <a:pt x="784" y="15232"/>
                  </a:lnTo>
                  <a:cubicBezTo>
                    <a:pt x="996" y="15232"/>
                    <a:pt x="1229" y="15401"/>
                    <a:pt x="1351" y="15401"/>
                  </a:cubicBezTo>
                  <a:cubicBezTo>
                    <a:pt x="1404" y="15401"/>
                    <a:pt x="1437" y="15369"/>
                    <a:pt x="1437" y="15276"/>
                  </a:cubicBezTo>
                  <a:lnTo>
                    <a:pt x="1437" y="392"/>
                  </a:lnTo>
                  <a:cubicBezTo>
                    <a:pt x="1437" y="88"/>
                    <a:pt x="1089" y="1"/>
                    <a:pt x="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 rot="-334978">
              <a:off x="1326051" y="3442255"/>
              <a:ext cx="21344" cy="228750"/>
            </a:xfrm>
            <a:custGeom>
              <a:avLst/>
              <a:gdLst/>
              <a:ahLst/>
              <a:cxnLst/>
              <a:rect l="l" t="t" r="r" b="b"/>
              <a:pathLst>
                <a:path w="1437" h="15401" extrusionOk="0">
                  <a:moveTo>
                    <a:pt x="654" y="1"/>
                  </a:moveTo>
                  <a:cubicBezTo>
                    <a:pt x="349" y="1"/>
                    <a:pt x="1" y="88"/>
                    <a:pt x="1" y="392"/>
                  </a:cubicBezTo>
                  <a:lnTo>
                    <a:pt x="1" y="15276"/>
                  </a:lnTo>
                  <a:cubicBezTo>
                    <a:pt x="1" y="15369"/>
                    <a:pt x="33" y="15401"/>
                    <a:pt x="86" y="15401"/>
                  </a:cubicBezTo>
                  <a:cubicBezTo>
                    <a:pt x="209" y="15401"/>
                    <a:pt x="442" y="15232"/>
                    <a:pt x="654" y="15232"/>
                  </a:cubicBezTo>
                  <a:lnTo>
                    <a:pt x="915" y="15232"/>
                  </a:lnTo>
                  <a:cubicBezTo>
                    <a:pt x="1127" y="15232"/>
                    <a:pt x="1296" y="15401"/>
                    <a:pt x="1380" y="15401"/>
                  </a:cubicBezTo>
                  <a:cubicBezTo>
                    <a:pt x="1417" y="15401"/>
                    <a:pt x="1437" y="15369"/>
                    <a:pt x="1437" y="15276"/>
                  </a:cubicBezTo>
                  <a:lnTo>
                    <a:pt x="1437" y="392"/>
                  </a:lnTo>
                  <a:cubicBezTo>
                    <a:pt x="1437" y="88"/>
                    <a:pt x="1219" y="1"/>
                    <a:pt x="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 rot="-334978">
              <a:off x="1496557" y="3425999"/>
              <a:ext cx="12937" cy="228750"/>
            </a:xfrm>
            <a:custGeom>
              <a:avLst/>
              <a:gdLst/>
              <a:ahLst/>
              <a:cxnLst/>
              <a:rect l="l" t="t" r="r" b="b"/>
              <a:pathLst>
                <a:path w="871" h="15401" extrusionOk="0">
                  <a:moveTo>
                    <a:pt x="305" y="1"/>
                  </a:moveTo>
                  <a:cubicBezTo>
                    <a:pt x="0" y="1"/>
                    <a:pt x="88" y="88"/>
                    <a:pt x="88" y="392"/>
                  </a:cubicBezTo>
                  <a:lnTo>
                    <a:pt x="88" y="15276"/>
                  </a:lnTo>
                  <a:cubicBezTo>
                    <a:pt x="88" y="15314"/>
                    <a:pt x="86" y="15342"/>
                    <a:pt x="84" y="15362"/>
                  </a:cubicBezTo>
                  <a:lnTo>
                    <a:pt x="84" y="15362"/>
                  </a:lnTo>
                  <a:cubicBezTo>
                    <a:pt x="103" y="15312"/>
                    <a:pt x="159" y="15232"/>
                    <a:pt x="305" y="15232"/>
                  </a:cubicBezTo>
                  <a:lnTo>
                    <a:pt x="566" y="15232"/>
                  </a:lnTo>
                  <a:cubicBezTo>
                    <a:pt x="712" y="15232"/>
                    <a:pt x="768" y="15312"/>
                    <a:pt x="787" y="15362"/>
                  </a:cubicBezTo>
                  <a:lnTo>
                    <a:pt x="787" y="15362"/>
                  </a:lnTo>
                  <a:cubicBezTo>
                    <a:pt x="785" y="15342"/>
                    <a:pt x="784" y="15314"/>
                    <a:pt x="784" y="15276"/>
                  </a:cubicBezTo>
                  <a:lnTo>
                    <a:pt x="784" y="392"/>
                  </a:lnTo>
                  <a:cubicBezTo>
                    <a:pt x="784" y="88"/>
                    <a:pt x="871" y="1"/>
                    <a:pt x="566" y="1"/>
                  </a:cubicBezTo>
                  <a:close/>
                  <a:moveTo>
                    <a:pt x="84" y="15362"/>
                  </a:moveTo>
                  <a:cubicBezTo>
                    <a:pt x="76" y="15385"/>
                    <a:pt x="75" y="15401"/>
                    <a:pt x="77" y="15401"/>
                  </a:cubicBezTo>
                  <a:cubicBezTo>
                    <a:pt x="78" y="15401"/>
                    <a:pt x="82" y="15390"/>
                    <a:pt x="84" y="15362"/>
                  </a:cubicBezTo>
                  <a:close/>
                  <a:moveTo>
                    <a:pt x="787" y="15362"/>
                  </a:moveTo>
                  <a:lnTo>
                    <a:pt x="787" y="15362"/>
                  </a:lnTo>
                  <a:cubicBezTo>
                    <a:pt x="790" y="15390"/>
                    <a:pt x="793" y="15401"/>
                    <a:pt x="795" y="15401"/>
                  </a:cubicBezTo>
                  <a:cubicBezTo>
                    <a:pt x="796" y="15401"/>
                    <a:pt x="796" y="15385"/>
                    <a:pt x="787" y="15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 rot="-334978">
              <a:off x="1529989" y="3422319"/>
              <a:ext cx="21344" cy="228750"/>
            </a:xfrm>
            <a:custGeom>
              <a:avLst/>
              <a:gdLst/>
              <a:ahLst/>
              <a:cxnLst/>
              <a:rect l="l" t="t" r="r" b="b"/>
              <a:pathLst>
                <a:path w="1437" h="15401" extrusionOk="0">
                  <a:moveTo>
                    <a:pt x="827" y="1"/>
                  </a:moveTo>
                  <a:cubicBezTo>
                    <a:pt x="523" y="1"/>
                    <a:pt x="1" y="88"/>
                    <a:pt x="1" y="392"/>
                  </a:cubicBezTo>
                  <a:lnTo>
                    <a:pt x="1" y="15276"/>
                  </a:lnTo>
                  <a:cubicBezTo>
                    <a:pt x="1" y="15369"/>
                    <a:pt x="49" y="15401"/>
                    <a:pt x="125" y="15401"/>
                  </a:cubicBezTo>
                  <a:cubicBezTo>
                    <a:pt x="298" y="15401"/>
                    <a:pt x="615" y="15232"/>
                    <a:pt x="827" y="15232"/>
                  </a:cubicBezTo>
                  <a:lnTo>
                    <a:pt x="1088" y="15232"/>
                  </a:lnTo>
                  <a:cubicBezTo>
                    <a:pt x="1300" y="15232"/>
                    <a:pt x="1386" y="15401"/>
                    <a:pt x="1418" y="15401"/>
                  </a:cubicBezTo>
                  <a:cubicBezTo>
                    <a:pt x="1433" y="15401"/>
                    <a:pt x="1437" y="15369"/>
                    <a:pt x="1437" y="15276"/>
                  </a:cubicBezTo>
                  <a:lnTo>
                    <a:pt x="1437" y="392"/>
                  </a:lnTo>
                  <a:cubicBezTo>
                    <a:pt x="1437" y="88"/>
                    <a:pt x="1393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 rot="-334978">
              <a:off x="1572443" y="3418137"/>
              <a:ext cx="21997" cy="228750"/>
            </a:xfrm>
            <a:custGeom>
              <a:avLst/>
              <a:gdLst/>
              <a:ahLst/>
              <a:cxnLst/>
              <a:rect l="l" t="t" r="r" b="b"/>
              <a:pathLst>
                <a:path w="1481" h="15401" extrusionOk="0">
                  <a:moveTo>
                    <a:pt x="741" y="1"/>
                  </a:moveTo>
                  <a:cubicBezTo>
                    <a:pt x="436" y="1"/>
                    <a:pt x="1" y="88"/>
                    <a:pt x="1" y="392"/>
                  </a:cubicBezTo>
                  <a:lnTo>
                    <a:pt x="1" y="15276"/>
                  </a:lnTo>
                  <a:cubicBezTo>
                    <a:pt x="1" y="15369"/>
                    <a:pt x="41" y="15401"/>
                    <a:pt x="106" y="15401"/>
                  </a:cubicBezTo>
                  <a:cubicBezTo>
                    <a:pt x="254" y="15401"/>
                    <a:pt x="529" y="15232"/>
                    <a:pt x="741" y="15232"/>
                  </a:cubicBezTo>
                  <a:lnTo>
                    <a:pt x="1045" y="15232"/>
                  </a:lnTo>
                  <a:cubicBezTo>
                    <a:pt x="1257" y="15232"/>
                    <a:pt x="1385" y="15401"/>
                    <a:pt x="1443" y="15401"/>
                  </a:cubicBezTo>
                  <a:cubicBezTo>
                    <a:pt x="1468" y="15401"/>
                    <a:pt x="1480" y="15369"/>
                    <a:pt x="1480" y="15276"/>
                  </a:cubicBezTo>
                  <a:lnTo>
                    <a:pt x="1480" y="392"/>
                  </a:lnTo>
                  <a:cubicBezTo>
                    <a:pt x="1480" y="88"/>
                    <a:pt x="1350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 rot="-334978">
              <a:off x="1615550" y="3413955"/>
              <a:ext cx="21344" cy="228750"/>
            </a:xfrm>
            <a:custGeom>
              <a:avLst/>
              <a:gdLst/>
              <a:ahLst/>
              <a:cxnLst/>
              <a:rect l="l" t="t" r="r" b="b"/>
              <a:pathLst>
                <a:path w="1437" h="15401" extrusionOk="0">
                  <a:moveTo>
                    <a:pt x="653" y="1"/>
                  </a:moveTo>
                  <a:cubicBezTo>
                    <a:pt x="349" y="1"/>
                    <a:pt x="1" y="88"/>
                    <a:pt x="1" y="392"/>
                  </a:cubicBezTo>
                  <a:lnTo>
                    <a:pt x="1" y="15276"/>
                  </a:lnTo>
                  <a:cubicBezTo>
                    <a:pt x="1" y="15369"/>
                    <a:pt x="33" y="15401"/>
                    <a:pt x="86" y="15401"/>
                  </a:cubicBezTo>
                  <a:cubicBezTo>
                    <a:pt x="209" y="15401"/>
                    <a:pt x="441" y="15232"/>
                    <a:pt x="653" y="15232"/>
                  </a:cubicBezTo>
                  <a:lnTo>
                    <a:pt x="915" y="15232"/>
                  </a:lnTo>
                  <a:cubicBezTo>
                    <a:pt x="1126" y="15232"/>
                    <a:pt x="1296" y="15401"/>
                    <a:pt x="1380" y="15401"/>
                  </a:cubicBezTo>
                  <a:cubicBezTo>
                    <a:pt x="1417" y="15401"/>
                    <a:pt x="1437" y="15369"/>
                    <a:pt x="1437" y="15276"/>
                  </a:cubicBezTo>
                  <a:lnTo>
                    <a:pt x="1437" y="392"/>
                  </a:lnTo>
                  <a:cubicBezTo>
                    <a:pt x="1437" y="88"/>
                    <a:pt x="1219" y="1"/>
                    <a:pt x="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1_1_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 txBox="1">
            <a:spLocks noGrp="1"/>
          </p:cNvSpPr>
          <p:nvPr>
            <p:ph type="title"/>
          </p:nvPr>
        </p:nvSpPr>
        <p:spPr>
          <a:xfrm>
            <a:off x="1380300" y="1754296"/>
            <a:ext cx="63834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356" name="Google Shape;356;p17"/>
          <p:cNvSpPr txBox="1">
            <a:spLocks noGrp="1"/>
          </p:cNvSpPr>
          <p:nvPr>
            <p:ph type="title" idx="2" hasCustomPrompt="1"/>
          </p:nvPr>
        </p:nvSpPr>
        <p:spPr>
          <a:xfrm>
            <a:off x="3207600" y="485963"/>
            <a:ext cx="2728800" cy="14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>
                <a:latin typeface="Corbel"/>
                <a:ea typeface="Corbel"/>
                <a:cs typeface="Corbel"/>
                <a:sym typeface="Corb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57" name="Google Shape;357;p17"/>
          <p:cNvSpPr txBox="1">
            <a:spLocks noGrp="1"/>
          </p:cNvSpPr>
          <p:nvPr>
            <p:ph type="subTitle" idx="1"/>
          </p:nvPr>
        </p:nvSpPr>
        <p:spPr>
          <a:xfrm>
            <a:off x="2345850" y="2704624"/>
            <a:ext cx="44523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grpSp>
        <p:nvGrpSpPr>
          <p:cNvPr id="358" name="Google Shape;358;p17"/>
          <p:cNvGrpSpPr/>
          <p:nvPr/>
        </p:nvGrpSpPr>
        <p:grpSpPr>
          <a:xfrm>
            <a:off x="6698154" y="878639"/>
            <a:ext cx="1313203" cy="875648"/>
            <a:chOff x="1638938" y="1973962"/>
            <a:chExt cx="1220109" cy="813573"/>
          </a:xfrm>
        </p:grpSpPr>
        <p:sp>
          <p:nvSpPr>
            <p:cNvPr id="359" name="Google Shape;359;p17"/>
            <p:cNvSpPr/>
            <p:nvPr/>
          </p:nvSpPr>
          <p:spPr>
            <a:xfrm>
              <a:off x="2307344" y="1973962"/>
              <a:ext cx="551703" cy="623426"/>
            </a:xfrm>
            <a:custGeom>
              <a:avLst/>
              <a:gdLst/>
              <a:ahLst/>
              <a:cxnLst/>
              <a:rect l="l" t="t" r="r" b="b"/>
              <a:pathLst>
                <a:path w="18915" h="21374" extrusionOk="0">
                  <a:moveTo>
                    <a:pt x="7251" y="0"/>
                  </a:moveTo>
                  <a:cubicBezTo>
                    <a:pt x="4747" y="0"/>
                    <a:pt x="2368" y="1200"/>
                    <a:pt x="1101" y="3876"/>
                  </a:cubicBezTo>
                  <a:cubicBezTo>
                    <a:pt x="1" y="6211"/>
                    <a:pt x="201" y="9046"/>
                    <a:pt x="1168" y="11448"/>
                  </a:cubicBezTo>
                  <a:cubicBezTo>
                    <a:pt x="2169" y="13850"/>
                    <a:pt x="3837" y="15884"/>
                    <a:pt x="5671" y="17719"/>
                  </a:cubicBezTo>
                  <a:cubicBezTo>
                    <a:pt x="7557" y="19574"/>
                    <a:pt x="9914" y="21374"/>
                    <a:pt x="12489" y="21374"/>
                  </a:cubicBezTo>
                  <a:cubicBezTo>
                    <a:pt x="12739" y="21374"/>
                    <a:pt x="12990" y="21357"/>
                    <a:pt x="13243" y="21322"/>
                  </a:cubicBezTo>
                  <a:cubicBezTo>
                    <a:pt x="15145" y="21055"/>
                    <a:pt x="16813" y="19720"/>
                    <a:pt x="17713" y="18019"/>
                  </a:cubicBezTo>
                  <a:cubicBezTo>
                    <a:pt x="18647" y="16318"/>
                    <a:pt x="18914" y="14350"/>
                    <a:pt x="18781" y="12415"/>
                  </a:cubicBezTo>
                  <a:cubicBezTo>
                    <a:pt x="18447" y="7912"/>
                    <a:pt x="15712" y="3742"/>
                    <a:pt x="11909" y="1374"/>
                  </a:cubicBezTo>
                  <a:cubicBezTo>
                    <a:pt x="10473" y="482"/>
                    <a:pt x="8837" y="0"/>
                    <a:pt x="7251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2519451" y="2327299"/>
              <a:ext cx="201431" cy="91498"/>
            </a:xfrm>
            <a:custGeom>
              <a:avLst/>
              <a:gdLst/>
              <a:ahLst/>
              <a:cxnLst/>
              <a:rect l="l" t="t" r="r" b="b"/>
              <a:pathLst>
                <a:path w="6906" h="3137" extrusionOk="0">
                  <a:moveTo>
                    <a:pt x="3436" y="1"/>
                  </a:moveTo>
                  <a:cubicBezTo>
                    <a:pt x="1535" y="1"/>
                    <a:pt x="0" y="701"/>
                    <a:pt x="0" y="1569"/>
                  </a:cubicBezTo>
                  <a:cubicBezTo>
                    <a:pt x="0" y="2436"/>
                    <a:pt x="1535" y="3137"/>
                    <a:pt x="3436" y="3137"/>
                  </a:cubicBezTo>
                  <a:cubicBezTo>
                    <a:pt x="5338" y="3137"/>
                    <a:pt x="6905" y="2436"/>
                    <a:pt x="6905" y="1569"/>
                  </a:cubicBezTo>
                  <a:cubicBezTo>
                    <a:pt x="6905" y="701"/>
                    <a:pt x="5338" y="1"/>
                    <a:pt x="3436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1638938" y="1973962"/>
              <a:ext cx="552666" cy="623426"/>
            </a:xfrm>
            <a:custGeom>
              <a:avLst/>
              <a:gdLst/>
              <a:ahLst/>
              <a:cxnLst/>
              <a:rect l="l" t="t" r="r" b="b"/>
              <a:pathLst>
                <a:path w="18948" h="21374" extrusionOk="0">
                  <a:moveTo>
                    <a:pt x="11663" y="0"/>
                  </a:moveTo>
                  <a:cubicBezTo>
                    <a:pt x="10077" y="0"/>
                    <a:pt x="8441" y="482"/>
                    <a:pt x="7005" y="1374"/>
                  </a:cubicBezTo>
                  <a:cubicBezTo>
                    <a:pt x="3203" y="3742"/>
                    <a:pt x="501" y="7912"/>
                    <a:pt x="134" y="12415"/>
                  </a:cubicBezTo>
                  <a:cubicBezTo>
                    <a:pt x="0" y="14350"/>
                    <a:pt x="267" y="16318"/>
                    <a:pt x="1201" y="18019"/>
                  </a:cubicBezTo>
                  <a:cubicBezTo>
                    <a:pt x="2135" y="19720"/>
                    <a:pt x="3770" y="21055"/>
                    <a:pt x="5704" y="21322"/>
                  </a:cubicBezTo>
                  <a:cubicBezTo>
                    <a:pt x="5958" y="21357"/>
                    <a:pt x="6209" y="21374"/>
                    <a:pt x="6458" y="21374"/>
                  </a:cubicBezTo>
                  <a:cubicBezTo>
                    <a:pt x="9034" y="21374"/>
                    <a:pt x="11388" y="19574"/>
                    <a:pt x="13243" y="17719"/>
                  </a:cubicBezTo>
                  <a:cubicBezTo>
                    <a:pt x="15078" y="15884"/>
                    <a:pt x="16779" y="13850"/>
                    <a:pt x="17746" y="11448"/>
                  </a:cubicBezTo>
                  <a:cubicBezTo>
                    <a:pt x="18747" y="9046"/>
                    <a:pt x="18947" y="6211"/>
                    <a:pt x="17813" y="3876"/>
                  </a:cubicBezTo>
                  <a:cubicBezTo>
                    <a:pt x="16547" y="1200"/>
                    <a:pt x="14168" y="0"/>
                    <a:pt x="11663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1777076" y="2327299"/>
              <a:ext cx="202422" cy="91498"/>
            </a:xfrm>
            <a:custGeom>
              <a:avLst/>
              <a:gdLst/>
              <a:ahLst/>
              <a:cxnLst/>
              <a:rect l="l" t="t" r="r" b="b"/>
              <a:pathLst>
                <a:path w="6940" h="3137" extrusionOk="0">
                  <a:moveTo>
                    <a:pt x="3470" y="1"/>
                  </a:moveTo>
                  <a:cubicBezTo>
                    <a:pt x="1569" y="1"/>
                    <a:pt x="1" y="701"/>
                    <a:pt x="1" y="1569"/>
                  </a:cubicBezTo>
                  <a:cubicBezTo>
                    <a:pt x="1" y="2436"/>
                    <a:pt x="1569" y="3137"/>
                    <a:pt x="3470" y="3137"/>
                  </a:cubicBezTo>
                  <a:cubicBezTo>
                    <a:pt x="5371" y="3137"/>
                    <a:pt x="6939" y="2436"/>
                    <a:pt x="6939" y="1569"/>
                  </a:cubicBezTo>
                  <a:cubicBezTo>
                    <a:pt x="6939" y="701"/>
                    <a:pt x="5371" y="1"/>
                    <a:pt x="3470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2472754" y="2138555"/>
              <a:ext cx="158613" cy="113870"/>
            </a:xfrm>
            <a:custGeom>
              <a:avLst/>
              <a:gdLst/>
              <a:ahLst/>
              <a:cxnLst/>
              <a:rect l="l" t="t" r="r" b="b"/>
              <a:pathLst>
                <a:path w="5438" h="3904" extrusionOk="0">
                  <a:moveTo>
                    <a:pt x="2702" y="1"/>
                  </a:moveTo>
                  <a:cubicBezTo>
                    <a:pt x="1201" y="1"/>
                    <a:pt x="0" y="1568"/>
                    <a:pt x="0" y="3503"/>
                  </a:cubicBezTo>
                  <a:cubicBezTo>
                    <a:pt x="0" y="3737"/>
                    <a:pt x="167" y="3903"/>
                    <a:pt x="401" y="3903"/>
                  </a:cubicBezTo>
                  <a:cubicBezTo>
                    <a:pt x="601" y="3903"/>
                    <a:pt x="801" y="3737"/>
                    <a:pt x="801" y="3503"/>
                  </a:cubicBezTo>
                  <a:cubicBezTo>
                    <a:pt x="801" y="2035"/>
                    <a:pt x="1668" y="801"/>
                    <a:pt x="2702" y="801"/>
                  </a:cubicBezTo>
                  <a:cubicBezTo>
                    <a:pt x="3770" y="801"/>
                    <a:pt x="4637" y="2035"/>
                    <a:pt x="4637" y="3503"/>
                  </a:cubicBezTo>
                  <a:cubicBezTo>
                    <a:pt x="4637" y="3737"/>
                    <a:pt x="4837" y="3903"/>
                    <a:pt x="5037" y="3903"/>
                  </a:cubicBezTo>
                  <a:cubicBezTo>
                    <a:pt x="5271" y="3903"/>
                    <a:pt x="5438" y="3737"/>
                    <a:pt x="5438" y="3503"/>
                  </a:cubicBezTo>
                  <a:cubicBezTo>
                    <a:pt x="5438" y="1568"/>
                    <a:pt x="4237" y="1"/>
                    <a:pt x="2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2237283" y="2544277"/>
              <a:ext cx="23392" cy="243257"/>
            </a:xfrm>
            <a:custGeom>
              <a:avLst/>
              <a:gdLst/>
              <a:ahLst/>
              <a:cxnLst/>
              <a:rect l="l" t="t" r="r" b="b"/>
              <a:pathLst>
                <a:path w="802" h="8340" extrusionOk="0">
                  <a:moveTo>
                    <a:pt x="401" y="1"/>
                  </a:moveTo>
                  <a:cubicBezTo>
                    <a:pt x="201" y="1"/>
                    <a:pt x="1" y="167"/>
                    <a:pt x="1" y="401"/>
                  </a:cubicBezTo>
                  <a:lnTo>
                    <a:pt x="1" y="7940"/>
                  </a:lnTo>
                  <a:cubicBezTo>
                    <a:pt x="1" y="8173"/>
                    <a:pt x="201" y="8340"/>
                    <a:pt x="401" y="8340"/>
                  </a:cubicBezTo>
                  <a:cubicBezTo>
                    <a:pt x="635" y="8340"/>
                    <a:pt x="801" y="8173"/>
                    <a:pt x="801" y="7940"/>
                  </a:cubicBezTo>
                  <a:lnTo>
                    <a:pt x="801" y="401"/>
                  </a:lnTo>
                  <a:cubicBezTo>
                    <a:pt x="801" y="167"/>
                    <a:pt x="635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2155556" y="2696882"/>
              <a:ext cx="186847" cy="90653"/>
            </a:xfrm>
            <a:custGeom>
              <a:avLst/>
              <a:gdLst/>
              <a:ahLst/>
              <a:cxnLst/>
              <a:rect l="l" t="t" r="r" b="b"/>
              <a:pathLst>
                <a:path w="6406" h="3108" extrusionOk="0">
                  <a:moveTo>
                    <a:pt x="5977" y="1"/>
                  </a:moveTo>
                  <a:cubicBezTo>
                    <a:pt x="5799" y="1"/>
                    <a:pt x="5631" y="130"/>
                    <a:pt x="5572" y="339"/>
                  </a:cubicBezTo>
                  <a:cubicBezTo>
                    <a:pt x="5371" y="1473"/>
                    <a:pt x="4371" y="2307"/>
                    <a:pt x="3203" y="2307"/>
                  </a:cubicBezTo>
                  <a:cubicBezTo>
                    <a:pt x="2069" y="2307"/>
                    <a:pt x="1068" y="1507"/>
                    <a:pt x="835" y="406"/>
                  </a:cubicBezTo>
                  <a:cubicBezTo>
                    <a:pt x="805" y="196"/>
                    <a:pt x="640" y="67"/>
                    <a:pt x="438" y="67"/>
                  </a:cubicBezTo>
                  <a:cubicBezTo>
                    <a:pt x="415" y="67"/>
                    <a:pt x="392" y="69"/>
                    <a:pt x="368" y="72"/>
                  </a:cubicBezTo>
                  <a:cubicBezTo>
                    <a:pt x="134" y="139"/>
                    <a:pt x="1" y="339"/>
                    <a:pt x="68" y="539"/>
                  </a:cubicBezTo>
                  <a:cubicBezTo>
                    <a:pt x="368" y="2040"/>
                    <a:pt x="1702" y="3108"/>
                    <a:pt x="3203" y="3108"/>
                  </a:cubicBezTo>
                  <a:cubicBezTo>
                    <a:pt x="4771" y="3108"/>
                    <a:pt x="6105" y="2007"/>
                    <a:pt x="6372" y="473"/>
                  </a:cubicBezTo>
                  <a:cubicBezTo>
                    <a:pt x="6405" y="239"/>
                    <a:pt x="6272" y="39"/>
                    <a:pt x="6039" y="6"/>
                  </a:cubicBezTo>
                  <a:cubicBezTo>
                    <a:pt x="6018" y="2"/>
                    <a:pt x="5998" y="1"/>
                    <a:pt x="5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2121517" y="2418769"/>
              <a:ext cx="255916" cy="180984"/>
            </a:xfrm>
            <a:custGeom>
              <a:avLst/>
              <a:gdLst/>
              <a:ahLst/>
              <a:cxnLst/>
              <a:rect l="l" t="t" r="r" b="b"/>
              <a:pathLst>
                <a:path w="8774" h="6205" extrusionOk="0">
                  <a:moveTo>
                    <a:pt x="3703" y="1"/>
                  </a:moveTo>
                  <a:cubicBezTo>
                    <a:pt x="2669" y="34"/>
                    <a:pt x="768" y="334"/>
                    <a:pt x="434" y="2169"/>
                  </a:cubicBezTo>
                  <a:cubicBezTo>
                    <a:pt x="0" y="4737"/>
                    <a:pt x="2736" y="6205"/>
                    <a:pt x="4370" y="6205"/>
                  </a:cubicBezTo>
                  <a:cubicBezTo>
                    <a:pt x="6038" y="6205"/>
                    <a:pt x="8773" y="4737"/>
                    <a:pt x="8340" y="2169"/>
                  </a:cubicBezTo>
                  <a:cubicBezTo>
                    <a:pt x="8006" y="367"/>
                    <a:pt x="6171" y="34"/>
                    <a:pt x="5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1866592" y="2138555"/>
              <a:ext cx="159605" cy="113870"/>
            </a:xfrm>
            <a:custGeom>
              <a:avLst/>
              <a:gdLst/>
              <a:ahLst/>
              <a:cxnLst/>
              <a:rect l="l" t="t" r="r" b="b"/>
              <a:pathLst>
                <a:path w="5472" h="3904" extrusionOk="0">
                  <a:moveTo>
                    <a:pt x="2736" y="1"/>
                  </a:moveTo>
                  <a:cubicBezTo>
                    <a:pt x="1235" y="1"/>
                    <a:pt x="1" y="1568"/>
                    <a:pt x="1" y="3503"/>
                  </a:cubicBezTo>
                  <a:cubicBezTo>
                    <a:pt x="1" y="3737"/>
                    <a:pt x="168" y="3903"/>
                    <a:pt x="401" y="3903"/>
                  </a:cubicBezTo>
                  <a:cubicBezTo>
                    <a:pt x="635" y="3903"/>
                    <a:pt x="801" y="3737"/>
                    <a:pt x="801" y="3503"/>
                  </a:cubicBezTo>
                  <a:cubicBezTo>
                    <a:pt x="801" y="2035"/>
                    <a:pt x="1669" y="801"/>
                    <a:pt x="2736" y="801"/>
                  </a:cubicBezTo>
                  <a:cubicBezTo>
                    <a:pt x="3804" y="801"/>
                    <a:pt x="4671" y="2035"/>
                    <a:pt x="4671" y="3503"/>
                  </a:cubicBezTo>
                  <a:cubicBezTo>
                    <a:pt x="4671" y="3737"/>
                    <a:pt x="4838" y="3903"/>
                    <a:pt x="5071" y="3903"/>
                  </a:cubicBezTo>
                  <a:cubicBezTo>
                    <a:pt x="5271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17"/>
          <p:cNvGrpSpPr/>
          <p:nvPr/>
        </p:nvGrpSpPr>
        <p:grpSpPr>
          <a:xfrm>
            <a:off x="969987" y="3332091"/>
            <a:ext cx="1469159" cy="1078975"/>
            <a:chOff x="1235038" y="1483866"/>
            <a:chExt cx="1469159" cy="1078975"/>
          </a:xfrm>
        </p:grpSpPr>
        <p:sp>
          <p:nvSpPr>
            <p:cNvPr id="369" name="Google Shape;369;p17"/>
            <p:cNvSpPr/>
            <p:nvPr/>
          </p:nvSpPr>
          <p:spPr>
            <a:xfrm>
              <a:off x="1408844" y="1652787"/>
              <a:ext cx="1151471" cy="910054"/>
            </a:xfrm>
            <a:custGeom>
              <a:avLst/>
              <a:gdLst/>
              <a:ahLst/>
              <a:cxnLst/>
              <a:rect l="l" t="t" r="r" b="b"/>
              <a:pathLst>
                <a:path w="42431" h="33538" extrusionOk="0">
                  <a:moveTo>
                    <a:pt x="12164" y="1"/>
                  </a:moveTo>
                  <a:cubicBezTo>
                    <a:pt x="11815" y="1"/>
                    <a:pt x="11453" y="27"/>
                    <a:pt x="11075" y="80"/>
                  </a:cubicBezTo>
                  <a:cubicBezTo>
                    <a:pt x="5938" y="848"/>
                    <a:pt x="2803" y="4584"/>
                    <a:pt x="1235" y="8820"/>
                  </a:cubicBezTo>
                  <a:cubicBezTo>
                    <a:pt x="1168" y="8987"/>
                    <a:pt x="1135" y="9153"/>
                    <a:pt x="1068" y="9287"/>
                  </a:cubicBezTo>
                  <a:cubicBezTo>
                    <a:pt x="1068" y="9354"/>
                    <a:pt x="1035" y="9387"/>
                    <a:pt x="1035" y="9454"/>
                  </a:cubicBezTo>
                  <a:cubicBezTo>
                    <a:pt x="1" y="12623"/>
                    <a:pt x="267" y="15591"/>
                    <a:pt x="401" y="16959"/>
                  </a:cubicBezTo>
                  <a:cubicBezTo>
                    <a:pt x="768" y="19594"/>
                    <a:pt x="1635" y="22797"/>
                    <a:pt x="3403" y="25065"/>
                  </a:cubicBezTo>
                  <a:cubicBezTo>
                    <a:pt x="6672" y="29034"/>
                    <a:pt x="12610" y="33504"/>
                    <a:pt x="20549" y="33538"/>
                  </a:cubicBezTo>
                  <a:lnTo>
                    <a:pt x="20715" y="33538"/>
                  </a:lnTo>
                  <a:cubicBezTo>
                    <a:pt x="34025" y="33538"/>
                    <a:pt x="39596" y="25499"/>
                    <a:pt x="40997" y="19227"/>
                  </a:cubicBezTo>
                  <a:cubicBezTo>
                    <a:pt x="42431" y="12956"/>
                    <a:pt x="39762" y="1448"/>
                    <a:pt x="30289" y="80"/>
                  </a:cubicBezTo>
                  <a:cubicBezTo>
                    <a:pt x="29913" y="27"/>
                    <a:pt x="29551" y="1"/>
                    <a:pt x="29204" y="1"/>
                  </a:cubicBezTo>
                  <a:cubicBezTo>
                    <a:pt x="21479" y="1"/>
                    <a:pt x="20738" y="12705"/>
                    <a:pt x="20682" y="16272"/>
                  </a:cubicBezTo>
                  <a:lnTo>
                    <a:pt x="20682" y="16272"/>
                  </a:lnTo>
                  <a:lnTo>
                    <a:pt x="20682" y="16192"/>
                  </a:lnTo>
                  <a:cubicBezTo>
                    <a:pt x="20618" y="12491"/>
                    <a:pt x="19822" y="1"/>
                    <a:pt x="12164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1767285" y="2050518"/>
              <a:ext cx="412816" cy="258000"/>
            </a:xfrm>
            <a:custGeom>
              <a:avLst/>
              <a:gdLst/>
              <a:ahLst/>
              <a:cxnLst/>
              <a:rect l="l" t="t" r="r" b="b"/>
              <a:pathLst>
                <a:path w="15212" h="9508" extrusionOk="0">
                  <a:moveTo>
                    <a:pt x="6439" y="0"/>
                  </a:moveTo>
                  <a:cubicBezTo>
                    <a:pt x="4638" y="34"/>
                    <a:pt x="1335" y="501"/>
                    <a:pt x="768" y="3303"/>
                  </a:cubicBezTo>
                  <a:cubicBezTo>
                    <a:pt x="1" y="7239"/>
                    <a:pt x="4738" y="9507"/>
                    <a:pt x="7606" y="9507"/>
                  </a:cubicBezTo>
                  <a:cubicBezTo>
                    <a:pt x="10475" y="9507"/>
                    <a:pt x="15212" y="7239"/>
                    <a:pt x="14445" y="3303"/>
                  </a:cubicBezTo>
                  <a:cubicBezTo>
                    <a:pt x="13911" y="534"/>
                    <a:pt x="10675" y="34"/>
                    <a:pt x="8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2056963" y="1490216"/>
              <a:ext cx="70639" cy="131143"/>
            </a:xfrm>
            <a:custGeom>
              <a:avLst/>
              <a:gdLst/>
              <a:ahLst/>
              <a:cxnLst/>
              <a:rect l="l" t="t" r="r" b="b"/>
              <a:pathLst>
                <a:path w="2603" h="4833" extrusionOk="0">
                  <a:moveTo>
                    <a:pt x="234" y="0"/>
                  </a:moveTo>
                  <a:cubicBezTo>
                    <a:pt x="0" y="1702"/>
                    <a:pt x="34" y="3236"/>
                    <a:pt x="100" y="4303"/>
                  </a:cubicBezTo>
                  <a:cubicBezTo>
                    <a:pt x="140" y="4691"/>
                    <a:pt x="234" y="4832"/>
                    <a:pt x="345" y="4832"/>
                  </a:cubicBezTo>
                  <a:cubicBezTo>
                    <a:pt x="510" y="4832"/>
                    <a:pt x="714" y="4517"/>
                    <a:pt x="834" y="4237"/>
                  </a:cubicBezTo>
                  <a:cubicBezTo>
                    <a:pt x="1268" y="2869"/>
                    <a:pt x="1902" y="1535"/>
                    <a:pt x="2602" y="401"/>
                  </a:cubicBezTo>
                  <a:cubicBezTo>
                    <a:pt x="2469" y="367"/>
                    <a:pt x="2335" y="334"/>
                    <a:pt x="2202" y="301"/>
                  </a:cubicBezTo>
                  <a:cubicBezTo>
                    <a:pt x="1568" y="167"/>
                    <a:pt x="901" y="67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1929315" y="1483866"/>
              <a:ext cx="77885" cy="166609"/>
            </a:xfrm>
            <a:custGeom>
              <a:avLst/>
              <a:gdLst/>
              <a:ahLst/>
              <a:cxnLst/>
              <a:rect l="l" t="t" r="r" b="b"/>
              <a:pathLst>
                <a:path w="2870" h="6140" extrusionOk="0">
                  <a:moveTo>
                    <a:pt x="1502" y="1"/>
                  </a:moveTo>
                  <a:cubicBezTo>
                    <a:pt x="1002" y="1"/>
                    <a:pt x="501" y="1"/>
                    <a:pt x="1" y="34"/>
                  </a:cubicBezTo>
                  <a:cubicBezTo>
                    <a:pt x="168" y="2336"/>
                    <a:pt x="801" y="4404"/>
                    <a:pt x="1268" y="5705"/>
                  </a:cubicBezTo>
                  <a:cubicBezTo>
                    <a:pt x="1409" y="6020"/>
                    <a:pt x="1528" y="6139"/>
                    <a:pt x="1628" y="6139"/>
                  </a:cubicBezTo>
                  <a:cubicBezTo>
                    <a:pt x="1812" y="6139"/>
                    <a:pt x="1926" y="5730"/>
                    <a:pt x="1969" y="5405"/>
                  </a:cubicBezTo>
                  <a:cubicBezTo>
                    <a:pt x="1969" y="3503"/>
                    <a:pt x="2369" y="1635"/>
                    <a:pt x="2870" y="34"/>
                  </a:cubicBezTo>
                  <a:cubicBezTo>
                    <a:pt x="2403" y="1"/>
                    <a:pt x="1969" y="1"/>
                    <a:pt x="1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1810757" y="1490216"/>
              <a:ext cx="69716" cy="131143"/>
            </a:xfrm>
            <a:custGeom>
              <a:avLst/>
              <a:gdLst/>
              <a:ahLst/>
              <a:cxnLst/>
              <a:rect l="l" t="t" r="r" b="b"/>
              <a:pathLst>
                <a:path w="2569" h="4833" extrusionOk="0">
                  <a:moveTo>
                    <a:pt x="2335" y="0"/>
                  </a:moveTo>
                  <a:cubicBezTo>
                    <a:pt x="1701" y="67"/>
                    <a:pt x="1068" y="167"/>
                    <a:pt x="467" y="301"/>
                  </a:cubicBezTo>
                  <a:cubicBezTo>
                    <a:pt x="300" y="334"/>
                    <a:pt x="167" y="367"/>
                    <a:pt x="0" y="401"/>
                  </a:cubicBezTo>
                  <a:cubicBezTo>
                    <a:pt x="701" y="1568"/>
                    <a:pt x="1334" y="2869"/>
                    <a:pt x="1735" y="4237"/>
                  </a:cubicBezTo>
                  <a:cubicBezTo>
                    <a:pt x="1855" y="4517"/>
                    <a:pt x="2070" y="4832"/>
                    <a:pt x="2246" y="4832"/>
                  </a:cubicBezTo>
                  <a:cubicBezTo>
                    <a:pt x="2363" y="4832"/>
                    <a:pt x="2462" y="4691"/>
                    <a:pt x="2502" y="4303"/>
                  </a:cubicBezTo>
                  <a:cubicBezTo>
                    <a:pt x="2569" y="3236"/>
                    <a:pt x="2569" y="1702"/>
                    <a:pt x="2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1247710" y="2179060"/>
              <a:ext cx="113191" cy="69167"/>
            </a:xfrm>
            <a:custGeom>
              <a:avLst/>
              <a:gdLst/>
              <a:ahLst/>
              <a:cxnLst/>
              <a:rect l="l" t="t" r="r" b="b"/>
              <a:pathLst>
                <a:path w="4171" h="2549" extrusionOk="0">
                  <a:moveTo>
                    <a:pt x="568" y="0"/>
                  </a:moveTo>
                  <a:cubicBezTo>
                    <a:pt x="368" y="801"/>
                    <a:pt x="168" y="1635"/>
                    <a:pt x="1" y="2469"/>
                  </a:cubicBezTo>
                  <a:cubicBezTo>
                    <a:pt x="680" y="2524"/>
                    <a:pt x="1319" y="2548"/>
                    <a:pt x="1896" y="2548"/>
                  </a:cubicBezTo>
                  <a:cubicBezTo>
                    <a:pt x="2366" y="2548"/>
                    <a:pt x="2795" y="2532"/>
                    <a:pt x="3170" y="2502"/>
                  </a:cubicBezTo>
                  <a:cubicBezTo>
                    <a:pt x="4171" y="2435"/>
                    <a:pt x="3570" y="1935"/>
                    <a:pt x="3103" y="1735"/>
                  </a:cubicBezTo>
                  <a:cubicBezTo>
                    <a:pt x="2136" y="1268"/>
                    <a:pt x="1302" y="667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1235038" y="2282665"/>
              <a:ext cx="186299" cy="109137"/>
            </a:xfrm>
            <a:custGeom>
              <a:avLst/>
              <a:gdLst/>
              <a:ahLst/>
              <a:cxnLst/>
              <a:rect l="l" t="t" r="r" b="b"/>
              <a:pathLst>
                <a:path w="6865" h="4022" extrusionOk="0">
                  <a:moveTo>
                    <a:pt x="6356" y="1"/>
                  </a:moveTo>
                  <a:cubicBezTo>
                    <a:pt x="6186" y="1"/>
                    <a:pt x="5978" y="39"/>
                    <a:pt x="5805" y="85"/>
                  </a:cubicBezTo>
                  <a:cubicBezTo>
                    <a:pt x="4839" y="363"/>
                    <a:pt x="3865" y="473"/>
                    <a:pt x="2931" y="473"/>
                  </a:cubicBezTo>
                  <a:cubicBezTo>
                    <a:pt x="1961" y="473"/>
                    <a:pt x="1033" y="355"/>
                    <a:pt x="201" y="185"/>
                  </a:cubicBezTo>
                  <a:cubicBezTo>
                    <a:pt x="134" y="452"/>
                    <a:pt x="101" y="685"/>
                    <a:pt x="68" y="952"/>
                  </a:cubicBezTo>
                  <a:cubicBezTo>
                    <a:pt x="1" y="1553"/>
                    <a:pt x="101" y="2420"/>
                    <a:pt x="1068" y="3287"/>
                  </a:cubicBezTo>
                  <a:cubicBezTo>
                    <a:pt x="1102" y="3321"/>
                    <a:pt x="1135" y="3354"/>
                    <a:pt x="1168" y="3387"/>
                  </a:cubicBezTo>
                  <a:cubicBezTo>
                    <a:pt x="1168" y="3421"/>
                    <a:pt x="1202" y="3421"/>
                    <a:pt x="1235" y="3421"/>
                  </a:cubicBezTo>
                  <a:cubicBezTo>
                    <a:pt x="1435" y="3621"/>
                    <a:pt x="1669" y="3821"/>
                    <a:pt x="1902" y="4021"/>
                  </a:cubicBezTo>
                  <a:cubicBezTo>
                    <a:pt x="3870" y="2920"/>
                    <a:pt x="5405" y="1586"/>
                    <a:pt x="6406" y="619"/>
                  </a:cubicBezTo>
                  <a:cubicBezTo>
                    <a:pt x="6864" y="138"/>
                    <a:pt x="6679" y="1"/>
                    <a:pt x="6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1327382" y="2364670"/>
              <a:ext cx="90341" cy="95922"/>
            </a:xfrm>
            <a:custGeom>
              <a:avLst/>
              <a:gdLst/>
              <a:ahLst/>
              <a:cxnLst/>
              <a:rect l="l" t="t" r="r" b="b"/>
              <a:pathLst>
                <a:path w="3329" h="3535" extrusionOk="0">
                  <a:moveTo>
                    <a:pt x="3088" y="1"/>
                  </a:moveTo>
                  <a:cubicBezTo>
                    <a:pt x="2908" y="1"/>
                    <a:pt x="2630" y="204"/>
                    <a:pt x="2435" y="399"/>
                  </a:cubicBezTo>
                  <a:cubicBezTo>
                    <a:pt x="1702" y="1133"/>
                    <a:pt x="868" y="1700"/>
                    <a:pt x="0" y="2133"/>
                  </a:cubicBezTo>
                  <a:cubicBezTo>
                    <a:pt x="601" y="2567"/>
                    <a:pt x="1301" y="3067"/>
                    <a:pt x="2035" y="3534"/>
                  </a:cubicBezTo>
                  <a:cubicBezTo>
                    <a:pt x="2569" y="2433"/>
                    <a:pt x="2936" y="1399"/>
                    <a:pt x="3203" y="632"/>
                  </a:cubicBezTo>
                  <a:cubicBezTo>
                    <a:pt x="3328" y="161"/>
                    <a:pt x="3247" y="1"/>
                    <a:pt x="3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2578356" y="2179060"/>
              <a:ext cx="114059" cy="69167"/>
            </a:xfrm>
            <a:custGeom>
              <a:avLst/>
              <a:gdLst/>
              <a:ahLst/>
              <a:cxnLst/>
              <a:rect l="l" t="t" r="r" b="b"/>
              <a:pathLst>
                <a:path w="4203" h="2549" extrusionOk="0">
                  <a:moveTo>
                    <a:pt x="3636" y="0"/>
                  </a:moveTo>
                  <a:cubicBezTo>
                    <a:pt x="2902" y="667"/>
                    <a:pt x="2068" y="1268"/>
                    <a:pt x="1101" y="1735"/>
                  </a:cubicBezTo>
                  <a:cubicBezTo>
                    <a:pt x="634" y="1935"/>
                    <a:pt x="0" y="2435"/>
                    <a:pt x="1034" y="2502"/>
                  </a:cubicBezTo>
                  <a:cubicBezTo>
                    <a:pt x="1409" y="2532"/>
                    <a:pt x="1838" y="2548"/>
                    <a:pt x="2308" y="2548"/>
                  </a:cubicBezTo>
                  <a:cubicBezTo>
                    <a:pt x="2885" y="2548"/>
                    <a:pt x="3524" y="2524"/>
                    <a:pt x="4203" y="2469"/>
                  </a:cubicBezTo>
                  <a:cubicBezTo>
                    <a:pt x="4036" y="1635"/>
                    <a:pt x="3836" y="801"/>
                    <a:pt x="3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2518820" y="2282665"/>
              <a:ext cx="185376" cy="109137"/>
            </a:xfrm>
            <a:custGeom>
              <a:avLst/>
              <a:gdLst/>
              <a:ahLst/>
              <a:cxnLst/>
              <a:rect l="l" t="t" r="r" b="b"/>
              <a:pathLst>
                <a:path w="6831" h="4022" extrusionOk="0">
                  <a:moveTo>
                    <a:pt x="484" y="1"/>
                  </a:moveTo>
                  <a:cubicBezTo>
                    <a:pt x="171" y="1"/>
                    <a:pt x="1" y="138"/>
                    <a:pt x="459" y="619"/>
                  </a:cubicBezTo>
                  <a:cubicBezTo>
                    <a:pt x="1427" y="1586"/>
                    <a:pt x="2995" y="2920"/>
                    <a:pt x="4963" y="4021"/>
                  </a:cubicBezTo>
                  <a:cubicBezTo>
                    <a:pt x="5196" y="3821"/>
                    <a:pt x="5430" y="3621"/>
                    <a:pt x="5630" y="3421"/>
                  </a:cubicBezTo>
                  <a:cubicBezTo>
                    <a:pt x="5663" y="3421"/>
                    <a:pt x="5663" y="3421"/>
                    <a:pt x="5697" y="3387"/>
                  </a:cubicBezTo>
                  <a:cubicBezTo>
                    <a:pt x="5730" y="3354"/>
                    <a:pt x="5763" y="3321"/>
                    <a:pt x="5797" y="3287"/>
                  </a:cubicBezTo>
                  <a:cubicBezTo>
                    <a:pt x="6731" y="2420"/>
                    <a:pt x="6831" y="1553"/>
                    <a:pt x="6797" y="952"/>
                  </a:cubicBezTo>
                  <a:cubicBezTo>
                    <a:pt x="6764" y="685"/>
                    <a:pt x="6697" y="452"/>
                    <a:pt x="6664" y="185"/>
                  </a:cubicBezTo>
                  <a:cubicBezTo>
                    <a:pt x="5832" y="355"/>
                    <a:pt x="4904" y="473"/>
                    <a:pt x="3930" y="473"/>
                  </a:cubicBezTo>
                  <a:cubicBezTo>
                    <a:pt x="2991" y="473"/>
                    <a:pt x="2009" y="363"/>
                    <a:pt x="1027" y="85"/>
                  </a:cubicBezTo>
                  <a:cubicBezTo>
                    <a:pt x="854" y="39"/>
                    <a:pt x="649" y="1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2522429" y="2364670"/>
              <a:ext cx="90341" cy="95922"/>
            </a:xfrm>
            <a:custGeom>
              <a:avLst/>
              <a:gdLst/>
              <a:ahLst/>
              <a:cxnLst/>
              <a:rect l="l" t="t" r="r" b="b"/>
              <a:pathLst>
                <a:path w="3329" h="3535" extrusionOk="0">
                  <a:moveTo>
                    <a:pt x="226" y="1"/>
                  </a:moveTo>
                  <a:cubicBezTo>
                    <a:pt x="75" y="1"/>
                    <a:pt x="1" y="161"/>
                    <a:pt x="126" y="632"/>
                  </a:cubicBezTo>
                  <a:cubicBezTo>
                    <a:pt x="360" y="1399"/>
                    <a:pt x="760" y="2433"/>
                    <a:pt x="1294" y="3534"/>
                  </a:cubicBezTo>
                  <a:cubicBezTo>
                    <a:pt x="2028" y="3067"/>
                    <a:pt x="2728" y="2567"/>
                    <a:pt x="3329" y="2133"/>
                  </a:cubicBezTo>
                  <a:cubicBezTo>
                    <a:pt x="2461" y="1700"/>
                    <a:pt x="1627" y="1133"/>
                    <a:pt x="860" y="399"/>
                  </a:cubicBezTo>
                  <a:cubicBezTo>
                    <a:pt x="666" y="204"/>
                    <a:pt x="397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2220784" y="2091249"/>
              <a:ext cx="188334" cy="86018"/>
            </a:xfrm>
            <a:custGeom>
              <a:avLst/>
              <a:gdLst/>
              <a:ahLst/>
              <a:cxnLst/>
              <a:rect l="l" t="t" r="r" b="b"/>
              <a:pathLst>
                <a:path w="6940" h="3170" extrusionOk="0">
                  <a:moveTo>
                    <a:pt x="3470" y="0"/>
                  </a:moveTo>
                  <a:cubicBezTo>
                    <a:pt x="1569" y="0"/>
                    <a:pt x="1" y="734"/>
                    <a:pt x="1" y="1602"/>
                  </a:cubicBezTo>
                  <a:cubicBezTo>
                    <a:pt x="1" y="2469"/>
                    <a:pt x="1569" y="3169"/>
                    <a:pt x="3470" y="3169"/>
                  </a:cubicBezTo>
                  <a:cubicBezTo>
                    <a:pt x="5371" y="3169"/>
                    <a:pt x="6939" y="2469"/>
                    <a:pt x="6939" y="1602"/>
                  </a:cubicBezTo>
                  <a:cubicBezTo>
                    <a:pt x="6939" y="734"/>
                    <a:pt x="5371" y="0"/>
                    <a:pt x="3470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529247" y="2091249"/>
              <a:ext cx="187384" cy="86018"/>
            </a:xfrm>
            <a:custGeom>
              <a:avLst/>
              <a:gdLst/>
              <a:ahLst/>
              <a:cxnLst/>
              <a:rect l="l" t="t" r="r" b="b"/>
              <a:pathLst>
                <a:path w="6905" h="3170" extrusionOk="0">
                  <a:moveTo>
                    <a:pt x="3469" y="0"/>
                  </a:moveTo>
                  <a:cubicBezTo>
                    <a:pt x="1568" y="0"/>
                    <a:pt x="0" y="734"/>
                    <a:pt x="0" y="1602"/>
                  </a:cubicBezTo>
                  <a:cubicBezTo>
                    <a:pt x="0" y="2469"/>
                    <a:pt x="1568" y="3169"/>
                    <a:pt x="3469" y="3169"/>
                  </a:cubicBezTo>
                  <a:cubicBezTo>
                    <a:pt x="5371" y="3169"/>
                    <a:pt x="6905" y="2469"/>
                    <a:pt x="6905" y="1602"/>
                  </a:cubicBezTo>
                  <a:cubicBezTo>
                    <a:pt x="6905" y="734"/>
                    <a:pt x="5371" y="0"/>
                    <a:pt x="3469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177339" y="1916548"/>
              <a:ext cx="148496" cy="105935"/>
            </a:xfrm>
            <a:custGeom>
              <a:avLst/>
              <a:gdLst/>
              <a:ahLst/>
              <a:cxnLst/>
              <a:rect l="l" t="t" r="r" b="b"/>
              <a:pathLst>
                <a:path w="5472" h="3904" extrusionOk="0">
                  <a:moveTo>
                    <a:pt x="2736" y="1"/>
                  </a:moveTo>
                  <a:cubicBezTo>
                    <a:pt x="1235" y="1"/>
                    <a:pt x="1" y="1568"/>
                    <a:pt x="1" y="3503"/>
                  </a:cubicBezTo>
                  <a:cubicBezTo>
                    <a:pt x="1" y="3737"/>
                    <a:pt x="201" y="3903"/>
                    <a:pt x="401" y="3903"/>
                  </a:cubicBezTo>
                  <a:cubicBezTo>
                    <a:pt x="635" y="3903"/>
                    <a:pt x="801" y="3737"/>
                    <a:pt x="801" y="3503"/>
                  </a:cubicBezTo>
                  <a:cubicBezTo>
                    <a:pt x="801" y="2002"/>
                    <a:pt x="1669" y="801"/>
                    <a:pt x="2736" y="801"/>
                  </a:cubicBezTo>
                  <a:cubicBezTo>
                    <a:pt x="3804" y="801"/>
                    <a:pt x="4671" y="2002"/>
                    <a:pt x="4671" y="3503"/>
                  </a:cubicBezTo>
                  <a:cubicBezTo>
                    <a:pt x="4671" y="3737"/>
                    <a:pt x="4838" y="3903"/>
                    <a:pt x="5071" y="3903"/>
                  </a:cubicBezTo>
                  <a:cubicBezTo>
                    <a:pt x="5305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614319" y="1916548"/>
              <a:ext cx="147574" cy="105935"/>
            </a:xfrm>
            <a:custGeom>
              <a:avLst/>
              <a:gdLst/>
              <a:ahLst/>
              <a:cxnLst/>
              <a:rect l="l" t="t" r="r" b="b"/>
              <a:pathLst>
                <a:path w="5438" h="3904" extrusionOk="0">
                  <a:moveTo>
                    <a:pt x="2703" y="1"/>
                  </a:moveTo>
                  <a:cubicBezTo>
                    <a:pt x="1201" y="1"/>
                    <a:pt x="1" y="1568"/>
                    <a:pt x="1" y="3503"/>
                  </a:cubicBezTo>
                  <a:cubicBezTo>
                    <a:pt x="1" y="3737"/>
                    <a:pt x="167" y="3903"/>
                    <a:pt x="401" y="3903"/>
                  </a:cubicBezTo>
                  <a:cubicBezTo>
                    <a:pt x="601" y="3903"/>
                    <a:pt x="801" y="3737"/>
                    <a:pt x="801" y="3503"/>
                  </a:cubicBezTo>
                  <a:cubicBezTo>
                    <a:pt x="801" y="2002"/>
                    <a:pt x="1668" y="801"/>
                    <a:pt x="2703" y="801"/>
                  </a:cubicBezTo>
                  <a:cubicBezTo>
                    <a:pt x="3770" y="801"/>
                    <a:pt x="4637" y="2002"/>
                    <a:pt x="4637" y="3503"/>
                  </a:cubicBezTo>
                  <a:cubicBezTo>
                    <a:pt x="4637" y="3737"/>
                    <a:pt x="4837" y="3903"/>
                    <a:pt x="5038" y="3903"/>
                  </a:cubicBezTo>
                  <a:cubicBezTo>
                    <a:pt x="5271" y="3903"/>
                    <a:pt x="5438" y="3737"/>
                    <a:pt x="5438" y="3503"/>
                  </a:cubicBezTo>
                  <a:cubicBezTo>
                    <a:pt x="5438" y="1568"/>
                    <a:pt x="4237" y="1"/>
                    <a:pt x="2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1959192" y="2294008"/>
              <a:ext cx="21764" cy="194639"/>
            </a:xfrm>
            <a:custGeom>
              <a:avLst/>
              <a:gdLst/>
              <a:ahLst/>
              <a:cxnLst/>
              <a:rect l="l" t="t" r="r" b="b"/>
              <a:pathLst>
                <a:path w="802" h="7173" extrusionOk="0">
                  <a:moveTo>
                    <a:pt x="401" y="1"/>
                  </a:moveTo>
                  <a:cubicBezTo>
                    <a:pt x="167" y="1"/>
                    <a:pt x="1" y="167"/>
                    <a:pt x="1" y="401"/>
                  </a:cubicBezTo>
                  <a:lnTo>
                    <a:pt x="1" y="6772"/>
                  </a:lnTo>
                  <a:cubicBezTo>
                    <a:pt x="1" y="7006"/>
                    <a:pt x="167" y="7172"/>
                    <a:pt x="401" y="7172"/>
                  </a:cubicBezTo>
                  <a:cubicBezTo>
                    <a:pt x="601" y="7172"/>
                    <a:pt x="801" y="7006"/>
                    <a:pt x="801" y="6772"/>
                  </a:cubicBezTo>
                  <a:lnTo>
                    <a:pt x="801" y="401"/>
                  </a:lnTo>
                  <a:cubicBezTo>
                    <a:pt x="801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1883156" y="2404315"/>
              <a:ext cx="173843" cy="84336"/>
            </a:xfrm>
            <a:custGeom>
              <a:avLst/>
              <a:gdLst/>
              <a:ahLst/>
              <a:cxnLst/>
              <a:rect l="l" t="t" r="r" b="b"/>
              <a:pathLst>
                <a:path w="6406" h="3108" extrusionOk="0">
                  <a:moveTo>
                    <a:pt x="5968" y="0"/>
                  </a:moveTo>
                  <a:cubicBezTo>
                    <a:pt x="5766" y="0"/>
                    <a:pt x="5601" y="129"/>
                    <a:pt x="5571" y="339"/>
                  </a:cubicBezTo>
                  <a:cubicBezTo>
                    <a:pt x="5371" y="1473"/>
                    <a:pt x="4370" y="2307"/>
                    <a:pt x="3203" y="2307"/>
                  </a:cubicBezTo>
                  <a:cubicBezTo>
                    <a:pt x="2069" y="2307"/>
                    <a:pt x="1068" y="1506"/>
                    <a:pt x="835" y="372"/>
                  </a:cubicBezTo>
                  <a:cubicBezTo>
                    <a:pt x="805" y="193"/>
                    <a:pt x="614" y="67"/>
                    <a:pt x="430" y="67"/>
                  </a:cubicBezTo>
                  <a:cubicBezTo>
                    <a:pt x="409" y="67"/>
                    <a:pt x="388" y="68"/>
                    <a:pt x="368" y="72"/>
                  </a:cubicBezTo>
                  <a:cubicBezTo>
                    <a:pt x="134" y="105"/>
                    <a:pt x="1" y="339"/>
                    <a:pt x="34" y="539"/>
                  </a:cubicBezTo>
                  <a:cubicBezTo>
                    <a:pt x="334" y="2040"/>
                    <a:pt x="1669" y="3107"/>
                    <a:pt x="3203" y="3107"/>
                  </a:cubicBezTo>
                  <a:cubicBezTo>
                    <a:pt x="4771" y="3107"/>
                    <a:pt x="6105" y="2007"/>
                    <a:pt x="6372" y="472"/>
                  </a:cubicBezTo>
                  <a:cubicBezTo>
                    <a:pt x="6405" y="239"/>
                    <a:pt x="6272" y="38"/>
                    <a:pt x="6038" y="5"/>
                  </a:cubicBezTo>
                  <a:cubicBezTo>
                    <a:pt x="6015" y="2"/>
                    <a:pt x="5991" y="0"/>
                    <a:pt x="5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17"/>
          <p:cNvSpPr/>
          <p:nvPr/>
        </p:nvSpPr>
        <p:spPr>
          <a:xfrm rot="10800000">
            <a:off x="8166872" y="1754312"/>
            <a:ext cx="977128" cy="1790348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7"/>
          <p:cNvSpPr/>
          <p:nvPr/>
        </p:nvSpPr>
        <p:spPr>
          <a:xfrm rot="10800000">
            <a:off x="7076045" y="4373420"/>
            <a:ext cx="2067955" cy="447181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7"/>
          <p:cNvSpPr/>
          <p:nvPr/>
        </p:nvSpPr>
        <p:spPr>
          <a:xfrm rot="-1596209" flipH="1">
            <a:off x="661161" y="86878"/>
            <a:ext cx="864699" cy="2337879"/>
          </a:xfrm>
          <a:custGeom>
            <a:avLst/>
            <a:gdLst/>
            <a:ahLst/>
            <a:cxnLst/>
            <a:rect l="l" t="t" r="r" b="b"/>
            <a:pathLst>
              <a:path w="34589" h="93518" extrusionOk="0">
                <a:moveTo>
                  <a:pt x="0" y="0"/>
                </a:moveTo>
                <a:cubicBezTo>
                  <a:pt x="5751" y="4246"/>
                  <a:pt x="33161" y="12523"/>
                  <a:pt x="34505" y="25476"/>
                </a:cubicBezTo>
                <a:cubicBezTo>
                  <a:pt x="35849" y="38429"/>
                  <a:pt x="10696" y="66377"/>
                  <a:pt x="8062" y="77717"/>
                </a:cubicBezTo>
                <a:cubicBezTo>
                  <a:pt x="5429" y="89057"/>
                  <a:pt x="16930" y="90885"/>
                  <a:pt x="18704" y="9351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Google Shape;389;p17"/>
          <p:cNvSpPr/>
          <p:nvPr/>
        </p:nvSpPr>
        <p:spPr>
          <a:xfrm>
            <a:off x="7919525" y="2452505"/>
            <a:ext cx="613855" cy="621571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7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7"/>
          <p:cNvSpPr/>
          <p:nvPr/>
        </p:nvSpPr>
        <p:spPr>
          <a:xfrm>
            <a:off x="7634088" y="4200344"/>
            <a:ext cx="453975" cy="459666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CF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7"/>
          <p:cNvSpPr/>
          <p:nvPr/>
        </p:nvSpPr>
        <p:spPr>
          <a:xfrm>
            <a:off x="1086513" y="1406519"/>
            <a:ext cx="453975" cy="459666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8"/>
          <p:cNvSpPr/>
          <p:nvPr/>
        </p:nvSpPr>
        <p:spPr>
          <a:xfrm flipH="1">
            <a:off x="6903896" y="333311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8"/>
          <p:cNvSpPr/>
          <p:nvPr/>
        </p:nvSpPr>
        <p:spPr>
          <a:xfrm flipH="1">
            <a:off x="8331531" y="1663645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8"/>
          <p:cNvSpPr/>
          <p:nvPr/>
        </p:nvSpPr>
        <p:spPr>
          <a:xfrm flipH="1">
            <a:off x="7424523" y="602704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7" name="Google Shape;397;p18"/>
          <p:cNvGrpSpPr/>
          <p:nvPr/>
        </p:nvGrpSpPr>
        <p:grpSpPr>
          <a:xfrm>
            <a:off x="5919799" y="215320"/>
            <a:ext cx="601537" cy="752244"/>
            <a:chOff x="7008345" y="190267"/>
            <a:chExt cx="655983" cy="820332"/>
          </a:xfrm>
        </p:grpSpPr>
        <p:sp>
          <p:nvSpPr>
            <p:cNvPr id="398" name="Google Shape;398;p18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18"/>
          <p:cNvGrpSpPr/>
          <p:nvPr/>
        </p:nvGrpSpPr>
        <p:grpSpPr>
          <a:xfrm rot="-2309226">
            <a:off x="8076271" y="3711345"/>
            <a:ext cx="601553" cy="752265"/>
            <a:chOff x="7008345" y="190267"/>
            <a:chExt cx="655983" cy="820332"/>
          </a:xfrm>
        </p:grpSpPr>
        <p:sp>
          <p:nvSpPr>
            <p:cNvPr id="403" name="Google Shape;403;p18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A6799"/>
                </a:solidFill>
              </a:endParaRPr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9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>
            <a:off x="921820" y="3726392"/>
            <a:ext cx="8222179" cy="820332"/>
            <a:chOff x="921820" y="3726392"/>
            <a:chExt cx="8222179" cy="820332"/>
          </a:xfrm>
        </p:grpSpPr>
        <p:sp>
          <p:nvSpPr>
            <p:cNvPr id="410" name="Google Shape;410;p19"/>
            <p:cNvSpPr/>
            <p:nvPr/>
          </p:nvSpPr>
          <p:spPr>
            <a:xfrm flipH="1">
              <a:off x="6903896" y="3820586"/>
              <a:ext cx="377467" cy="408980"/>
            </a:xfrm>
            <a:custGeom>
              <a:avLst/>
              <a:gdLst/>
              <a:ahLst/>
              <a:cxnLst/>
              <a:rect l="l" t="t" r="r" b="b"/>
              <a:pathLst>
                <a:path w="12577" h="13627" extrusionOk="0">
                  <a:moveTo>
                    <a:pt x="11983" y="0"/>
                  </a:moveTo>
                  <a:cubicBezTo>
                    <a:pt x="8468" y="7053"/>
                    <a:pt x="228" y="13056"/>
                    <a:pt x="137" y="13125"/>
                  </a:cubicBezTo>
                  <a:cubicBezTo>
                    <a:pt x="23" y="13216"/>
                    <a:pt x="0" y="13376"/>
                    <a:pt x="69" y="13513"/>
                  </a:cubicBezTo>
                  <a:cubicBezTo>
                    <a:pt x="137" y="13581"/>
                    <a:pt x="205" y="13627"/>
                    <a:pt x="297" y="13627"/>
                  </a:cubicBezTo>
                  <a:cubicBezTo>
                    <a:pt x="342" y="13627"/>
                    <a:pt x="388" y="13604"/>
                    <a:pt x="457" y="13558"/>
                  </a:cubicBezTo>
                  <a:cubicBezTo>
                    <a:pt x="479" y="13536"/>
                    <a:pt x="3469" y="11390"/>
                    <a:pt x="6597" y="8172"/>
                  </a:cubicBezTo>
                  <a:cubicBezTo>
                    <a:pt x="8651" y="6049"/>
                    <a:pt x="11070" y="3173"/>
                    <a:pt x="1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19"/>
            <p:cNvGrpSpPr/>
            <p:nvPr/>
          </p:nvGrpSpPr>
          <p:grpSpPr>
            <a:xfrm>
              <a:off x="921820" y="3726392"/>
              <a:ext cx="8222179" cy="820332"/>
              <a:chOff x="921820" y="3726392"/>
              <a:chExt cx="8222179" cy="820332"/>
            </a:xfrm>
          </p:grpSpPr>
          <p:sp>
            <p:nvSpPr>
              <p:cNvPr id="412" name="Google Shape;412;p19"/>
              <p:cNvSpPr/>
              <p:nvPr/>
            </p:nvSpPr>
            <p:spPr>
              <a:xfrm flipH="1">
                <a:off x="7424523" y="4089979"/>
                <a:ext cx="1719476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57292" h="12389" extrusionOk="0">
                    <a:moveTo>
                      <a:pt x="4485" y="0"/>
                    </a:moveTo>
                    <a:cubicBezTo>
                      <a:pt x="2849" y="0"/>
                      <a:pt x="1353" y="279"/>
                      <a:pt x="0" y="839"/>
                    </a:cubicBezTo>
                    <a:lnTo>
                      <a:pt x="0" y="1432"/>
                    </a:lnTo>
                    <a:cubicBezTo>
                      <a:pt x="1345" y="837"/>
                      <a:pt x="2846" y="540"/>
                      <a:pt x="4500" y="540"/>
                    </a:cubicBezTo>
                    <a:cubicBezTo>
                      <a:pt x="8492" y="540"/>
                      <a:pt x="13376" y="2270"/>
                      <a:pt x="19105" y="5724"/>
                    </a:cubicBezTo>
                    <a:cubicBezTo>
                      <a:pt x="27573" y="10814"/>
                      <a:pt x="35105" y="12389"/>
                      <a:pt x="41177" y="12389"/>
                    </a:cubicBezTo>
                    <a:cubicBezTo>
                      <a:pt x="50992" y="12389"/>
                      <a:pt x="57040" y="8257"/>
                      <a:pt x="57155" y="8189"/>
                    </a:cubicBezTo>
                    <a:cubicBezTo>
                      <a:pt x="57269" y="8097"/>
                      <a:pt x="57292" y="7938"/>
                      <a:pt x="57200" y="7824"/>
                    </a:cubicBezTo>
                    <a:cubicBezTo>
                      <a:pt x="57159" y="7741"/>
                      <a:pt x="57077" y="7700"/>
                      <a:pt x="56993" y="7700"/>
                    </a:cubicBezTo>
                    <a:cubicBezTo>
                      <a:pt x="56937" y="7700"/>
                      <a:pt x="56881" y="7719"/>
                      <a:pt x="56835" y="7755"/>
                    </a:cubicBezTo>
                    <a:cubicBezTo>
                      <a:pt x="56737" y="7825"/>
                      <a:pt x="50820" y="11864"/>
                      <a:pt x="41174" y="11864"/>
                    </a:cubicBezTo>
                    <a:cubicBezTo>
                      <a:pt x="35182" y="11864"/>
                      <a:pt x="27749" y="10305"/>
                      <a:pt x="19379" y="5267"/>
                    </a:cubicBezTo>
                    <a:cubicBezTo>
                      <a:pt x="13569" y="1758"/>
                      <a:pt x="8588" y="0"/>
                      <a:pt x="4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9"/>
              <p:cNvSpPr/>
              <p:nvPr/>
            </p:nvSpPr>
            <p:spPr>
              <a:xfrm>
                <a:off x="7169551" y="4042454"/>
                <a:ext cx="461041" cy="466875"/>
              </a:xfrm>
              <a:custGeom>
                <a:avLst/>
                <a:gdLst/>
                <a:ahLst/>
                <a:cxnLst/>
                <a:rect l="l" t="t" r="r" b="b"/>
                <a:pathLst>
                  <a:path w="20784" h="21047" extrusionOk="0">
                    <a:moveTo>
                      <a:pt x="13971" y="1"/>
                    </a:moveTo>
                    <a:cubicBezTo>
                      <a:pt x="13801" y="1"/>
                      <a:pt x="13627" y="58"/>
                      <a:pt x="13479" y="185"/>
                    </a:cubicBezTo>
                    <a:lnTo>
                      <a:pt x="8914" y="4110"/>
                    </a:lnTo>
                    <a:cubicBezTo>
                      <a:pt x="8759" y="4231"/>
                      <a:pt x="8577" y="4287"/>
                      <a:pt x="8389" y="4287"/>
                    </a:cubicBezTo>
                    <a:cubicBezTo>
                      <a:pt x="8329" y="4287"/>
                      <a:pt x="8268" y="4281"/>
                      <a:pt x="8207" y="4270"/>
                    </a:cubicBezTo>
                    <a:lnTo>
                      <a:pt x="2523" y="2672"/>
                    </a:lnTo>
                    <a:cubicBezTo>
                      <a:pt x="2456" y="2655"/>
                      <a:pt x="2390" y="2647"/>
                      <a:pt x="2325" y="2647"/>
                    </a:cubicBezTo>
                    <a:cubicBezTo>
                      <a:pt x="1797" y="2647"/>
                      <a:pt x="1384" y="3194"/>
                      <a:pt x="1587" y="3722"/>
                    </a:cubicBezTo>
                    <a:lnTo>
                      <a:pt x="3756" y="9292"/>
                    </a:lnTo>
                    <a:cubicBezTo>
                      <a:pt x="3847" y="9520"/>
                      <a:pt x="3824" y="9794"/>
                      <a:pt x="3687" y="10022"/>
                    </a:cubicBezTo>
                    <a:lnTo>
                      <a:pt x="355" y="15044"/>
                    </a:lnTo>
                    <a:cubicBezTo>
                      <a:pt x="1" y="15575"/>
                      <a:pt x="354" y="16256"/>
                      <a:pt x="958" y="16256"/>
                    </a:cubicBezTo>
                    <a:cubicBezTo>
                      <a:pt x="978" y="16256"/>
                      <a:pt x="997" y="16255"/>
                      <a:pt x="1017" y="16254"/>
                    </a:cubicBezTo>
                    <a:lnTo>
                      <a:pt x="6929" y="15774"/>
                    </a:lnTo>
                    <a:cubicBezTo>
                      <a:pt x="6950" y="15772"/>
                      <a:pt x="6971" y="15771"/>
                      <a:pt x="6992" y="15771"/>
                    </a:cubicBezTo>
                    <a:cubicBezTo>
                      <a:pt x="7221" y="15771"/>
                      <a:pt x="7444" y="15883"/>
                      <a:pt x="7590" y="16071"/>
                    </a:cubicBezTo>
                    <a:lnTo>
                      <a:pt x="11197" y="20750"/>
                    </a:lnTo>
                    <a:cubicBezTo>
                      <a:pt x="11353" y="20952"/>
                      <a:pt x="11575" y="21047"/>
                      <a:pt x="11795" y="21047"/>
                    </a:cubicBezTo>
                    <a:cubicBezTo>
                      <a:pt x="12123" y="21047"/>
                      <a:pt x="12448" y="20836"/>
                      <a:pt x="12544" y="20453"/>
                    </a:cubicBezTo>
                    <a:lnTo>
                      <a:pt x="14027" y="14587"/>
                    </a:lnTo>
                    <a:cubicBezTo>
                      <a:pt x="14096" y="14336"/>
                      <a:pt x="14278" y="14131"/>
                      <a:pt x="14529" y="14039"/>
                    </a:cubicBezTo>
                    <a:lnTo>
                      <a:pt x="20099" y="11917"/>
                    </a:lnTo>
                    <a:cubicBezTo>
                      <a:pt x="20692" y="11688"/>
                      <a:pt x="20783" y="10867"/>
                      <a:pt x="20258" y="10524"/>
                    </a:cubicBezTo>
                    <a:lnTo>
                      <a:pt x="15260" y="7374"/>
                    </a:lnTo>
                    <a:cubicBezTo>
                      <a:pt x="15054" y="7238"/>
                      <a:pt x="14917" y="7009"/>
                      <a:pt x="14895" y="6758"/>
                    </a:cubicBezTo>
                    <a:lnTo>
                      <a:pt x="14735" y="732"/>
                    </a:lnTo>
                    <a:cubicBezTo>
                      <a:pt x="14719" y="290"/>
                      <a:pt x="14353" y="1"/>
                      <a:pt x="13971" y="1"/>
                    </a:cubicBezTo>
                    <a:close/>
                  </a:path>
                </a:pathLst>
              </a:custGeom>
              <a:solidFill>
                <a:srgbClr val="57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4" name="Google Shape;414;p19"/>
              <p:cNvGrpSpPr/>
              <p:nvPr/>
            </p:nvGrpSpPr>
            <p:grpSpPr>
              <a:xfrm>
                <a:off x="921820" y="3726392"/>
                <a:ext cx="655983" cy="820332"/>
                <a:chOff x="6625395" y="269392"/>
                <a:chExt cx="655983" cy="820332"/>
              </a:xfrm>
            </p:grpSpPr>
            <p:sp>
              <p:nvSpPr>
                <p:cNvPr id="415" name="Google Shape;415;p19"/>
                <p:cNvSpPr/>
                <p:nvPr/>
              </p:nvSpPr>
              <p:spPr>
                <a:xfrm>
                  <a:off x="6625395" y="458050"/>
                  <a:ext cx="623780" cy="63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4" h="21047" extrusionOk="0">
                      <a:moveTo>
                        <a:pt x="13971" y="1"/>
                      </a:moveTo>
                      <a:cubicBezTo>
                        <a:pt x="13801" y="1"/>
                        <a:pt x="13627" y="58"/>
                        <a:pt x="13479" y="185"/>
                      </a:cubicBezTo>
                      <a:lnTo>
                        <a:pt x="8914" y="4110"/>
                      </a:lnTo>
                      <a:cubicBezTo>
                        <a:pt x="8759" y="4231"/>
                        <a:pt x="8577" y="4287"/>
                        <a:pt x="8389" y="4287"/>
                      </a:cubicBezTo>
                      <a:cubicBezTo>
                        <a:pt x="8329" y="4287"/>
                        <a:pt x="8268" y="4281"/>
                        <a:pt x="8207" y="4270"/>
                      </a:cubicBezTo>
                      <a:lnTo>
                        <a:pt x="2523" y="2672"/>
                      </a:lnTo>
                      <a:cubicBezTo>
                        <a:pt x="2456" y="2655"/>
                        <a:pt x="2390" y="2647"/>
                        <a:pt x="2325" y="2647"/>
                      </a:cubicBezTo>
                      <a:cubicBezTo>
                        <a:pt x="1797" y="2647"/>
                        <a:pt x="1384" y="3194"/>
                        <a:pt x="1587" y="3722"/>
                      </a:cubicBezTo>
                      <a:lnTo>
                        <a:pt x="3756" y="9292"/>
                      </a:lnTo>
                      <a:cubicBezTo>
                        <a:pt x="3847" y="9520"/>
                        <a:pt x="3824" y="9794"/>
                        <a:pt x="3687" y="10022"/>
                      </a:cubicBezTo>
                      <a:lnTo>
                        <a:pt x="355" y="15044"/>
                      </a:lnTo>
                      <a:cubicBezTo>
                        <a:pt x="1" y="15575"/>
                        <a:pt x="354" y="16256"/>
                        <a:pt x="958" y="16256"/>
                      </a:cubicBezTo>
                      <a:cubicBezTo>
                        <a:pt x="978" y="16256"/>
                        <a:pt x="997" y="16255"/>
                        <a:pt x="1017" y="16254"/>
                      </a:cubicBezTo>
                      <a:lnTo>
                        <a:pt x="6929" y="15774"/>
                      </a:lnTo>
                      <a:cubicBezTo>
                        <a:pt x="6950" y="15772"/>
                        <a:pt x="6971" y="15771"/>
                        <a:pt x="6992" y="15771"/>
                      </a:cubicBezTo>
                      <a:cubicBezTo>
                        <a:pt x="7221" y="15771"/>
                        <a:pt x="7444" y="15883"/>
                        <a:pt x="7590" y="16071"/>
                      </a:cubicBezTo>
                      <a:lnTo>
                        <a:pt x="11197" y="20750"/>
                      </a:lnTo>
                      <a:cubicBezTo>
                        <a:pt x="11353" y="20952"/>
                        <a:pt x="11575" y="21047"/>
                        <a:pt x="11795" y="21047"/>
                      </a:cubicBezTo>
                      <a:cubicBezTo>
                        <a:pt x="12123" y="21047"/>
                        <a:pt x="12448" y="20836"/>
                        <a:pt x="12544" y="20453"/>
                      </a:cubicBezTo>
                      <a:lnTo>
                        <a:pt x="14027" y="14587"/>
                      </a:lnTo>
                      <a:cubicBezTo>
                        <a:pt x="14096" y="14336"/>
                        <a:pt x="14278" y="14131"/>
                        <a:pt x="14529" y="14039"/>
                      </a:cubicBezTo>
                      <a:lnTo>
                        <a:pt x="20099" y="11917"/>
                      </a:lnTo>
                      <a:cubicBezTo>
                        <a:pt x="20692" y="11688"/>
                        <a:pt x="20783" y="10867"/>
                        <a:pt x="20258" y="10524"/>
                      </a:cubicBezTo>
                      <a:lnTo>
                        <a:pt x="15260" y="7374"/>
                      </a:lnTo>
                      <a:cubicBezTo>
                        <a:pt x="15054" y="7238"/>
                        <a:pt x="14917" y="7009"/>
                        <a:pt x="14895" y="6758"/>
                      </a:cubicBezTo>
                      <a:lnTo>
                        <a:pt x="14735" y="732"/>
                      </a:lnTo>
                      <a:cubicBezTo>
                        <a:pt x="14719" y="290"/>
                        <a:pt x="14353" y="1"/>
                        <a:pt x="13971" y="1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9"/>
                <p:cNvSpPr/>
                <p:nvPr/>
              </p:nvSpPr>
              <p:spPr>
                <a:xfrm>
                  <a:off x="6674406" y="269392"/>
                  <a:ext cx="124012" cy="153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" h="5124" extrusionOk="0">
                      <a:moveTo>
                        <a:pt x="302" y="0"/>
                      </a:moveTo>
                      <a:cubicBezTo>
                        <a:pt x="244" y="0"/>
                        <a:pt x="185" y="19"/>
                        <a:pt x="137" y="57"/>
                      </a:cubicBezTo>
                      <a:cubicBezTo>
                        <a:pt x="23" y="148"/>
                        <a:pt x="0" y="331"/>
                        <a:pt x="91" y="445"/>
                      </a:cubicBezTo>
                      <a:lnTo>
                        <a:pt x="3629" y="5033"/>
                      </a:lnTo>
                      <a:cubicBezTo>
                        <a:pt x="3675" y="5101"/>
                        <a:pt x="3743" y="5124"/>
                        <a:pt x="3835" y="5124"/>
                      </a:cubicBezTo>
                      <a:cubicBezTo>
                        <a:pt x="3880" y="5124"/>
                        <a:pt x="3949" y="5124"/>
                        <a:pt x="3994" y="5078"/>
                      </a:cubicBezTo>
                      <a:cubicBezTo>
                        <a:pt x="4109" y="4987"/>
                        <a:pt x="4131" y="4827"/>
                        <a:pt x="4040" y="4713"/>
                      </a:cubicBezTo>
                      <a:lnTo>
                        <a:pt x="502" y="102"/>
                      </a:lnTo>
                      <a:cubicBezTo>
                        <a:pt x="462" y="36"/>
                        <a:pt x="384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9"/>
                <p:cNvSpPr/>
                <p:nvPr/>
              </p:nvSpPr>
              <p:spPr>
                <a:xfrm>
                  <a:off x="6835363" y="269602"/>
                  <a:ext cx="49371" cy="16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5574" extrusionOk="0">
                      <a:moveTo>
                        <a:pt x="294" y="0"/>
                      </a:moveTo>
                      <a:cubicBezTo>
                        <a:pt x="280" y="0"/>
                        <a:pt x="266" y="2"/>
                        <a:pt x="252" y="4"/>
                      </a:cubicBezTo>
                      <a:cubicBezTo>
                        <a:pt x="92" y="27"/>
                        <a:pt x="1" y="187"/>
                        <a:pt x="47" y="324"/>
                      </a:cubicBezTo>
                      <a:lnTo>
                        <a:pt x="1074" y="5345"/>
                      </a:lnTo>
                      <a:cubicBezTo>
                        <a:pt x="1119" y="5482"/>
                        <a:pt x="1211" y="5573"/>
                        <a:pt x="1348" y="5573"/>
                      </a:cubicBezTo>
                      <a:cubicBezTo>
                        <a:pt x="1371" y="5573"/>
                        <a:pt x="1371" y="5551"/>
                        <a:pt x="1393" y="5551"/>
                      </a:cubicBezTo>
                      <a:cubicBezTo>
                        <a:pt x="1553" y="5528"/>
                        <a:pt x="1644" y="5391"/>
                        <a:pt x="1599" y="5254"/>
                      </a:cubicBezTo>
                      <a:lnTo>
                        <a:pt x="549" y="209"/>
                      </a:lnTo>
                      <a:cubicBezTo>
                        <a:pt x="528" y="87"/>
                        <a:pt x="416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9"/>
                <p:cNvSpPr/>
                <p:nvPr/>
              </p:nvSpPr>
              <p:spPr>
                <a:xfrm>
                  <a:off x="7162829" y="547998"/>
                  <a:ext cx="118549" cy="6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164" extrusionOk="0">
                      <a:moveTo>
                        <a:pt x="3644" y="1"/>
                      </a:moveTo>
                      <a:cubicBezTo>
                        <a:pt x="3608" y="1"/>
                        <a:pt x="3573" y="6"/>
                        <a:pt x="3538" y="18"/>
                      </a:cubicBezTo>
                      <a:lnTo>
                        <a:pt x="183" y="1661"/>
                      </a:lnTo>
                      <a:cubicBezTo>
                        <a:pt x="46" y="1707"/>
                        <a:pt x="0" y="1867"/>
                        <a:pt x="46" y="2004"/>
                      </a:cubicBezTo>
                      <a:cubicBezTo>
                        <a:pt x="92" y="2095"/>
                        <a:pt x="206" y="2163"/>
                        <a:pt x="297" y="2163"/>
                      </a:cubicBezTo>
                      <a:cubicBezTo>
                        <a:pt x="343" y="2163"/>
                        <a:pt x="366" y="2141"/>
                        <a:pt x="411" y="2141"/>
                      </a:cubicBezTo>
                      <a:lnTo>
                        <a:pt x="3767" y="497"/>
                      </a:lnTo>
                      <a:cubicBezTo>
                        <a:pt x="3904" y="429"/>
                        <a:pt x="3949" y="292"/>
                        <a:pt x="3904" y="155"/>
                      </a:cubicBezTo>
                      <a:cubicBezTo>
                        <a:pt x="3852" y="52"/>
                        <a:pt x="3750" y="1"/>
                        <a:pt x="36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2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421" name="Google Shape;421;p20"/>
          <p:cNvGrpSpPr/>
          <p:nvPr/>
        </p:nvGrpSpPr>
        <p:grpSpPr>
          <a:xfrm>
            <a:off x="1" y="1753227"/>
            <a:ext cx="2694049" cy="3390274"/>
            <a:chOff x="1" y="1753227"/>
            <a:chExt cx="2694049" cy="3390274"/>
          </a:xfrm>
        </p:grpSpPr>
        <p:sp>
          <p:nvSpPr>
            <p:cNvPr id="422" name="Google Shape;422;p20"/>
            <p:cNvSpPr/>
            <p:nvPr/>
          </p:nvSpPr>
          <p:spPr>
            <a:xfrm rot="10800000" flipH="1">
              <a:off x="1" y="1753227"/>
              <a:ext cx="977128" cy="1790348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 rot="10800000" flipH="1">
              <a:off x="1" y="4372336"/>
              <a:ext cx="2067955" cy="447181"/>
            </a:xfrm>
            <a:custGeom>
              <a:avLst/>
              <a:gdLst/>
              <a:ahLst/>
              <a:cxnLst/>
              <a:rect l="l" t="t" r="r" b="b"/>
              <a:pathLst>
                <a:path w="57292" h="12389" extrusionOk="0">
                  <a:moveTo>
                    <a:pt x="4485" y="0"/>
                  </a:moveTo>
                  <a:cubicBezTo>
                    <a:pt x="2849" y="0"/>
                    <a:pt x="1353" y="279"/>
                    <a:pt x="0" y="839"/>
                  </a:cubicBezTo>
                  <a:lnTo>
                    <a:pt x="0" y="1432"/>
                  </a:lnTo>
                  <a:cubicBezTo>
                    <a:pt x="1345" y="837"/>
                    <a:pt x="2846" y="540"/>
                    <a:pt x="4500" y="540"/>
                  </a:cubicBezTo>
                  <a:cubicBezTo>
                    <a:pt x="8492" y="540"/>
                    <a:pt x="13376" y="2270"/>
                    <a:pt x="19105" y="5724"/>
                  </a:cubicBezTo>
                  <a:cubicBezTo>
                    <a:pt x="27573" y="10814"/>
                    <a:pt x="35105" y="12389"/>
                    <a:pt x="41177" y="12389"/>
                  </a:cubicBezTo>
                  <a:cubicBezTo>
                    <a:pt x="50992" y="12389"/>
                    <a:pt x="57040" y="8257"/>
                    <a:pt x="57155" y="8189"/>
                  </a:cubicBezTo>
                  <a:cubicBezTo>
                    <a:pt x="57269" y="8097"/>
                    <a:pt x="57292" y="7938"/>
                    <a:pt x="57200" y="7824"/>
                  </a:cubicBezTo>
                  <a:cubicBezTo>
                    <a:pt x="57159" y="7741"/>
                    <a:pt x="57077" y="7700"/>
                    <a:pt x="56993" y="7700"/>
                  </a:cubicBezTo>
                  <a:cubicBezTo>
                    <a:pt x="56937" y="7700"/>
                    <a:pt x="56881" y="7719"/>
                    <a:pt x="56835" y="7755"/>
                  </a:cubicBezTo>
                  <a:cubicBezTo>
                    <a:pt x="56737" y="7825"/>
                    <a:pt x="50820" y="11864"/>
                    <a:pt x="41174" y="11864"/>
                  </a:cubicBezTo>
                  <a:cubicBezTo>
                    <a:pt x="35182" y="11864"/>
                    <a:pt x="27749" y="10305"/>
                    <a:pt x="19379" y="5267"/>
                  </a:cubicBezTo>
                  <a:cubicBezTo>
                    <a:pt x="13569" y="1758"/>
                    <a:pt x="8588" y="0"/>
                    <a:pt x="4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 rot="10800000" flipH="1">
              <a:off x="2240083" y="4651634"/>
              <a:ext cx="453967" cy="491867"/>
            </a:xfrm>
            <a:custGeom>
              <a:avLst/>
              <a:gdLst/>
              <a:ahLst/>
              <a:cxnLst/>
              <a:rect l="l" t="t" r="r" b="b"/>
              <a:pathLst>
                <a:path w="12577" h="13627" extrusionOk="0">
                  <a:moveTo>
                    <a:pt x="11983" y="0"/>
                  </a:moveTo>
                  <a:cubicBezTo>
                    <a:pt x="8468" y="7053"/>
                    <a:pt x="228" y="13056"/>
                    <a:pt x="137" y="13125"/>
                  </a:cubicBezTo>
                  <a:cubicBezTo>
                    <a:pt x="23" y="13216"/>
                    <a:pt x="0" y="13376"/>
                    <a:pt x="69" y="13513"/>
                  </a:cubicBezTo>
                  <a:cubicBezTo>
                    <a:pt x="137" y="13581"/>
                    <a:pt x="205" y="13627"/>
                    <a:pt x="297" y="13627"/>
                  </a:cubicBezTo>
                  <a:cubicBezTo>
                    <a:pt x="342" y="13627"/>
                    <a:pt x="388" y="13604"/>
                    <a:pt x="457" y="13558"/>
                  </a:cubicBezTo>
                  <a:cubicBezTo>
                    <a:pt x="479" y="13536"/>
                    <a:pt x="3469" y="11390"/>
                    <a:pt x="6597" y="8172"/>
                  </a:cubicBezTo>
                  <a:cubicBezTo>
                    <a:pt x="8651" y="6049"/>
                    <a:pt x="11070" y="3173"/>
                    <a:pt x="1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5" name="Google Shape;425;p20"/>
            <p:cNvGrpSpPr/>
            <p:nvPr/>
          </p:nvGrpSpPr>
          <p:grpSpPr>
            <a:xfrm rot="-1704725">
              <a:off x="1235502" y="4276409"/>
              <a:ext cx="534968" cy="533841"/>
              <a:chOff x="4695223" y="3382572"/>
              <a:chExt cx="935820" cy="984650"/>
            </a:xfrm>
          </p:grpSpPr>
          <p:sp>
            <p:nvSpPr>
              <p:cNvPr id="426" name="Google Shape;426;p20"/>
              <p:cNvSpPr/>
              <p:nvPr/>
            </p:nvSpPr>
            <p:spPr>
              <a:xfrm>
                <a:off x="4947328" y="3450551"/>
                <a:ext cx="222663" cy="327316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0906" extrusionOk="0">
                    <a:moveTo>
                      <a:pt x="842" y="1"/>
                    </a:moveTo>
                    <a:cubicBezTo>
                      <a:pt x="534" y="1"/>
                      <a:pt x="252" y="209"/>
                      <a:pt x="160" y="520"/>
                    </a:cubicBezTo>
                    <a:lnTo>
                      <a:pt x="92" y="817"/>
                    </a:lnTo>
                    <a:cubicBezTo>
                      <a:pt x="1" y="1159"/>
                      <a:pt x="183" y="1524"/>
                      <a:pt x="548" y="1661"/>
                    </a:cubicBezTo>
                    <a:cubicBezTo>
                      <a:pt x="2169" y="2232"/>
                      <a:pt x="3219" y="3259"/>
                      <a:pt x="4109" y="4423"/>
                    </a:cubicBezTo>
                    <a:cubicBezTo>
                      <a:pt x="6163" y="7071"/>
                      <a:pt x="5410" y="10609"/>
                      <a:pt x="5410" y="10654"/>
                    </a:cubicBezTo>
                    <a:lnTo>
                      <a:pt x="6209" y="10906"/>
                    </a:lnTo>
                    <a:cubicBezTo>
                      <a:pt x="6278" y="10746"/>
                      <a:pt x="7419" y="6865"/>
                      <a:pt x="5616" y="3601"/>
                    </a:cubicBezTo>
                    <a:cubicBezTo>
                      <a:pt x="4680" y="1935"/>
                      <a:pt x="3151" y="725"/>
                      <a:pt x="1073" y="41"/>
                    </a:cubicBezTo>
                    <a:cubicBezTo>
                      <a:pt x="996" y="14"/>
                      <a:pt x="918" y="1"/>
                      <a:pt x="842" y="1"/>
                    </a:cubicBezTo>
                    <a:close/>
                  </a:path>
                </a:pathLst>
              </a:custGeom>
              <a:solidFill>
                <a:srgbClr val="123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0"/>
              <p:cNvSpPr/>
              <p:nvPr/>
            </p:nvSpPr>
            <p:spPr>
              <a:xfrm>
                <a:off x="5132295" y="3382572"/>
                <a:ext cx="387761" cy="239110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7967" extrusionOk="0">
                    <a:moveTo>
                      <a:pt x="12920" y="0"/>
                    </a:moveTo>
                    <a:cubicBezTo>
                      <a:pt x="1735" y="0"/>
                      <a:pt x="0" y="7966"/>
                      <a:pt x="0" y="7966"/>
                    </a:cubicBezTo>
                    <a:cubicBezTo>
                      <a:pt x="12235" y="7966"/>
                      <a:pt x="12920" y="0"/>
                      <a:pt x="12920" y="0"/>
                    </a:cubicBezTo>
                    <a:close/>
                  </a:path>
                </a:pathLst>
              </a:custGeom>
              <a:solidFill>
                <a:srgbClr val="57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0"/>
              <p:cNvSpPr/>
              <p:nvPr/>
            </p:nvSpPr>
            <p:spPr>
              <a:xfrm>
                <a:off x="4695223" y="3615289"/>
                <a:ext cx="935820" cy="751933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25054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05"/>
                    </a:cubicBezTo>
                    <a:cubicBezTo>
                      <a:pt x="6072" y="22513"/>
                      <a:pt x="8560" y="24498"/>
                      <a:pt x="11368" y="24498"/>
                    </a:cubicBezTo>
                    <a:cubicBezTo>
                      <a:pt x="15231" y="24498"/>
                      <a:pt x="16993" y="25054"/>
                      <a:pt x="18334" y="25054"/>
                    </a:cubicBezTo>
                    <a:cubicBezTo>
                      <a:pt x="19527" y="25054"/>
                      <a:pt x="20386" y="24613"/>
                      <a:pt x="22096" y="22946"/>
                    </a:cubicBezTo>
                    <a:cubicBezTo>
                      <a:pt x="27254" y="17925"/>
                      <a:pt x="31180" y="6010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3" y="437"/>
                      <a:pt x="21111" y="437"/>
                    </a:cubicBezTo>
                    <a:cubicBezTo>
                      <a:pt x="19367" y="437"/>
                      <a:pt x="17175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0"/>
              <p:cNvSpPr/>
              <p:nvPr/>
            </p:nvSpPr>
            <p:spPr>
              <a:xfrm>
                <a:off x="4695223" y="3615289"/>
                <a:ext cx="781676" cy="603791"/>
              </a:xfrm>
              <a:custGeom>
                <a:avLst/>
                <a:gdLst/>
                <a:ahLst/>
                <a:cxnLst/>
                <a:rect l="l" t="t" r="r" b="b"/>
                <a:pathLst>
                  <a:path w="26045" h="20118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28"/>
                    </a:cubicBezTo>
                    <a:cubicBezTo>
                      <a:pt x="5807" y="19954"/>
                      <a:pt x="7487" y="20118"/>
                      <a:pt x="9230" y="20118"/>
                    </a:cubicBezTo>
                    <a:cubicBezTo>
                      <a:pt x="14181" y="20118"/>
                      <a:pt x="19647" y="18796"/>
                      <a:pt x="22803" y="13816"/>
                    </a:cubicBezTo>
                    <a:cubicBezTo>
                      <a:pt x="25337" y="9822"/>
                      <a:pt x="26045" y="5622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7" y="437"/>
                      <a:pt x="21118" y="437"/>
                    </a:cubicBezTo>
                    <a:cubicBezTo>
                      <a:pt x="19378" y="437"/>
                      <a:pt x="17188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9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0"/>
              <p:cNvSpPr/>
              <p:nvPr/>
            </p:nvSpPr>
            <p:spPr>
              <a:xfrm>
                <a:off x="4808731" y="3712740"/>
                <a:ext cx="169150" cy="102883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3428" extrusionOk="0">
                    <a:moveTo>
                      <a:pt x="3488" y="0"/>
                    </a:moveTo>
                    <a:cubicBezTo>
                      <a:pt x="2607" y="0"/>
                      <a:pt x="0" y="1641"/>
                      <a:pt x="1104" y="3037"/>
                    </a:cubicBezTo>
                    <a:cubicBezTo>
                      <a:pt x="1317" y="3312"/>
                      <a:pt x="1587" y="3428"/>
                      <a:pt x="1879" y="3428"/>
                    </a:cubicBezTo>
                    <a:cubicBezTo>
                      <a:pt x="3433" y="3428"/>
                      <a:pt x="5636" y="155"/>
                      <a:pt x="3523" y="1"/>
                    </a:cubicBezTo>
                    <a:cubicBezTo>
                      <a:pt x="3512" y="1"/>
                      <a:pt x="3500" y="0"/>
                      <a:pt x="3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1" name="Google Shape;431;p20"/>
            <p:cNvSpPr/>
            <p:nvPr/>
          </p:nvSpPr>
          <p:spPr>
            <a:xfrm>
              <a:off x="261574" y="2194875"/>
              <a:ext cx="453975" cy="459719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2_1_1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1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21"/>
          <p:cNvGrpSpPr/>
          <p:nvPr/>
        </p:nvGrpSpPr>
        <p:grpSpPr>
          <a:xfrm>
            <a:off x="0" y="14325"/>
            <a:ext cx="9140749" cy="4866341"/>
            <a:chOff x="0" y="14325"/>
            <a:chExt cx="9140749" cy="4866341"/>
          </a:xfrm>
        </p:grpSpPr>
        <p:sp>
          <p:nvSpPr>
            <p:cNvPr id="435" name="Google Shape;435;p21"/>
            <p:cNvSpPr/>
            <p:nvPr/>
          </p:nvSpPr>
          <p:spPr>
            <a:xfrm>
              <a:off x="7594751" y="14325"/>
              <a:ext cx="1545977" cy="1158227"/>
            </a:xfrm>
            <a:custGeom>
              <a:avLst/>
              <a:gdLst/>
              <a:ahLst/>
              <a:cxnLst/>
              <a:rect l="l" t="t" r="r" b="b"/>
              <a:pathLst>
                <a:path w="108623" h="81379" extrusionOk="0">
                  <a:moveTo>
                    <a:pt x="99167" y="0"/>
                  </a:moveTo>
                  <a:cubicBezTo>
                    <a:pt x="74118" y="0"/>
                    <a:pt x="48020" y="7785"/>
                    <a:pt x="27244" y="21778"/>
                  </a:cubicBezTo>
                  <a:cubicBezTo>
                    <a:pt x="14406" y="30424"/>
                    <a:pt x="-2107" y="44313"/>
                    <a:pt x="308" y="59602"/>
                  </a:cubicBezTo>
                  <a:cubicBezTo>
                    <a:pt x="1269" y="65687"/>
                    <a:pt x="4352" y="72230"/>
                    <a:pt x="9478" y="75648"/>
                  </a:cubicBezTo>
                  <a:cubicBezTo>
                    <a:pt x="15167" y="79441"/>
                    <a:pt x="22704" y="80230"/>
                    <a:pt x="29536" y="79946"/>
                  </a:cubicBezTo>
                  <a:cubicBezTo>
                    <a:pt x="40461" y="79492"/>
                    <a:pt x="50785" y="74766"/>
                    <a:pt x="61343" y="71923"/>
                  </a:cubicBezTo>
                  <a:cubicBezTo>
                    <a:pt x="76863" y="67745"/>
                    <a:pt x="103530" y="66135"/>
                    <a:pt x="108623" y="8137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6" name="Google Shape;436;p21"/>
            <p:cNvSpPr/>
            <p:nvPr/>
          </p:nvSpPr>
          <p:spPr>
            <a:xfrm>
              <a:off x="7862115" y="1519316"/>
              <a:ext cx="1278634" cy="1345825"/>
            </a:xfrm>
            <a:custGeom>
              <a:avLst/>
              <a:gdLst/>
              <a:ahLst/>
              <a:cxnLst/>
              <a:rect l="l" t="t" r="r" b="b"/>
              <a:pathLst>
                <a:path w="89839" h="94560" extrusionOk="0">
                  <a:moveTo>
                    <a:pt x="89839" y="0"/>
                  </a:moveTo>
                  <a:cubicBezTo>
                    <a:pt x="87293" y="15247"/>
                    <a:pt x="69257" y="25868"/>
                    <a:pt x="54307" y="29800"/>
                  </a:cubicBezTo>
                  <a:cubicBezTo>
                    <a:pt x="34808" y="34929"/>
                    <a:pt x="2372" y="36697"/>
                    <a:pt x="150" y="56736"/>
                  </a:cubicBezTo>
                  <a:cubicBezTo>
                    <a:pt x="-892" y="66133"/>
                    <a:pt x="5155" y="78599"/>
                    <a:pt x="14191" y="81379"/>
                  </a:cubicBezTo>
                  <a:cubicBezTo>
                    <a:pt x="29214" y="86001"/>
                    <a:pt x="59465" y="78842"/>
                    <a:pt x="59465" y="9456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37" name="Google Shape;437;p21"/>
            <p:cNvGrpSpPr/>
            <p:nvPr/>
          </p:nvGrpSpPr>
          <p:grpSpPr>
            <a:xfrm>
              <a:off x="7342872" y="328143"/>
              <a:ext cx="551419" cy="689571"/>
              <a:chOff x="7008345" y="190267"/>
              <a:chExt cx="655983" cy="820332"/>
            </a:xfrm>
          </p:grpSpPr>
          <p:sp>
            <p:nvSpPr>
              <p:cNvPr id="438" name="Google Shape;438;p21"/>
              <p:cNvSpPr/>
              <p:nvPr/>
            </p:nvSpPr>
            <p:spPr>
              <a:xfrm>
                <a:off x="7008345" y="378925"/>
                <a:ext cx="623780" cy="631673"/>
              </a:xfrm>
              <a:custGeom>
                <a:avLst/>
                <a:gdLst/>
                <a:ahLst/>
                <a:cxnLst/>
                <a:rect l="l" t="t" r="r" b="b"/>
                <a:pathLst>
                  <a:path w="20784" h="21047" extrusionOk="0">
                    <a:moveTo>
                      <a:pt x="13971" y="1"/>
                    </a:moveTo>
                    <a:cubicBezTo>
                      <a:pt x="13801" y="1"/>
                      <a:pt x="13627" y="58"/>
                      <a:pt x="13479" y="185"/>
                    </a:cubicBezTo>
                    <a:lnTo>
                      <a:pt x="8914" y="4110"/>
                    </a:lnTo>
                    <a:cubicBezTo>
                      <a:pt x="8759" y="4231"/>
                      <a:pt x="8577" y="4287"/>
                      <a:pt x="8389" y="4287"/>
                    </a:cubicBezTo>
                    <a:cubicBezTo>
                      <a:pt x="8329" y="4287"/>
                      <a:pt x="8268" y="4281"/>
                      <a:pt x="8207" y="4270"/>
                    </a:cubicBezTo>
                    <a:lnTo>
                      <a:pt x="2523" y="2672"/>
                    </a:lnTo>
                    <a:cubicBezTo>
                      <a:pt x="2456" y="2655"/>
                      <a:pt x="2390" y="2647"/>
                      <a:pt x="2325" y="2647"/>
                    </a:cubicBezTo>
                    <a:cubicBezTo>
                      <a:pt x="1797" y="2647"/>
                      <a:pt x="1384" y="3194"/>
                      <a:pt x="1587" y="3722"/>
                    </a:cubicBezTo>
                    <a:lnTo>
                      <a:pt x="3756" y="9292"/>
                    </a:lnTo>
                    <a:cubicBezTo>
                      <a:pt x="3847" y="9520"/>
                      <a:pt x="3824" y="9794"/>
                      <a:pt x="3687" y="10022"/>
                    </a:cubicBezTo>
                    <a:lnTo>
                      <a:pt x="355" y="15044"/>
                    </a:lnTo>
                    <a:cubicBezTo>
                      <a:pt x="1" y="15575"/>
                      <a:pt x="354" y="16256"/>
                      <a:pt x="958" y="16256"/>
                    </a:cubicBezTo>
                    <a:cubicBezTo>
                      <a:pt x="978" y="16256"/>
                      <a:pt x="997" y="16255"/>
                      <a:pt x="1017" y="16254"/>
                    </a:cubicBezTo>
                    <a:lnTo>
                      <a:pt x="6929" y="15774"/>
                    </a:lnTo>
                    <a:cubicBezTo>
                      <a:pt x="6950" y="15772"/>
                      <a:pt x="6971" y="15771"/>
                      <a:pt x="6992" y="15771"/>
                    </a:cubicBezTo>
                    <a:cubicBezTo>
                      <a:pt x="7221" y="15771"/>
                      <a:pt x="7444" y="15883"/>
                      <a:pt x="7590" y="16071"/>
                    </a:cubicBezTo>
                    <a:lnTo>
                      <a:pt x="11197" y="20750"/>
                    </a:lnTo>
                    <a:cubicBezTo>
                      <a:pt x="11353" y="20952"/>
                      <a:pt x="11575" y="21047"/>
                      <a:pt x="11795" y="21047"/>
                    </a:cubicBezTo>
                    <a:cubicBezTo>
                      <a:pt x="12123" y="21047"/>
                      <a:pt x="12448" y="20836"/>
                      <a:pt x="12544" y="20453"/>
                    </a:cubicBezTo>
                    <a:lnTo>
                      <a:pt x="14027" y="14587"/>
                    </a:lnTo>
                    <a:cubicBezTo>
                      <a:pt x="14096" y="14336"/>
                      <a:pt x="14278" y="14131"/>
                      <a:pt x="14529" y="14039"/>
                    </a:cubicBezTo>
                    <a:lnTo>
                      <a:pt x="20099" y="11917"/>
                    </a:lnTo>
                    <a:cubicBezTo>
                      <a:pt x="20692" y="11688"/>
                      <a:pt x="20783" y="10867"/>
                      <a:pt x="20258" y="10524"/>
                    </a:cubicBezTo>
                    <a:lnTo>
                      <a:pt x="15260" y="7374"/>
                    </a:lnTo>
                    <a:cubicBezTo>
                      <a:pt x="15054" y="7238"/>
                      <a:pt x="14917" y="7009"/>
                      <a:pt x="14895" y="6758"/>
                    </a:cubicBezTo>
                    <a:lnTo>
                      <a:pt x="14735" y="732"/>
                    </a:lnTo>
                    <a:cubicBezTo>
                      <a:pt x="14719" y="290"/>
                      <a:pt x="14353" y="1"/>
                      <a:pt x="13971" y="1"/>
                    </a:cubicBezTo>
                    <a:close/>
                  </a:path>
                </a:pathLst>
              </a:custGeom>
              <a:solidFill>
                <a:srgbClr val="FF9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1"/>
              <p:cNvSpPr/>
              <p:nvPr/>
            </p:nvSpPr>
            <p:spPr>
              <a:xfrm>
                <a:off x="7057356" y="190267"/>
                <a:ext cx="124012" cy="15378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5124" extrusionOk="0">
                    <a:moveTo>
                      <a:pt x="302" y="0"/>
                    </a:moveTo>
                    <a:cubicBezTo>
                      <a:pt x="244" y="0"/>
                      <a:pt x="185" y="19"/>
                      <a:pt x="137" y="57"/>
                    </a:cubicBezTo>
                    <a:cubicBezTo>
                      <a:pt x="23" y="148"/>
                      <a:pt x="0" y="331"/>
                      <a:pt x="91" y="445"/>
                    </a:cubicBezTo>
                    <a:lnTo>
                      <a:pt x="3629" y="5033"/>
                    </a:lnTo>
                    <a:cubicBezTo>
                      <a:pt x="3675" y="5101"/>
                      <a:pt x="3743" y="5124"/>
                      <a:pt x="3835" y="5124"/>
                    </a:cubicBezTo>
                    <a:cubicBezTo>
                      <a:pt x="3880" y="5124"/>
                      <a:pt x="3949" y="5124"/>
                      <a:pt x="3994" y="5078"/>
                    </a:cubicBezTo>
                    <a:cubicBezTo>
                      <a:pt x="4109" y="4987"/>
                      <a:pt x="4131" y="4827"/>
                      <a:pt x="4040" y="4713"/>
                    </a:cubicBezTo>
                    <a:lnTo>
                      <a:pt x="502" y="102"/>
                    </a:lnTo>
                    <a:cubicBezTo>
                      <a:pt x="462" y="36"/>
                      <a:pt x="384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1"/>
              <p:cNvSpPr/>
              <p:nvPr/>
            </p:nvSpPr>
            <p:spPr>
              <a:xfrm>
                <a:off x="7218313" y="190477"/>
                <a:ext cx="49371" cy="16729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5574" extrusionOk="0">
                    <a:moveTo>
                      <a:pt x="294" y="0"/>
                    </a:moveTo>
                    <a:cubicBezTo>
                      <a:pt x="280" y="0"/>
                      <a:pt x="266" y="2"/>
                      <a:pt x="252" y="4"/>
                    </a:cubicBezTo>
                    <a:cubicBezTo>
                      <a:pt x="92" y="27"/>
                      <a:pt x="1" y="187"/>
                      <a:pt x="47" y="324"/>
                    </a:cubicBezTo>
                    <a:lnTo>
                      <a:pt x="1074" y="5345"/>
                    </a:lnTo>
                    <a:cubicBezTo>
                      <a:pt x="1119" y="5482"/>
                      <a:pt x="1211" y="5573"/>
                      <a:pt x="1348" y="5573"/>
                    </a:cubicBezTo>
                    <a:cubicBezTo>
                      <a:pt x="1371" y="5573"/>
                      <a:pt x="1371" y="5551"/>
                      <a:pt x="1393" y="5551"/>
                    </a:cubicBezTo>
                    <a:cubicBezTo>
                      <a:pt x="1553" y="5528"/>
                      <a:pt x="1644" y="5391"/>
                      <a:pt x="1599" y="5254"/>
                    </a:cubicBezTo>
                    <a:lnTo>
                      <a:pt x="549" y="209"/>
                    </a:lnTo>
                    <a:cubicBezTo>
                      <a:pt x="528" y="87"/>
                      <a:pt x="416" y="0"/>
                      <a:pt x="2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1"/>
              <p:cNvSpPr/>
              <p:nvPr/>
            </p:nvSpPr>
            <p:spPr>
              <a:xfrm>
                <a:off x="7545779" y="468873"/>
                <a:ext cx="118549" cy="64947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2164" extrusionOk="0">
                    <a:moveTo>
                      <a:pt x="3644" y="1"/>
                    </a:moveTo>
                    <a:cubicBezTo>
                      <a:pt x="3608" y="1"/>
                      <a:pt x="3573" y="6"/>
                      <a:pt x="3538" y="18"/>
                    </a:cubicBezTo>
                    <a:lnTo>
                      <a:pt x="183" y="1661"/>
                    </a:lnTo>
                    <a:cubicBezTo>
                      <a:pt x="46" y="1707"/>
                      <a:pt x="0" y="1867"/>
                      <a:pt x="46" y="2004"/>
                    </a:cubicBezTo>
                    <a:cubicBezTo>
                      <a:pt x="92" y="2095"/>
                      <a:pt x="206" y="2163"/>
                      <a:pt x="297" y="2163"/>
                    </a:cubicBezTo>
                    <a:cubicBezTo>
                      <a:pt x="343" y="2163"/>
                      <a:pt x="366" y="2141"/>
                      <a:pt x="411" y="2141"/>
                    </a:cubicBezTo>
                    <a:lnTo>
                      <a:pt x="3767" y="497"/>
                    </a:lnTo>
                    <a:cubicBezTo>
                      <a:pt x="3904" y="429"/>
                      <a:pt x="3949" y="292"/>
                      <a:pt x="3904" y="155"/>
                    </a:cubicBezTo>
                    <a:cubicBezTo>
                      <a:pt x="3852" y="52"/>
                      <a:pt x="3750" y="1"/>
                      <a:pt x="36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2" name="Google Shape;442;p21"/>
            <p:cNvSpPr/>
            <p:nvPr/>
          </p:nvSpPr>
          <p:spPr>
            <a:xfrm rot="-2309161">
              <a:off x="7929656" y="1863632"/>
              <a:ext cx="524339" cy="531007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A6799"/>
                </a:solidFill>
              </a:endParaRPr>
            </a:p>
          </p:txBody>
        </p:sp>
        <p:sp>
          <p:nvSpPr>
            <p:cNvPr id="443" name="Google Shape;443;p21"/>
            <p:cNvSpPr/>
            <p:nvPr/>
          </p:nvSpPr>
          <p:spPr>
            <a:xfrm rot="10800000" flipH="1">
              <a:off x="0" y="2638215"/>
              <a:ext cx="714539" cy="1309342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1"/>
            <p:cNvSpPr/>
            <p:nvPr/>
          </p:nvSpPr>
          <p:spPr>
            <a:xfrm rot="10800000" flipH="1">
              <a:off x="0" y="4553628"/>
              <a:ext cx="1512222" cy="327039"/>
            </a:xfrm>
            <a:custGeom>
              <a:avLst/>
              <a:gdLst/>
              <a:ahLst/>
              <a:cxnLst/>
              <a:rect l="l" t="t" r="r" b="b"/>
              <a:pathLst>
                <a:path w="57292" h="12389" extrusionOk="0">
                  <a:moveTo>
                    <a:pt x="4485" y="0"/>
                  </a:moveTo>
                  <a:cubicBezTo>
                    <a:pt x="2849" y="0"/>
                    <a:pt x="1353" y="279"/>
                    <a:pt x="0" y="839"/>
                  </a:cubicBezTo>
                  <a:lnTo>
                    <a:pt x="0" y="1432"/>
                  </a:lnTo>
                  <a:cubicBezTo>
                    <a:pt x="1345" y="837"/>
                    <a:pt x="2846" y="540"/>
                    <a:pt x="4500" y="540"/>
                  </a:cubicBezTo>
                  <a:cubicBezTo>
                    <a:pt x="8492" y="540"/>
                    <a:pt x="13376" y="2270"/>
                    <a:pt x="19105" y="5724"/>
                  </a:cubicBezTo>
                  <a:cubicBezTo>
                    <a:pt x="27573" y="10814"/>
                    <a:pt x="35105" y="12389"/>
                    <a:pt x="41177" y="12389"/>
                  </a:cubicBezTo>
                  <a:cubicBezTo>
                    <a:pt x="50992" y="12389"/>
                    <a:pt x="57040" y="8257"/>
                    <a:pt x="57155" y="8189"/>
                  </a:cubicBezTo>
                  <a:cubicBezTo>
                    <a:pt x="57269" y="8097"/>
                    <a:pt x="57292" y="7938"/>
                    <a:pt x="57200" y="7824"/>
                  </a:cubicBezTo>
                  <a:cubicBezTo>
                    <a:pt x="57159" y="7741"/>
                    <a:pt x="57077" y="7700"/>
                    <a:pt x="56993" y="7700"/>
                  </a:cubicBezTo>
                  <a:cubicBezTo>
                    <a:pt x="56937" y="7700"/>
                    <a:pt x="56881" y="7719"/>
                    <a:pt x="56835" y="7755"/>
                  </a:cubicBezTo>
                  <a:cubicBezTo>
                    <a:pt x="56737" y="7825"/>
                    <a:pt x="50820" y="11864"/>
                    <a:pt x="41174" y="11864"/>
                  </a:cubicBezTo>
                  <a:cubicBezTo>
                    <a:pt x="35182" y="11864"/>
                    <a:pt x="27749" y="10305"/>
                    <a:pt x="19379" y="5267"/>
                  </a:cubicBezTo>
                  <a:cubicBezTo>
                    <a:pt x="13569" y="1758"/>
                    <a:pt x="8588" y="0"/>
                    <a:pt x="448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787424" y="4199466"/>
              <a:ext cx="551400" cy="558430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94462" y="1548754"/>
              <a:ext cx="551400" cy="558430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21"/>
          <p:cNvSpPr/>
          <p:nvPr/>
        </p:nvSpPr>
        <p:spPr>
          <a:xfrm rot="10800000" flipH="1">
            <a:off x="1638195" y="4757881"/>
            <a:ext cx="331970" cy="359719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2"/>
          <p:cNvSpPr txBox="1">
            <a:spLocks noGrp="1"/>
          </p:cNvSpPr>
          <p:nvPr>
            <p:ph type="title"/>
          </p:nvPr>
        </p:nvSpPr>
        <p:spPr>
          <a:xfrm>
            <a:off x="622621" y="301475"/>
            <a:ext cx="43932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70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450" name="Google Shape;450;p22"/>
          <p:cNvSpPr txBox="1">
            <a:spLocks noGrp="1"/>
          </p:cNvSpPr>
          <p:nvPr>
            <p:ph type="subTitle" idx="1"/>
          </p:nvPr>
        </p:nvSpPr>
        <p:spPr>
          <a:xfrm>
            <a:off x="622625" y="1465475"/>
            <a:ext cx="40260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22"/>
          <p:cNvSpPr/>
          <p:nvPr/>
        </p:nvSpPr>
        <p:spPr>
          <a:xfrm flipH="1">
            <a:off x="5745063" y="0"/>
            <a:ext cx="2380637" cy="3177786"/>
          </a:xfrm>
          <a:custGeom>
            <a:avLst/>
            <a:gdLst/>
            <a:ahLst/>
            <a:cxnLst/>
            <a:rect l="l" t="t" r="r" b="b"/>
            <a:pathLst>
              <a:path w="138088" h="174916" extrusionOk="0">
                <a:moveTo>
                  <a:pt x="10360" y="0"/>
                </a:moveTo>
                <a:cubicBezTo>
                  <a:pt x="12570" y="13267"/>
                  <a:pt x="11429" y="26895"/>
                  <a:pt x="11116" y="40341"/>
                </a:cubicBezTo>
                <a:cubicBezTo>
                  <a:pt x="10944" y="47737"/>
                  <a:pt x="9205" y="65117"/>
                  <a:pt x="3048" y="61016"/>
                </a:cubicBezTo>
                <a:cubicBezTo>
                  <a:pt x="-2254" y="57484"/>
                  <a:pt x="-117" y="44415"/>
                  <a:pt x="5821" y="42106"/>
                </a:cubicBezTo>
                <a:cubicBezTo>
                  <a:pt x="17366" y="37617"/>
                  <a:pt x="37308" y="42596"/>
                  <a:pt x="40868" y="54461"/>
                </a:cubicBezTo>
                <a:cubicBezTo>
                  <a:pt x="46031" y="71670"/>
                  <a:pt x="26188" y="87332"/>
                  <a:pt x="17167" y="102870"/>
                </a:cubicBezTo>
                <a:cubicBezTo>
                  <a:pt x="11085" y="113345"/>
                  <a:pt x="10238" y="128343"/>
                  <a:pt x="15655" y="139177"/>
                </a:cubicBezTo>
                <a:cubicBezTo>
                  <a:pt x="22273" y="152413"/>
                  <a:pt x="33403" y="165020"/>
                  <a:pt x="47171" y="170442"/>
                </a:cubicBezTo>
                <a:cubicBezTo>
                  <a:pt x="63292" y="176791"/>
                  <a:pt x="82020" y="175307"/>
                  <a:pt x="99110" y="172459"/>
                </a:cubicBezTo>
                <a:cubicBezTo>
                  <a:pt x="114962" y="169817"/>
                  <a:pt x="142511" y="158459"/>
                  <a:pt x="137435" y="143211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53" name="Google Shape;453;p22"/>
          <p:cNvGrpSpPr/>
          <p:nvPr/>
        </p:nvGrpSpPr>
        <p:grpSpPr>
          <a:xfrm rot="10800000">
            <a:off x="7955435" y="6"/>
            <a:ext cx="932368" cy="2011318"/>
            <a:chOff x="7212172" y="816106"/>
            <a:chExt cx="932368" cy="2011318"/>
          </a:xfrm>
        </p:grpSpPr>
        <p:sp>
          <p:nvSpPr>
            <p:cNvPr id="454" name="Google Shape;454;p22"/>
            <p:cNvSpPr/>
            <p:nvPr/>
          </p:nvSpPr>
          <p:spPr>
            <a:xfrm flipH="1">
              <a:off x="7212172" y="816106"/>
              <a:ext cx="932368" cy="2011318"/>
            </a:xfrm>
            <a:custGeom>
              <a:avLst/>
              <a:gdLst/>
              <a:ahLst/>
              <a:cxnLst/>
              <a:rect l="l" t="t" r="r" b="b"/>
              <a:pathLst>
                <a:path w="31066" h="67016" extrusionOk="0">
                  <a:moveTo>
                    <a:pt x="8400" y="1"/>
                  </a:moveTo>
                  <a:lnTo>
                    <a:pt x="5273" y="8606"/>
                  </a:lnTo>
                  <a:lnTo>
                    <a:pt x="1" y="23123"/>
                  </a:lnTo>
                  <a:lnTo>
                    <a:pt x="12463" y="67016"/>
                  </a:lnTo>
                  <a:lnTo>
                    <a:pt x="31066" y="67016"/>
                  </a:lnTo>
                  <a:lnTo>
                    <a:pt x="26341" y="16412"/>
                  </a:lnTo>
                  <a:lnTo>
                    <a:pt x="15659" y="6643"/>
                  </a:lnTo>
                  <a:lnTo>
                    <a:pt x="8400" y="1"/>
                  </a:lnTo>
                  <a:close/>
                </a:path>
              </a:pathLst>
            </a:custGeom>
            <a:solidFill>
              <a:srgbClr val="123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 flipH="1">
              <a:off x="7353951" y="1015479"/>
              <a:ext cx="790589" cy="494606"/>
            </a:xfrm>
            <a:custGeom>
              <a:avLst/>
              <a:gdLst/>
              <a:ahLst/>
              <a:cxnLst/>
              <a:rect l="l" t="t" r="r" b="b"/>
              <a:pathLst>
                <a:path w="26342" h="16480" extrusionOk="0">
                  <a:moveTo>
                    <a:pt x="15659" y="0"/>
                  </a:moveTo>
                  <a:lnTo>
                    <a:pt x="5273" y="1963"/>
                  </a:lnTo>
                  <a:lnTo>
                    <a:pt x="1" y="16480"/>
                  </a:lnTo>
                  <a:lnTo>
                    <a:pt x="26341" y="9769"/>
                  </a:lnTo>
                  <a:lnTo>
                    <a:pt x="15659" y="0"/>
                  </a:ln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 flipH="1">
              <a:off x="7384804" y="1364164"/>
              <a:ext cx="520657" cy="1463259"/>
            </a:xfrm>
            <a:custGeom>
              <a:avLst/>
              <a:gdLst/>
              <a:ahLst/>
              <a:cxnLst/>
              <a:rect l="l" t="t" r="r" b="b"/>
              <a:pathLst>
                <a:path w="17348" h="48755" extrusionOk="0">
                  <a:moveTo>
                    <a:pt x="11094" y="0"/>
                  </a:moveTo>
                  <a:cubicBezTo>
                    <a:pt x="11094" y="0"/>
                    <a:pt x="11094" y="0"/>
                    <a:pt x="11094" y="0"/>
                  </a:cubicBezTo>
                  <a:cubicBezTo>
                    <a:pt x="11094" y="0"/>
                    <a:pt x="11071" y="0"/>
                    <a:pt x="11048" y="23"/>
                  </a:cubicBezTo>
                  <a:lnTo>
                    <a:pt x="10957" y="46"/>
                  </a:lnTo>
                  <a:cubicBezTo>
                    <a:pt x="10911" y="46"/>
                    <a:pt x="10866" y="46"/>
                    <a:pt x="10820" y="69"/>
                  </a:cubicBezTo>
                  <a:lnTo>
                    <a:pt x="10637" y="114"/>
                  </a:lnTo>
                  <a:cubicBezTo>
                    <a:pt x="10614" y="114"/>
                    <a:pt x="10614" y="114"/>
                    <a:pt x="10592" y="137"/>
                  </a:cubicBezTo>
                  <a:lnTo>
                    <a:pt x="10226" y="228"/>
                  </a:lnTo>
                  <a:lnTo>
                    <a:pt x="9907" y="297"/>
                  </a:lnTo>
                  <a:lnTo>
                    <a:pt x="9565" y="388"/>
                  </a:lnTo>
                  <a:cubicBezTo>
                    <a:pt x="9496" y="411"/>
                    <a:pt x="9450" y="434"/>
                    <a:pt x="9382" y="434"/>
                  </a:cubicBezTo>
                  <a:lnTo>
                    <a:pt x="8766" y="594"/>
                  </a:lnTo>
                  <a:cubicBezTo>
                    <a:pt x="5547" y="1415"/>
                    <a:pt x="138" y="2808"/>
                    <a:pt x="69" y="2808"/>
                  </a:cubicBezTo>
                  <a:cubicBezTo>
                    <a:pt x="1" y="2831"/>
                    <a:pt x="8081" y="38986"/>
                    <a:pt x="10272" y="48755"/>
                  </a:cubicBezTo>
                  <a:lnTo>
                    <a:pt x="17348" y="48755"/>
                  </a:lnTo>
                  <a:cubicBezTo>
                    <a:pt x="16139" y="39217"/>
                    <a:pt x="11188" y="0"/>
                    <a:pt x="11094" y="0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 flipH="1">
              <a:off x="7903360" y="1058637"/>
              <a:ext cx="241180" cy="451448"/>
            </a:xfrm>
            <a:custGeom>
              <a:avLst/>
              <a:gdLst/>
              <a:ahLst/>
              <a:cxnLst/>
              <a:rect l="l" t="t" r="r" b="b"/>
              <a:pathLst>
                <a:path w="8036" h="15042" extrusionOk="0">
                  <a:moveTo>
                    <a:pt x="8035" y="0"/>
                  </a:moveTo>
                  <a:lnTo>
                    <a:pt x="5273" y="525"/>
                  </a:lnTo>
                  <a:cubicBezTo>
                    <a:pt x="5273" y="525"/>
                    <a:pt x="1" y="15042"/>
                    <a:pt x="1" y="15042"/>
                  </a:cubicBezTo>
                  <a:cubicBezTo>
                    <a:pt x="24" y="15042"/>
                    <a:pt x="8035" y="12988"/>
                    <a:pt x="8035" y="12988"/>
                  </a:cubicBezTo>
                  <a:lnTo>
                    <a:pt x="8035" y="0"/>
                  </a:ln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2"/>
          <p:cNvGrpSpPr/>
          <p:nvPr/>
        </p:nvGrpSpPr>
        <p:grpSpPr>
          <a:xfrm>
            <a:off x="5293803" y="466246"/>
            <a:ext cx="723353" cy="904580"/>
            <a:chOff x="7008345" y="190267"/>
            <a:chExt cx="655983" cy="820332"/>
          </a:xfrm>
        </p:grpSpPr>
        <p:sp>
          <p:nvSpPr>
            <p:cNvPr id="459" name="Google Shape;459;p22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22"/>
          <p:cNvSpPr/>
          <p:nvPr/>
        </p:nvSpPr>
        <p:spPr>
          <a:xfrm>
            <a:off x="6445387" y="2093341"/>
            <a:ext cx="551400" cy="558430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1380300" y="1754296"/>
            <a:ext cx="63834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title" idx="2" hasCustomPrompt="1"/>
          </p:nvPr>
        </p:nvSpPr>
        <p:spPr>
          <a:xfrm>
            <a:off x="3207600" y="485963"/>
            <a:ext cx="2728800" cy="14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>
                <a:latin typeface="Corbel"/>
                <a:ea typeface="Corbel"/>
                <a:cs typeface="Corbel"/>
                <a:sym typeface="Corbe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87" name="Google Shape;87;p3"/>
          <p:cNvSpPr txBox="1">
            <a:spLocks noGrp="1"/>
          </p:cNvSpPr>
          <p:nvPr>
            <p:ph type="subTitle" idx="1"/>
          </p:nvPr>
        </p:nvSpPr>
        <p:spPr>
          <a:xfrm>
            <a:off x="2345850" y="2704624"/>
            <a:ext cx="4452300" cy="9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-2454" y="1577470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-2454" y="516529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1860182" y="247136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3"/>
          <p:cNvGrpSpPr/>
          <p:nvPr/>
        </p:nvGrpSpPr>
        <p:grpSpPr>
          <a:xfrm rot="8999956">
            <a:off x="6954072" y="4104380"/>
            <a:ext cx="1198853" cy="287724"/>
            <a:chOff x="7247329" y="3883086"/>
            <a:chExt cx="1198879" cy="287730"/>
          </a:xfrm>
        </p:grpSpPr>
        <p:sp>
          <p:nvSpPr>
            <p:cNvPr id="92" name="Google Shape;92;p3"/>
            <p:cNvSpPr/>
            <p:nvPr/>
          </p:nvSpPr>
          <p:spPr>
            <a:xfrm rot="10800000">
              <a:off x="7247329" y="4016672"/>
              <a:ext cx="179505" cy="154144"/>
            </a:xfrm>
            <a:custGeom>
              <a:avLst/>
              <a:gdLst/>
              <a:ahLst/>
              <a:cxnLst/>
              <a:rect l="l" t="t" r="r" b="b"/>
              <a:pathLst>
                <a:path w="5981" h="5136" extrusionOk="0">
                  <a:moveTo>
                    <a:pt x="5295" y="0"/>
                  </a:moveTo>
                  <a:cubicBezTo>
                    <a:pt x="3903" y="1575"/>
                    <a:pt x="2191" y="3219"/>
                    <a:pt x="137" y="4657"/>
                  </a:cubicBezTo>
                  <a:cubicBezTo>
                    <a:pt x="23" y="4748"/>
                    <a:pt x="0" y="4908"/>
                    <a:pt x="91" y="5045"/>
                  </a:cubicBezTo>
                  <a:cubicBezTo>
                    <a:pt x="137" y="5113"/>
                    <a:pt x="205" y="5136"/>
                    <a:pt x="297" y="5136"/>
                  </a:cubicBezTo>
                  <a:cubicBezTo>
                    <a:pt x="342" y="5136"/>
                    <a:pt x="411" y="5136"/>
                    <a:pt x="457" y="5090"/>
                  </a:cubicBezTo>
                  <a:cubicBezTo>
                    <a:pt x="2693" y="3538"/>
                    <a:pt x="4542" y="1712"/>
                    <a:pt x="5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10800000">
              <a:off x="7591242" y="3883086"/>
              <a:ext cx="534343" cy="57294"/>
            </a:xfrm>
            <a:custGeom>
              <a:avLst/>
              <a:gdLst/>
              <a:ahLst/>
              <a:cxnLst/>
              <a:rect l="l" t="t" r="r" b="b"/>
              <a:pathLst>
                <a:path w="17804" h="1909" extrusionOk="0">
                  <a:moveTo>
                    <a:pt x="301" y="0"/>
                  </a:moveTo>
                  <a:cubicBezTo>
                    <a:pt x="190" y="0"/>
                    <a:pt x="82" y="66"/>
                    <a:pt x="46" y="174"/>
                  </a:cubicBezTo>
                  <a:cubicBezTo>
                    <a:pt x="0" y="334"/>
                    <a:pt x="91" y="471"/>
                    <a:pt x="228" y="516"/>
                  </a:cubicBezTo>
                  <a:cubicBezTo>
                    <a:pt x="2442" y="1224"/>
                    <a:pt x="4930" y="1658"/>
                    <a:pt x="7601" y="1840"/>
                  </a:cubicBezTo>
                  <a:cubicBezTo>
                    <a:pt x="8217" y="1886"/>
                    <a:pt x="8811" y="1909"/>
                    <a:pt x="9427" y="1909"/>
                  </a:cubicBezTo>
                  <a:cubicBezTo>
                    <a:pt x="12280" y="1909"/>
                    <a:pt x="15019" y="1452"/>
                    <a:pt x="17598" y="562"/>
                  </a:cubicBezTo>
                  <a:cubicBezTo>
                    <a:pt x="17735" y="516"/>
                    <a:pt x="17804" y="357"/>
                    <a:pt x="17758" y="220"/>
                  </a:cubicBezTo>
                  <a:cubicBezTo>
                    <a:pt x="17722" y="111"/>
                    <a:pt x="17629" y="46"/>
                    <a:pt x="17512" y="46"/>
                  </a:cubicBezTo>
                  <a:cubicBezTo>
                    <a:pt x="17482" y="46"/>
                    <a:pt x="17449" y="50"/>
                    <a:pt x="17416" y="60"/>
                  </a:cubicBezTo>
                  <a:cubicBezTo>
                    <a:pt x="14902" y="942"/>
                    <a:pt x="12233" y="1376"/>
                    <a:pt x="9449" y="1376"/>
                  </a:cubicBezTo>
                  <a:cubicBezTo>
                    <a:pt x="8846" y="1376"/>
                    <a:pt x="8237" y="1356"/>
                    <a:pt x="7624" y="1315"/>
                  </a:cubicBezTo>
                  <a:cubicBezTo>
                    <a:pt x="4999" y="1133"/>
                    <a:pt x="2557" y="699"/>
                    <a:pt x="388" y="14"/>
                  </a:cubicBezTo>
                  <a:cubicBezTo>
                    <a:pt x="360" y="5"/>
                    <a:pt x="330" y="0"/>
                    <a:pt x="3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10800000">
              <a:off x="8259140" y="3994043"/>
              <a:ext cx="187068" cy="176774"/>
            </a:xfrm>
            <a:custGeom>
              <a:avLst/>
              <a:gdLst/>
              <a:ahLst/>
              <a:cxnLst/>
              <a:rect l="l" t="t" r="r" b="b"/>
              <a:pathLst>
                <a:path w="6233" h="5890" extrusionOk="0">
                  <a:moveTo>
                    <a:pt x="1" y="0"/>
                  </a:moveTo>
                  <a:cubicBezTo>
                    <a:pt x="1188" y="1940"/>
                    <a:pt x="2991" y="4086"/>
                    <a:pt x="5799" y="5843"/>
                  </a:cubicBezTo>
                  <a:cubicBezTo>
                    <a:pt x="5844" y="5866"/>
                    <a:pt x="5890" y="5889"/>
                    <a:pt x="5936" y="5889"/>
                  </a:cubicBezTo>
                  <a:cubicBezTo>
                    <a:pt x="6027" y="5889"/>
                    <a:pt x="6118" y="5843"/>
                    <a:pt x="6164" y="5775"/>
                  </a:cubicBezTo>
                  <a:cubicBezTo>
                    <a:pt x="6232" y="5638"/>
                    <a:pt x="6209" y="5478"/>
                    <a:pt x="6072" y="5410"/>
                  </a:cubicBezTo>
                  <a:cubicBezTo>
                    <a:pt x="3493" y="3766"/>
                    <a:pt x="1758" y="1803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/>
          <p:nvPr/>
        </p:nvSpPr>
        <p:spPr>
          <a:xfrm>
            <a:off x="6555407" y="512606"/>
            <a:ext cx="582993" cy="595208"/>
          </a:xfrm>
          <a:custGeom>
            <a:avLst/>
            <a:gdLst/>
            <a:ahLst/>
            <a:cxnLst/>
            <a:rect l="l" t="t" r="r" b="b"/>
            <a:pathLst>
              <a:path w="19425" h="19832" extrusionOk="0">
                <a:moveTo>
                  <a:pt x="12513" y="1"/>
                </a:moveTo>
                <a:cubicBezTo>
                  <a:pt x="12201" y="1"/>
                  <a:pt x="11888" y="11"/>
                  <a:pt x="11573" y="32"/>
                </a:cubicBezTo>
                <a:cubicBezTo>
                  <a:pt x="10523" y="100"/>
                  <a:pt x="9473" y="283"/>
                  <a:pt x="8400" y="602"/>
                </a:cubicBezTo>
                <a:cubicBezTo>
                  <a:pt x="5228" y="1538"/>
                  <a:pt x="2968" y="3136"/>
                  <a:pt x="1598" y="5350"/>
                </a:cubicBezTo>
                <a:cubicBezTo>
                  <a:pt x="252" y="7564"/>
                  <a:pt x="1" y="10098"/>
                  <a:pt x="845" y="12974"/>
                </a:cubicBezTo>
                <a:cubicBezTo>
                  <a:pt x="1690" y="15827"/>
                  <a:pt x="3310" y="17813"/>
                  <a:pt x="5661" y="18931"/>
                </a:cubicBezTo>
                <a:cubicBezTo>
                  <a:pt x="6928" y="19534"/>
                  <a:pt x="8315" y="19832"/>
                  <a:pt x="9820" y="19832"/>
                </a:cubicBezTo>
                <a:cubicBezTo>
                  <a:pt x="11108" y="19832"/>
                  <a:pt x="12484" y="19614"/>
                  <a:pt x="13947" y="19182"/>
                </a:cubicBezTo>
                <a:cubicBezTo>
                  <a:pt x="14997" y="18863"/>
                  <a:pt x="16001" y="18452"/>
                  <a:pt x="16914" y="17927"/>
                </a:cubicBezTo>
                <a:cubicBezTo>
                  <a:pt x="17827" y="17402"/>
                  <a:pt x="18672" y="16808"/>
                  <a:pt x="19425" y="16101"/>
                </a:cubicBezTo>
                <a:lnTo>
                  <a:pt x="18329" y="12380"/>
                </a:lnTo>
                <a:cubicBezTo>
                  <a:pt x="17599" y="13248"/>
                  <a:pt x="16823" y="13932"/>
                  <a:pt x="16024" y="14480"/>
                </a:cubicBezTo>
                <a:cubicBezTo>
                  <a:pt x="15202" y="15005"/>
                  <a:pt x="14312" y="15416"/>
                  <a:pt x="13331" y="15713"/>
                </a:cubicBezTo>
                <a:cubicBezTo>
                  <a:pt x="12618" y="15928"/>
                  <a:pt x="11936" y="16036"/>
                  <a:pt x="11290" y="16036"/>
                </a:cubicBezTo>
                <a:cubicBezTo>
                  <a:pt x="10363" y="16036"/>
                  <a:pt x="9509" y="15814"/>
                  <a:pt x="8743" y="15370"/>
                </a:cubicBezTo>
                <a:cubicBezTo>
                  <a:pt x="7419" y="14617"/>
                  <a:pt x="6483" y="13293"/>
                  <a:pt x="5935" y="11467"/>
                </a:cubicBezTo>
                <a:cubicBezTo>
                  <a:pt x="5387" y="9595"/>
                  <a:pt x="5456" y="7998"/>
                  <a:pt x="6141" y="6651"/>
                </a:cubicBezTo>
                <a:cubicBezTo>
                  <a:pt x="6825" y="5282"/>
                  <a:pt x="8058" y="4346"/>
                  <a:pt x="9793" y="3821"/>
                </a:cubicBezTo>
                <a:cubicBezTo>
                  <a:pt x="10712" y="3564"/>
                  <a:pt x="11631" y="3408"/>
                  <a:pt x="12532" y="3408"/>
                </a:cubicBezTo>
                <a:cubicBezTo>
                  <a:pt x="12593" y="3408"/>
                  <a:pt x="12654" y="3408"/>
                  <a:pt x="12714" y="3410"/>
                </a:cubicBezTo>
                <a:cubicBezTo>
                  <a:pt x="13696" y="3410"/>
                  <a:pt x="14700" y="3570"/>
                  <a:pt x="15796" y="3889"/>
                </a:cubicBezTo>
                <a:lnTo>
                  <a:pt x="14700" y="169"/>
                </a:lnTo>
                <a:cubicBezTo>
                  <a:pt x="13965" y="57"/>
                  <a:pt x="13241" y="1"/>
                  <a:pt x="12513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1445172" y="3589239"/>
            <a:ext cx="600790" cy="626871"/>
          </a:xfrm>
          <a:custGeom>
            <a:avLst/>
            <a:gdLst/>
            <a:ahLst/>
            <a:cxnLst/>
            <a:rect l="l" t="t" r="r" b="b"/>
            <a:pathLst>
              <a:path w="20018" h="20887" extrusionOk="0">
                <a:moveTo>
                  <a:pt x="9719" y="3673"/>
                </a:moveTo>
                <a:cubicBezTo>
                  <a:pt x="10008" y="3673"/>
                  <a:pt x="10268" y="3719"/>
                  <a:pt x="10500" y="3814"/>
                </a:cubicBezTo>
                <a:cubicBezTo>
                  <a:pt x="10979" y="4019"/>
                  <a:pt x="11321" y="4430"/>
                  <a:pt x="11504" y="5046"/>
                </a:cubicBezTo>
                <a:cubicBezTo>
                  <a:pt x="11687" y="5663"/>
                  <a:pt x="11641" y="6187"/>
                  <a:pt x="11321" y="6644"/>
                </a:cubicBezTo>
                <a:cubicBezTo>
                  <a:pt x="11025" y="7078"/>
                  <a:pt x="10477" y="7420"/>
                  <a:pt x="9701" y="7648"/>
                </a:cubicBezTo>
                <a:lnTo>
                  <a:pt x="6985" y="8447"/>
                </a:lnTo>
                <a:lnTo>
                  <a:pt x="5866" y="4658"/>
                </a:lnTo>
                <a:lnTo>
                  <a:pt x="8582" y="3859"/>
                </a:lnTo>
                <a:cubicBezTo>
                  <a:pt x="9001" y="3736"/>
                  <a:pt x="9380" y="3673"/>
                  <a:pt x="9719" y="3673"/>
                </a:cubicBezTo>
                <a:close/>
                <a:moveTo>
                  <a:pt x="12263" y="10489"/>
                </a:moveTo>
                <a:cubicBezTo>
                  <a:pt x="12624" y="10489"/>
                  <a:pt x="12944" y="10546"/>
                  <a:pt x="13216" y="10661"/>
                </a:cubicBezTo>
                <a:cubicBezTo>
                  <a:pt x="13832" y="10889"/>
                  <a:pt x="14243" y="11392"/>
                  <a:pt x="14471" y="12168"/>
                </a:cubicBezTo>
                <a:cubicBezTo>
                  <a:pt x="14722" y="12967"/>
                  <a:pt x="14631" y="13629"/>
                  <a:pt x="14266" y="14176"/>
                </a:cubicBezTo>
                <a:cubicBezTo>
                  <a:pt x="13878" y="14724"/>
                  <a:pt x="13193" y="15135"/>
                  <a:pt x="12212" y="15432"/>
                </a:cubicBezTo>
                <a:lnTo>
                  <a:pt x="9313" y="16276"/>
                </a:lnTo>
                <a:lnTo>
                  <a:pt x="7920" y="11597"/>
                </a:lnTo>
                <a:lnTo>
                  <a:pt x="10819" y="10730"/>
                </a:lnTo>
                <a:cubicBezTo>
                  <a:pt x="11351" y="10569"/>
                  <a:pt x="11836" y="10489"/>
                  <a:pt x="12263" y="10489"/>
                </a:cubicBezTo>
                <a:close/>
                <a:moveTo>
                  <a:pt x="11839" y="0"/>
                </a:moveTo>
                <a:cubicBezTo>
                  <a:pt x="10633" y="0"/>
                  <a:pt x="9149" y="264"/>
                  <a:pt x="7395" y="778"/>
                </a:cubicBezTo>
                <a:lnTo>
                  <a:pt x="0" y="2992"/>
                </a:lnTo>
                <a:lnTo>
                  <a:pt x="5341" y="20887"/>
                </a:lnTo>
                <a:lnTo>
                  <a:pt x="13513" y="18467"/>
                </a:lnTo>
                <a:cubicBezTo>
                  <a:pt x="16046" y="17714"/>
                  <a:pt x="17804" y="16710"/>
                  <a:pt x="18785" y="15500"/>
                </a:cubicBezTo>
                <a:cubicBezTo>
                  <a:pt x="19790" y="14290"/>
                  <a:pt x="20018" y="12807"/>
                  <a:pt x="19516" y="11072"/>
                </a:cubicBezTo>
                <a:cubicBezTo>
                  <a:pt x="19173" y="9954"/>
                  <a:pt x="18603" y="9086"/>
                  <a:pt x="17781" y="8493"/>
                </a:cubicBezTo>
                <a:cubicBezTo>
                  <a:pt x="17013" y="7900"/>
                  <a:pt x="16076" y="7624"/>
                  <a:pt x="14990" y="7624"/>
                </a:cubicBezTo>
                <a:cubicBezTo>
                  <a:pt x="14947" y="7624"/>
                  <a:pt x="14903" y="7625"/>
                  <a:pt x="14859" y="7625"/>
                </a:cubicBezTo>
                <a:cubicBezTo>
                  <a:pt x="15590" y="7078"/>
                  <a:pt x="16092" y="6439"/>
                  <a:pt x="16343" y="5708"/>
                </a:cubicBezTo>
                <a:cubicBezTo>
                  <a:pt x="16594" y="4955"/>
                  <a:pt x="16594" y="4156"/>
                  <a:pt x="16343" y="3289"/>
                </a:cubicBezTo>
                <a:cubicBezTo>
                  <a:pt x="15841" y="1622"/>
                  <a:pt x="14882" y="595"/>
                  <a:pt x="13467" y="207"/>
                </a:cubicBezTo>
                <a:cubicBezTo>
                  <a:pt x="12997" y="69"/>
                  <a:pt x="12454" y="0"/>
                  <a:pt x="11839" y="0"/>
                </a:cubicBez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 rot="-1596209" flipH="1">
            <a:off x="7801611" y="69853"/>
            <a:ext cx="864699" cy="2337879"/>
          </a:xfrm>
          <a:custGeom>
            <a:avLst/>
            <a:gdLst/>
            <a:ahLst/>
            <a:cxnLst/>
            <a:rect l="l" t="t" r="r" b="b"/>
            <a:pathLst>
              <a:path w="34589" h="93518" extrusionOk="0">
                <a:moveTo>
                  <a:pt x="0" y="0"/>
                </a:moveTo>
                <a:cubicBezTo>
                  <a:pt x="5751" y="4246"/>
                  <a:pt x="33161" y="12523"/>
                  <a:pt x="34505" y="25476"/>
                </a:cubicBezTo>
                <a:cubicBezTo>
                  <a:pt x="35849" y="38429"/>
                  <a:pt x="10696" y="66377"/>
                  <a:pt x="8062" y="77717"/>
                </a:cubicBezTo>
                <a:cubicBezTo>
                  <a:pt x="5429" y="89057"/>
                  <a:pt x="16930" y="90885"/>
                  <a:pt x="18704" y="93518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Google Shape;98;p3"/>
          <p:cNvSpPr/>
          <p:nvPr/>
        </p:nvSpPr>
        <p:spPr>
          <a:xfrm flipH="1">
            <a:off x="7767772" y="3129956"/>
            <a:ext cx="932368" cy="2011318"/>
          </a:xfrm>
          <a:custGeom>
            <a:avLst/>
            <a:gdLst/>
            <a:ahLst/>
            <a:cxnLst/>
            <a:rect l="l" t="t" r="r" b="b"/>
            <a:pathLst>
              <a:path w="31066" h="67016" extrusionOk="0">
                <a:moveTo>
                  <a:pt x="8400" y="1"/>
                </a:moveTo>
                <a:lnTo>
                  <a:pt x="5273" y="8606"/>
                </a:lnTo>
                <a:lnTo>
                  <a:pt x="1" y="23123"/>
                </a:lnTo>
                <a:lnTo>
                  <a:pt x="12463" y="67016"/>
                </a:lnTo>
                <a:lnTo>
                  <a:pt x="31066" y="67016"/>
                </a:lnTo>
                <a:lnTo>
                  <a:pt x="26341" y="16412"/>
                </a:lnTo>
                <a:lnTo>
                  <a:pt x="15659" y="6643"/>
                </a:lnTo>
                <a:lnTo>
                  <a:pt x="8400" y="1"/>
                </a:lnTo>
                <a:close/>
              </a:path>
            </a:pathLst>
          </a:custGeom>
          <a:solidFill>
            <a:srgbClr val="12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 flipH="1">
            <a:off x="7909551" y="3329329"/>
            <a:ext cx="790589" cy="494606"/>
          </a:xfrm>
          <a:custGeom>
            <a:avLst/>
            <a:gdLst/>
            <a:ahLst/>
            <a:cxnLst/>
            <a:rect l="l" t="t" r="r" b="b"/>
            <a:pathLst>
              <a:path w="26342" h="16480" extrusionOk="0">
                <a:moveTo>
                  <a:pt x="15659" y="0"/>
                </a:moveTo>
                <a:lnTo>
                  <a:pt x="5273" y="1963"/>
                </a:lnTo>
                <a:lnTo>
                  <a:pt x="1" y="16480"/>
                </a:lnTo>
                <a:lnTo>
                  <a:pt x="26341" y="9769"/>
                </a:lnTo>
                <a:lnTo>
                  <a:pt x="15659" y="0"/>
                </a:ln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7940404" y="3678014"/>
            <a:ext cx="520657" cy="1463259"/>
          </a:xfrm>
          <a:custGeom>
            <a:avLst/>
            <a:gdLst/>
            <a:ahLst/>
            <a:cxnLst/>
            <a:rect l="l" t="t" r="r" b="b"/>
            <a:pathLst>
              <a:path w="17348" h="48755" extrusionOk="0">
                <a:moveTo>
                  <a:pt x="11094" y="0"/>
                </a:moveTo>
                <a:cubicBezTo>
                  <a:pt x="11094" y="0"/>
                  <a:pt x="11094" y="0"/>
                  <a:pt x="11094" y="0"/>
                </a:cubicBezTo>
                <a:cubicBezTo>
                  <a:pt x="11094" y="0"/>
                  <a:pt x="11071" y="0"/>
                  <a:pt x="11048" y="23"/>
                </a:cubicBezTo>
                <a:lnTo>
                  <a:pt x="10957" y="46"/>
                </a:lnTo>
                <a:cubicBezTo>
                  <a:pt x="10911" y="46"/>
                  <a:pt x="10866" y="46"/>
                  <a:pt x="10820" y="69"/>
                </a:cubicBezTo>
                <a:lnTo>
                  <a:pt x="10637" y="114"/>
                </a:lnTo>
                <a:cubicBezTo>
                  <a:pt x="10614" y="114"/>
                  <a:pt x="10614" y="114"/>
                  <a:pt x="10592" y="137"/>
                </a:cubicBezTo>
                <a:lnTo>
                  <a:pt x="10226" y="228"/>
                </a:lnTo>
                <a:lnTo>
                  <a:pt x="9907" y="297"/>
                </a:lnTo>
                <a:lnTo>
                  <a:pt x="9565" y="388"/>
                </a:lnTo>
                <a:cubicBezTo>
                  <a:pt x="9496" y="411"/>
                  <a:pt x="9450" y="434"/>
                  <a:pt x="9382" y="434"/>
                </a:cubicBezTo>
                <a:lnTo>
                  <a:pt x="8766" y="594"/>
                </a:lnTo>
                <a:cubicBezTo>
                  <a:pt x="5547" y="1415"/>
                  <a:pt x="138" y="2808"/>
                  <a:pt x="69" y="2808"/>
                </a:cubicBezTo>
                <a:cubicBezTo>
                  <a:pt x="1" y="2831"/>
                  <a:pt x="8081" y="38986"/>
                  <a:pt x="10272" y="48755"/>
                </a:cubicBezTo>
                <a:lnTo>
                  <a:pt x="17348" y="48755"/>
                </a:lnTo>
                <a:cubicBezTo>
                  <a:pt x="16139" y="39217"/>
                  <a:pt x="11188" y="0"/>
                  <a:pt x="11094" y="0"/>
                </a:cubicBezTo>
                <a:close/>
              </a:path>
            </a:pathLst>
          </a:custGeom>
          <a:solidFill>
            <a:srgbClr val="4A6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flipH="1">
            <a:off x="8458960" y="3372487"/>
            <a:ext cx="241180" cy="451448"/>
          </a:xfrm>
          <a:custGeom>
            <a:avLst/>
            <a:gdLst/>
            <a:ahLst/>
            <a:cxnLst/>
            <a:rect l="l" t="t" r="r" b="b"/>
            <a:pathLst>
              <a:path w="8036" h="15042" extrusionOk="0">
                <a:moveTo>
                  <a:pt x="8035" y="0"/>
                </a:moveTo>
                <a:lnTo>
                  <a:pt x="5273" y="525"/>
                </a:lnTo>
                <a:cubicBezTo>
                  <a:pt x="5273" y="525"/>
                  <a:pt x="1" y="15042"/>
                  <a:pt x="1" y="15042"/>
                </a:cubicBezTo>
                <a:cubicBezTo>
                  <a:pt x="24" y="15042"/>
                  <a:pt x="8035" y="12988"/>
                  <a:pt x="8035" y="12988"/>
                </a:cubicBezTo>
                <a:lnTo>
                  <a:pt x="8035" y="0"/>
                </a:lnTo>
                <a:close/>
              </a:path>
            </a:pathLst>
          </a:custGeom>
          <a:solidFill>
            <a:srgbClr val="FF78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3"/>
          <p:cNvGrpSpPr/>
          <p:nvPr/>
        </p:nvGrpSpPr>
        <p:grpSpPr>
          <a:xfrm rot="2392824">
            <a:off x="6236638" y="804535"/>
            <a:ext cx="272009" cy="244517"/>
            <a:chOff x="6891170" y="4210857"/>
            <a:chExt cx="272003" cy="244512"/>
          </a:xfrm>
        </p:grpSpPr>
        <p:sp>
          <p:nvSpPr>
            <p:cNvPr id="103" name="Google Shape;103;p3"/>
            <p:cNvSpPr/>
            <p:nvPr/>
          </p:nvSpPr>
          <p:spPr>
            <a:xfrm>
              <a:off x="6891170" y="4210857"/>
              <a:ext cx="271313" cy="150663"/>
            </a:xfrm>
            <a:custGeom>
              <a:avLst/>
              <a:gdLst/>
              <a:ahLst/>
              <a:cxnLst/>
              <a:rect l="l" t="t" r="r" b="b"/>
              <a:pathLst>
                <a:path w="9040" h="5020" extrusionOk="0">
                  <a:moveTo>
                    <a:pt x="295" y="1"/>
                  </a:moveTo>
                  <a:cubicBezTo>
                    <a:pt x="232" y="1"/>
                    <a:pt x="168" y="23"/>
                    <a:pt x="115" y="67"/>
                  </a:cubicBezTo>
                  <a:cubicBezTo>
                    <a:pt x="0" y="158"/>
                    <a:pt x="0" y="340"/>
                    <a:pt x="92" y="455"/>
                  </a:cubicBezTo>
                  <a:cubicBezTo>
                    <a:pt x="754" y="1231"/>
                    <a:pt x="4132" y="5020"/>
                    <a:pt x="8377" y="5020"/>
                  </a:cubicBezTo>
                  <a:cubicBezTo>
                    <a:pt x="8514" y="5020"/>
                    <a:pt x="8651" y="5020"/>
                    <a:pt x="8788" y="4997"/>
                  </a:cubicBezTo>
                  <a:cubicBezTo>
                    <a:pt x="8925" y="4997"/>
                    <a:pt x="9039" y="4860"/>
                    <a:pt x="9039" y="4723"/>
                  </a:cubicBezTo>
                  <a:cubicBezTo>
                    <a:pt x="9039" y="4577"/>
                    <a:pt x="8925" y="4469"/>
                    <a:pt x="8801" y="4469"/>
                  </a:cubicBezTo>
                  <a:cubicBezTo>
                    <a:pt x="8789" y="4469"/>
                    <a:pt x="8777" y="4470"/>
                    <a:pt x="8765" y="4472"/>
                  </a:cubicBezTo>
                  <a:cubicBezTo>
                    <a:pt x="8633" y="4480"/>
                    <a:pt x="8502" y="4484"/>
                    <a:pt x="8372" y="4484"/>
                  </a:cubicBezTo>
                  <a:cubicBezTo>
                    <a:pt x="4373" y="4484"/>
                    <a:pt x="1121" y="864"/>
                    <a:pt x="503" y="112"/>
                  </a:cubicBezTo>
                  <a:cubicBezTo>
                    <a:pt x="503" y="112"/>
                    <a:pt x="480" y="89"/>
                    <a:pt x="480" y="89"/>
                  </a:cubicBezTo>
                  <a:cubicBezTo>
                    <a:pt x="432" y="29"/>
                    <a:pt x="364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940480" y="4370764"/>
              <a:ext cx="222693" cy="84605"/>
            </a:xfrm>
            <a:custGeom>
              <a:avLst/>
              <a:gdLst/>
              <a:ahLst/>
              <a:cxnLst/>
              <a:rect l="l" t="t" r="r" b="b"/>
              <a:pathLst>
                <a:path w="7420" h="2819" extrusionOk="0">
                  <a:moveTo>
                    <a:pt x="305" y="1"/>
                  </a:moveTo>
                  <a:cubicBezTo>
                    <a:pt x="245" y="1"/>
                    <a:pt x="185" y="19"/>
                    <a:pt x="138" y="57"/>
                  </a:cubicBezTo>
                  <a:cubicBezTo>
                    <a:pt x="24" y="148"/>
                    <a:pt x="1" y="331"/>
                    <a:pt x="92" y="445"/>
                  </a:cubicBezTo>
                  <a:cubicBezTo>
                    <a:pt x="115" y="468"/>
                    <a:pt x="1987" y="2819"/>
                    <a:pt x="5137" y="2819"/>
                  </a:cubicBezTo>
                  <a:cubicBezTo>
                    <a:pt x="5776" y="2819"/>
                    <a:pt x="6460" y="2727"/>
                    <a:pt x="7214" y="2499"/>
                  </a:cubicBezTo>
                  <a:cubicBezTo>
                    <a:pt x="7351" y="2454"/>
                    <a:pt x="7419" y="2294"/>
                    <a:pt x="7373" y="2157"/>
                  </a:cubicBezTo>
                  <a:cubicBezTo>
                    <a:pt x="7336" y="2044"/>
                    <a:pt x="7236" y="1962"/>
                    <a:pt x="7126" y="1962"/>
                  </a:cubicBezTo>
                  <a:cubicBezTo>
                    <a:pt x="7102" y="1962"/>
                    <a:pt x="7078" y="1966"/>
                    <a:pt x="7054" y="1974"/>
                  </a:cubicBezTo>
                  <a:cubicBezTo>
                    <a:pt x="6354" y="2197"/>
                    <a:pt x="5702" y="2289"/>
                    <a:pt x="5103" y="2289"/>
                  </a:cubicBezTo>
                  <a:cubicBezTo>
                    <a:pt x="2264" y="2289"/>
                    <a:pt x="601" y="216"/>
                    <a:pt x="526" y="103"/>
                  </a:cubicBezTo>
                  <a:cubicBezTo>
                    <a:pt x="473" y="36"/>
                    <a:pt x="388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 rot="-8847721">
            <a:off x="1912892" y="3390533"/>
            <a:ext cx="272024" cy="244531"/>
            <a:chOff x="6891170" y="4210857"/>
            <a:chExt cx="272003" cy="244512"/>
          </a:xfrm>
        </p:grpSpPr>
        <p:sp>
          <p:nvSpPr>
            <p:cNvPr id="106" name="Google Shape;106;p3"/>
            <p:cNvSpPr/>
            <p:nvPr/>
          </p:nvSpPr>
          <p:spPr>
            <a:xfrm>
              <a:off x="6891170" y="4210857"/>
              <a:ext cx="271313" cy="150663"/>
            </a:xfrm>
            <a:custGeom>
              <a:avLst/>
              <a:gdLst/>
              <a:ahLst/>
              <a:cxnLst/>
              <a:rect l="l" t="t" r="r" b="b"/>
              <a:pathLst>
                <a:path w="9040" h="5020" extrusionOk="0">
                  <a:moveTo>
                    <a:pt x="295" y="1"/>
                  </a:moveTo>
                  <a:cubicBezTo>
                    <a:pt x="232" y="1"/>
                    <a:pt x="168" y="23"/>
                    <a:pt x="115" y="67"/>
                  </a:cubicBezTo>
                  <a:cubicBezTo>
                    <a:pt x="0" y="158"/>
                    <a:pt x="0" y="340"/>
                    <a:pt x="92" y="455"/>
                  </a:cubicBezTo>
                  <a:cubicBezTo>
                    <a:pt x="754" y="1231"/>
                    <a:pt x="4132" y="5020"/>
                    <a:pt x="8377" y="5020"/>
                  </a:cubicBezTo>
                  <a:cubicBezTo>
                    <a:pt x="8514" y="5020"/>
                    <a:pt x="8651" y="5020"/>
                    <a:pt x="8788" y="4997"/>
                  </a:cubicBezTo>
                  <a:cubicBezTo>
                    <a:pt x="8925" y="4997"/>
                    <a:pt x="9039" y="4860"/>
                    <a:pt x="9039" y="4723"/>
                  </a:cubicBezTo>
                  <a:cubicBezTo>
                    <a:pt x="9039" y="4577"/>
                    <a:pt x="8925" y="4469"/>
                    <a:pt x="8801" y="4469"/>
                  </a:cubicBezTo>
                  <a:cubicBezTo>
                    <a:pt x="8789" y="4469"/>
                    <a:pt x="8777" y="4470"/>
                    <a:pt x="8765" y="4472"/>
                  </a:cubicBezTo>
                  <a:cubicBezTo>
                    <a:pt x="8633" y="4480"/>
                    <a:pt x="8502" y="4484"/>
                    <a:pt x="8372" y="4484"/>
                  </a:cubicBezTo>
                  <a:cubicBezTo>
                    <a:pt x="4373" y="4484"/>
                    <a:pt x="1121" y="864"/>
                    <a:pt x="503" y="112"/>
                  </a:cubicBezTo>
                  <a:cubicBezTo>
                    <a:pt x="503" y="112"/>
                    <a:pt x="480" y="89"/>
                    <a:pt x="480" y="89"/>
                  </a:cubicBezTo>
                  <a:cubicBezTo>
                    <a:pt x="432" y="29"/>
                    <a:pt x="364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940480" y="4370764"/>
              <a:ext cx="222693" cy="84605"/>
            </a:xfrm>
            <a:custGeom>
              <a:avLst/>
              <a:gdLst/>
              <a:ahLst/>
              <a:cxnLst/>
              <a:rect l="l" t="t" r="r" b="b"/>
              <a:pathLst>
                <a:path w="7420" h="2819" extrusionOk="0">
                  <a:moveTo>
                    <a:pt x="305" y="1"/>
                  </a:moveTo>
                  <a:cubicBezTo>
                    <a:pt x="245" y="1"/>
                    <a:pt x="185" y="19"/>
                    <a:pt x="138" y="57"/>
                  </a:cubicBezTo>
                  <a:cubicBezTo>
                    <a:pt x="24" y="148"/>
                    <a:pt x="1" y="331"/>
                    <a:pt x="92" y="445"/>
                  </a:cubicBezTo>
                  <a:cubicBezTo>
                    <a:pt x="115" y="468"/>
                    <a:pt x="1987" y="2819"/>
                    <a:pt x="5137" y="2819"/>
                  </a:cubicBezTo>
                  <a:cubicBezTo>
                    <a:pt x="5776" y="2819"/>
                    <a:pt x="6460" y="2727"/>
                    <a:pt x="7214" y="2499"/>
                  </a:cubicBezTo>
                  <a:cubicBezTo>
                    <a:pt x="7351" y="2454"/>
                    <a:pt x="7419" y="2294"/>
                    <a:pt x="7373" y="2157"/>
                  </a:cubicBezTo>
                  <a:cubicBezTo>
                    <a:pt x="7336" y="2044"/>
                    <a:pt x="7236" y="1962"/>
                    <a:pt x="7126" y="1962"/>
                  </a:cubicBezTo>
                  <a:cubicBezTo>
                    <a:pt x="7102" y="1962"/>
                    <a:pt x="7078" y="1966"/>
                    <a:pt x="7054" y="1974"/>
                  </a:cubicBezTo>
                  <a:cubicBezTo>
                    <a:pt x="6354" y="2197"/>
                    <a:pt x="5702" y="2289"/>
                    <a:pt x="5103" y="2289"/>
                  </a:cubicBezTo>
                  <a:cubicBezTo>
                    <a:pt x="2264" y="2289"/>
                    <a:pt x="601" y="216"/>
                    <a:pt x="526" y="103"/>
                  </a:cubicBezTo>
                  <a:cubicBezTo>
                    <a:pt x="473" y="36"/>
                    <a:pt x="388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3"/>
          <p:cNvSpPr/>
          <p:nvPr/>
        </p:nvSpPr>
        <p:spPr>
          <a:xfrm>
            <a:off x="1308088" y="427847"/>
            <a:ext cx="820032" cy="916612"/>
          </a:xfrm>
          <a:custGeom>
            <a:avLst/>
            <a:gdLst/>
            <a:ahLst/>
            <a:cxnLst/>
            <a:rect l="l" t="t" r="r" b="b"/>
            <a:pathLst>
              <a:path w="27323" h="30541" extrusionOk="0">
                <a:moveTo>
                  <a:pt x="20110" y="7122"/>
                </a:moveTo>
                <a:lnTo>
                  <a:pt x="20315" y="18078"/>
                </a:lnTo>
                <a:lnTo>
                  <a:pt x="20315" y="18078"/>
                </a:lnTo>
                <a:lnTo>
                  <a:pt x="13194" y="15636"/>
                </a:lnTo>
                <a:lnTo>
                  <a:pt x="20110" y="7122"/>
                </a:lnTo>
                <a:close/>
                <a:moveTo>
                  <a:pt x="18056" y="0"/>
                </a:moveTo>
                <a:lnTo>
                  <a:pt x="1" y="21159"/>
                </a:lnTo>
                <a:lnTo>
                  <a:pt x="6757" y="23488"/>
                </a:lnTo>
                <a:lnTo>
                  <a:pt x="9953" y="19585"/>
                </a:lnTo>
                <a:lnTo>
                  <a:pt x="20452" y="23191"/>
                </a:lnTo>
                <a:lnTo>
                  <a:pt x="20566" y="28213"/>
                </a:lnTo>
                <a:lnTo>
                  <a:pt x="27323" y="30541"/>
                </a:lnTo>
                <a:lnTo>
                  <a:pt x="26067" y="2740"/>
                </a:lnTo>
                <a:lnTo>
                  <a:pt x="18056" y="0"/>
                </a:ln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3"/>
          <p:cNvGrpSpPr/>
          <p:nvPr/>
        </p:nvGrpSpPr>
        <p:grpSpPr>
          <a:xfrm rot="-6233088">
            <a:off x="2236798" y="687935"/>
            <a:ext cx="272037" cy="244542"/>
            <a:chOff x="6891170" y="4210857"/>
            <a:chExt cx="272003" cy="244512"/>
          </a:xfrm>
        </p:grpSpPr>
        <p:sp>
          <p:nvSpPr>
            <p:cNvPr id="110" name="Google Shape;110;p3"/>
            <p:cNvSpPr/>
            <p:nvPr/>
          </p:nvSpPr>
          <p:spPr>
            <a:xfrm>
              <a:off x="6891170" y="4210857"/>
              <a:ext cx="271313" cy="150663"/>
            </a:xfrm>
            <a:custGeom>
              <a:avLst/>
              <a:gdLst/>
              <a:ahLst/>
              <a:cxnLst/>
              <a:rect l="l" t="t" r="r" b="b"/>
              <a:pathLst>
                <a:path w="9040" h="5020" extrusionOk="0">
                  <a:moveTo>
                    <a:pt x="295" y="1"/>
                  </a:moveTo>
                  <a:cubicBezTo>
                    <a:pt x="232" y="1"/>
                    <a:pt x="168" y="23"/>
                    <a:pt x="115" y="67"/>
                  </a:cubicBezTo>
                  <a:cubicBezTo>
                    <a:pt x="0" y="158"/>
                    <a:pt x="0" y="340"/>
                    <a:pt x="92" y="455"/>
                  </a:cubicBezTo>
                  <a:cubicBezTo>
                    <a:pt x="754" y="1231"/>
                    <a:pt x="4132" y="5020"/>
                    <a:pt x="8377" y="5020"/>
                  </a:cubicBezTo>
                  <a:cubicBezTo>
                    <a:pt x="8514" y="5020"/>
                    <a:pt x="8651" y="5020"/>
                    <a:pt x="8788" y="4997"/>
                  </a:cubicBezTo>
                  <a:cubicBezTo>
                    <a:pt x="8925" y="4997"/>
                    <a:pt x="9039" y="4860"/>
                    <a:pt x="9039" y="4723"/>
                  </a:cubicBezTo>
                  <a:cubicBezTo>
                    <a:pt x="9039" y="4577"/>
                    <a:pt x="8925" y="4469"/>
                    <a:pt x="8801" y="4469"/>
                  </a:cubicBezTo>
                  <a:cubicBezTo>
                    <a:pt x="8789" y="4469"/>
                    <a:pt x="8777" y="4470"/>
                    <a:pt x="8765" y="4472"/>
                  </a:cubicBezTo>
                  <a:cubicBezTo>
                    <a:pt x="8633" y="4480"/>
                    <a:pt x="8502" y="4484"/>
                    <a:pt x="8372" y="4484"/>
                  </a:cubicBezTo>
                  <a:cubicBezTo>
                    <a:pt x="4373" y="4484"/>
                    <a:pt x="1121" y="864"/>
                    <a:pt x="503" y="112"/>
                  </a:cubicBezTo>
                  <a:cubicBezTo>
                    <a:pt x="503" y="112"/>
                    <a:pt x="480" y="89"/>
                    <a:pt x="480" y="89"/>
                  </a:cubicBezTo>
                  <a:cubicBezTo>
                    <a:pt x="432" y="29"/>
                    <a:pt x="364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940480" y="4370764"/>
              <a:ext cx="222693" cy="84605"/>
            </a:xfrm>
            <a:custGeom>
              <a:avLst/>
              <a:gdLst/>
              <a:ahLst/>
              <a:cxnLst/>
              <a:rect l="l" t="t" r="r" b="b"/>
              <a:pathLst>
                <a:path w="7420" h="2819" extrusionOk="0">
                  <a:moveTo>
                    <a:pt x="305" y="1"/>
                  </a:moveTo>
                  <a:cubicBezTo>
                    <a:pt x="245" y="1"/>
                    <a:pt x="185" y="19"/>
                    <a:pt x="138" y="57"/>
                  </a:cubicBezTo>
                  <a:cubicBezTo>
                    <a:pt x="24" y="148"/>
                    <a:pt x="1" y="331"/>
                    <a:pt x="92" y="445"/>
                  </a:cubicBezTo>
                  <a:cubicBezTo>
                    <a:pt x="115" y="468"/>
                    <a:pt x="1987" y="2819"/>
                    <a:pt x="5137" y="2819"/>
                  </a:cubicBezTo>
                  <a:cubicBezTo>
                    <a:pt x="5776" y="2819"/>
                    <a:pt x="6460" y="2727"/>
                    <a:pt x="7214" y="2499"/>
                  </a:cubicBezTo>
                  <a:cubicBezTo>
                    <a:pt x="7351" y="2454"/>
                    <a:pt x="7419" y="2294"/>
                    <a:pt x="7373" y="2157"/>
                  </a:cubicBezTo>
                  <a:cubicBezTo>
                    <a:pt x="7336" y="2044"/>
                    <a:pt x="7236" y="1962"/>
                    <a:pt x="7126" y="1962"/>
                  </a:cubicBezTo>
                  <a:cubicBezTo>
                    <a:pt x="7102" y="1962"/>
                    <a:pt x="7078" y="1966"/>
                    <a:pt x="7054" y="1974"/>
                  </a:cubicBezTo>
                  <a:cubicBezTo>
                    <a:pt x="6354" y="2197"/>
                    <a:pt x="5702" y="2289"/>
                    <a:pt x="5103" y="2289"/>
                  </a:cubicBezTo>
                  <a:cubicBezTo>
                    <a:pt x="2264" y="2289"/>
                    <a:pt x="601" y="216"/>
                    <a:pt x="526" y="103"/>
                  </a:cubicBezTo>
                  <a:cubicBezTo>
                    <a:pt x="473" y="36"/>
                    <a:pt x="388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_1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3"/>
          <p:cNvSpPr/>
          <p:nvPr/>
        </p:nvSpPr>
        <p:spPr>
          <a:xfrm flipH="1">
            <a:off x="6903896" y="333311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"/>
          <p:cNvSpPr/>
          <p:nvPr/>
        </p:nvSpPr>
        <p:spPr>
          <a:xfrm flipH="1">
            <a:off x="8331531" y="1663645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3"/>
          <p:cNvSpPr/>
          <p:nvPr/>
        </p:nvSpPr>
        <p:spPr>
          <a:xfrm flipH="1">
            <a:off x="7424523" y="602704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8" name="Google Shape;468;p23"/>
          <p:cNvGrpSpPr/>
          <p:nvPr/>
        </p:nvGrpSpPr>
        <p:grpSpPr>
          <a:xfrm>
            <a:off x="5919799" y="215320"/>
            <a:ext cx="601537" cy="752244"/>
            <a:chOff x="7008345" y="190267"/>
            <a:chExt cx="655983" cy="820332"/>
          </a:xfrm>
        </p:grpSpPr>
        <p:sp>
          <p:nvSpPr>
            <p:cNvPr id="469" name="Google Shape;469;p23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-2309226">
            <a:off x="8076271" y="3711345"/>
            <a:ext cx="601553" cy="752265"/>
            <a:chOff x="7008345" y="190267"/>
            <a:chExt cx="655983" cy="820332"/>
          </a:xfrm>
        </p:grpSpPr>
        <p:sp>
          <p:nvSpPr>
            <p:cNvPr id="474" name="Google Shape;474;p23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A6799"/>
                </a:solidFill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_1_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4"/>
          <p:cNvGrpSpPr/>
          <p:nvPr/>
        </p:nvGrpSpPr>
        <p:grpSpPr>
          <a:xfrm>
            <a:off x="0" y="14325"/>
            <a:ext cx="9140749" cy="4866341"/>
            <a:chOff x="0" y="14325"/>
            <a:chExt cx="9140749" cy="4866341"/>
          </a:xfrm>
        </p:grpSpPr>
        <p:sp>
          <p:nvSpPr>
            <p:cNvPr id="480" name="Google Shape;480;p24"/>
            <p:cNvSpPr/>
            <p:nvPr/>
          </p:nvSpPr>
          <p:spPr>
            <a:xfrm>
              <a:off x="7594751" y="14325"/>
              <a:ext cx="1545977" cy="1158227"/>
            </a:xfrm>
            <a:custGeom>
              <a:avLst/>
              <a:gdLst/>
              <a:ahLst/>
              <a:cxnLst/>
              <a:rect l="l" t="t" r="r" b="b"/>
              <a:pathLst>
                <a:path w="108623" h="81379" extrusionOk="0">
                  <a:moveTo>
                    <a:pt x="99167" y="0"/>
                  </a:moveTo>
                  <a:cubicBezTo>
                    <a:pt x="74118" y="0"/>
                    <a:pt x="48020" y="7785"/>
                    <a:pt x="27244" y="21778"/>
                  </a:cubicBezTo>
                  <a:cubicBezTo>
                    <a:pt x="14406" y="30424"/>
                    <a:pt x="-2107" y="44313"/>
                    <a:pt x="308" y="59602"/>
                  </a:cubicBezTo>
                  <a:cubicBezTo>
                    <a:pt x="1269" y="65687"/>
                    <a:pt x="4352" y="72230"/>
                    <a:pt x="9478" y="75648"/>
                  </a:cubicBezTo>
                  <a:cubicBezTo>
                    <a:pt x="15167" y="79441"/>
                    <a:pt x="22704" y="80230"/>
                    <a:pt x="29536" y="79946"/>
                  </a:cubicBezTo>
                  <a:cubicBezTo>
                    <a:pt x="40461" y="79492"/>
                    <a:pt x="50785" y="74766"/>
                    <a:pt x="61343" y="71923"/>
                  </a:cubicBezTo>
                  <a:cubicBezTo>
                    <a:pt x="76863" y="67745"/>
                    <a:pt x="103530" y="66135"/>
                    <a:pt x="108623" y="8137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1" name="Google Shape;481;p24"/>
            <p:cNvSpPr/>
            <p:nvPr/>
          </p:nvSpPr>
          <p:spPr>
            <a:xfrm>
              <a:off x="7862115" y="1519316"/>
              <a:ext cx="1278634" cy="1345825"/>
            </a:xfrm>
            <a:custGeom>
              <a:avLst/>
              <a:gdLst/>
              <a:ahLst/>
              <a:cxnLst/>
              <a:rect l="l" t="t" r="r" b="b"/>
              <a:pathLst>
                <a:path w="89839" h="94560" extrusionOk="0">
                  <a:moveTo>
                    <a:pt x="89839" y="0"/>
                  </a:moveTo>
                  <a:cubicBezTo>
                    <a:pt x="87293" y="15247"/>
                    <a:pt x="69257" y="25868"/>
                    <a:pt x="54307" y="29800"/>
                  </a:cubicBezTo>
                  <a:cubicBezTo>
                    <a:pt x="34808" y="34929"/>
                    <a:pt x="2372" y="36697"/>
                    <a:pt x="150" y="56736"/>
                  </a:cubicBezTo>
                  <a:cubicBezTo>
                    <a:pt x="-892" y="66133"/>
                    <a:pt x="5155" y="78599"/>
                    <a:pt x="14191" y="81379"/>
                  </a:cubicBezTo>
                  <a:cubicBezTo>
                    <a:pt x="29214" y="86001"/>
                    <a:pt x="59465" y="78842"/>
                    <a:pt x="59465" y="9456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82" name="Google Shape;482;p24"/>
            <p:cNvGrpSpPr/>
            <p:nvPr/>
          </p:nvGrpSpPr>
          <p:grpSpPr>
            <a:xfrm>
              <a:off x="7342872" y="328143"/>
              <a:ext cx="551419" cy="689571"/>
              <a:chOff x="7008345" y="190267"/>
              <a:chExt cx="655983" cy="820332"/>
            </a:xfrm>
          </p:grpSpPr>
          <p:sp>
            <p:nvSpPr>
              <p:cNvPr id="483" name="Google Shape;483;p24"/>
              <p:cNvSpPr/>
              <p:nvPr/>
            </p:nvSpPr>
            <p:spPr>
              <a:xfrm>
                <a:off x="7008345" y="378925"/>
                <a:ext cx="623780" cy="631673"/>
              </a:xfrm>
              <a:custGeom>
                <a:avLst/>
                <a:gdLst/>
                <a:ahLst/>
                <a:cxnLst/>
                <a:rect l="l" t="t" r="r" b="b"/>
                <a:pathLst>
                  <a:path w="20784" h="21047" extrusionOk="0">
                    <a:moveTo>
                      <a:pt x="13971" y="1"/>
                    </a:moveTo>
                    <a:cubicBezTo>
                      <a:pt x="13801" y="1"/>
                      <a:pt x="13627" y="58"/>
                      <a:pt x="13479" y="185"/>
                    </a:cubicBezTo>
                    <a:lnTo>
                      <a:pt x="8914" y="4110"/>
                    </a:lnTo>
                    <a:cubicBezTo>
                      <a:pt x="8759" y="4231"/>
                      <a:pt x="8577" y="4287"/>
                      <a:pt x="8389" y="4287"/>
                    </a:cubicBezTo>
                    <a:cubicBezTo>
                      <a:pt x="8329" y="4287"/>
                      <a:pt x="8268" y="4281"/>
                      <a:pt x="8207" y="4270"/>
                    </a:cubicBezTo>
                    <a:lnTo>
                      <a:pt x="2523" y="2672"/>
                    </a:lnTo>
                    <a:cubicBezTo>
                      <a:pt x="2456" y="2655"/>
                      <a:pt x="2390" y="2647"/>
                      <a:pt x="2325" y="2647"/>
                    </a:cubicBezTo>
                    <a:cubicBezTo>
                      <a:pt x="1797" y="2647"/>
                      <a:pt x="1384" y="3194"/>
                      <a:pt x="1587" y="3722"/>
                    </a:cubicBezTo>
                    <a:lnTo>
                      <a:pt x="3756" y="9292"/>
                    </a:lnTo>
                    <a:cubicBezTo>
                      <a:pt x="3847" y="9520"/>
                      <a:pt x="3824" y="9794"/>
                      <a:pt x="3687" y="10022"/>
                    </a:cubicBezTo>
                    <a:lnTo>
                      <a:pt x="355" y="15044"/>
                    </a:lnTo>
                    <a:cubicBezTo>
                      <a:pt x="1" y="15575"/>
                      <a:pt x="354" y="16256"/>
                      <a:pt x="958" y="16256"/>
                    </a:cubicBezTo>
                    <a:cubicBezTo>
                      <a:pt x="978" y="16256"/>
                      <a:pt x="997" y="16255"/>
                      <a:pt x="1017" y="16254"/>
                    </a:cubicBezTo>
                    <a:lnTo>
                      <a:pt x="6929" y="15774"/>
                    </a:lnTo>
                    <a:cubicBezTo>
                      <a:pt x="6950" y="15772"/>
                      <a:pt x="6971" y="15771"/>
                      <a:pt x="6992" y="15771"/>
                    </a:cubicBezTo>
                    <a:cubicBezTo>
                      <a:pt x="7221" y="15771"/>
                      <a:pt x="7444" y="15883"/>
                      <a:pt x="7590" y="16071"/>
                    </a:cubicBezTo>
                    <a:lnTo>
                      <a:pt x="11197" y="20750"/>
                    </a:lnTo>
                    <a:cubicBezTo>
                      <a:pt x="11353" y="20952"/>
                      <a:pt x="11575" y="21047"/>
                      <a:pt x="11795" y="21047"/>
                    </a:cubicBezTo>
                    <a:cubicBezTo>
                      <a:pt x="12123" y="21047"/>
                      <a:pt x="12448" y="20836"/>
                      <a:pt x="12544" y="20453"/>
                    </a:cubicBezTo>
                    <a:lnTo>
                      <a:pt x="14027" y="14587"/>
                    </a:lnTo>
                    <a:cubicBezTo>
                      <a:pt x="14096" y="14336"/>
                      <a:pt x="14278" y="14131"/>
                      <a:pt x="14529" y="14039"/>
                    </a:cubicBezTo>
                    <a:lnTo>
                      <a:pt x="20099" y="11917"/>
                    </a:lnTo>
                    <a:cubicBezTo>
                      <a:pt x="20692" y="11688"/>
                      <a:pt x="20783" y="10867"/>
                      <a:pt x="20258" y="10524"/>
                    </a:cubicBezTo>
                    <a:lnTo>
                      <a:pt x="15260" y="7374"/>
                    </a:lnTo>
                    <a:cubicBezTo>
                      <a:pt x="15054" y="7238"/>
                      <a:pt x="14917" y="7009"/>
                      <a:pt x="14895" y="6758"/>
                    </a:cubicBezTo>
                    <a:lnTo>
                      <a:pt x="14735" y="732"/>
                    </a:lnTo>
                    <a:cubicBezTo>
                      <a:pt x="14719" y="290"/>
                      <a:pt x="14353" y="1"/>
                      <a:pt x="13971" y="1"/>
                    </a:cubicBezTo>
                    <a:close/>
                  </a:path>
                </a:pathLst>
              </a:custGeom>
              <a:solidFill>
                <a:srgbClr val="FF9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4"/>
              <p:cNvSpPr/>
              <p:nvPr/>
            </p:nvSpPr>
            <p:spPr>
              <a:xfrm>
                <a:off x="7057356" y="190267"/>
                <a:ext cx="124012" cy="153784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5124" extrusionOk="0">
                    <a:moveTo>
                      <a:pt x="302" y="0"/>
                    </a:moveTo>
                    <a:cubicBezTo>
                      <a:pt x="244" y="0"/>
                      <a:pt x="185" y="19"/>
                      <a:pt x="137" y="57"/>
                    </a:cubicBezTo>
                    <a:cubicBezTo>
                      <a:pt x="23" y="148"/>
                      <a:pt x="0" y="331"/>
                      <a:pt x="91" y="445"/>
                    </a:cubicBezTo>
                    <a:lnTo>
                      <a:pt x="3629" y="5033"/>
                    </a:lnTo>
                    <a:cubicBezTo>
                      <a:pt x="3675" y="5101"/>
                      <a:pt x="3743" y="5124"/>
                      <a:pt x="3835" y="5124"/>
                    </a:cubicBezTo>
                    <a:cubicBezTo>
                      <a:pt x="3880" y="5124"/>
                      <a:pt x="3949" y="5124"/>
                      <a:pt x="3994" y="5078"/>
                    </a:cubicBezTo>
                    <a:cubicBezTo>
                      <a:pt x="4109" y="4987"/>
                      <a:pt x="4131" y="4827"/>
                      <a:pt x="4040" y="4713"/>
                    </a:cubicBezTo>
                    <a:lnTo>
                      <a:pt x="502" y="102"/>
                    </a:lnTo>
                    <a:cubicBezTo>
                      <a:pt x="462" y="36"/>
                      <a:pt x="384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4"/>
              <p:cNvSpPr/>
              <p:nvPr/>
            </p:nvSpPr>
            <p:spPr>
              <a:xfrm>
                <a:off x="7218313" y="190477"/>
                <a:ext cx="49371" cy="16729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5574" extrusionOk="0">
                    <a:moveTo>
                      <a:pt x="294" y="0"/>
                    </a:moveTo>
                    <a:cubicBezTo>
                      <a:pt x="280" y="0"/>
                      <a:pt x="266" y="2"/>
                      <a:pt x="252" y="4"/>
                    </a:cubicBezTo>
                    <a:cubicBezTo>
                      <a:pt x="92" y="27"/>
                      <a:pt x="1" y="187"/>
                      <a:pt x="47" y="324"/>
                    </a:cubicBezTo>
                    <a:lnTo>
                      <a:pt x="1074" y="5345"/>
                    </a:lnTo>
                    <a:cubicBezTo>
                      <a:pt x="1119" y="5482"/>
                      <a:pt x="1211" y="5573"/>
                      <a:pt x="1348" y="5573"/>
                    </a:cubicBezTo>
                    <a:cubicBezTo>
                      <a:pt x="1371" y="5573"/>
                      <a:pt x="1371" y="5551"/>
                      <a:pt x="1393" y="5551"/>
                    </a:cubicBezTo>
                    <a:cubicBezTo>
                      <a:pt x="1553" y="5528"/>
                      <a:pt x="1644" y="5391"/>
                      <a:pt x="1599" y="5254"/>
                    </a:cubicBezTo>
                    <a:lnTo>
                      <a:pt x="549" y="209"/>
                    </a:lnTo>
                    <a:cubicBezTo>
                      <a:pt x="528" y="87"/>
                      <a:pt x="416" y="0"/>
                      <a:pt x="2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4"/>
              <p:cNvSpPr/>
              <p:nvPr/>
            </p:nvSpPr>
            <p:spPr>
              <a:xfrm>
                <a:off x="7545779" y="468873"/>
                <a:ext cx="118549" cy="64947"/>
              </a:xfrm>
              <a:custGeom>
                <a:avLst/>
                <a:gdLst/>
                <a:ahLst/>
                <a:cxnLst/>
                <a:rect l="l" t="t" r="r" b="b"/>
                <a:pathLst>
                  <a:path w="3950" h="2164" extrusionOk="0">
                    <a:moveTo>
                      <a:pt x="3644" y="1"/>
                    </a:moveTo>
                    <a:cubicBezTo>
                      <a:pt x="3608" y="1"/>
                      <a:pt x="3573" y="6"/>
                      <a:pt x="3538" y="18"/>
                    </a:cubicBezTo>
                    <a:lnTo>
                      <a:pt x="183" y="1661"/>
                    </a:lnTo>
                    <a:cubicBezTo>
                      <a:pt x="46" y="1707"/>
                      <a:pt x="0" y="1867"/>
                      <a:pt x="46" y="2004"/>
                    </a:cubicBezTo>
                    <a:cubicBezTo>
                      <a:pt x="92" y="2095"/>
                      <a:pt x="206" y="2163"/>
                      <a:pt x="297" y="2163"/>
                    </a:cubicBezTo>
                    <a:cubicBezTo>
                      <a:pt x="343" y="2163"/>
                      <a:pt x="366" y="2141"/>
                      <a:pt x="411" y="2141"/>
                    </a:cubicBezTo>
                    <a:lnTo>
                      <a:pt x="3767" y="497"/>
                    </a:lnTo>
                    <a:cubicBezTo>
                      <a:pt x="3904" y="429"/>
                      <a:pt x="3949" y="292"/>
                      <a:pt x="3904" y="155"/>
                    </a:cubicBezTo>
                    <a:cubicBezTo>
                      <a:pt x="3852" y="52"/>
                      <a:pt x="3750" y="1"/>
                      <a:pt x="36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4"/>
            <p:cNvSpPr/>
            <p:nvPr/>
          </p:nvSpPr>
          <p:spPr>
            <a:xfrm rot="-2309161">
              <a:off x="7929656" y="1863632"/>
              <a:ext cx="524339" cy="531007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A6799"/>
                </a:solidFill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 rot="10800000" flipH="1">
              <a:off x="0" y="2638215"/>
              <a:ext cx="714539" cy="1309342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 rot="10800000" flipH="1">
              <a:off x="0" y="4553628"/>
              <a:ext cx="1512222" cy="327039"/>
            </a:xfrm>
            <a:custGeom>
              <a:avLst/>
              <a:gdLst/>
              <a:ahLst/>
              <a:cxnLst/>
              <a:rect l="l" t="t" r="r" b="b"/>
              <a:pathLst>
                <a:path w="57292" h="12389" extrusionOk="0">
                  <a:moveTo>
                    <a:pt x="4485" y="0"/>
                  </a:moveTo>
                  <a:cubicBezTo>
                    <a:pt x="2849" y="0"/>
                    <a:pt x="1353" y="279"/>
                    <a:pt x="0" y="839"/>
                  </a:cubicBezTo>
                  <a:lnTo>
                    <a:pt x="0" y="1432"/>
                  </a:lnTo>
                  <a:cubicBezTo>
                    <a:pt x="1345" y="837"/>
                    <a:pt x="2846" y="540"/>
                    <a:pt x="4500" y="540"/>
                  </a:cubicBezTo>
                  <a:cubicBezTo>
                    <a:pt x="8492" y="540"/>
                    <a:pt x="13376" y="2270"/>
                    <a:pt x="19105" y="5724"/>
                  </a:cubicBezTo>
                  <a:cubicBezTo>
                    <a:pt x="27573" y="10814"/>
                    <a:pt x="35105" y="12389"/>
                    <a:pt x="41177" y="12389"/>
                  </a:cubicBezTo>
                  <a:cubicBezTo>
                    <a:pt x="50992" y="12389"/>
                    <a:pt x="57040" y="8257"/>
                    <a:pt x="57155" y="8189"/>
                  </a:cubicBezTo>
                  <a:cubicBezTo>
                    <a:pt x="57269" y="8097"/>
                    <a:pt x="57292" y="7938"/>
                    <a:pt x="57200" y="7824"/>
                  </a:cubicBezTo>
                  <a:cubicBezTo>
                    <a:pt x="57159" y="7741"/>
                    <a:pt x="57077" y="7700"/>
                    <a:pt x="56993" y="7700"/>
                  </a:cubicBezTo>
                  <a:cubicBezTo>
                    <a:pt x="56937" y="7700"/>
                    <a:pt x="56881" y="7719"/>
                    <a:pt x="56835" y="7755"/>
                  </a:cubicBezTo>
                  <a:cubicBezTo>
                    <a:pt x="56737" y="7825"/>
                    <a:pt x="50820" y="11864"/>
                    <a:pt x="41174" y="11864"/>
                  </a:cubicBezTo>
                  <a:cubicBezTo>
                    <a:pt x="35182" y="11864"/>
                    <a:pt x="27749" y="10305"/>
                    <a:pt x="19379" y="5267"/>
                  </a:cubicBezTo>
                  <a:cubicBezTo>
                    <a:pt x="13569" y="1758"/>
                    <a:pt x="8588" y="0"/>
                    <a:pt x="448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787424" y="4199466"/>
              <a:ext cx="551400" cy="558430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394462" y="1548754"/>
              <a:ext cx="551400" cy="558430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24"/>
          <p:cNvSpPr/>
          <p:nvPr/>
        </p:nvSpPr>
        <p:spPr>
          <a:xfrm rot="10800000" flipH="1">
            <a:off x="1638195" y="4757881"/>
            <a:ext cx="331970" cy="359719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_1_1_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>
            <a:off x="1" y="1753227"/>
            <a:ext cx="2694049" cy="3390274"/>
            <a:chOff x="1" y="1753227"/>
            <a:chExt cx="2694049" cy="3390274"/>
          </a:xfrm>
        </p:grpSpPr>
        <p:sp>
          <p:nvSpPr>
            <p:cNvPr id="495" name="Google Shape;495;p25"/>
            <p:cNvSpPr/>
            <p:nvPr/>
          </p:nvSpPr>
          <p:spPr>
            <a:xfrm rot="10800000" flipH="1">
              <a:off x="1" y="1753227"/>
              <a:ext cx="977128" cy="1790348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 rot="10800000" flipH="1">
              <a:off x="1" y="4372336"/>
              <a:ext cx="2067955" cy="447181"/>
            </a:xfrm>
            <a:custGeom>
              <a:avLst/>
              <a:gdLst/>
              <a:ahLst/>
              <a:cxnLst/>
              <a:rect l="l" t="t" r="r" b="b"/>
              <a:pathLst>
                <a:path w="57292" h="12389" extrusionOk="0">
                  <a:moveTo>
                    <a:pt x="4485" y="0"/>
                  </a:moveTo>
                  <a:cubicBezTo>
                    <a:pt x="2849" y="0"/>
                    <a:pt x="1353" y="279"/>
                    <a:pt x="0" y="839"/>
                  </a:cubicBezTo>
                  <a:lnTo>
                    <a:pt x="0" y="1432"/>
                  </a:lnTo>
                  <a:cubicBezTo>
                    <a:pt x="1345" y="837"/>
                    <a:pt x="2846" y="540"/>
                    <a:pt x="4500" y="540"/>
                  </a:cubicBezTo>
                  <a:cubicBezTo>
                    <a:pt x="8492" y="540"/>
                    <a:pt x="13376" y="2270"/>
                    <a:pt x="19105" y="5724"/>
                  </a:cubicBezTo>
                  <a:cubicBezTo>
                    <a:pt x="27573" y="10814"/>
                    <a:pt x="35105" y="12389"/>
                    <a:pt x="41177" y="12389"/>
                  </a:cubicBezTo>
                  <a:cubicBezTo>
                    <a:pt x="50992" y="12389"/>
                    <a:pt x="57040" y="8257"/>
                    <a:pt x="57155" y="8189"/>
                  </a:cubicBezTo>
                  <a:cubicBezTo>
                    <a:pt x="57269" y="8097"/>
                    <a:pt x="57292" y="7938"/>
                    <a:pt x="57200" y="7824"/>
                  </a:cubicBezTo>
                  <a:cubicBezTo>
                    <a:pt x="57159" y="7741"/>
                    <a:pt x="57077" y="7700"/>
                    <a:pt x="56993" y="7700"/>
                  </a:cubicBezTo>
                  <a:cubicBezTo>
                    <a:pt x="56937" y="7700"/>
                    <a:pt x="56881" y="7719"/>
                    <a:pt x="56835" y="7755"/>
                  </a:cubicBezTo>
                  <a:cubicBezTo>
                    <a:pt x="56737" y="7825"/>
                    <a:pt x="50820" y="11864"/>
                    <a:pt x="41174" y="11864"/>
                  </a:cubicBezTo>
                  <a:cubicBezTo>
                    <a:pt x="35182" y="11864"/>
                    <a:pt x="27749" y="10305"/>
                    <a:pt x="19379" y="5267"/>
                  </a:cubicBezTo>
                  <a:cubicBezTo>
                    <a:pt x="13569" y="1758"/>
                    <a:pt x="8588" y="0"/>
                    <a:pt x="4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 rot="10800000" flipH="1">
              <a:off x="2240083" y="4651634"/>
              <a:ext cx="453967" cy="491867"/>
            </a:xfrm>
            <a:custGeom>
              <a:avLst/>
              <a:gdLst/>
              <a:ahLst/>
              <a:cxnLst/>
              <a:rect l="l" t="t" r="r" b="b"/>
              <a:pathLst>
                <a:path w="12577" h="13627" extrusionOk="0">
                  <a:moveTo>
                    <a:pt x="11983" y="0"/>
                  </a:moveTo>
                  <a:cubicBezTo>
                    <a:pt x="8468" y="7053"/>
                    <a:pt x="228" y="13056"/>
                    <a:pt x="137" y="13125"/>
                  </a:cubicBezTo>
                  <a:cubicBezTo>
                    <a:pt x="23" y="13216"/>
                    <a:pt x="0" y="13376"/>
                    <a:pt x="69" y="13513"/>
                  </a:cubicBezTo>
                  <a:cubicBezTo>
                    <a:pt x="137" y="13581"/>
                    <a:pt x="205" y="13627"/>
                    <a:pt x="297" y="13627"/>
                  </a:cubicBezTo>
                  <a:cubicBezTo>
                    <a:pt x="342" y="13627"/>
                    <a:pt x="388" y="13604"/>
                    <a:pt x="457" y="13558"/>
                  </a:cubicBezTo>
                  <a:cubicBezTo>
                    <a:pt x="479" y="13536"/>
                    <a:pt x="3469" y="11390"/>
                    <a:pt x="6597" y="8172"/>
                  </a:cubicBezTo>
                  <a:cubicBezTo>
                    <a:pt x="8651" y="6049"/>
                    <a:pt x="11070" y="3173"/>
                    <a:pt x="1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" name="Google Shape;498;p25"/>
            <p:cNvGrpSpPr/>
            <p:nvPr/>
          </p:nvGrpSpPr>
          <p:grpSpPr>
            <a:xfrm rot="-1704725">
              <a:off x="1235502" y="4276409"/>
              <a:ext cx="534968" cy="533841"/>
              <a:chOff x="4695223" y="3382572"/>
              <a:chExt cx="935820" cy="984650"/>
            </a:xfrm>
          </p:grpSpPr>
          <p:sp>
            <p:nvSpPr>
              <p:cNvPr id="499" name="Google Shape;499;p25"/>
              <p:cNvSpPr/>
              <p:nvPr/>
            </p:nvSpPr>
            <p:spPr>
              <a:xfrm>
                <a:off x="4947328" y="3450551"/>
                <a:ext cx="222663" cy="327316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0906" extrusionOk="0">
                    <a:moveTo>
                      <a:pt x="842" y="1"/>
                    </a:moveTo>
                    <a:cubicBezTo>
                      <a:pt x="534" y="1"/>
                      <a:pt x="252" y="209"/>
                      <a:pt x="160" y="520"/>
                    </a:cubicBezTo>
                    <a:lnTo>
                      <a:pt x="92" y="817"/>
                    </a:lnTo>
                    <a:cubicBezTo>
                      <a:pt x="1" y="1159"/>
                      <a:pt x="183" y="1524"/>
                      <a:pt x="548" y="1661"/>
                    </a:cubicBezTo>
                    <a:cubicBezTo>
                      <a:pt x="2169" y="2232"/>
                      <a:pt x="3219" y="3259"/>
                      <a:pt x="4109" y="4423"/>
                    </a:cubicBezTo>
                    <a:cubicBezTo>
                      <a:pt x="6163" y="7071"/>
                      <a:pt x="5410" y="10609"/>
                      <a:pt x="5410" y="10654"/>
                    </a:cubicBezTo>
                    <a:lnTo>
                      <a:pt x="6209" y="10906"/>
                    </a:lnTo>
                    <a:cubicBezTo>
                      <a:pt x="6278" y="10746"/>
                      <a:pt x="7419" y="6865"/>
                      <a:pt x="5616" y="3601"/>
                    </a:cubicBezTo>
                    <a:cubicBezTo>
                      <a:pt x="4680" y="1935"/>
                      <a:pt x="3151" y="725"/>
                      <a:pt x="1073" y="41"/>
                    </a:cubicBezTo>
                    <a:cubicBezTo>
                      <a:pt x="996" y="14"/>
                      <a:pt x="918" y="1"/>
                      <a:pt x="842" y="1"/>
                    </a:cubicBezTo>
                    <a:close/>
                  </a:path>
                </a:pathLst>
              </a:custGeom>
              <a:solidFill>
                <a:srgbClr val="123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5"/>
              <p:cNvSpPr/>
              <p:nvPr/>
            </p:nvSpPr>
            <p:spPr>
              <a:xfrm>
                <a:off x="5132295" y="3382572"/>
                <a:ext cx="387761" cy="239110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7967" extrusionOk="0">
                    <a:moveTo>
                      <a:pt x="12920" y="0"/>
                    </a:moveTo>
                    <a:cubicBezTo>
                      <a:pt x="1735" y="0"/>
                      <a:pt x="0" y="7966"/>
                      <a:pt x="0" y="7966"/>
                    </a:cubicBezTo>
                    <a:cubicBezTo>
                      <a:pt x="12235" y="7966"/>
                      <a:pt x="12920" y="0"/>
                      <a:pt x="12920" y="0"/>
                    </a:cubicBezTo>
                    <a:close/>
                  </a:path>
                </a:pathLst>
              </a:custGeom>
              <a:solidFill>
                <a:srgbClr val="57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5"/>
              <p:cNvSpPr/>
              <p:nvPr/>
            </p:nvSpPr>
            <p:spPr>
              <a:xfrm>
                <a:off x="4695223" y="3615289"/>
                <a:ext cx="935820" cy="751933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25054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05"/>
                    </a:cubicBezTo>
                    <a:cubicBezTo>
                      <a:pt x="6072" y="22513"/>
                      <a:pt x="8560" y="24498"/>
                      <a:pt x="11368" y="24498"/>
                    </a:cubicBezTo>
                    <a:cubicBezTo>
                      <a:pt x="15231" y="24498"/>
                      <a:pt x="16993" y="25054"/>
                      <a:pt x="18334" y="25054"/>
                    </a:cubicBezTo>
                    <a:cubicBezTo>
                      <a:pt x="19527" y="25054"/>
                      <a:pt x="20386" y="24613"/>
                      <a:pt x="22096" y="22946"/>
                    </a:cubicBezTo>
                    <a:cubicBezTo>
                      <a:pt x="27254" y="17925"/>
                      <a:pt x="31180" y="6010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3" y="437"/>
                      <a:pt x="21111" y="437"/>
                    </a:cubicBezTo>
                    <a:cubicBezTo>
                      <a:pt x="19367" y="437"/>
                      <a:pt x="17175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5"/>
              <p:cNvSpPr/>
              <p:nvPr/>
            </p:nvSpPr>
            <p:spPr>
              <a:xfrm>
                <a:off x="4695223" y="3615289"/>
                <a:ext cx="781676" cy="603791"/>
              </a:xfrm>
              <a:custGeom>
                <a:avLst/>
                <a:gdLst/>
                <a:ahLst/>
                <a:cxnLst/>
                <a:rect l="l" t="t" r="r" b="b"/>
                <a:pathLst>
                  <a:path w="26045" h="20118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28"/>
                    </a:cubicBezTo>
                    <a:cubicBezTo>
                      <a:pt x="5807" y="19954"/>
                      <a:pt x="7487" y="20118"/>
                      <a:pt x="9230" y="20118"/>
                    </a:cubicBezTo>
                    <a:cubicBezTo>
                      <a:pt x="14181" y="20118"/>
                      <a:pt x="19647" y="18796"/>
                      <a:pt x="22803" y="13816"/>
                    </a:cubicBezTo>
                    <a:cubicBezTo>
                      <a:pt x="25337" y="9822"/>
                      <a:pt x="26045" y="5622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7" y="437"/>
                      <a:pt x="21118" y="437"/>
                    </a:cubicBezTo>
                    <a:cubicBezTo>
                      <a:pt x="19378" y="437"/>
                      <a:pt x="17188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9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5"/>
              <p:cNvSpPr/>
              <p:nvPr/>
            </p:nvSpPr>
            <p:spPr>
              <a:xfrm>
                <a:off x="4808731" y="3712740"/>
                <a:ext cx="169150" cy="102883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3428" extrusionOk="0">
                    <a:moveTo>
                      <a:pt x="3488" y="0"/>
                    </a:moveTo>
                    <a:cubicBezTo>
                      <a:pt x="2607" y="0"/>
                      <a:pt x="0" y="1641"/>
                      <a:pt x="1104" y="3037"/>
                    </a:cubicBezTo>
                    <a:cubicBezTo>
                      <a:pt x="1317" y="3312"/>
                      <a:pt x="1587" y="3428"/>
                      <a:pt x="1879" y="3428"/>
                    </a:cubicBezTo>
                    <a:cubicBezTo>
                      <a:pt x="3433" y="3428"/>
                      <a:pt x="5636" y="155"/>
                      <a:pt x="3523" y="1"/>
                    </a:cubicBezTo>
                    <a:cubicBezTo>
                      <a:pt x="3512" y="1"/>
                      <a:pt x="3500" y="0"/>
                      <a:pt x="3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4" name="Google Shape;504;p25"/>
            <p:cNvSpPr/>
            <p:nvPr/>
          </p:nvSpPr>
          <p:spPr>
            <a:xfrm>
              <a:off x="261574" y="2194875"/>
              <a:ext cx="453975" cy="459719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6_1_1_1_1_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26"/>
          <p:cNvGrpSpPr/>
          <p:nvPr/>
        </p:nvGrpSpPr>
        <p:grpSpPr>
          <a:xfrm>
            <a:off x="921820" y="3726392"/>
            <a:ext cx="8222179" cy="820332"/>
            <a:chOff x="921820" y="3726392"/>
            <a:chExt cx="8222179" cy="820332"/>
          </a:xfrm>
        </p:grpSpPr>
        <p:sp>
          <p:nvSpPr>
            <p:cNvPr id="507" name="Google Shape;507;p26"/>
            <p:cNvSpPr/>
            <p:nvPr/>
          </p:nvSpPr>
          <p:spPr>
            <a:xfrm flipH="1">
              <a:off x="6903896" y="3820586"/>
              <a:ext cx="377467" cy="408980"/>
            </a:xfrm>
            <a:custGeom>
              <a:avLst/>
              <a:gdLst/>
              <a:ahLst/>
              <a:cxnLst/>
              <a:rect l="l" t="t" r="r" b="b"/>
              <a:pathLst>
                <a:path w="12577" h="13627" extrusionOk="0">
                  <a:moveTo>
                    <a:pt x="11983" y="0"/>
                  </a:moveTo>
                  <a:cubicBezTo>
                    <a:pt x="8468" y="7053"/>
                    <a:pt x="228" y="13056"/>
                    <a:pt x="137" y="13125"/>
                  </a:cubicBezTo>
                  <a:cubicBezTo>
                    <a:pt x="23" y="13216"/>
                    <a:pt x="0" y="13376"/>
                    <a:pt x="69" y="13513"/>
                  </a:cubicBezTo>
                  <a:cubicBezTo>
                    <a:pt x="137" y="13581"/>
                    <a:pt x="205" y="13627"/>
                    <a:pt x="297" y="13627"/>
                  </a:cubicBezTo>
                  <a:cubicBezTo>
                    <a:pt x="342" y="13627"/>
                    <a:pt x="388" y="13604"/>
                    <a:pt x="457" y="13558"/>
                  </a:cubicBezTo>
                  <a:cubicBezTo>
                    <a:pt x="479" y="13536"/>
                    <a:pt x="3469" y="11390"/>
                    <a:pt x="6597" y="8172"/>
                  </a:cubicBezTo>
                  <a:cubicBezTo>
                    <a:pt x="8651" y="6049"/>
                    <a:pt x="11070" y="3173"/>
                    <a:pt x="1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26"/>
            <p:cNvGrpSpPr/>
            <p:nvPr/>
          </p:nvGrpSpPr>
          <p:grpSpPr>
            <a:xfrm>
              <a:off x="921820" y="3726392"/>
              <a:ext cx="8222179" cy="820332"/>
              <a:chOff x="921820" y="3726392"/>
              <a:chExt cx="8222179" cy="820332"/>
            </a:xfrm>
          </p:grpSpPr>
          <p:sp>
            <p:nvSpPr>
              <p:cNvPr id="509" name="Google Shape;509;p26"/>
              <p:cNvSpPr/>
              <p:nvPr/>
            </p:nvSpPr>
            <p:spPr>
              <a:xfrm flipH="1">
                <a:off x="7424523" y="4089979"/>
                <a:ext cx="1719476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57292" h="12389" extrusionOk="0">
                    <a:moveTo>
                      <a:pt x="4485" y="0"/>
                    </a:moveTo>
                    <a:cubicBezTo>
                      <a:pt x="2849" y="0"/>
                      <a:pt x="1353" y="279"/>
                      <a:pt x="0" y="839"/>
                    </a:cubicBezTo>
                    <a:lnTo>
                      <a:pt x="0" y="1432"/>
                    </a:lnTo>
                    <a:cubicBezTo>
                      <a:pt x="1345" y="837"/>
                      <a:pt x="2846" y="540"/>
                      <a:pt x="4500" y="540"/>
                    </a:cubicBezTo>
                    <a:cubicBezTo>
                      <a:pt x="8492" y="540"/>
                      <a:pt x="13376" y="2270"/>
                      <a:pt x="19105" y="5724"/>
                    </a:cubicBezTo>
                    <a:cubicBezTo>
                      <a:pt x="27573" y="10814"/>
                      <a:pt x="35105" y="12389"/>
                      <a:pt x="41177" y="12389"/>
                    </a:cubicBezTo>
                    <a:cubicBezTo>
                      <a:pt x="50992" y="12389"/>
                      <a:pt x="57040" y="8257"/>
                      <a:pt x="57155" y="8189"/>
                    </a:cubicBezTo>
                    <a:cubicBezTo>
                      <a:pt x="57269" y="8097"/>
                      <a:pt x="57292" y="7938"/>
                      <a:pt x="57200" y="7824"/>
                    </a:cubicBezTo>
                    <a:cubicBezTo>
                      <a:pt x="57159" y="7741"/>
                      <a:pt x="57077" y="7700"/>
                      <a:pt x="56993" y="7700"/>
                    </a:cubicBezTo>
                    <a:cubicBezTo>
                      <a:pt x="56937" y="7700"/>
                      <a:pt x="56881" y="7719"/>
                      <a:pt x="56835" y="7755"/>
                    </a:cubicBezTo>
                    <a:cubicBezTo>
                      <a:pt x="56737" y="7825"/>
                      <a:pt x="50820" y="11864"/>
                      <a:pt x="41174" y="11864"/>
                    </a:cubicBezTo>
                    <a:cubicBezTo>
                      <a:pt x="35182" y="11864"/>
                      <a:pt x="27749" y="10305"/>
                      <a:pt x="19379" y="5267"/>
                    </a:cubicBezTo>
                    <a:cubicBezTo>
                      <a:pt x="13569" y="1758"/>
                      <a:pt x="8588" y="0"/>
                      <a:pt x="4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6"/>
              <p:cNvSpPr/>
              <p:nvPr/>
            </p:nvSpPr>
            <p:spPr>
              <a:xfrm>
                <a:off x="7169551" y="4042454"/>
                <a:ext cx="461041" cy="466875"/>
              </a:xfrm>
              <a:custGeom>
                <a:avLst/>
                <a:gdLst/>
                <a:ahLst/>
                <a:cxnLst/>
                <a:rect l="l" t="t" r="r" b="b"/>
                <a:pathLst>
                  <a:path w="20784" h="21047" extrusionOk="0">
                    <a:moveTo>
                      <a:pt x="13971" y="1"/>
                    </a:moveTo>
                    <a:cubicBezTo>
                      <a:pt x="13801" y="1"/>
                      <a:pt x="13627" y="58"/>
                      <a:pt x="13479" y="185"/>
                    </a:cubicBezTo>
                    <a:lnTo>
                      <a:pt x="8914" y="4110"/>
                    </a:lnTo>
                    <a:cubicBezTo>
                      <a:pt x="8759" y="4231"/>
                      <a:pt x="8577" y="4287"/>
                      <a:pt x="8389" y="4287"/>
                    </a:cubicBezTo>
                    <a:cubicBezTo>
                      <a:pt x="8329" y="4287"/>
                      <a:pt x="8268" y="4281"/>
                      <a:pt x="8207" y="4270"/>
                    </a:cubicBezTo>
                    <a:lnTo>
                      <a:pt x="2523" y="2672"/>
                    </a:lnTo>
                    <a:cubicBezTo>
                      <a:pt x="2456" y="2655"/>
                      <a:pt x="2390" y="2647"/>
                      <a:pt x="2325" y="2647"/>
                    </a:cubicBezTo>
                    <a:cubicBezTo>
                      <a:pt x="1797" y="2647"/>
                      <a:pt x="1384" y="3194"/>
                      <a:pt x="1587" y="3722"/>
                    </a:cubicBezTo>
                    <a:lnTo>
                      <a:pt x="3756" y="9292"/>
                    </a:lnTo>
                    <a:cubicBezTo>
                      <a:pt x="3847" y="9520"/>
                      <a:pt x="3824" y="9794"/>
                      <a:pt x="3687" y="10022"/>
                    </a:cubicBezTo>
                    <a:lnTo>
                      <a:pt x="355" y="15044"/>
                    </a:lnTo>
                    <a:cubicBezTo>
                      <a:pt x="1" y="15575"/>
                      <a:pt x="354" y="16256"/>
                      <a:pt x="958" y="16256"/>
                    </a:cubicBezTo>
                    <a:cubicBezTo>
                      <a:pt x="978" y="16256"/>
                      <a:pt x="997" y="16255"/>
                      <a:pt x="1017" y="16254"/>
                    </a:cubicBezTo>
                    <a:lnTo>
                      <a:pt x="6929" y="15774"/>
                    </a:lnTo>
                    <a:cubicBezTo>
                      <a:pt x="6950" y="15772"/>
                      <a:pt x="6971" y="15771"/>
                      <a:pt x="6992" y="15771"/>
                    </a:cubicBezTo>
                    <a:cubicBezTo>
                      <a:pt x="7221" y="15771"/>
                      <a:pt x="7444" y="15883"/>
                      <a:pt x="7590" y="16071"/>
                    </a:cubicBezTo>
                    <a:lnTo>
                      <a:pt x="11197" y="20750"/>
                    </a:lnTo>
                    <a:cubicBezTo>
                      <a:pt x="11353" y="20952"/>
                      <a:pt x="11575" y="21047"/>
                      <a:pt x="11795" y="21047"/>
                    </a:cubicBezTo>
                    <a:cubicBezTo>
                      <a:pt x="12123" y="21047"/>
                      <a:pt x="12448" y="20836"/>
                      <a:pt x="12544" y="20453"/>
                    </a:cubicBezTo>
                    <a:lnTo>
                      <a:pt x="14027" y="14587"/>
                    </a:lnTo>
                    <a:cubicBezTo>
                      <a:pt x="14096" y="14336"/>
                      <a:pt x="14278" y="14131"/>
                      <a:pt x="14529" y="14039"/>
                    </a:cubicBezTo>
                    <a:lnTo>
                      <a:pt x="20099" y="11917"/>
                    </a:lnTo>
                    <a:cubicBezTo>
                      <a:pt x="20692" y="11688"/>
                      <a:pt x="20783" y="10867"/>
                      <a:pt x="20258" y="10524"/>
                    </a:cubicBezTo>
                    <a:lnTo>
                      <a:pt x="15260" y="7374"/>
                    </a:lnTo>
                    <a:cubicBezTo>
                      <a:pt x="15054" y="7238"/>
                      <a:pt x="14917" y="7009"/>
                      <a:pt x="14895" y="6758"/>
                    </a:cubicBezTo>
                    <a:lnTo>
                      <a:pt x="14735" y="732"/>
                    </a:lnTo>
                    <a:cubicBezTo>
                      <a:pt x="14719" y="290"/>
                      <a:pt x="14353" y="1"/>
                      <a:pt x="13971" y="1"/>
                    </a:cubicBezTo>
                    <a:close/>
                  </a:path>
                </a:pathLst>
              </a:custGeom>
              <a:solidFill>
                <a:srgbClr val="57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1" name="Google Shape;511;p26"/>
              <p:cNvGrpSpPr/>
              <p:nvPr/>
            </p:nvGrpSpPr>
            <p:grpSpPr>
              <a:xfrm>
                <a:off x="921820" y="3726392"/>
                <a:ext cx="655983" cy="820332"/>
                <a:chOff x="6625395" y="269392"/>
                <a:chExt cx="655983" cy="820332"/>
              </a:xfrm>
            </p:grpSpPr>
            <p:sp>
              <p:nvSpPr>
                <p:cNvPr id="512" name="Google Shape;512;p26"/>
                <p:cNvSpPr/>
                <p:nvPr/>
              </p:nvSpPr>
              <p:spPr>
                <a:xfrm>
                  <a:off x="6625395" y="458050"/>
                  <a:ext cx="623780" cy="63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4" h="21047" extrusionOk="0">
                      <a:moveTo>
                        <a:pt x="13971" y="1"/>
                      </a:moveTo>
                      <a:cubicBezTo>
                        <a:pt x="13801" y="1"/>
                        <a:pt x="13627" y="58"/>
                        <a:pt x="13479" y="185"/>
                      </a:cubicBezTo>
                      <a:lnTo>
                        <a:pt x="8914" y="4110"/>
                      </a:lnTo>
                      <a:cubicBezTo>
                        <a:pt x="8759" y="4231"/>
                        <a:pt x="8577" y="4287"/>
                        <a:pt x="8389" y="4287"/>
                      </a:cubicBezTo>
                      <a:cubicBezTo>
                        <a:pt x="8329" y="4287"/>
                        <a:pt x="8268" y="4281"/>
                        <a:pt x="8207" y="4270"/>
                      </a:cubicBezTo>
                      <a:lnTo>
                        <a:pt x="2523" y="2672"/>
                      </a:lnTo>
                      <a:cubicBezTo>
                        <a:pt x="2456" y="2655"/>
                        <a:pt x="2390" y="2647"/>
                        <a:pt x="2325" y="2647"/>
                      </a:cubicBezTo>
                      <a:cubicBezTo>
                        <a:pt x="1797" y="2647"/>
                        <a:pt x="1384" y="3194"/>
                        <a:pt x="1587" y="3722"/>
                      </a:cubicBezTo>
                      <a:lnTo>
                        <a:pt x="3756" y="9292"/>
                      </a:lnTo>
                      <a:cubicBezTo>
                        <a:pt x="3847" y="9520"/>
                        <a:pt x="3824" y="9794"/>
                        <a:pt x="3687" y="10022"/>
                      </a:cubicBezTo>
                      <a:lnTo>
                        <a:pt x="355" y="15044"/>
                      </a:lnTo>
                      <a:cubicBezTo>
                        <a:pt x="1" y="15575"/>
                        <a:pt x="354" y="16256"/>
                        <a:pt x="958" y="16256"/>
                      </a:cubicBezTo>
                      <a:cubicBezTo>
                        <a:pt x="978" y="16256"/>
                        <a:pt x="997" y="16255"/>
                        <a:pt x="1017" y="16254"/>
                      </a:cubicBezTo>
                      <a:lnTo>
                        <a:pt x="6929" y="15774"/>
                      </a:lnTo>
                      <a:cubicBezTo>
                        <a:pt x="6950" y="15772"/>
                        <a:pt x="6971" y="15771"/>
                        <a:pt x="6992" y="15771"/>
                      </a:cubicBezTo>
                      <a:cubicBezTo>
                        <a:pt x="7221" y="15771"/>
                        <a:pt x="7444" y="15883"/>
                        <a:pt x="7590" y="16071"/>
                      </a:cubicBezTo>
                      <a:lnTo>
                        <a:pt x="11197" y="20750"/>
                      </a:lnTo>
                      <a:cubicBezTo>
                        <a:pt x="11353" y="20952"/>
                        <a:pt x="11575" y="21047"/>
                        <a:pt x="11795" y="21047"/>
                      </a:cubicBezTo>
                      <a:cubicBezTo>
                        <a:pt x="12123" y="21047"/>
                        <a:pt x="12448" y="20836"/>
                        <a:pt x="12544" y="20453"/>
                      </a:cubicBezTo>
                      <a:lnTo>
                        <a:pt x="14027" y="14587"/>
                      </a:lnTo>
                      <a:cubicBezTo>
                        <a:pt x="14096" y="14336"/>
                        <a:pt x="14278" y="14131"/>
                        <a:pt x="14529" y="14039"/>
                      </a:cubicBezTo>
                      <a:lnTo>
                        <a:pt x="20099" y="11917"/>
                      </a:lnTo>
                      <a:cubicBezTo>
                        <a:pt x="20692" y="11688"/>
                        <a:pt x="20783" y="10867"/>
                        <a:pt x="20258" y="10524"/>
                      </a:cubicBezTo>
                      <a:lnTo>
                        <a:pt x="15260" y="7374"/>
                      </a:lnTo>
                      <a:cubicBezTo>
                        <a:pt x="15054" y="7238"/>
                        <a:pt x="14917" y="7009"/>
                        <a:pt x="14895" y="6758"/>
                      </a:cubicBezTo>
                      <a:lnTo>
                        <a:pt x="14735" y="732"/>
                      </a:lnTo>
                      <a:cubicBezTo>
                        <a:pt x="14719" y="290"/>
                        <a:pt x="14353" y="1"/>
                        <a:pt x="13971" y="1"/>
                      </a:cubicBezTo>
                      <a:close/>
                    </a:path>
                  </a:pathLst>
                </a:custGeom>
                <a:solidFill>
                  <a:srgbClr val="FFD5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6"/>
                <p:cNvSpPr/>
                <p:nvPr/>
              </p:nvSpPr>
              <p:spPr>
                <a:xfrm>
                  <a:off x="6674406" y="269392"/>
                  <a:ext cx="124012" cy="153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2" h="5124" extrusionOk="0">
                      <a:moveTo>
                        <a:pt x="302" y="0"/>
                      </a:moveTo>
                      <a:cubicBezTo>
                        <a:pt x="244" y="0"/>
                        <a:pt x="185" y="19"/>
                        <a:pt x="137" y="57"/>
                      </a:cubicBezTo>
                      <a:cubicBezTo>
                        <a:pt x="23" y="148"/>
                        <a:pt x="0" y="331"/>
                        <a:pt x="91" y="445"/>
                      </a:cubicBezTo>
                      <a:lnTo>
                        <a:pt x="3629" y="5033"/>
                      </a:lnTo>
                      <a:cubicBezTo>
                        <a:pt x="3675" y="5101"/>
                        <a:pt x="3743" y="5124"/>
                        <a:pt x="3835" y="5124"/>
                      </a:cubicBezTo>
                      <a:cubicBezTo>
                        <a:pt x="3880" y="5124"/>
                        <a:pt x="3949" y="5124"/>
                        <a:pt x="3994" y="5078"/>
                      </a:cubicBezTo>
                      <a:cubicBezTo>
                        <a:pt x="4109" y="4987"/>
                        <a:pt x="4131" y="4827"/>
                        <a:pt x="4040" y="4713"/>
                      </a:cubicBezTo>
                      <a:lnTo>
                        <a:pt x="502" y="102"/>
                      </a:lnTo>
                      <a:cubicBezTo>
                        <a:pt x="462" y="36"/>
                        <a:pt x="384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6"/>
                <p:cNvSpPr/>
                <p:nvPr/>
              </p:nvSpPr>
              <p:spPr>
                <a:xfrm>
                  <a:off x="6835363" y="269602"/>
                  <a:ext cx="49371" cy="16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5574" extrusionOk="0">
                      <a:moveTo>
                        <a:pt x="294" y="0"/>
                      </a:moveTo>
                      <a:cubicBezTo>
                        <a:pt x="280" y="0"/>
                        <a:pt x="266" y="2"/>
                        <a:pt x="252" y="4"/>
                      </a:cubicBezTo>
                      <a:cubicBezTo>
                        <a:pt x="92" y="27"/>
                        <a:pt x="1" y="187"/>
                        <a:pt x="47" y="324"/>
                      </a:cubicBezTo>
                      <a:lnTo>
                        <a:pt x="1074" y="5345"/>
                      </a:lnTo>
                      <a:cubicBezTo>
                        <a:pt x="1119" y="5482"/>
                        <a:pt x="1211" y="5573"/>
                        <a:pt x="1348" y="5573"/>
                      </a:cubicBezTo>
                      <a:cubicBezTo>
                        <a:pt x="1371" y="5573"/>
                        <a:pt x="1371" y="5551"/>
                        <a:pt x="1393" y="5551"/>
                      </a:cubicBezTo>
                      <a:cubicBezTo>
                        <a:pt x="1553" y="5528"/>
                        <a:pt x="1644" y="5391"/>
                        <a:pt x="1599" y="5254"/>
                      </a:cubicBezTo>
                      <a:lnTo>
                        <a:pt x="549" y="209"/>
                      </a:lnTo>
                      <a:cubicBezTo>
                        <a:pt x="528" y="87"/>
                        <a:pt x="416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6"/>
                <p:cNvSpPr/>
                <p:nvPr/>
              </p:nvSpPr>
              <p:spPr>
                <a:xfrm>
                  <a:off x="7162829" y="547998"/>
                  <a:ext cx="118549" cy="6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164" extrusionOk="0">
                      <a:moveTo>
                        <a:pt x="3644" y="1"/>
                      </a:moveTo>
                      <a:cubicBezTo>
                        <a:pt x="3608" y="1"/>
                        <a:pt x="3573" y="6"/>
                        <a:pt x="3538" y="18"/>
                      </a:cubicBezTo>
                      <a:lnTo>
                        <a:pt x="183" y="1661"/>
                      </a:lnTo>
                      <a:cubicBezTo>
                        <a:pt x="46" y="1707"/>
                        <a:pt x="0" y="1867"/>
                        <a:pt x="46" y="2004"/>
                      </a:cubicBezTo>
                      <a:cubicBezTo>
                        <a:pt x="92" y="2095"/>
                        <a:pt x="206" y="2163"/>
                        <a:pt x="297" y="2163"/>
                      </a:cubicBezTo>
                      <a:cubicBezTo>
                        <a:pt x="343" y="2163"/>
                        <a:pt x="366" y="2141"/>
                        <a:pt x="411" y="2141"/>
                      </a:cubicBezTo>
                      <a:lnTo>
                        <a:pt x="3767" y="497"/>
                      </a:lnTo>
                      <a:cubicBezTo>
                        <a:pt x="3904" y="429"/>
                        <a:pt x="3949" y="292"/>
                        <a:pt x="3904" y="155"/>
                      </a:cubicBezTo>
                      <a:cubicBezTo>
                        <a:pt x="3852" y="52"/>
                        <a:pt x="3750" y="1"/>
                        <a:pt x="36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2302052" y="1835500"/>
            <a:ext cx="2030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2302048" y="2135162"/>
            <a:ext cx="20307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3"/>
          </p:nvPr>
        </p:nvSpPr>
        <p:spPr>
          <a:xfrm>
            <a:off x="4811252" y="1835500"/>
            <a:ext cx="2030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4"/>
          </p:nvPr>
        </p:nvSpPr>
        <p:spPr>
          <a:xfrm>
            <a:off x="4811248" y="2135162"/>
            <a:ext cx="2030700" cy="11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131" name="Google Shape;131;p5"/>
          <p:cNvGrpSpPr/>
          <p:nvPr/>
        </p:nvGrpSpPr>
        <p:grpSpPr>
          <a:xfrm>
            <a:off x="1" y="1753227"/>
            <a:ext cx="2694049" cy="3390274"/>
            <a:chOff x="1" y="1753227"/>
            <a:chExt cx="2694049" cy="3390274"/>
          </a:xfrm>
        </p:grpSpPr>
        <p:sp>
          <p:nvSpPr>
            <p:cNvPr id="132" name="Google Shape;132;p5"/>
            <p:cNvSpPr/>
            <p:nvPr/>
          </p:nvSpPr>
          <p:spPr>
            <a:xfrm rot="10800000" flipH="1">
              <a:off x="1" y="1753227"/>
              <a:ext cx="977128" cy="1790348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10800000" flipH="1">
              <a:off x="1" y="4372336"/>
              <a:ext cx="2067955" cy="447181"/>
            </a:xfrm>
            <a:custGeom>
              <a:avLst/>
              <a:gdLst/>
              <a:ahLst/>
              <a:cxnLst/>
              <a:rect l="l" t="t" r="r" b="b"/>
              <a:pathLst>
                <a:path w="57292" h="12389" extrusionOk="0">
                  <a:moveTo>
                    <a:pt x="4485" y="0"/>
                  </a:moveTo>
                  <a:cubicBezTo>
                    <a:pt x="2849" y="0"/>
                    <a:pt x="1353" y="279"/>
                    <a:pt x="0" y="839"/>
                  </a:cubicBezTo>
                  <a:lnTo>
                    <a:pt x="0" y="1432"/>
                  </a:lnTo>
                  <a:cubicBezTo>
                    <a:pt x="1345" y="837"/>
                    <a:pt x="2846" y="540"/>
                    <a:pt x="4500" y="540"/>
                  </a:cubicBezTo>
                  <a:cubicBezTo>
                    <a:pt x="8492" y="540"/>
                    <a:pt x="13376" y="2270"/>
                    <a:pt x="19105" y="5724"/>
                  </a:cubicBezTo>
                  <a:cubicBezTo>
                    <a:pt x="27573" y="10814"/>
                    <a:pt x="35105" y="12389"/>
                    <a:pt x="41177" y="12389"/>
                  </a:cubicBezTo>
                  <a:cubicBezTo>
                    <a:pt x="50992" y="12389"/>
                    <a:pt x="57040" y="8257"/>
                    <a:pt x="57155" y="8189"/>
                  </a:cubicBezTo>
                  <a:cubicBezTo>
                    <a:pt x="57269" y="8097"/>
                    <a:pt x="57292" y="7938"/>
                    <a:pt x="57200" y="7824"/>
                  </a:cubicBezTo>
                  <a:cubicBezTo>
                    <a:pt x="57159" y="7741"/>
                    <a:pt x="57077" y="7700"/>
                    <a:pt x="56993" y="7700"/>
                  </a:cubicBezTo>
                  <a:cubicBezTo>
                    <a:pt x="56937" y="7700"/>
                    <a:pt x="56881" y="7719"/>
                    <a:pt x="56835" y="7755"/>
                  </a:cubicBezTo>
                  <a:cubicBezTo>
                    <a:pt x="56737" y="7825"/>
                    <a:pt x="50820" y="11864"/>
                    <a:pt x="41174" y="11864"/>
                  </a:cubicBezTo>
                  <a:cubicBezTo>
                    <a:pt x="35182" y="11864"/>
                    <a:pt x="27749" y="10305"/>
                    <a:pt x="19379" y="5267"/>
                  </a:cubicBezTo>
                  <a:cubicBezTo>
                    <a:pt x="13569" y="1758"/>
                    <a:pt x="8588" y="0"/>
                    <a:pt x="4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10800000" flipH="1">
              <a:off x="2240083" y="4651634"/>
              <a:ext cx="453967" cy="491867"/>
            </a:xfrm>
            <a:custGeom>
              <a:avLst/>
              <a:gdLst/>
              <a:ahLst/>
              <a:cxnLst/>
              <a:rect l="l" t="t" r="r" b="b"/>
              <a:pathLst>
                <a:path w="12577" h="13627" extrusionOk="0">
                  <a:moveTo>
                    <a:pt x="11983" y="0"/>
                  </a:moveTo>
                  <a:cubicBezTo>
                    <a:pt x="8468" y="7053"/>
                    <a:pt x="228" y="13056"/>
                    <a:pt x="137" y="13125"/>
                  </a:cubicBezTo>
                  <a:cubicBezTo>
                    <a:pt x="23" y="13216"/>
                    <a:pt x="0" y="13376"/>
                    <a:pt x="69" y="13513"/>
                  </a:cubicBezTo>
                  <a:cubicBezTo>
                    <a:pt x="137" y="13581"/>
                    <a:pt x="205" y="13627"/>
                    <a:pt x="297" y="13627"/>
                  </a:cubicBezTo>
                  <a:cubicBezTo>
                    <a:pt x="342" y="13627"/>
                    <a:pt x="388" y="13604"/>
                    <a:pt x="457" y="13558"/>
                  </a:cubicBezTo>
                  <a:cubicBezTo>
                    <a:pt x="479" y="13536"/>
                    <a:pt x="3469" y="11390"/>
                    <a:pt x="6597" y="8172"/>
                  </a:cubicBezTo>
                  <a:cubicBezTo>
                    <a:pt x="8651" y="6049"/>
                    <a:pt x="11070" y="3173"/>
                    <a:pt x="12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5"/>
            <p:cNvGrpSpPr/>
            <p:nvPr/>
          </p:nvGrpSpPr>
          <p:grpSpPr>
            <a:xfrm rot="-1704725">
              <a:off x="1235502" y="4276409"/>
              <a:ext cx="534968" cy="533841"/>
              <a:chOff x="4695223" y="3382572"/>
              <a:chExt cx="935820" cy="984650"/>
            </a:xfrm>
          </p:grpSpPr>
          <p:sp>
            <p:nvSpPr>
              <p:cNvPr id="136" name="Google Shape;136;p5"/>
              <p:cNvSpPr/>
              <p:nvPr/>
            </p:nvSpPr>
            <p:spPr>
              <a:xfrm>
                <a:off x="4947328" y="3450551"/>
                <a:ext cx="222663" cy="327316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0906" extrusionOk="0">
                    <a:moveTo>
                      <a:pt x="842" y="1"/>
                    </a:moveTo>
                    <a:cubicBezTo>
                      <a:pt x="534" y="1"/>
                      <a:pt x="252" y="209"/>
                      <a:pt x="160" y="520"/>
                    </a:cubicBezTo>
                    <a:lnTo>
                      <a:pt x="92" y="817"/>
                    </a:lnTo>
                    <a:cubicBezTo>
                      <a:pt x="1" y="1159"/>
                      <a:pt x="183" y="1524"/>
                      <a:pt x="548" y="1661"/>
                    </a:cubicBezTo>
                    <a:cubicBezTo>
                      <a:pt x="2169" y="2232"/>
                      <a:pt x="3219" y="3259"/>
                      <a:pt x="4109" y="4423"/>
                    </a:cubicBezTo>
                    <a:cubicBezTo>
                      <a:pt x="6163" y="7071"/>
                      <a:pt x="5410" y="10609"/>
                      <a:pt x="5410" y="10654"/>
                    </a:cubicBezTo>
                    <a:lnTo>
                      <a:pt x="6209" y="10906"/>
                    </a:lnTo>
                    <a:cubicBezTo>
                      <a:pt x="6278" y="10746"/>
                      <a:pt x="7419" y="6865"/>
                      <a:pt x="5616" y="3601"/>
                    </a:cubicBezTo>
                    <a:cubicBezTo>
                      <a:pt x="4680" y="1935"/>
                      <a:pt x="3151" y="725"/>
                      <a:pt x="1073" y="41"/>
                    </a:cubicBezTo>
                    <a:cubicBezTo>
                      <a:pt x="996" y="14"/>
                      <a:pt x="918" y="1"/>
                      <a:pt x="842" y="1"/>
                    </a:cubicBezTo>
                    <a:close/>
                  </a:path>
                </a:pathLst>
              </a:custGeom>
              <a:solidFill>
                <a:srgbClr val="1237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5132295" y="3382572"/>
                <a:ext cx="387761" cy="239110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7967" extrusionOk="0">
                    <a:moveTo>
                      <a:pt x="12920" y="0"/>
                    </a:moveTo>
                    <a:cubicBezTo>
                      <a:pt x="1735" y="0"/>
                      <a:pt x="0" y="7966"/>
                      <a:pt x="0" y="7966"/>
                    </a:cubicBezTo>
                    <a:cubicBezTo>
                      <a:pt x="12235" y="7966"/>
                      <a:pt x="12920" y="0"/>
                      <a:pt x="12920" y="0"/>
                    </a:cubicBezTo>
                    <a:close/>
                  </a:path>
                </a:pathLst>
              </a:custGeom>
              <a:solidFill>
                <a:srgbClr val="577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4695223" y="3615289"/>
                <a:ext cx="935820" cy="751933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25054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05"/>
                    </a:cubicBezTo>
                    <a:cubicBezTo>
                      <a:pt x="6072" y="22513"/>
                      <a:pt x="8560" y="24498"/>
                      <a:pt x="11368" y="24498"/>
                    </a:cubicBezTo>
                    <a:cubicBezTo>
                      <a:pt x="15231" y="24498"/>
                      <a:pt x="16993" y="25054"/>
                      <a:pt x="18334" y="25054"/>
                    </a:cubicBezTo>
                    <a:cubicBezTo>
                      <a:pt x="19527" y="25054"/>
                      <a:pt x="20386" y="24613"/>
                      <a:pt x="22096" y="22946"/>
                    </a:cubicBezTo>
                    <a:cubicBezTo>
                      <a:pt x="27254" y="17925"/>
                      <a:pt x="31180" y="6010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3" y="437"/>
                      <a:pt x="21111" y="437"/>
                    </a:cubicBezTo>
                    <a:cubicBezTo>
                      <a:pt x="19367" y="437"/>
                      <a:pt x="17175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7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695223" y="3615289"/>
                <a:ext cx="781676" cy="603791"/>
              </a:xfrm>
              <a:custGeom>
                <a:avLst/>
                <a:gdLst/>
                <a:ahLst/>
                <a:cxnLst/>
                <a:rect l="l" t="t" r="r" b="b"/>
                <a:pathLst>
                  <a:path w="26045" h="20118" extrusionOk="0">
                    <a:moveTo>
                      <a:pt x="7795" y="0"/>
                    </a:moveTo>
                    <a:cubicBezTo>
                      <a:pt x="5847" y="0"/>
                      <a:pt x="3816" y="731"/>
                      <a:pt x="2238" y="3020"/>
                    </a:cubicBezTo>
                    <a:cubicBezTo>
                      <a:pt x="1" y="6284"/>
                      <a:pt x="1279" y="13109"/>
                      <a:pt x="3105" y="17354"/>
                    </a:cubicBezTo>
                    <a:cubicBezTo>
                      <a:pt x="3448" y="18176"/>
                      <a:pt x="3858" y="18975"/>
                      <a:pt x="4315" y="19728"/>
                    </a:cubicBezTo>
                    <a:cubicBezTo>
                      <a:pt x="5807" y="19954"/>
                      <a:pt x="7487" y="20118"/>
                      <a:pt x="9230" y="20118"/>
                    </a:cubicBezTo>
                    <a:cubicBezTo>
                      <a:pt x="14181" y="20118"/>
                      <a:pt x="19647" y="18796"/>
                      <a:pt x="22803" y="13816"/>
                    </a:cubicBezTo>
                    <a:cubicBezTo>
                      <a:pt x="25337" y="9822"/>
                      <a:pt x="26045" y="5622"/>
                      <a:pt x="25953" y="1901"/>
                    </a:cubicBezTo>
                    <a:cubicBezTo>
                      <a:pt x="25474" y="1536"/>
                      <a:pt x="24903" y="1217"/>
                      <a:pt x="24264" y="988"/>
                    </a:cubicBezTo>
                    <a:cubicBezTo>
                      <a:pt x="23417" y="680"/>
                      <a:pt x="22387" y="437"/>
                      <a:pt x="21118" y="437"/>
                    </a:cubicBezTo>
                    <a:cubicBezTo>
                      <a:pt x="19378" y="437"/>
                      <a:pt x="17188" y="894"/>
                      <a:pt x="14404" y="2267"/>
                    </a:cubicBezTo>
                    <a:cubicBezTo>
                      <a:pt x="14404" y="2267"/>
                      <a:pt x="11227" y="0"/>
                      <a:pt x="7795" y="0"/>
                    </a:cubicBezTo>
                    <a:close/>
                  </a:path>
                </a:pathLst>
              </a:custGeom>
              <a:solidFill>
                <a:srgbClr val="FF91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4808731" y="3712740"/>
                <a:ext cx="169150" cy="102883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3428" extrusionOk="0">
                    <a:moveTo>
                      <a:pt x="3488" y="0"/>
                    </a:moveTo>
                    <a:cubicBezTo>
                      <a:pt x="2607" y="0"/>
                      <a:pt x="0" y="1641"/>
                      <a:pt x="1104" y="3037"/>
                    </a:cubicBezTo>
                    <a:cubicBezTo>
                      <a:pt x="1317" y="3312"/>
                      <a:pt x="1587" y="3428"/>
                      <a:pt x="1879" y="3428"/>
                    </a:cubicBezTo>
                    <a:cubicBezTo>
                      <a:pt x="3433" y="3428"/>
                      <a:pt x="5636" y="155"/>
                      <a:pt x="3523" y="1"/>
                    </a:cubicBezTo>
                    <a:cubicBezTo>
                      <a:pt x="3512" y="1"/>
                      <a:pt x="3500" y="0"/>
                      <a:pt x="3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" name="Google Shape;141;p5"/>
            <p:cNvSpPr/>
            <p:nvPr/>
          </p:nvSpPr>
          <p:spPr>
            <a:xfrm>
              <a:off x="261574" y="2194875"/>
              <a:ext cx="453975" cy="459719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>
            <a:off x="8362049" y="196399"/>
            <a:ext cx="781666" cy="1553342"/>
            <a:chOff x="8362049" y="196399"/>
            <a:chExt cx="781666" cy="1553342"/>
          </a:xfrm>
        </p:grpSpPr>
        <p:sp>
          <p:nvSpPr>
            <p:cNvPr id="145" name="Google Shape;145;p6"/>
            <p:cNvSpPr/>
            <p:nvPr/>
          </p:nvSpPr>
          <p:spPr>
            <a:xfrm>
              <a:off x="8362049" y="196399"/>
              <a:ext cx="781637" cy="1474710"/>
            </a:xfrm>
            <a:custGeom>
              <a:avLst/>
              <a:gdLst/>
              <a:ahLst/>
              <a:cxnLst/>
              <a:rect l="l" t="t" r="r" b="b"/>
              <a:pathLst>
                <a:path w="35859" h="67655" extrusionOk="0">
                  <a:moveTo>
                    <a:pt x="35859" y="0"/>
                  </a:moveTo>
                  <a:lnTo>
                    <a:pt x="0" y="20406"/>
                  </a:lnTo>
                  <a:lnTo>
                    <a:pt x="35859" y="67654"/>
                  </a:lnTo>
                  <a:lnTo>
                    <a:pt x="35859" y="0"/>
                  </a:ln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875039" y="658612"/>
              <a:ext cx="268676" cy="240339"/>
            </a:xfrm>
            <a:custGeom>
              <a:avLst/>
              <a:gdLst/>
              <a:ahLst/>
              <a:cxnLst/>
              <a:rect l="l" t="t" r="r" b="b"/>
              <a:pathLst>
                <a:path w="12326" h="11026" extrusionOk="0">
                  <a:moveTo>
                    <a:pt x="12326" y="1"/>
                  </a:moveTo>
                  <a:lnTo>
                    <a:pt x="0" y="7875"/>
                  </a:lnTo>
                  <a:lnTo>
                    <a:pt x="2808" y="11025"/>
                  </a:lnTo>
                  <a:lnTo>
                    <a:pt x="12326" y="3790"/>
                  </a:lnTo>
                  <a:lnTo>
                    <a:pt x="12326" y="1"/>
                  </a:lnTo>
                  <a:close/>
                </a:path>
              </a:pathLst>
            </a:custGeom>
            <a:solidFill>
              <a:srgbClr val="123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9000877" y="945226"/>
              <a:ext cx="142795" cy="179633"/>
            </a:xfrm>
            <a:custGeom>
              <a:avLst/>
              <a:gdLst/>
              <a:ahLst/>
              <a:cxnLst/>
              <a:rect l="l" t="t" r="r" b="b"/>
              <a:pathLst>
                <a:path w="6551" h="8241" extrusionOk="0">
                  <a:moveTo>
                    <a:pt x="6551" y="0"/>
                  </a:moveTo>
                  <a:lnTo>
                    <a:pt x="0" y="4657"/>
                  </a:lnTo>
                  <a:lnTo>
                    <a:pt x="2511" y="8240"/>
                  </a:lnTo>
                  <a:lnTo>
                    <a:pt x="6551" y="4588"/>
                  </a:lnTo>
                  <a:lnTo>
                    <a:pt x="6551" y="0"/>
                  </a:lnTo>
                  <a:close/>
                </a:path>
              </a:pathLst>
            </a:custGeom>
            <a:solidFill>
              <a:srgbClr val="123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596407" y="945217"/>
              <a:ext cx="547292" cy="804524"/>
            </a:xfrm>
            <a:custGeom>
              <a:avLst/>
              <a:gdLst/>
              <a:ahLst/>
              <a:cxnLst/>
              <a:rect l="l" t="t" r="r" b="b"/>
              <a:pathLst>
                <a:path w="25108" h="36909" extrusionOk="0">
                  <a:moveTo>
                    <a:pt x="0" y="0"/>
                  </a:moveTo>
                  <a:lnTo>
                    <a:pt x="685" y="4748"/>
                  </a:lnTo>
                  <a:lnTo>
                    <a:pt x="708" y="2876"/>
                  </a:lnTo>
                  <a:lnTo>
                    <a:pt x="25108" y="36909"/>
                  </a:lnTo>
                  <a:lnTo>
                    <a:pt x="25108" y="33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6"/>
          <p:cNvSpPr/>
          <p:nvPr/>
        </p:nvSpPr>
        <p:spPr>
          <a:xfrm rot="-852830" flipH="1">
            <a:off x="8517232" y="1388770"/>
            <a:ext cx="471320" cy="863578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subTitle" idx="1"/>
          </p:nvPr>
        </p:nvSpPr>
        <p:spPr>
          <a:xfrm>
            <a:off x="3105375" y="2045225"/>
            <a:ext cx="2933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00004B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7"/>
          <p:cNvSpPr txBox="1">
            <a:spLocks noGrp="1"/>
          </p:cNvSpPr>
          <p:nvPr>
            <p:ph type="subTitle" idx="2"/>
          </p:nvPr>
        </p:nvSpPr>
        <p:spPr>
          <a:xfrm>
            <a:off x="3105524" y="1641925"/>
            <a:ext cx="29331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2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7594751" y="14325"/>
            <a:ext cx="1545977" cy="1158227"/>
          </a:xfrm>
          <a:custGeom>
            <a:avLst/>
            <a:gdLst/>
            <a:ahLst/>
            <a:cxnLst/>
            <a:rect l="l" t="t" r="r" b="b"/>
            <a:pathLst>
              <a:path w="108623" h="81379" extrusionOk="0">
                <a:moveTo>
                  <a:pt x="99167" y="0"/>
                </a:moveTo>
                <a:cubicBezTo>
                  <a:pt x="74118" y="0"/>
                  <a:pt x="48020" y="7785"/>
                  <a:pt x="27244" y="21778"/>
                </a:cubicBezTo>
                <a:cubicBezTo>
                  <a:pt x="14406" y="30424"/>
                  <a:pt x="-2107" y="44313"/>
                  <a:pt x="308" y="59602"/>
                </a:cubicBezTo>
                <a:cubicBezTo>
                  <a:pt x="1269" y="65687"/>
                  <a:pt x="4352" y="72230"/>
                  <a:pt x="9478" y="75648"/>
                </a:cubicBezTo>
                <a:cubicBezTo>
                  <a:pt x="15167" y="79441"/>
                  <a:pt x="22704" y="80230"/>
                  <a:pt x="29536" y="79946"/>
                </a:cubicBezTo>
                <a:cubicBezTo>
                  <a:pt x="40461" y="79492"/>
                  <a:pt x="50785" y="74766"/>
                  <a:pt x="61343" y="71923"/>
                </a:cubicBezTo>
                <a:cubicBezTo>
                  <a:pt x="76863" y="67745"/>
                  <a:pt x="103530" y="66135"/>
                  <a:pt x="108623" y="81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7"/>
          <p:cNvSpPr/>
          <p:nvPr/>
        </p:nvSpPr>
        <p:spPr>
          <a:xfrm>
            <a:off x="7862115" y="1519316"/>
            <a:ext cx="1278634" cy="1345825"/>
          </a:xfrm>
          <a:custGeom>
            <a:avLst/>
            <a:gdLst/>
            <a:ahLst/>
            <a:cxnLst/>
            <a:rect l="l" t="t" r="r" b="b"/>
            <a:pathLst>
              <a:path w="89839" h="94560" extrusionOk="0">
                <a:moveTo>
                  <a:pt x="89839" y="0"/>
                </a:moveTo>
                <a:cubicBezTo>
                  <a:pt x="87293" y="15247"/>
                  <a:pt x="69257" y="25868"/>
                  <a:pt x="54307" y="29800"/>
                </a:cubicBezTo>
                <a:cubicBezTo>
                  <a:pt x="34808" y="34929"/>
                  <a:pt x="2372" y="36697"/>
                  <a:pt x="150" y="56736"/>
                </a:cubicBezTo>
                <a:cubicBezTo>
                  <a:pt x="-892" y="66133"/>
                  <a:pt x="5155" y="78599"/>
                  <a:pt x="14191" y="81379"/>
                </a:cubicBezTo>
                <a:cubicBezTo>
                  <a:pt x="29214" y="86001"/>
                  <a:pt x="59465" y="78842"/>
                  <a:pt x="59465" y="9456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56" name="Google Shape;156;p7"/>
          <p:cNvGrpSpPr/>
          <p:nvPr/>
        </p:nvGrpSpPr>
        <p:grpSpPr>
          <a:xfrm>
            <a:off x="7342872" y="328143"/>
            <a:ext cx="551419" cy="689571"/>
            <a:chOff x="7008345" y="190267"/>
            <a:chExt cx="655983" cy="820332"/>
          </a:xfrm>
        </p:grpSpPr>
        <p:sp>
          <p:nvSpPr>
            <p:cNvPr id="157" name="Google Shape;157;p7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7"/>
          <p:cNvSpPr/>
          <p:nvPr/>
        </p:nvSpPr>
        <p:spPr>
          <a:xfrm rot="-2309161">
            <a:off x="7929656" y="1863632"/>
            <a:ext cx="524339" cy="531007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6799"/>
              </a:solidFill>
            </a:endParaRPr>
          </a:p>
        </p:txBody>
      </p:sp>
      <p:sp>
        <p:nvSpPr>
          <p:cNvPr id="162" name="Google Shape;162;p7"/>
          <p:cNvSpPr/>
          <p:nvPr/>
        </p:nvSpPr>
        <p:spPr>
          <a:xfrm rot="10800000" flipH="1">
            <a:off x="0" y="2638215"/>
            <a:ext cx="714539" cy="1309342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 rot="10800000" flipH="1">
            <a:off x="0" y="4553628"/>
            <a:ext cx="1512222" cy="327039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787424" y="4199466"/>
            <a:ext cx="551400" cy="558430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394462" y="1548754"/>
            <a:ext cx="551400" cy="558430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2106000" y="1682575"/>
            <a:ext cx="4932000" cy="9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594751" y="14325"/>
            <a:ext cx="1545977" cy="1158227"/>
          </a:xfrm>
          <a:custGeom>
            <a:avLst/>
            <a:gdLst/>
            <a:ahLst/>
            <a:cxnLst/>
            <a:rect l="l" t="t" r="r" b="b"/>
            <a:pathLst>
              <a:path w="108623" h="81379" extrusionOk="0">
                <a:moveTo>
                  <a:pt x="99167" y="0"/>
                </a:moveTo>
                <a:cubicBezTo>
                  <a:pt x="74118" y="0"/>
                  <a:pt x="48020" y="7785"/>
                  <a:pt x="27244" y="21778"/>
                </a:cubicBezTo>
                <a:cubicBezTo>
                  <a:pt x="14406" y="30424"/>
                  <a:pt x="-2107" y="44313"/>
                  <a:pt x="308" y="59602"/>
                </a:cubicBezTo>
                <a:cubicBezTo>
                  <a:pt x="1269" y="65687"/>
                  <a:pt x="4352" y="72230"/>
                  <a:pt x="9478" y="75648"/>
                </a:cubicBezTo>
                <a:cubicBezTo>
                  <a:pt x="15167" y="79441"/>
                  <a:pt x="22704" y="80230"/>
                  <a:pt x="29536" y="79946"/>
                </a:cubicBezTo>
                <a:cubicBezTo>
                  <a:pt x="40461" y="79492"/>
                  <a:pt x="50785" y="74766"/>
                  <a:pt x="61343" y="71923"/>
                </a:cubicBezTo>
                <a:cubicBezTo>
                  <a:pt x="76863" y="67745"/>
                  <a:pt x="103530" y="66135"/>
                  <a:pt x="108623" y="81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Google Shape;171;p9"/>
          <p:cNvSpPr/>
          <p:nvPr/>
        </p:nvSpPr>
        <p:spPr>
          <a:xfrm>
            <a:off x="7862115" y="1519316"/>
            <a:ext cx="1278634" cy="1345825"/>
          </a:xfrm>
          <a:custGeom>
            <a:avLst/>
            <a:gdLst/>
            <a:ahLst/>
            <a:cxnLst/>
            <a:rect l="l" t="t" r="r" b="b"/>
            <a:pathLst>
              <a:path w="89839" h="94560" extrusionOk="0">
                <a:moveTo>
                  <a:pt x="89839" y="0"/>
                </a:moveTo>
                <a:cubicBezTo>
                  <a:pt x="87293" y="15247"/>
                  <a:pt x="69257" y="25868"/>
                  <a:pt x="54307" y="29800"/>
                </a:cubicBezTo>
                <a:cubicBezTo>
                  <a:pt x="34808" y="34929"/>
                  <a:pt x="2372" y="36697"/>
                  <a:pt x="150" y="56736"/>
                </a:cubicBezTo>
                <a:cubicBezTo>
                  <a:pt x="-892" y="66133"/>
                  <a:pt x="5155" y="78599"/>
                  <a:pt x="14191" y="81379"/>
                </a:cubicBezTo>
                <a:cubicBezTo>
                  <a:pt x="29214" y="86001"/>
                  <a:pt x="59465" y="78842"/>
                  <a:pt x="59465" y="9456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72" name="Google Shape;172;p9"/>
          <p:cNvGrpSpPr/>
          <p:nvPr/>
        </p:nvGrpSpPr>
        <p:grpSpPr>
          <a:xfrm>
            <a:off x="7342872" y="328143"/>
            <a:ext cx="551419" cy="689571"/>
            <a:chOff x="7008345" y="190267"/>
            <a:chExt cx="655983" cy="820332"/>
          </a:xfrm>
        </p:grpSpPr>
        <p:sp>
          <p:nvSpPr>
            <p:cNvPr id="173" name="Google Shape;173;p9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9"/>
          <p:cNvSpPr/>
          <p:nvPr/>
        </p:nvSpPr>
        <p:spPr>
          <a:xfrm rot="-2309161">
            <a:off x="7929656" y="1863632"/>
            <a:ext cx="524339" cy="531007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6799"/>
              </a:solidFill>
            </a:endParaRPr>
          </a:p>
        </p:txBody>
      </p:sp>
      <p:sp>
        <p:nvSpPr>
          <p:cNvPr id="178" name="Google Shape;178;p9"/>
          <p:cNvSpPr/>
          <p:nvPr/>
        </p:nvSpPr>
        <p:spPr>
          <a:xfrm rot="10800000" flipH="1">
            <a:off x="0" y="2638215"/>
            <a:ext cx="714539" cy="1309342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0" y="4553628"/>
            <a:ext cx="1512222" cy="327039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787424" y="4199466"/>
            <a:ext cx="551400" cy="558430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394462" y="1548754"/>
            <a:ext cx="551400" cy="558430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2726400" y="2767650"/>
            <a:ext cx="3691200" cy="693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/>
          <p:nvPr/>
        </p:nvSpPr>
        <p:spPr>
          <a:xfrm flipH="1">
            <a:off x="6903896" y="333311"/>
            <a:ext cx="377467" cy="408980"/>
          </a:xfrm>
          <a:custGeom>
            <a:avLst/>
            <a:gdLst/>
            <a:ahLst/>
            <a:cxnLst/>
            <a:rect l="l" t="t" r="r" b="b"/>
            <a:pathLst>
              <a:path w="12577" h="13627" extrusionOk="0">
                <a:moveTo>
                  <a:pt x="11983" y="0"/>
                </a:moveTo>
                <a:cubicBezTo>
                  <a:pt x="8468" y="7053"/>
                  <a:pt x="228" y="13056"/>
                  <a:pt x="137" y="13125"/>
                </a:cubicBezTo>
                <a:cubicBezTo>
                  <a:pt x="23" y="13216"/>
                  <a:pt x="0" y="13376"/>
                  <a:pt x="69" y="13513"/>
                </a:cubicBezTo>
                <a:cubicBezTo>
                  <a:pt x="137" y="13581"/>
                  <a:pt x="205" y="13627"/>
                  <a:pt x="297" y="13627"/>
                </a:cubicBezTo>
                <a:cubicBezTo>
                  <a:pt x="342" y="13627"/>
                  <a:pt x="388" y="13604"/>
                  <a:pt x="457" y="13558"/>
                </a:cubicBezTo>
                <a:cubicBezTo>
                  <a:pt x="479" y="13536"/>
                  <a:pt x="3469" y="11390"/>
                  <a:pt x="6597" y="8172"/>
                </a:cubicBezTo>
                <a:cubicBezTo>
                  <a:pt x="8651" y="6049"/>
                  <a:pt x="11070" y="3173"/>
                  <a:pt x="125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 flipH="1">
            <a:off x="8331531" y="1663645"/>
            <a:ext cx="812468" cy="1488650"/>
          </a:xfrm>
          <a:custGeom>
            <a:avLst/>
            <a:gdLst/>
            <a:ahLst/>
            <a:cxnLst/>
            <a:rect l="l" t="t" r="r" b="b"/>
            <a:pathLst>
              <a:path w="27071" h="49601" extrusionOk="0">
                <a:moveTo>
                  <a:pt x="0" y="1"/>
                </a:moveTo>
                <a:lnTo>
                  <a:pt x="0" y="571"/>
                </a:lnTo>
                <a:cubicBezTo>
                  <a:pt x="10591" y="3721"/>
                  <a:pt x="18283" y="7373"/>
                  <a:pt x="22574" y="11208"/>
                </a:cubicBezTo>
                <a:cubicBezTo>
                  <a:pt x="24994" y="13399"/>
                  <a:pt x="26318" y="15613"/>
                  <a:pt x="26432" y="17850"/>
                </a:cubicBezTo>
                <a:cubicBezTo>
                  <a:pt x="26546" y="20110"/>
                  <a:pt x="25313" y="22278"/>
                  <a:pt x="22962" y="24218"/>
                </a:cubicBezTo>
                <a:cubicBezTo>
                  <a:pt x="21182" y="25679"/>
                  <a:pt x="18762" y="26980"/>
                  <a:pt x="15772" y="28076"/>
                </a:cubicBezTo>
                <a:cubicBezTo>
                  <a:pt x="9473" y="30358"/>
                  <a:pt x="2146" y="34535"/>
                  <a:pt x="2146" y="38735"/>
                </a:cubicBezTo>
                <a:cubicBezTo>
                  <a:pt x="2146" y="40904"/>
                  <a:pt x="4086" y="42707"/>
                  <a:pt x="7920" y="44099"/>
                </a:cubicBezTo>
                <a:cubicBezTo>
                  <a:pt x="11687" y="45469"/>
                  <a:pt x="14106" y="47272"/>
                  <a:pt x="15110" y="49440"/>
                </a:cubicBezTo>
                <a:cubicBezTo>
                  <a:pt x="15133" y="49532"/>
                  <a:pt x="15247" y="49600"/>
                  <a:pt x="15339" y="49600"/>
                </a:cubicBezTo>
                <a:cubicBezTo>
                  <a:pt x="15384" y="49600"/>
                  <a:pt x="15430" y="49577"/>
                  <a:pt x="15453" y="49577"/>
                </a:cubicBezTo>
                <a:cubicBezTo>
                  <a:pt x="15590" y="49509"/>
                  <a:pt x="15635" y="49349"/>
                  <a:pt x="15590" y="49212"/>
                </a:cubicBezTo>
                <a:cubicBezTo>
                  <a:pt x="14540" y="46907"/>
                  <a:pt x="12029" y="45012"/>
                  <a:pt x="8103" y="43597"/>
                </a:cubicBezTo>
                <a:cubicBezTo>
                  <a:pt x="4497" y="42273"/>
                  <a:pt x="2671" y="40653"/>
                  <a:pt x="2671" y="38735"/>
                </a:cubicBezTo>
                <a:cubicBezTo>
                  <a:pt x="2671" y="35060"/>
                  <a:pt x="9336" y="30975"/>
                  <a:pt x="15955" y="28578"/>
                </a:cubicBezTo>
                <a:cubicBezTo>
                  <a:pt x="18854" y="27528"/>
                  <a:pt x="21205" y="26296"/>
                  <a:pt x="22985" y="24926"/>
                </a:cubicBezTo>
                <a:cubicBezTo>
                  <a:pt x="25701" y="22826"/>
                  <a:pt x="27071" y="20407"/>
                  <a:pt x="26957" y="17827"/>
                </a:cubicBezTo>
                <a:cubicBezTo>
                  <a:pt x="26865" y="15978"/>
                  <a:pt x="25930" y="13399"/>
                  <a:pt x="22551" y="10478"/>
                </a:cubicBezTo>
                <a:cubicBezTo>
                  <a:pt x="18785" y="7214"/>
                  <a:pt x="12006" y="3539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/>
          <p:nvPr/>
        </p:nvSpPr>
        <p:spPr>
          <a:xfrm flipH="1">
            <a:off x="7424523" y="602704"/>
            <a:ext cx="1719476" cy="371825"/>
          </a:xfrm>
          <a:custGeom>
            <a:avLst/>
            <a:gdLst/>
            <a:ahLst/>
            <a:cxnLst/>
            <a:rect l="l" t="t" r="r" b="b"/>
            <a:pathLst>
              <a:path w="57292" h="12389" extrusionOk="0">
                <a:moveTo>
                  <a:pt x="4485" y="0"/>
                </a:moveTo>
                <a:cubicBezTo>
                  <a:pt x="2849" y="0"/>
                  <a:pt x="1353" y="279"/>
                  <a:pt x="0" y="839"/>
                </a:cubicBezTo>
                <a:lnTo>
                  <a:pt x="0" y="1432"/>
                </a:lnTo>
                <a:cubicBezTo>
                  <a:pt x="1345" y="837"/>
                  <a:pt x="2846" y="540"/>
                  <a:pt x="4500" y="540"/>
                </a:cubicBezTo>
                <a:cubicBezTo>
                  <a:pt x="8492" y="540"/>
                  <a:pt x="13376" y="2270"/>
                  <a:pt x="19105" y="5724"/>
                </a:cubicBezTo>
                <a:cubicBezTo>
                  <a:pt x="27573" y="10814"/>
                  <a:pt x="35105" y="12389"/>
                  <a:pt x="41177" y="12389"/>
                </a:cubicBezTo>
                <a:cubicBezTo>
                  <a:pt x="50992" y="12389"/>
                  <a:pt x="57040" y="8257"/>
                  <a:pt x="57155" y="8189"/>
                </a:cubicBezTo>
                <a:cubicBezTo>
                  <a:pt x="57269" y="8097"/>
                  <a:pt x="57292" y="7938"/>
                  <a:pt x="57200" y="7824"/>
                </a:cubicBezTo>
                <a:cubicBezTo>
                  <a:pt x="57159" y="7741"/>
                  <a:pt x="57077" y="7700"/>
                  <a:pt x="56993" y="7700"/>
                </a:cubicBezTo>
                <a:cubicBezTo>
                  <a:pt x="56937" y="7700"/>
                  <a:pt x="56881" y="7719"/>
                  <a:pt x="56835" y="7755"/>
                </a:cubicBezTo>
                <a:cubicBezTo>
                  <a:pt x="56737" y="7825"/>
                  <a:pt x="50820" y="11864"/>
                  <a:pt x="41174" y="11864"/>
                </a:cubicBezTo>
                <a:cubicBezTo>
                  <a:pt x="35182" y="11864"/>
                  <a:pt x="27749" y="10305"/>
                  <a:pt x="19379" y="5267"/>
                </a:cubicBezTo>
                <a:cubicBezTo>
                  <a:pt x="13569" y="1758"/>
                  <a:pt x="8588" y="0"/>
                  <a:pt x="44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0"/>
          <p:cNvGrpSpPr/>
          <p:nvPr/>
        </p:nvGrpSpPr>
        <p:grpSpPr>
          <a:xfrm>
            <a:off x="5919799" y="215320"/>
            <a:ext cx="601537" cy="752244"/>
            <a:chOff x="7008345" y="190267"/>
            <a:chExt cx="655983" cy="820332"/>
          </a:xfrm>
        </p:grpSpPr>
        <p:sp>
          <p:nvSpPr>
            <p:cNvPr id="188" name="Google Shape;188;p10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10"/>
          <p:cNvGrpSpPr/>
          <p:nvPr/>
        </p:nvGrpSpPr>
        <p:grpSpPr>
          <a:xfrm rot="-2309226">
            <a:off x="8076271" y="3711345"/>
            <a:ext cx="601553" cy="752265"/>
            <a:chOff x="7008345" y="190267"/>
            <a:chExt cx="655983" cy="820332"/>
          </a:xfrm>
        </p:grpSpPr>
        <p:sp>
          <p:nvSpPr>
            <p:cNvPr id="193" name="Google Shape;193;p10"/>
            <p:cNvSpPr/>
            <p:nvPr/>
          </p:nvSpPr>
          <p:spPr>
            <a:xfrm>
              <a:off x="7008345" y="378925"/>
              <a:ext cx="623780" cy="631673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A6799"/>
                </a:solidFill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7057356" y="190267"/>
              <a:ext cx="124012" cy="153784"/>
            </a:xfrm>
            <a:custGeom>
              <a:avLst/>
              <a:gdLst/>
              <a:ahLst/>
              <a:cxnLst/>
              <a:rect l="l" t="t" r="r" b="b"/>
              <a:pathLst>
                <a:path w="4132" h="5124" extrusionOk="0">
                  <a:moveTo>
                    <a:pt x="302" y="0"/>
                  </a:moveTo>
                  <a:cubicBezTo>
                    <a:pt x="244" y="0"/>
                    <a:pt x="185" y="19"/>
                    <a:pt x="137" y="57"/>
                  </a:cubicBezTo>
                  <a:cubicBezTo>
                    <a:pt x="23" y="148"/>
                    <a:pt x="0" y="331"/>
                    <a:pt x="91" y="445"/>
                  </a:cubicBezTo>
                  <a:lnTo>
                    <a:pt x="3629" y="5033"/>
                  </a:lnTo>
                  <a:cubicBezTo>
                    <a:pt x="3675" y="5101"/>
                    <a:pt x="3743" y="5124"/>
                    <a:pt x="3835" y="5124"/>
                  </a:cubicBezTo>
                  <a:cubicBezTo>
                    <a:pt x="3880" y="5124"/>
                    <a:pt x="3949" y="5124"/>
                    <a:pt x="3994" y="5078"/>
                  </a:cubicBezTo>
                  <a:cubicBezTo>
                    <a:pt x="4109" y="4987"/>
                    <a:pt x="4131" y="4827"/>
                    <a:pt x="4040" y="4713"/>
                  </a:cubicBezTo>
                  <a:lnTo>
                    <a:pt x="502" y="102"/>
                  </a:lnTo>
                  <a:cubicBezTo>
                    <a:pt x="462" y="36"/>
                    <a:pt x="384" y="0"/>
                    <a:pt x="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7218313" y="190477"/>
              <a:ext cx="49371" cy="167290"/>
            </a:xfrm>
            <a:custGeom>
              <a:avLst/>
              <a:gdLst/>
              <a:ahLst/>
              <a:cxnLst/>
              <a:rect l="l" t="t" r="r" b="b"/>
              <a:pathLst>
                <a:path w="1645" h="5574" extrusionOk="0">
                  <a:moveTo>
                    <a:pt x="294" y="0"/>
                  </a:moveTo>
                  <a:cubicBezTo>
                    <a:pt x="280" y="0"/>
                    <a:pt x="266" y="2"/>
                    <a:pt x="252" y="4"/>
                  </a:cubicBezTo>
                  <a:cubicBezTo>
                    <a:pt x="92" y="27"/>
                    <a:pt x="1" y="187"/>
                    <a:pt x="47" y="324"/>
                  </a:cubicBezTo>
                  <a:lnTo>
                    <a:pt x="1074" y="5345"/>
                  </a:lnTo>
                  <a:cubicBezTo>
                    <a:pt x="1119" y="5482"/>
                    <a:pt x="1211" y="5573"/>
                    <a:pt x="1348" y="5573"/>
                  </a:cubicBezTo>
                  <a:cubicBezTo>
                    <a:pt x="1371" y="5573"/>
                    <a:pt x="1371" y="5551"/>
                    <a:pt x="1393" y="5551"/>
                  </a:cubicBezTo>
                  <a:cubicBezTo>
                    <a:pt x="1553" y="5528"/>
                    <a:pt x="1644" y="5391"/>
                    <a:pt x="1599" y="5254"/>
                  </a:cubicBezTo>
                  <a:lnTo>
                    <a:pt x="549" y="209"/>
                  </a:lnTo>
                  <a:cubicBezTo>
                    <a:pt x="528" y="87"/>
                    <a:pt x="416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7545779" y="468873"/>
              <a:ext cx="118549" cy="64947"/>
            </a:xfrm>
            <a:custGeom>
              <a:avLst/>
              <a:gdLst/>
              <a:ahLst/>
              <a:cxnLst/>
              <a:rect l="l" t="t" r="r" b="b"/>
              <a:pathLst>
                <a:path w="3950" h="2164" extrusionOk="0">
                  <a:moveTo>
                    <a:pt x="3644" y="1"/>
                  </a:moveTo>
                  <a:cubicBezTo>
                    <a:pt x="3608" y="1"/>
                    <a:pt x="3573" y="6"/>
                    <a:pt x="3538" y="18"/>
                  </a:cubicBezTo>
                  <a:lnTo>
                    <a:pt x="183" y="1661"/>
                  </a:lnTo>
                  <a:cubicBezTo>
                    <a:pt x="46" y="1707"/>
                    <a:pt x="0" y="1867"/>
                    <a:pt x="46" y="2004"/>
                  </a:cubicBezTo>
                  <a:cubicBezTo>
                    <a:pt x="92" y="2095"/>
                    <a:pt x="206" y="2163"/>
                    <a:pt x="297" y="2163"/>
                  </a:cubicBezTo>
                  <a:cubicBezTo>
                    <a:pt x="343" y="2163"/>
                    <a:pt x="366" y="2141"/>
                    <a:pt x="411" y="2141"/>
                  </a:cubicBezTo>
                  <a:lnTo>
                    <a:pt x="3767" y="497"/>
                  </a:lnTo>
                  <a:cubicBezTo>
                    <a:pt x="3904" y="429"/>
                    <a:pt x="3949" y="292"/>
                    <a:pt x="3904" y="155"/>
                  </a:cubicBezTo>
                  <a:cubicBezTo>
                    <a:pt x="3852" y="52"/>
                    <a:pt x="3750" y="1"/>
                    <a:pt x="3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0"/>
          <p:cNvSpPr txBox="1">
            <a:spLocks noGrp="1"/>
          </p:cNvSpPr>
          <p:nvPr>
            <p:ph type="title"/>
          </p:nvPr>
        </p:nvSpPr>
        <p:spPr>
          <a:xfrm>
            <a:off x="1325911" y="3147938"/>
            <a:ext cx="3652200" cy="4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subTitle" idx="1"/>
          </p:nvPr>
        </p:nvSpPr>
        <p:spPr>
          <a:xfrm>
            <a:off x="1325911" y="1484138"/>
            <a:ext cx="3652200" cy="15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00004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rgbClr val="0000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1"/>
          <p:cNvGrpSpPr/>
          <p:nvPr/>
        </p:nvGrpSpPr>
        <p:grpSpPr>
          <a:xfrm>
            <a:off x="335326" y="325795"/>
            <a:ext cx="8808674" cy="4467484"/>
            <a:chOff x="335326" y="325795"/>
            <a:chExt cx="8808674" cy="4467484"/>
          </a:xfrm>
        </p:grpSpPr>
        <p:sp>
          <p:nvSpPr>
            <p:cNvPr id="201" name="Google Shape;201;p11"/>
            <p:cNvSpPr/>
            <p:nvPr/>
          </p:nvSpPr>
          <p:spPr>
            <a:xfrm>
              <a:off x="335326" y="4326404"/>
              <a:ext cx="461041" cy="466875"/>
            </a:xfrm>
            <a:custGeom>
              <a:avLst/>
              <a:gdLst/>
              <a:ahLst/>
              <a:cxnLst/>
              <a:rect l="l" t="t" r="r" b="b"/>
              <a:pathLst>
                <a:path w="20784" h="21047" extrusionOk="0">
                  <a:moveTo>
                    <a:pt x="13971" y="1"/>
                  </a:moveTo>
                  <a:cubicBezTo>
                    <a:pt x="13801" y="1"/>
                    <a:pt x="13627" y="58"/>
                    <a:pt x="13479" y="185"/>
                  </a:cubicBezTo>
                  <a:lnTo>
                    <a:pt x="8914" y="4110"/>
                  </a:lnTo>
                  <a:cubicBezTo>
                    <a:pt x="8759" y="4231"/>
                    <a:pt x="8577" y="4287"/>
                    <a:pt x="8389" y="4287"/>
                  </a:cubicBezTo>
                  <a:cubicBezTo>
                    <a:pt x="8329" y="4287"/>
                    <a:pt x="8268" y="4281"/>
                    <a:pt x="8207" y="4270"/>
                  </a:cubicBezTo>
                  <a:lnTo>
                    <a:pt x="2523" y="2672"/>
                  </a:lnTo>
                  <a:cubicBezTo>
                    <a:pt x="2456" y="2655"/>
                    <a:pt x="2390" y="2647"/>
                    <a:pt x="2325" y="2647"/>
                  </a:cubicBezTo>
                  <a:cubicBezTo>
                    <a:pt x="1797" y="2647"/>
                    <a:pt x="1384" y="3194"/>
                    <a:pt x="1587" y="3722"/>
                  </a:cubicBezTo>
                  <a:lnTo>
                    <a:pt x="3756" y="9292"/>
                  </a:lnTo>
                  <a:cubicBezTo>
                    <a:pt x="3847" y="9520"/>
                    <a:pt x="3824" y="9794"/>
                    <a:pt x="3687" y="10022"/>
                  </a:cubicBezTo>
                  <a:lnTo>
                    <a:pt x="355" y="15044"/>
                  </a:lnTo>
                  <a:cubicBezTo>
                    <a:pt x="1" y="15575"/>
                    <a:pt x="354" y="16256"/>
                    <a:pt x="958" y="16256"/>
                  </a:cubicBezTo>
                  <a:cubicBezTo>
                    <a:pt x="978" y="16256"/>
                    <a:pt x="997" y="16255"/>
                    <a:pt x="1017" y="16254"/>
                  </a:cubicBezTo>
                  <a:lnTo>
                    <a:pt x="6929" y="15774"/>
                  </a:lnTo>
                  <a:cubicBezTo>
                    <a:pt x="6950" y="15772"/>
                    <a:pt x="6971" y="15771"/>
                    <a:pt x="6992" y="15771"/>
                  </a:cubicBezTo>
                  <a:cubicBezTo>
                    <a:pt x="7221" y="15771"/>
                    <a:pt x="7444" y="15883"/>
                    <a:pt x="7590" y="16071"/>
                  </a:cubicBezTo>
                  <a:lnTo>
                    <a:pt x="11197" y="20750"/>
                  </a:lnTo>
                  <a:cubicBezTo>
                    <a:pt x="11353" y="20952"/>
                    <a:pt x="11575" y="21047"/>
                    <a:pt x="11795" y="21047"/>
                  </a:cubicBezTo>
                  <a:cubicBezTo>
                    <a:pt x="12123" y="21047"/>
                    <a:pt x="12448" y="20836"/>
                    <a:pt x="12544" y="20453"/>
                  </a:cubicBezTo>
                  <a:lnTo>
                    <a:pt x="14027" y="14587"/>
                  </a:lnTo>
                  <a:cubicBezTo>
                    <a:pt x="14096" y="14336"/>
                    <a:pt x="14278" y="14131"/>
                    <a:pt x="14529" y="14039"/>
                  </a:cubicBezTo>
                  <a:lnTo>
                    <a:pt x="20099" y="11917"/>
                  </a:lnTo>
                  <a:cubicBezTo>
                    <a:pt x="20692" y="11688"/>
                    <a:pt x="20783" y="10867"/>
                    <a:pt x="20258" y="10524"/>
                  </a:cubicBezTo>
                  <a:lnTo>
                    <a:pt x="15260" y="7374"/>
                  </a:lnTo>
                  <a:cubicBezTo>
                    <a:pt x="15054" y="7238"/>
                    <a:pt x="14917" y="7009"/>
                    <a:pt x="14895" y="6758"/>
                  </a:cubicBezTo>
                  <a:lnTo>
                    <a:pt x="14735" y="732"/>
                  </a:lnTo>
                  <a:cubicBezTo>
                    <a:pt x="14719" y="290"/>
                    <a:pt x="14353" y="1"/>
                    <a:pt x="1397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 flipH="1">
              <a:off x="8331531" y="325795"/>
              <a:ext cx="812468" cy="1488650"/>
            </a:xfrm>
            <a:custGeom>
              <a:avLst/>
              <a:gdLst/>
              <a:ahLst/>
              <a:cxnLst/>
              <a:rect l="l" t="t" r="r" b="b"/>
              <a:pathLst>
                <a:path w="27071" h="49601" extrusionOk="0">
                  <a:moveTo>
                    <a:pt x="0" y="1"/>
                  </a:moveTo>
                  <a:lnTo>
                    <a:pt x="0" y="571"/>
                  </a:lnTo>
                  <a:cubicBezTo>
                    <a:pt x="10591" y="3721"/>
                    <a:pt x="18283" y="7373"/>
                    <a:pt x="22574" y="11208"/>
                  </a:cubicBezTo>
                  <a:cubicBezTo>
                    <a:pt x="24994" y="13399"/>
                    <a:pt x="26318" y="15613"/>
                    <a:pt x="26432" y="17850"/>
                  </a:cubicBezTo>
                  <a:cubicBezTo>
                    <a:pt x="26546" y="20110"/>
                    <a:pt x="25313" y="22278"/>
                    <a:pt x="22962" y="24218"/>
                  </a:cubicBezTo>
                  <a:cubicBezTo>
                    <a:pt x="21182" y="25679"/>
                    <a:pt x="18762" y="26980"/>
                    <a:pt x="15772" y="28076"/>
                  </a:cubicBezTo>
                  <a:cubicBezTo>
                    <a:pt x="9473" y="30358"/>
                    <a:pt x="2146" y="34535"/>
                    <a:pt x="2146" y="38735"/>
                  </a:cubicBezTo>
                  <a:cubicBezTo>
                    <a:pt x="2146" y="40904"/>
                    <a:pt x="4086" y="42707"/>
                    <a:pt x="7920" y="44099"/>
                  </a:cubicBezTo>
                  <a:cubicBezTo>
                    <a:pt x="11687" y="45469"/>
                    <a:pt x="14106" y="47272"/>
                    <a:pt x="15110" y="49440"/>
                  </a:cubicBezTo>
                  <a:cubicBezTo>
                    <a:pt x="15133" y="49532"/>
                    <a:pt x="15247" y="49600"/>
                    <a:pt x="15339" y="49600"/>
                  </a:cubicBezTo>
                  <a:cubicBezTo>
                    <a:pt x="15384" y="49600"/>
                    <a:pt x="15430" y="49577"/>
                    <a:pt x="15453" y="49577"/>
                  </a:cubicBezTo>
                  <a:cubicBezTo>
                    <a:pt x="15590" y="49509"/>
                    <a:pt x="15635" y="49349"/>
                    <a:pt x="15590" y="49212"/>
                  </a:cubicBezTo>
                  <a:cubicBezTo>
                    <a:pt x="14540" y="46907"/>
                    <a:pt x="12029" y="45012"/>
                    <a:pt x="8103" y="43597"/>
                  </a:cubicBezTo>
                  <a:cubicBezTo>
                    <a:pt x="4497" y="42273"/>
                    <a:pt x="2671" y="40653"/>
                    <a:pt x="2671" y="38735"/>
                  </a:cubicBezTo>
                  <a:cubicBezTo>
                    <a:pt x="2671" y="35060"/>
                    <a:pt x="9336" y="30975"/>
                    <a:pt x="15955" y="28578"/>
                  </a:cubicBezTo>
                  <a:cubicBezTo>
                    <a:pt x="18854" y="27528"/>
                    <a:pt x="21205" y="26296"/>
                    <a:pt x="22985" y="24926"/>
                  </a:cubicBezTo>
                  <a:cubicBezTo>
                    <a:pt x="25701" y="22826"/>
                    <a:pt x="27071" y="20407"/>
                    <a:pt x="26957" y="17827"/>
                  </a:cubicBezTo>
                  <a:cubicBezTo>
                    <a:pt x="26865" y="15978"/>
                    <a:pt x="25930" y="13399"/>
                    <a:pt x="22551" y="10478"/>
                  </a:cubicBezTo>
                  <a:cubicBezTo>
                    <a:pt x="18785" y="7214"/>
                    <a:pt x="12006" y="353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1"/>
          <p:cNvSpPr txBox="1">
            <a:spLocks noGrp="1"/>
          </p:cNvSpPr>
          <p:nvPr>
            <p:ph type="title" hasCustomPrompt="1"/>
          </p:nvPr>
        </p:nvSpPr>
        <p:spPr>
          <a:xfrm>
            <a:off x="1762800" y="1332900"/>
            <a:ext cx="5618400" cy="15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4" name="Google Shape;204;p11"/>
          <p:cNvSpPr txBox="1">
            <a:spLocks noGrp="1"/>
          </p:cNvSpPr>
          <p:nvPr>
            <p:ph type="subTitle" idx="1"/>
          </p:nvPr>
        </p:nvSpPr>
        <p:spPr>
          <a:xfrm>
            <a:off x="1762875" y="2691050"/>
            <a:ext cx="5618400" cy="4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0004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0000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andlee"/>
              <a:buNone/>
              <a:defRPr sz="3200" b="1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●"/>
              <a:defRPr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○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■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●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○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■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●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icksand"/>
              <a:buChar char="○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Quicksand"/>
              <a:buChar char="■"/>
              <a:defRPr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53;p32"/>
          <p:cNvSpPr txBox="1">
            <a:spLocks/>
          </p:cNvSpPr>
          <p:nvPr/>
        </p:nvSpPr>
        <p:spPr>
          <a:xfrm>
            <a:off x="1294649" y="1567010"/>
            <a:ext cx="7089188" cy="135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andlee"/>
              <a:buNone/>
              <a:defRPr sz="6100" b="1" i="0" u="none" strike="noStrike" cap="none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andlee"/>
              <a:buNone/>
              <a:defRPr sz="5200" b="1" i="0" u="none" strike="noStrike" cap="none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andlee"/>
              <a:buNone/>
              <a:defRPr sz="5200" b="1" i="0" u="none" strike="noStrike" cap="none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andlee"/>
              <a:buNone/>
              <a:defRPr sz="5200" b="1" i="0" u="none" strike="noStrike" cap="none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andlee"/>
              <a:buNone/>
              <a:defRPr sz="5200" b="1" i="0" u="none" strike="noStrike" cap="none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andlee"/>
              <a:buNone/>
              <a:defRPr sz="5200" b="1" i="0" u="none" strike="noStrike" cap="none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andlee"/>
              <a:buNone/>
              <a:defRPr sz="5200" b="1" i="0" u="none" strike="noStrike" cap="none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andlee"/>
              <a:buNone/>
              <a:defRPr sz="5200" b="1" i="0" u="none" strike="noStrike" cap="none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Handlee"/>
              <a:buNone/>
              <a:defRPr sz="5200" b="1" i="0" u="none" strike="noStrike" cap="none">
                <a:solidFill>
                  <a:srgbClr val="FFFFFF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720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CHỮ CÁI VUI NHỘN</a:t>
            </a:r>
            <a:endParaRPr lang="en-US" sz="7200">
              <a:ln w="6600">
                <a:solidFill>
                  <a:schemeClr val="accent2"/>
                </a:solidFill>
                <a:prstDash val="soli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44"/>
          <p:cNvSpPr txBox="1">
            <a:spLocks noGrp="1"/>
          </p:cNvSpPr>
          <p:nvPr>
            <p:ph type="title"/>
          </p:nvPr>
        </p:nvSpPr>
        <p:spPr>
          <a:xfrm>
            <a:off x="1380250" y="2036901"/>
            <a:ext cx="6383400" cy="10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 CHỮ</a:t>
            </a:r>
            <a:endParaRPr sz="6000">
              <a:ln w="6600">
                <a:solidFill>
                  <a:schemeClr val="accent2"/>
                </a:solidFill>
                <a:prstDash val="soli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4" name="Google Shape;1694;p44"/>
          <p:cNvSpPr txBox="1">
            <a:spLocks noGrp="1"/>
          </p:cNvSpPr>
          <p:nvPr>
            <p:ph type="title" idx="2"/>
          </p:nvPr>
        </p:nvSpPr>
        <p:spPr>
          <a:xfrm>
            <a:off x="3207600" y="485963"/>
            <a:ext cx="2728800" cy="14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6" name="Google Shape;1696;p44">
            <a:hlinkClick r:id="rId3" action="ppaction://hlinksldjump"/>
          </p:cNvPr>
          <p:cNvSpPr/>
          <p:nvPr/>
        </p:nvSpPr>
        <p:spPr>
          <a:xfrm>
            <a:off x="3827950" y="3651126"/>
            <a:ext cx="1488000" cy="370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Quicksand"/>
              </a:rPr>
              <a:t>Bắt đầu</a:t>
            </a:r>
            <a:endParaRPr lang="en-US" sz="1800" b="1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1697" name="Google Shape;1697;p44">
            <a:hlinkClick r:id="rId4" action="ppaction://hlinksldjump"/>
          </p:cNvPr>
          <p:cNvSpPr/>
          <p:nvPr/>
        </p:nvSpPr>
        <p:spPr>
          <a:xfrm>
            <a:off x="3827950" y="4100076"/>
            <a:ext cx="1488000" cy="37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Quicksand"/>
              </a:rPr>
              <a:t>Trở về</a:t>
            </a:r>
            <a:endParaRPr lang="en-US" sz="2000" b="1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5"/>
          <p:cNvSpPr txBox="1">
            <a:spLocks noGrp="1"/>
          </p:cNvSpPr>
          <p:nvPr>
            <p:ph type="title"/>
          </p:nvPr>
        </p:nvSpPr>
        <p:spPr>
          <a:xfrm>
            <a:off x="2079106" y="1730919"/>
            <a:ext cx="5558824" cy="9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 ĐẦU CHƠI</a:t>
            </a: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3" name="Google Shape;1703;p45"/>
          <p:cNvSpPr/>
          <p:nvPr/>
        </p:nvSpPr>
        <p:spPr>
          <a:xfrm>
            <a:off x="2415450" y="2767627"/>
            <a:ext cx="4313100" cy="693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04" name="Google Shape;1704;p45"/>
          <p:cNvSpPr txBox="1">
            <a:spLocks noGrp="1"/>
          </p:cNvSpPr>
          <p:nvPr>
            <p:ph type="subTitle" idx="1"/>
          </p:nvPr>
        </p:nvSpPr>
        <p:spPr>
          <a:xfrm>
            <a:off x="2554941" y="2767627"/>
            <a:ext cx="4173609" cy="693300"/>
          </a:xfrm>
          <a:prstGeom prst="round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 từ với các ngôi sao có màu </a:t>
            </a:r>
          </a:p>
          <a:p>
            <a:pPr marL="0" lvl="0" indent="0"/>
            <a:r>
              <a:rPr lang="en-US" sz="18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 ứng </a:t>
            </a:r>
            <a:endParaRPr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46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n/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 từ</a:t>
            </a:r>
            <a:endParaRPr>
              <a:ln/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0" name="Google Shape;1710;p46"/>
          <p:cNvSpPr/>
          <p:nvPr/>
        </p:nvSpPr>
        <p:spPr>
          <a:xfrm>
            <a:off x="2664875" y="2908475"/>
            <a:ext cx="210300" cy="21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1" name="Google Shape;1711;p46"/>
          <p:cNvSpPr/>
          <p:nvPr/>
        </p:nvSpPr>
        <p:spPr>
          <a:xfrm>
            <a:off x="2578550" y="2168700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2" name="Google Shape;1712;p46"/>
          <p:cNvSpPr/>
          <p:nvPr/>
        </p:nvSpPr>
        <p:spPr>
          <a:xfrm>
            <a:off x="3187800" y="1389075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3" name="Google Shape;1713;p46"/>
          <p:cNvSpPr/>
          <p:nvPr/>
        </p:nvSpPr>
        <p:spPr>
          <a:xfrm>
            <a:off x="4600463" y="2528000"/>
            <a:ext cx="210300" cy="21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4" name="Google Shape;1714;p46"/>
          <p:cNvSpPr/>
          <p:nvPr/>
        </p:nvSpPr>
        <p:spPr>
          <a:xfrm>
            <a:off x="6240513" y="1339850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5" name="Google Shape;1715;p46"/>
          <p:cNvSpPr/>
          <p:nvPr/>
        </p:nvSpPr>
        <p:spPr>
          <a:xfrm>
            <a:off x="7866663" y="1129550"/>
            <a:ext cx="210300" cy="21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6" name="Google Shape;1716;p46"/>
          <p:cNvSpPr/>
          <p:nvPr/>
        </p:nvSpPr>
        <p:spPr>
          <a:xfrm>
            <a:off x="8181863" y="2729350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7" name="Google Shape;1717;p46"/>
          <p:cNvSpPr/>
          <p:nvPr/>
        </p:nvSpPr>
        <p:spPr>
          <a:xfrm>
            <a:off x="7900763" y="3414650"/>
            <a:ext cx="210300" cy="21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8" name="Google Shape;1718;p46"/>
          <p:cNvSpPr/>
          <p:nvPr/>
        </p:nvSpPr>
        <p:spPr>
          <a:xfrm>
            <a:off x="6061438" y="3985775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9" name="Google Shape;1719;p46"/>
          <p:cNvSpPr/>
          <p:nvPr/>
        </p:nvSpPr>
        <p:spPr>
          <a:xfrm>
            <a:off x="7866663" y="4323675"/>
            <a:ext cx="118800" cy="1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0" name="Google Shape;1720;p46"/>
          <p:cNvSpPr/>
          <p:nvPr/>
        </p:nvSpPr>
        <p:spPr>
          <a:xfrm>
            <a:off x="3396563" y="3985775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1" name="Google Shape;1721;p46"/>
          <p:cNvSpPr/>
          <p:nvPr/>
        </p:nvSpPr>
        <p:spPr>
          <a:xfrm>
            <a:off x="1125663" y="3171025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2" name="Google Shape;1722;p46"/>
          <p:cNvSpPr/>
          <p:nvPr/>
        </p:nvSpPr>
        <p:spPr>
          <a:xfrm>
            <a:off x="964513" y="4237700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46"/>
          <p:cNvSpPr/>
          <p:nvPr/>
        </p:nvSpPr>
        <p:spPr>
          <a:xfrm>
            <a:off x="1086326" y="1608073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91C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Hoa</a:t>
            </a: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4" name="Google Shape;1724;p46"/>
          <p:cNvSpPr/>
          <p:nvPr/>
        </p:nvSpPr>
        <p:spPr>
          <a:xfrm>
            <a:off x="2964891" y="1770537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E6F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Bảng</a:t>
            </a: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5" name="Google Shape;1725;p46"/>
          <p:cNvSpPr/>
          <p:nvPr/>
        </p:nvSpPr>
        <p:spPr>
          <a:xfrm>
            <a:off x="4634101" y="828436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noFill/>
          <a:ln w="19050" cap="flat" cmpd="sng">
            <a:solidFill>
              <a:srgbClr val="FFCF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6" name="Google Shape;1726;p46"/>
          <p:cNvSpPr/>
          <p:nvPr/>
        </p:nvSpPr>
        <p:spPr>
          <a:xfrm>
            <a:off x="6883476" y="1472836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noFill/>
          <a:ln w="19050" cap="flat" cmpd="sng">
            <a:solidFill>
              <a:srgbClr val="9AAF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7" name="Google Shape;1727;p46"/>
          <p:cNvSpPr/>
          <p:nvPr/>
        </p:nvSpPr>
        <p:spPr>
          <a:xfrm>
            <a:off x="5273351" y="2168711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8" name="Google Shape;1728;p46"/>
          <p:cNvSpPr/>
          <p:nvPr/>
        </p:nvSpPr>
        <p:spPr>
          <a:xfrm>
            <a:off x="3895426" y="3194811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Quạt</a:t>
            </a: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9" name="Google Shape;1729;p46"/>
          <p:cNvSpPr/>
          <p:nvPr/>
        </p:nvSpPr>
        <p:spPr>
          <a:xfrm>
            <a:off x="6411164" y="3292836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noFill/>
          <a:ln>
            <a:solidFill>
              <a:srgbClr val="E6FDA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30" name="Google Shape;1730;p46"/>
          <p:cNvSpPr/>
          <p:nvPr/>
        </p:nvSpPr>
        <p:spPr>
          <a:xfrm>
            <a:off x="1472739" y="3292836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CF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Bút</a:t>
            </a: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988 L 0.37778 0.296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9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3.33333E-6 L 0.45781 0.1067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5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2.46914E-6 L 0.34723 -0.477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-2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246 L 0.32621 -0.3367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1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" grpId="0" animBg="1"/>
      <p:bldP spid="1724" grpId="0" animBg="1"/>
      <p:bldP spid="1728" grpId="0" animBg="1"/>
      <p:bldP spid="17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47"/>
          <p:cNvSpPr/>
          <p:nvPr/>
        </p:nvSpPr>
        <p:spPr>
          <a:xfrm>
            <a:off x="4949314" y="855898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Laptop</a:t>
            </a: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37" name="Google Shape;1737;p47"/>
          <p:cNvSpPr/>
          <p:nvPr/>
        </p:nvSpPr>
        <p:spPr>
          <a:xfrm>
            <a:off x="2879001" y="1440823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noFill/>
          <a:ln w="19050" cap="flat" cmpd="sng">
            <a:solidFill>
              <a:srgbClr val="6F96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Sách</a:t>
            </a: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38" name="Google Shape;1738;p47"/>
          <p:cNvSpPr/>
          <p:nvPr/>
        </p:nvSpPr>
        <p:spPr>
          <a:xfrm>
            <a:off x="7244126" y="2971498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6F96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Sách</a:t>
            </a: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39" name="Google Shape;1739;p47"/>
          <p:cNvSpPr/>
          <p:nvPr/>
        </p:nvSpPr>
        <p:spPr>
          <a:xfrm>
            <a:off x="7019626" y="971361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noFill/>
          <a:ln w="19050" cap="flat" cmpd="sng">
            <a:solidFill>
              <a:srgbClr val="FFD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Cầm</a:t>
            </a: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0" name="Google Shape;1740;p47"/>
          <p:cNvSpPr/>
          <p:nvPr/>
        </p:nvSpPr>
        <p:spPr>
          <a:xfrm>
            <a:off x="5356776" y="3077911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noFill/>
          <a:ln w="19050" cap="flat" cmpd="sng">
            <a:solidFill>
              <a:srgbClr val="DAB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Laptop</a:t>
            </a: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1" name="Google Shape;1741;p47"/>
          <p:cNvSpPr/>
          <p:nvPr/>
        </p:nvSpPr>
        <p:spPr>
          <a:xfrm>
            <a:off x="1051451" y="1303611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Cầm</a:t>
            </a: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2" name="Google Shape;1742;p47"/>
          <p:cNvSpPr/>
          <p:nvPr/>
        </p:nvSpPr>
        <p:spPr>
          <a:xfrm>
            <a:off x="3257151" y="2871198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Vở</a:t>
            </a: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3" name="Google Shape;1743;p47"/>
          <p:cNvSpPr/>
          <p:nvPr/>
        </p:nvSpPr>
        <p:spPr>
          <a:xfrm>
            <a:off x="1229164" y="3328661"/>
            <a:ext cx="1227607" cy="1243088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noFill/>
          <a:ln w="19050" cap="flat" cmpd="sng">
            <a:solidFill>
              <a:srgbClr val="FF91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Vở</a:t>
            </a:r>
            <a:endParaRPr sz="160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4" name="Google Shape;1744;p47"/>
          <p:cNvSpPr/>
          <p:nvPr/>
        </p:nvSpPr>
        <p:spPr>
          <a:xfrm>
            <a:off x="1051450" y="2761200"/>
            <a:ext cx="210300" cy="21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5" name="Google Shape;1745;p47"/>
          <p:cNvSpPr/>
          <p:nvPr/>
        </p:nvSpPr>
        <p:spPr>
          <a:xfrm>
            <a:off x="722375" y="3816350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6" name="Google Shape;1746;p47"/>
          <p:cNvSpPr/>
          <p:nvPr/>
        </p:nvSpPr>
        <p:spPr>
          <a:xfrm>
            <a:off x="2498950" y="2956100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7" name="Google Shape;1747;p47"/>
          <p:cNvSpPr/>
          <p:nvPr/>
        </p:nvSpPr>
        <p:spPr>
          <a:xfrm>
            <a:off x="4583150" y="2473600"/>
            <a:ext cx="210300" cy="21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8" name="Google Shape;1748;p47"/>
          <p:cNvSpPr/>
          <p:nvPr/>
        </p:nvSpPr>
        <p:spPr>
          <a:xfrm>
            <a:off x="2999975" y="4114275"/>
            <a:ext cx="210300" cy="21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9" name="Google Shape;1749;p47"/>
          <p:cNvSpPr/>
          <p:nvPr/>
        </p:nvSpPr>
        <p:spPr>
          <a:xfrm>
            <a:off x="6275025" y="2310250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50" name="Google Shape;1750;p47"/>
          <p:cNvSpPr/>
          <p:nvPr/>
        </p:nvSpPr>
        <p:spPr>
          <a:xfrm>
            <a:off x="6654700" y="805900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47"/>
          <p:cNvSpPr/>
          <p:nvPr/>
        </p:nvSpPr>
        <p:spPr>
          <a:xfrm>
            <a:off x="7104750" y="2683900"/>
            <a:ext cx="210300" cy="21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52" name="Google Shape;1752;p47"/>
          <p:cNvSpPr/>
          <p:nvPr/>
        </p:nvSpPr>
        <p:spPr>
          <a:xfrm>
            <a:off x="7104750" y="4321000"/>
            <a:ext cx="121800" cy="121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" name="Google Shape;1709;p46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n/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 từ</a:t>
            </a:r>
            <a:endParaRPr>
              <a:ln/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432 L 0.04462 0.430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432 L -0.47726 -0.2947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216 L -0.22204 0.088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216 L 0.65156 -0.0660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91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" grpId="0" animBg="1"/>
      <p:bldP spid="1738" grpId="0" animBg="1"/>
      <p:bldP spid="1741" grpId="0" animBg="1"/>
      <p:bldP spid="17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9"/>
          <p:cNvSpPr txBox="1">
            <a:spLocks noGrp="1"/>
          </p:cNvSpPr>
          <p:nvPr>
            <p:ph type="title"/>
          </p:nvPr>
        </p:nvSpPr>
        <p:spPr>
          <a:xfrm>
            <a:off x="2108700" y="1682575"/>
            <a:ext cx="4929300" cy="9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 ÂM ĐIỆU</a:t>
            </a: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9" name="Google Shape;1779;p49"/>
          <p:cNvSpPr/>
          <p:nvPr/>
        </p:nvSpPr>
        <p:spPr>
          <a:xfrm>
            <a:off x="2415450" y="2767627"/>
            <a:ext cx="4313100" cy="693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80" name="Google Shape;1780;p49"/>
          <p:cNvSpPr txBox="1">
            <a:spLocks noGrp="1"/>
          </p:cNvSpPr>
          <p:nvPr>
            <p:ph type="subTitle" idx="1"/>
          </p:nvPr>
        </p:nvSpPr>
        <p:spPr>
          <a:xfrm>
            <a:off x="2726400" y="2767650"/>
            <a:ext cx="3691200" cy="6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 có thể nghĩ ra thêm 3 từ cùng vần với từ đã cho không?</a:t>
            </a:r>
            <a:endParaRPr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50"/>
          <p:cNvSpPr/>
          <p:nvPr/>
        </p:nvSpPr>
        <p:spPr>
          <a:xfrm>
            <a:off x="5107063" y="1518525"/>
            <a:ext cx="1917300" cy="446400"/>
          </a:xfrm>
          <a:prstGeom prst="rect">
            <a:avLst/>
          </a:pr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Trà</a:t>
            </a:r>
            <a:endParaRPr sz="16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1833" name="Google Shape;1833;p50"/>
          <p:cNvSpPr/>
          <p:nvPr/>
        </p:nvSpPr>
        <p:spPr>
          <a:xfrm>
            <a:off x="5107063" y="2240894"/>
            <a:ext cx="1917300" cy="446400"/>
          </a:xfrm>
          <a:prstGeom prst="rect">
            <a:avLst/>
          </a:pr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34" name="Google Shape;1834;p50"/>
          <p:cNvSpPr/>
          <p:nvPr/>
        </p:nvSpPr>
        <p:spPr>
          <a:xfrm>
            <a:off x="5107063" y="2865242"/>
            <a:ext cx="1917300" cy="446400"/>
          </a:xfrm>
          <a:prstGeom prst="rect">
            <a:avLst/>
          </a:prstGeom>
          <a:solidFill>
            <a:srgbClr val="CAE8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35" name="Google Shape;1835;p50"/>
          <p:cNvSpPr/>
          <p:nvPr/>
        </p:nvSpPr>
        <p:spPr>
          <a:xfrm>
            <a:off x="5107063" y="3538597"/>
            <a:ext cx="1917300" cy="446400"/>
          </a:xfrm>
          <a:prstGeom prst="rect">
            <a:avLst/>
          </a:pr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36" name="Google Shape;1836;p50"/>
          <p:cNvSpPr txBox="1"/>
          <p:nvPr/>
        </p:nvSpPr>
        <p:spPr>
          <a:xfrm>
            <a:off x="2046617" y="3786547"/>
            <a:ext cx="813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smtClean="0">
                <a:solidFill>
                  <a:srgbClr val="12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Bà</a:t>
            </a:r>
            <a:endParaRPr sz="1800" b="1">
              <a:solidFill>
                <a:srgbClr val="1237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55" name="Google Shape;1709;p46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n/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 âm điệu</a:t>
            </a:r>
            <a:endParaRPr>
              <a:ln/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Cũ, Nữ, Người Phụ Nữ, Khuôn Mặt, Người, Bà, Cao Cấ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07" y="1195672"/>
            <a:ext cx="1659520" cy="253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51"/>
          <p:cNvSpPr txBox="1"/>
          <p:nvPr/>
        </p:nvSpPr>
        <p:spPr>
          <a:xfrm>
            <a:off x="6091384" y="3588097"/>
            <a:ext cx="813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smtClean="0">
                <a:solidFill>
                  <a:srgbClr val="12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Bàn</a:t>
            </a:r>
            <a:endParaRPr sz="1800" b="1">
              <a:solidFill>
                <a:srgbClr val="1237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1850" name="Google Shape;1850;p51"/>
          <p:cNvSpPr/>
          <p:nvPr/>
        </p:nvSpPr>
        <p:spPr>
          <a:xfrm>
            <a:off x="2119588" y="1518525"/>
            <a:ext cx="1917300" cy="446400"/>
          </a:xfrm>
          <a:prstGeom prst="rect">
            <a:avLst/>
          </a:prstGeom>
          <a:solidFill>
            <a:srgbClr val="CAE8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Đàn</a:t>
            </a:r>
            <a:endParaRPr sz="16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1851" name="Google Shape;1851;p51"/>
          <p:cNvSpPr/>
          <p:nvPr/>
        </p:nvSpPr>
        <p:spPr>
          <a:xfrm>
            <a:off x="2119588" y="2191886"/>
            <a:ext cx="1917300" cy="446400"/>
          </a:xfrm>
          <a:prstGeom prst="rect">
            <a:avLst/>
          </a:pr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52" name="Google Shape;1852;p51"/>
          <p:cNvSpPr/>
          <p:nvPr/>
        </p:nvSpPr>
        <p:spPr>
          <a:xfrm>
            <a:off x="2119588" y="2865242"/>
            <a:ext cx="1917300" cy="446400"/>
          </a:xfrm>
          <a:prstGeom prst="rect">
            <a:avLst/>
          </a:pr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53" name="Google Shape;1853;p51"/>
          <p:cNvSpPr/>
          <p:nvPr/>
        </p:nvSpPr>
        <p:spPr>
          <a:xfrm>
            <a:off x="2119588" y="3538597"/>
            <a:ext cx="1917300" cy="446400"/>
          </a:xfrm>
          <a:prstGeom prst="rect">
            <a:avLst/>
          </a:pr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052" name="Picture 4" descr="Bàn, Đồ Nội Thất, Trang Trí Công Phu, Màu H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04" y="1712636"/>
            <a:ext cx="3702600" cy="18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709;p46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n/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 âm điệu</a:t>
            </a:r>
            <a:endParaRPr>
              <a:ln/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9" name="Google Shape;1859;p52"/>
          <p:cNvGrpSpPr/>
          <p:nvPr/>
        </p:nvGrpSpPr>
        <p:grpSpPr>
          <a:xfrm>
            <a:off x="2012159" y="1656075"/>
            <a:ext cx="2552538" cy="2324380"/>
            <a:chOff x="2144875" y="1656075"/>
            <a:chExt cx="2552538" cy="2324380"/>
          </a:xfrm>
        </p:grpSpPr>
        <p:sp>
          <p:nvSpPr>
            <p:cNvPr id="1860" name="Google Shape;1860;p52"/>
            <p:cNvSpPr/>
            <p:nvPr/>
          </p:nvSpPr>
          <p:spPr>
            <a:xfrm>
              <a:off x="2144875" y="1656075"/>
              <a:ext cx="2552538" cy="2324380"/>
            </a:xfrm>
            <a:custGeom>
              <a:avLst/>
              <a:gdLst/>
              <a:ahLst/>
              <a:cxnLst/>
              <a:rect l="l" t="t" r="r" b="b"/>
              <a:pathLst>
                <a:path w="78425" h="71415" extrusionOk="0">
                  <a:moveTo>
                    <a:pt x="39204" y="0"/>
                  </a:moveTo>
                  <a:cubicBezTo>
                    <a:pt x="30051" y="0"/>
                    <a:pt x="20902" y="3501"/>
                    <a:pt x="13938" y="10499"/>
                  </a:cubicBezTo>
                  <a:cubicBezTo>
                    <a:pt x="1" y="24469"/>
                    <a:pt x="34" y="47046"/>
                    <a:pt x="14004" y="60983"/>
                  </a:cubicBezTo>
                  <a:cubicBezTo>
                    <a:pt x="20960" y="67939"/>
                    <a:pt x="30077" y="71415"/>
                    <a:pt x="39197" y="71415"/>
                  </a:cubicBezTo>
                  <a:cubicBezTo>
                    <a:pt x="48350" y="71415"/>
                    <a:pt x="57507" y="67914"/>
                    <a:pt x="64488" y="60916"/>
                  </a:cubicBezTo>
                  <a:cubicBezTo>
                    <a:pt x="78425" y="46946"/>
                    <a:pt x="78392" y="24336"/>
                    <a:pt x="64422" y="10432"/>
                  </a:cubicBezTo>
                  <a:cubicBezTo>
                    <a:pt x="57449" y="3476"/>
                    <a:pt x="48324" y="0"/>
                    <a:pt x="39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61" name="Google Shape;1861;p52"/>
            <p:cNvSpPr/>
            <p:nvPr/>
          </p:nvSpPr>
          <p:spPr>
            <a:xfrm>
              <a:off x="2678249" y="1656140"/>
              <a:ext cx="859840" cy="348128"/>
            </a:xfrm>
            <a:custGeom>
              <a:avLst/>
              <a:gdLst/>
              <a:ahLst/>
              <a:cxnLst/>
              <a:rect l="l" t="t" r="r" b="b"/>
              <a:pathLst>
                <a:path w="26418" h="10696" extrusionOk="0">
                  <a:moveTo>
                    <a:pt x="22847" y="1"/>
                  </a:moveTo>
                  <a:cubicBezTo>
                    <a:pt x="14731" y="1"/>
                    <a:pt x="6605" y="2742"/>
                    <a:pt x="0" y="8246"/>
                  </a:cubicBezTo>
                  <a:cubicBezTo>
                    <a:pt x="2389" y="7200"/>
                    <a:pt x="4813" y="6811"/>
                    <a:pt x="7096" y="6811"/>
                  </a:cubicBezTo>
                  <a:cubicBezTo>
                    <a:pt x="13704" y="6811"/>
                    <a:pt x="19135" y="10066"/>
                    <a:pt x="19135" y="10066"/>
                  </a:cubicBezTo>
                  <a:lnTo>
                    <a:pt x="26418" y="10695"/>
                  </a:lnTo>
                  <a:lnTo>
                    <a:pt x="26318" y="168"/>
                  </a:lnTo>
                  <a:cubicBezTo>
                    <a:pt x="25164" y="56"/>
                    <a:pt x="24006" y="1"/>
                    <a:pt x="22847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62" name="Google Shape;1862;p52"/>
            <p:cNvSpPr/>
            <p:nvPr/>
          </p:nvSpPr>
          <p:spPr>
            <a:xfrm>
              <a:off x="2348532" y="2089656"/>
              <a:ext cx="1202598" cy="1886388"/>
            </a:xfrm>
            <a:custGeom>
              <a:avLst/>
              <a:gdLst/>
              <a:ahLst/>
              <a:cxnLst/>
              <a:rect l="l" t="t" r="r" b="b"/>
              <a:pathLst>
                <a:path w="36949" h="57958" extrusionOk="0">
                  <a:moveTo>
                    <a:pt x="35917" y="1"/>
                  </a:moveTo>
                  <a:cubicBezTo>
                    <a:pt x="35130" y="1"/>
                    <a:pt x="33965" y="2210"/>
                    <a:pt x="33965" y="2210"/>
                  </a:cubicBezTo>
                  <a:lnTo>
                    <a:pt x="29265" y="2805"/>
                  </a:lnTo>
                  <a:cubicBezTo>
                    <a:pt x="29265" y="2805"/>
                    <a:pt x="1" y="13366"/>
                    <a:pt x="34" y="36241"/>
                  </a:cubicBezTo>
                  <a:cubicBezTo>
                    <a:pt x="1788" y="40379"/>
                    <a:pt x="4337" y="44285"/>
                    <a:pt x="7747" y="47662"/>
                  </a:cubicBezTo>
                  <a:cubicBezTo>
                    <a:pt x="13904" y="53819"/>
                    <a:pt x="21783" y="57262"/>
                    <a:pt x="29827" y="57957"/>
                  </a:cubicBezTo>
                  <a:cubicBezTo>
                    <a:pt x="29827" y="57957"/>
                    <a:pt x="34694" y="18695"/>
                    <a:pt x="36250" y="6811"/>
                  </a:cubicBezTo>
                  <a:cubicBezTo>
                    <a:pt x="36949" y="1471"/>
                    <a:pt x="36559" y="1"/>
                    <a:pt x="35917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63" name="Google Shape;1863;p52"/>
            <p:cNvSpPr/>
            <p:nvPr/>
          </p:nvSpPr>
          <p:spPr>
            <a:xfrm>
              <a:off x="3641524" y="1989602"/>
              <a:ext cx="1031170" cy="1427208"/>
            </a:xfrm>
            <a:custGeom>
              <a:avLst/>
              <a:gdLst/>
              <a:ahLst/>
              <a:cxnLst/>
              <a:rect l="l" t="t" r="r" b="b"/>
              <a:pathLst>
                <a:path w="31682" h="43850" extrusionOk="0">
                  <a:moveTo>
                    <a:pt x="10694" y="0"/>
                  </a:moveTo>
                  <a:cubicBezTo>
                    <a:pt x="5687" y="0"/>
                    <a:pt x="2417" y="1642"/>
                    <a:pt x="2417" y="1642"/>
                  </a:cubicBezTo>
                  <a:lnTo>
                    <a:pt x="1" y="4026"/>
                  </a:lnTo>
                  <a:cubicBezTo>
                    <a:pt x="1" y="4026"/>
                    <a:pt x="1656" y="6541"/>
                    <a:pt x="2417" y="7137"/>
                  </a:cubicBezTo>
                  <a:cubicBezTo>
                    <a:pt x="28636" y="26801"/>
                    <a:pt x="23935" y="43519"/>
                    <a:pt x="23836" y="43850"/>
                  </a:cubicBezTo>
                  <a:cubicBezTo>
                    <a:pt x="31681" y="30774"/>
                    <a:pt x="30457" y="13791"/>
                    <a:pt x="20128" y="1973"/>
                  </a:cubicBezTo>
                  <a:cubicBezTo>
                    <a:pt x="16636" y="483"/>
                    <a:pt x="13409" y="0"/>
                    <a:pt x="10694" y="0"/>
                  </a:cubicBezTo>
                  <a:close/>
                </a:path>
              </a:pathLst>
            </a:custGeom>
            <a:solidFill>
              <a:srgbClr val="E6F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64" name="Google Shape;1864;p52"/>
            <p:cNvSpPr/>
            <p:nvPr/>
          </p:nvSpPr>
          <p:spPr>
            <a:xfrm>
              <a:off x="3241763" y="1903901"/>
              <a:ext cx="531240" cy="407983"/>
            </a:xfrm>
            <a:custGeom>
              <a:avLst/>
              <a:gdLst/>
              <a:ahLst/>
              <a:cxnLst/>
              <a:rect l="l" t="t" r="r" b="b"/>
              <a:pathLst>
                <a:path w="16322" h="12535" extrusionOk="0">
                  <a:moveTo>
                    <a:pt x="7125" y="1"/>
                  </a:moveTo>
                  <a:cubicBezTo>
                    <a:pt x="4451" y="1"/>
                    <a:pt x="2105" y="1313"/>
                    <a:pt x="1226" y="3547"/>
                  </a:cubicBezTo>
                  <a:cubicBezTo>
                    <a:pt x="1" y="6659"/>
                    <a:pt x="2153" y="10399"/>
                    <a:pt x="5993" y="11922"/>
                  </a:cubicBezTo>
                  <a:cubicBezTo>
                    <a:pt x="7055" y="12338"/>
                    <a:pt x="8139" y="12534"/>
                    <a:pt x="9179" y="12534"/>
                  </a:cubicBezTo>
                  <a:cubicBezTo>
                    <a:pt x="11865" y="12534"/>
                    <a:pt x="14246" y="11220"/>
                    <a:pt x="15130" y="8976"/>
                  </a:cubicBezTo>
                  <a:cubicBezTo>
                    <a:pt x="16321" y="5864"/>
                    <a:pt x="14203" y="2123"/>
                    <a:pt x="10363" y="634"/>
                  </a:cubicBezTo>
                  <a:cubicBezTo>
                    <a:pt x="9279" y="204"/>
                    <a:pt x="8176" y="1"/>
                    <a:pt x="7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65" name="Google Shape;1865;p52"/>
            <p:cNvSpPr/>
            <p:nvPr/>
          </p:nvSpPr>
          <p:spPr>
            <a:xfrm>
              <a:off x="3026291" y="2502049"/>
              <a:ext cx="1582817" cy="1477233"/>
            </a:xfrm>
            <a:custGeom>
              <a:avLst/>
              <a:gdLst/>
              <a:ahLst/>
              <a:cxnLst/>
              <a:rect l="l" t="t" r="r" b="b"/>
              <a:pathLst>
                <a:path w="48631" h="45387" extrusionOk="0">
                  <a:moveTo>
                    <a:pt x="46512" y="0"/>
                  </a:moveTo>
                  <a:cubicBezTo>
                    <a:pt x="48630" y="7648"/>
                    <a:pt x="48200" y="15857"/>
                    <a:pt x="45187" y="23240"/>
                  </a:cubicBezTo>
                  <a:cubicBezTo>
                    <a:pt x="46909" y="19069"/>
                    <a:pt x="47836" y="14500"/>
                    <a:pt x="47836" y="9700"/>
                  </a:cubicBezTo>
                  <a:cubicBezTo>
                    <a:pt x="47836" y="6356"/>
                    <a:pt x="47372" y="3079"/>
                    <a:pt x="46512" y="0"/>
                  </a:cubicBezTo>
                  <a:close/>
                  <a:moveTo>
                    <a:pt x="25523" y="42837"/>
                  </a:moveTo>
                  <a:cubicBezTo>
                    <a:pt x="24596" y="43212"/>
                    <a:pt x="23654" y="43546"/>
                    <a:pt x="22702" y="43840"/>
                  </a:cubicBezTo>
                  <a:lnTo>
                    <a:pt x="22702" y="43840"/>
                  </a:lnTo>
                  <a:cubicBezTo>
                    <a:pt x="23660" y="43546"/>
                    <a:pt x="24601" y="43211"/>
                    <a:pt x="25523" y="42837"/>
                  </a:cubicBezTo>
                  <a:close/>
                  <a:moveTo>
                    <a:pt x="0" y="43301"/>
                  </a:moveTo>
                  <a:cubicBezTo>
                    <a:pt x="3311" y="44493"/>
                    <a:pt x="6820" y="45221"/>
                    <a:pt x="10494" y="45386"/>
                  </a:cubicBezTo>
                  <a:cubicBezTo>
                    <a:pt x="6952" y="45221"/>
                    <a:pt x="3410" y="44526"/>
                    <a:pt x="0" y="43301"/>
                  </a:cubicBezTo>
                  <a:close/>
                  <a:moveTo>
                    <a:pt x="22702" y="43840"/>
                  </a:moveTo>
                  <a:cubicBezTo>
                    <a:pt x="19844" y="44717"/>
                    <a:pt x="16838" y="45238"/>
                    <a:pt x="13738" y="45386"/>
                  </a:cubicBezTo>
                  <a:cubicBezTo>
                    <a:pt x="16760" y="45262"/>
                    <a:pt x="19781" y="44741"/>
                    <a:pt x="22702" y="4384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66" name="Google Shape;1866;p52"/>
            <p:cNvSpPr/>
            <p:nvPr/>
          </p:nvSpPr>
          <p:spPr>
            <a:xfrm>
              <a:off x="2275265" y="2231601"/>
              <a:ext cx="2362916" cy="1748745"/>
            </a:xfrm>
            <a:custGeom>
              <a:avLst/>
              <a:gdLst/>
              <a:ahLst/>
              <a:cxnLst/>
              <a:rect l="l" t="t" r="r" b="b"/>
              <a:pathLst>
                <a:path w="72599" h="53729" extrusionOk="0">
                  <a:moveTo>
                    <a:pt x="0" y="23935"/>
                  </a:moveTo>
                  <a:lnTo>
                    <a:pt x="0" y="23935"/>
                  </a:lnTo>
                  <a:cubicBezTo>
                    <a:pt x="464" y="26682"/>
                    <a:pt x="1225" y="29364"/>
                    <a:pt x="2285" y="31847"/>
                  </a:cubicBezTo>
                  <a:cubicBezTo>
                    <a:pt x="2285" y="30258"/>
                    <a:pt x="2417" y="28702"/>
                    <a:pt x="2682" y="27212"/>
                  </a:cubicBezTo>
                  <a:cubicBezTo>
                    <a:pt x="1722" y="26186"/>
                    <a:pt x="828" y="25093"/>
                    <a:pt x="0" y="23935"/>
                  </a:cubicBezTo>
                  <a:close/>
                  <a:moveTo>
                    <a:pt x="20393" y="50517"/>
                  </a:moveTo>
                  <a:lnTo>
                    <a:pt x="20393" y="50517"/>
                  </a:lnTo>
                  <a:cubicBezTo>
                    <a:pt x="21004" y="50793"/>
                    <a:pt x="21620" y="51051"/>
                    <a:pt x="22242" y="51292"/>
                  </a:cubicBezTo>
                  <a:lnTo>
                    <a:pt x="22242" y="51292"/>
                  </a:lnTo>
                  <a:cubicBezTo>
                    <a:pt x="21625" y="51050"/>
                    <a:pt x="21009" y="50791"/>
                    <a:pt x="20393" y="50517"/>
                  </a:cubicBezTo>
                  <a:close/>
                  <a:moveTo>
                    <a:pt x="22242" y="51292"/>
                  </a:moveTo>
                  <a:cubicBezTo>
                    <a:pt x="22519" y="51401"/>
                    <a:pt x="22797" y="51507"/>
                    <a:pt x="23074" y="51610"/>
                  </a:cubicBezTo>
                  <a:cubicBezTo>
                    <a:pt x="25754" y="52573"/>
                    <a:pt x="28516" y="53208"/>
                    <a:pt x="31296" y="53516"/>
                  </a:cubicBezTo>
                  <a:lnTo>
                    <a:pt x="31296" y="53516"/>
                  </a:lnTo>
                  <a:cubicBezTo>
                    <a:pt x="28213" y="53169"/>
                    <a:pt x="25175" y="52427"/>
                    <a:pt x="22242" y="51292"/>
                  </a:cubicBezTo>
                  <a:close/>
                  <a:moveTo>
                    <a:pt x="31296" y="53516"/>
                  </a:moveTo>
                  <a:lnTo>
                    <a:pt x="31296" y="53516"/>
                  </a:lnTo>
                  <a:cubicBezTo>
                    <a:pt x="31556" y="53546"/>
                    <a:pt x="31817" y="53572"/>
                    <a:pt x="32078" y="53596"/>
                  </a:cubicBezTo>
                  <a:cubicBezTo>
                    <a:pt x="32078" y="53596"/>
                    <a:pt x="32079" y="53596"/>
                    <a:pt x="32079" y="53595"/>
                  </a:cubicBezTo>
                  <a:lnTo>
                    <a:pt x="32079" y="53595"/>
                  </a:lnTo>
                  <a:cubicBezTo>
                    <a:pt x="31818" y="53571"/>
                    <a:pt x="31556" y="53545"/>
                    <a:pt x="31296" y="53516"/>
                  </a:cubicBezTo>
                  <a:close/>
                  <a:moveTo>
                    <a:pt x="66010" y="0"/>
                  </a:moveTo>
                  <a:cubicBezTo>
                    <a:pt x="72598" y="11223"/>
                    <a:pt x="72532" y="25259"/>
                    <a:pt x="65812" y="36415"/>
                  </a:cubicBezTo>
                  <a:cubicBezTo>
                    <a:pt x="65878" y="36183"/>
                    <a:pt x="68030" y="28536"/>
                    <a:pt x="61442" y="17546"/>
                  </a:cubicBezTo>
                  <a:cubicBezTo>
                    <a:pt x="56509" y="28503"/>
                    <a:pt x="46247" y="36481"/>
                    <a:pt x="33999" y="38269"/>
                  </a:cubicBezTo>
                  <a:cubicBezTo>
                    <a:pt x="32916" y="46866"/>
                    <a:pt x="32093" y="53479"/>
                    <a:pt x="32079" y="53595"/>
                  </a:cubicBezTo>
                  <a:lnTo>
                    <a:pt x="32079" y="53595"/>
                  </a:lnTo>
                  <a:cubicBezTo>
                    <a:pt x="32575" y="53639"/>
                    <a:pt x="33072" y="53672"/>
                    <a:pt x="33568" y="53695"/>
                  </a:cubicBezTo>
                  <a:cubicBezTo>
                    <a:pt x="34098" y="53729"/>
                    <a:pt x="34661" y="53729"/>
                    <a:pt x="35190" y="53729"/>
                  </a:cubicBezTo>
                  <a:cubicBezTo>
                    <a:pt x="35753" y="53729"/>
                    <a:pt x="36283" y="53729"/>
                    <a:pt x="36812" y="53695"/>
                  </a:cubicBezTo>
                  <a:cubicBezTo>
                    <a:pt x="40818" y="53530"/>
                    <a:pt x="44824" y="52669"/>
                    <a:pt x="48597" y="51146"/>
                  </a:cubicBezTo>
                  <a:cubicBezTo>
                    <a:pt x="57503" y="47538"/>
                    <a:pt x="64620" y="40454"/>
                    <a:pt x="68261" y="31549"/>
                  </a:cubicBezTo>
                  <a:cubicBezTo>
                    <a:pt x="71274" y="24166"/>
                    <a:pt x="71704" y="15957"/>
                    <a:pt x="69586" y="8309"/>
                  </a:cubicBezTo>
                  <a:cubicBezTo>
                    <a:pt x="68725" y="5363"/>
                    <a:pt x="67533" y="2582"/>
                    <a:pt x="6601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67" name="Google Shape;1867;p52"/>
            <p:cNvSpPr/>
            <p:nvPr/>
          </p:nvSpPr>
          <p:spPr>
            <a:xfrm>
              <a:off x="2349606" y="3117317"/>
              <a:ext cx="1032244" cy="858766"/>
            </a:xfrm>
            <a:custGeom>
              <a:avLst/>
              <a:gdLst/>
              <a:ahLst/>
              <a:cxnLst/>
              <a:rect l="l" t="t" r="r" b="b"/>
              <a:pathLst>
                <a:path w="31715" h="26385" extrusionOk="0">
                  <a:moveTo>
                    <a:pt x="398" y="0"/>
                  </a:moveTo>
                  <a:cubicBezTo>
                    <a:pt x="133" y="1490"/>
                    <a:pt x="1" y="3046"/>
                    <a:pt x="1" y="4635"/>
                  </a:cubicBezTo>
                  <a:cubicBezTo>
                    <a:pt x="3477" y="12911"/>
                    <a:pt x="9965" y="19598"/>
                    <a:pt x="18109" y="23305"/>
                  </a:cubicBezTo>
                  <a:cubicBezTo>
                    <a:pt x="21849" y="24994"/>
                    <a:pt x="25789" y="26020"/>
                    <a:pt x="29794" y="26384"/>
                  </a:cubicBezTo>
                  <a:cubicBezTo>
                    <a:pt x="29794" y="26384"/>
                    <a:pt x="30622" y="19730"/>
                    <a:pt x="31715" y="11057"/>
                  </a:cubicBezTo>
                  <a:lnTo>
                    <a:pt x="31715" y="11057"/>
                  </a:lnTo>
                  <a:cubicBezTo>
                    <a:pt x="30026" y="11289"/>
                    <a:pt x="28305" y="11421"/>
                    <a:pt x="26583" y="11421"/>
                  </a:cubicBezTo>
                  <a:cubicBezTo>
                    <a:pt x="16222" y="11421"/>
                    <a:pt x="6919" y="7018"/>
                    <a:pt x="39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68" name="Google Shape;1868;p52"/>
            <p:cNvSpPr/>
            <p:nvPr/>
          </p:nvSpPr>
          <p:spPr>
            <a:xfrm>
              <a:off x="4275083" y="2134606"/>
              <a:ext cx="363165" cy="1282209"/>
            </a:xfrm>
            <a:custGeom>
              <a:avLst/>
              <a:gdLst/>
              <a:ahLst/>
              <a:cxnLst/>
              <a:rect l="l" t="t" r="r" b="b"/>
              <a:pathLst>
                <a:path w="11158" h="39395" extrusionOk="0">
                  <a:moveTo>
                    <a:pt x="2616" y="1"/>
                  </a:moveTo>
                  <a:lnTo>
                    <a:pt x="2616" y="1"/>
                  </a:lnTo>
                  <a:cubicBezTo>
                    <a:pt x="2947" y="1921"/>
                    <a:pt x="3113" y="3874"/>
                    <a:pt x="3113" y="5893"/>
                  </a:cubicBezTo>
                  <a:cubicBezTo>
                    <a:pt x="3113" y="11124"/>
                    <a:pt x="1987" y="16056"/>
                    <a:pt x="1" y="20526"/>
                  </a:cubicBezTo>
                  <a:cubicBezTo>
                    <a:pt x="6589" y="31516"/>
                    <a:pt x="4437" y="39163"/>
                    <a:pt x="4371" y="39395"/>
                  </a:cubicBezTo>
                  <a:cubicBezTo>
                    <a:pt x="11091" y="28239"/>
                    <a:pt x="11157" y="14203"/>
                    <a:pt x="4569" y="2980"/>
                  </a:cubicBezTo>
                  <a:cubicBezTo>
                    <a:pt x="3973" y="1954"/>
                    <a:pt x="3311" y="961"/>
                    <a:pt x="2616" y="1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69" name="Google Shape;1869;p52"/>
            <p:cNvSpPr/>
            <p:nvPr/>
          </p:nvSpPr>
          <p:spPr>
            <a:xfrm>
              <a:off x="2999341" y="2687381"/>
              <a:ext cx="168108" cy="167034"/>
            </a:xfrm>
            <a:custGeom>
              <a:avLst/>
              <a:gdLst/>
              <a:ahLst/>
              <a:cxnLst/>
              <a:rect l="l" t="t" r="r" b="b"/>
              <a:pathLst>
                <a:path w="5165" h="5132" extrusionOk="0">
                  <a:moveTo>
                    <a:pt x="2583" y="0"/>
                  </a:moveTo>
                  <a:cubicBezTo>
                    <a:pt x="1159" y="0"/>
                    <a:pt x="0" y="1126"/>
                    <a:pt x="0" y="2549"/>
                  </a:cubicBezTo>
                  <a:cubicBezTo>
                    <a:pt x="0" y="4006"/>
                    <a:pt x="1159" y="5132"/>
                    <a:pt x="2583" y="5132"/>
                  </a:cubicBezTo>
                  <a:cubicBezTo>
                    <a:pt x="4006" y="5132"/>
                    <a:pt x="5165" y="4006"/>
                    <a:pt x="5165" y="2549"/>
                  </a:cubicBezTo>
                  <a:cubicBezTo>
                    <a:pt x="5165" y="1126"/>
                    <a:pt x="4006" y="0"/>
                    <a:pt x="2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70" name="Google Shape;1870;p52"/>
            <p:cNvSpPr/>
            <p:nvPr/>
          </p:nvSpPr>
          <p:spPr>
            <a:xfrm>
              <a:off x="3674919" y="2687381"/>
              <a:ext cx="167066" cy="167034"/>
            </a:xfrm>
            <a:custGeom>
              <a:avLst/>
              <a:gdLst/>
              <a:ahLst/>
              <a:cxnLst/>
              <a:rect l="l" t="t" r="r" b="b"/>
              <a:pathLst>
                <a:path w="5133" h="5132" extrusionOk="0">
                  <a:moveTo>
                    <a:pt x="2583" y="0"/>
                  </a:moveTo>
                  <a:cubicBezTo>
                    <a:pt x="1160" y="0"/>
                    <a:pt x="1" y="1126"/>
                    <a:pt x="1" y="2549"/>
                  </a:cubicBezTo>
                  <a:cubicBezTo>
                    <a:pt x="1" y="4006"/>
                    <a:pt x="1160" y="5132"/>
                    <a:pt x="2583" y="5132"/>
                  </a:cubicBezTo>
                  <a:cubicBezTo>
                    <a:pt x="4006" y="5132"/>
                    <a:pt x="5132" y="4006"/>
                    <a:pt x="5132" y="2549"/>
                  </a:cubicBezTo>
                  <a:cubicBezTo>
                    <a:pt x="5132" y="1126"/>
                    <a:pt x="4006" y="0"/>
                    <a:pt x="2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71" name="Google Shape;1871;p52"/>
            <p:cNvSpPr/>
            <p:nvPr/>
          </p:nvSpPr>
          <p:spPr>
            <a:xfrm>
              <a:off x="3385074" y="2902886"/>
              <a:ext cx="72223" cy="95917"/>
            </a:xfrm>
            <a:custGeom>
              <a:avLst/>
              <a:gdLst/>
              <a:ahLst/>
              <a:cxnLst/>
              <a:rect l="l" t="t" r="r" b="b"/>
              <a:pathLst>
                <a:path w="2219" h="2947" extrusionOk="0">
                  <a:moveTo>
                    <a:pt x="332" y="0"/>
                  </a:moveTo>
                  <a:cubicBezTo>
                    <a:pt x="166" y="0"/>
                    <a:pt x="1" y="133"/>
                    <a:pt x="1" y="331"/>
                  </a:cubicBezTo>
                  <a:cubicBezTo>
                    <a:pt x="1" y="497"/>
                    <a:pt x="166" y="662"/>
                    <a:pt x="332" y="662"/>
                  </a:cubicBezTo>
                  <a:cubicBezTo>
                    <a:pt x="994" y="662"/>
                    <a:pt x="1557" y="1026"/>
                    <a:pt x="1557" y="1490"/>
                  </a:cubicBezTo>
                  <a:cubicBezTo>
                    <a:pt x="1557" y="1920"/>
                    <a:pt x="994" y="2318"/>
                    <a:pt x="332" y="2318"/>
                  </a:cubicBezTo>
                  <a:cubicBezTo>
                    <a:pt x="166" y="2318"/>
                    <a:pt x="1" y="2450"/>
                    <a:pt x="1" y="2616"/>
                  </a:cubicBezTo>
                  <a:cubicBezTo>
                    <a:pt x="1" y="2814"/>
                    <a:pt x="166" y="2947"/>
                    <a:pt x="332" y="2947"/>
                  </a:cubicBezTo>
                  <a:cubicBezTo>
                    <a:pt x="1358" y="2947"/>
                    <a:pt x="2219" y="2284"/>
                    <a:pt x="2219" y="1490"/>
                  </a:cubicBezTo>
                  <a:cubicBezTo>
                    <a:pt x="2219" y="662"/>
                    <a:pt x="1358" y="0"/>
                    <a:pt x="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72" name="Google Shape;1872;p52"/>
            <p:cNvSpPr/>
            <p:nvPr/>
          </p:nvSpPr>
          <p:spPr>
            <a:xfrm>
              <a:off x="3385074" y="2827438"/>
              <a:ext cx="72223" cy="97024"/>
            </a:xfrm>
            <a:custGeom>
              <a:avLst/>
              <a:gdLst/>
              <a:ahLst/>
              <a:cxnLst/>
              <a:rect l="l" t="t" r="r" b="b"/>
              <a:pathLst>
                <a:path w="2219" h="2981" extrusionOk="0">
                  <a:moveTo>
                    <a:pt x="332" y="1"/>
                  </a:moveTo>
                  <a:cubicBezTo>
                    <a:pt x="166" y="1"/>
                    <a:pt x="1" y="166"/>
                    <a:pt x="1" y="332"/>
                  </a:cubicBezTo>
                  <a:cubicBezTo>
                    <a:pt x="1" y="531"/>
                    <a:pt x="166" y="663"/>
                    <a:pt x="332" y="663"/>
                  </a:cubicBezTo>
                  <a:cubicBezTo>
                    <a:pt x="994" y="663"/>
                    <a:pt x="1557" y="1060"/>
                    <a:pt x="1557" y="1491"/>
                  </a:cubicBezTo>
                  <a:cubicBezTo>
                    <a:pt x="1557" y="1921"/>
                    <a:pt x="994" y="2318"/>
                    <a:pt x="332" y="2318"/>
                  </a:cubicBezTo>
                  <a:cubicBezTo>
                    <a:pt x="166" y="2318"/>
                    <a:pt x="1" y="2451"/>
                    <a:pt x="1" y="2649"/>
                  </a:cubicBezTo>
                  <a:cubicBezTo>
                    <a:pt x="1" y="2815"/>
                    <a:pt x="166" y="2980"/>
                    <a:pt x="332" y="2980"/>
                  </a:cubicBezTo>
                  <a:cubicBezTo>
                    <a:pt x="1358" y="2980"/>
                    <a:pt x="2219" y="2318"/>
                    <a:pt x="2219" y="1491"/>
                  </a:cubicBezTo>
                  <a:cubicBezTo>
                    <a:pt x="2219" y="663"/>
                    <a:pt x="1358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1873" name="Google Shape;1873;p52"/>
          <p:cNvSpPr/>
          <p:nvPr/>
        </p:nvSpPr>
        <p:spPr>
          <a:xfrm>
            <a:off x="5107063" y="1518525"/>
            <a:ext cx="1917300" cy="446400"/>
          </a:xfrm>
          <a:prstGeom prst="rect">
            <a:avLst/>
          </a:pr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Nóng</a:t>
            </a:r>
            <a:endParaRPr sz="16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1874" name="Google Shape;1874;p52"/>
          <p:cNvSpPr/>
          <p:nvPr/>
        </p:nvSpPr>
        <p:spPr>
          <a:xfrm>
            <a:off x="5107063" y="2191886"/>
            <a:ext cx="1917300" cy="446400"/>
          </a:xfrm>
          <a:prstGeom prst="rect">
            <a:avLst/>
          </a:prstGeom>
          <a:solidFill>
            <a:srgbClr val="CAE8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75" name="Google Shape;1875;p52"/>
          <p:cNvSpPr/>
          <p:nvPr/>
        </p:nvSpPr>
        <p:spPr>
          <a:xfrm>
            <a:off x="5107063" y="2865242"/>
            <a:ext cx="1917300" cy="446400"/>
          </a:xfrm>
          <a:prstGeom prst="rect">
            <a:avLst/>
          </a:pr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76" name="Google Shape;1876;p52"/>
          <p:cNvSpPr/>
          <p:nvPr/>
        </p:nvSpPr>
        <p:spPr>
          <a:xfrm>
            <a:off x="5107063" y="3538597"/>
            <a:ext cx="1917300" cy="446400"/>
          </a:xfrm>
          <a:prstGeom prst="rect">
            <a:avLst/>
          </a:pr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77" name="Google Shape;1877;p52"/>
          <p:cNvSpPr txBox="1"/>
          <p:nvPr/>
        </p:nvSpPr>
        <p:spPr>
          <a:xfrm>
            <a:off x="2881787" y="4119229"/>
            <a:ext cx="813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smtClean="0">
                <a:solidFill>
                  <a:srgbClr val="1237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Bóng</a:t>
            </a:r>
            <a:endParaRPr sz="1800" b="1">
              <a:solidFill>
                <a:srgbClr val="1237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23" name="Google Shape;1709;p46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n/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 âm điệu</a:t>
            </a:r>
            <a:endParaRPr>
              <a:ln/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53"/>
          <p:cNvSpPr txBox="1">
            <a:spLocks noGrp="1"/>
          </p:cNvSpPr>
          <p:nvPr>
            <p:ph type="title" idx="2"/>
          </p:nvPr>
        </p:nvSpPr>
        <p:spPr>
          <a:xfrm>
            <a:off x="3207600" y="485963"/>
            <a:ext cx="2728800" cy="14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5" name="Google Shape;1885;p53">
            <a:hlinkClick r:id="rId3" action="ppaction://hlinksldjump"/>
          </p:cNvPr>
          <p:cNvSpPr/>
          <p:nvPr/>
        </p:nvSpPr>
        <p:spPr>
          <a:xfrm>
            <a:off x="3827950" y="3651126"/>
            <a:ext cx="1488000" cy="370500"/>
          </a:xfrm>
          <a:prstGeom prst="rect">
            <a:avLst/>
          </a:prstGeom>
          <a:solidFill>
            <a:srgbClr val="FF91C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Quicksand"/>
              </a:rPr>
              <a:t>Bắt đầu</a:t>
            </a:r>
            <a:endParaRPr sz="2000" b="1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1886" name="Google Shape;1886;p53">
            <a:hlinkClick r:id="rId4" action="ppaction://hlinksldjump"/>
          </p:cNvPr>
          <p:cNvSpPr/>
          <p:nvPr/>
        </p:nvSpPr>
        <p:spPr>
          <a:xfrm>
            <a:off x="3827950" y="4100076"/>
            <a:ext cx="1488000" cy="370500"/>
          </a:xfrm>
          <a:prstGeom prst="rect">
            <a:avLst/>
          </a:prstGeom>
          <a:solidFill>
            <a:srgbClr val="94B6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smtClean="0">
                <a:solidFill>
                  <a:schemeClr val="lt1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Trở về</a:t>
            </a:r>
            <a:endParaRPr sz="2000" b="1">
              <a:solidFill>
                <a:schemeClr val="lt1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9" name="Google Shape;553;p32"/>
          <p:cNvSpPr txBox="1">
            <a:spLocks noGrp="1"/>
          </p:cNvSpPr>
          <p:nvPr>
            <p:ph type="title"/>
          </p:nvPr>
        </p:nvSpPr>
        <p:spPr>
          <a:xfrm>
            <a:off x="2010745" y="1911863"/>
            <a:ext cx="5668011" cy="13511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 HÌNH CHO CON VẬT</a:t>
            </a:r>
            <a:endParaRPr>
              <a:ln w="6600">
                <a:solidFill>
                  <a:schemeClr val="accent2"/>
                </a:solidFill>
                <a:prstDash val="soli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1" name="Google Shape;1891;p54"/>
          <p:cNvGrpSpPr/>
          <p:nvPr/>
        </p:nvGrpSpPr>
        <p:grpSpPr>
          <a:xfrm>
            <a:off x="666697" y="3445575"/>
            <a:ext cx="1959479" cy="593695"/>
            <a:chOff x="835213" y="3480375"/>
            <a:chExt cx="2174542" cy="658856"/>
          </a:xfrm>
        </p:grpSpPr>
        <p:sp>
          <p:nvSpPr>
            <p:cNvPr id="1892" name="Google Shape;1892;p54"/>
            <p:cNvSpPr/>
            <p:nvPr/>
          </p:nvSpPr>
          <p:spPr>
            <a:xfrm>
              <a:off x="2339095" y="3480375"/>
              <a:ext cx="670659" cy="658856"/>
            </a:xfrm>
            <a:custGeom>
              <a:avLst/>
              <a:gdLst/>
              <a:ahLst/>
              <a:cxnLst/>
              <a:rect l="l" t="t" r="r" b="b"/>
              <a:pathLst>
                <a:path w="18848" h="18515" extrusionOk="0">
                  <a:moveTo>
                    <a:pt x="9823" y="1"/>
                  </a:moveTo>
                  <a:cubicBezTo>
                    <a:pt x="8609" y="1"/>
                    <a:pt x="7390" y="236"/>
                    <a:pt x="6272" y="688"/>
                  </a:cubicBezTo>
                  <a:cubicBezTo>
                    <a:pt x="3470" y="1822"/>
                    <a:pt x="1268" y="4224"/>
                    <a:pt x="1" y="6993"/>
                  </a:cubicBezTo>
                  <a:lnTo>
                    <a:pt x="5171" y="18468"/>
                  </a:lnTo>
                  <a:cubicBezTo>
                    <a:pt x="5540" y="18499"/>
                    <a:pt x="5912" y="18514"/>
                    <a:pt x="6283" y="18514"/>
                  </a:cubicBezTo>
                  <a:cubicBezTo>
                    <a:pt x="10275" y="18514"/>
                    <a:pt x="14312" y="16724"/>
                    <a:pt x="16479" y="13397"/>
                  </a:cubicBezTo>
                  <a:cubicBezTo>
                    <a:pt x="18847" y="9761"/>
                    <a:pt x="18347" y="4291"/>
                    <a:pt x="14911" y="1656"/>
                  </a:cubicBezTo>
                  <a:cubicBezTo>
                    <a:pt x="13468" y="533"/>
                    <a:pt x="11651" y="1"/>
                    <a:pt x="9823" y="1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4"/>
            <p:cNvSpPr/>
            <p:nvPr/>
          </p:nvSpPr>
          <p:spPr>
            <a:xfrm>
              <a:off x="2448302" y="3592109"/>
              <a:ext cx="442753" cy="434920"/>
            </a:xfrm>
            <a:custGeom>
              <a:avLst/>
              <a:gdLst/>
              <a:ahLst/>
              <a:cxnLst/>
              <a:rect l="l" t="t" r="r" b="b"/>
              <a:pathLst>
                <a:path w="12443" h="12222" extrusionOk="0">
                  <a:moveTo>
                    <a:pt x="6484" y="1"/>
                  </a:moveTo>
                  <a:cubicBezTo>
                    <a:pt x="5679" y="1"/>
                    <a:pt x="4873" y="156"/>
                    <a:pt x="4137" y="450"/>
                  </a:cubicBezTo>
                  <a:cubicBezTo>
                    <a:pt x="2269" y="1218"/>
                    <a:pt x="834" y="2785"/>
                    <a:pt x="0" y="4620"/>
                  </a:cubicBezTo>
                  <a:lnTo>
                    <a:pt x="3403" y="12192"/>
                  </a:lnTo>
                  <a:cubicBezTo>
                    <a:pt x="3640" y="12212"/>
                    <a:pt x="3879" y="12221"/>
                    <a:pt x="4119" y="12221"/>
                  </a:cubicBezTo>
                  <a:cubicBezTo>
                    <a:pt x="6742" y="12221"/>
                    <a:pt x="9438" y="11057"/>
                    <a:pt x="10875" y="8856"/>
                  </a:cubicBezTo>
                  <a:cubicBezTo>
                    <a:pt x="12443" y="6455"/>
                    <a:pt x="12109" y="2819"/>
                    <a:pt x="9841" y="1084"/>
                  </a:cubicBezTo>
                  <a:cubicBezTo>
                    <a:pt x="8882" y="345"/>
                    <a:pt x="7685" y="1"/>
                    <a:pt x="6484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4"/>
            <p:cNvSpPr/>
            <p:nvPr/>
          </p:nvSpPr>
          <p:spPr>
            <a:xfrm>
              <a:off x="835213" y="3480375"/>
              <a:ext cx="669449" cy="658856"/>
            </a:xfrm>
            <a:custGeom>
              <a:avLst/>
              <a:gdLst/>
              <a:ahLst/>
              <a:cxnLst/>
              <a:rect l="l" t="t" r="r" b="b"/>
              <a:pathLst>
                <a:path w="18814" h="18515" extrusionOk="0">
                  <a:moveTo>
                    <a:pt x="9024" y="1"/>
                  </a:moveTo>
                  <a:cubicBezTo>
                    <a:pt x="7196" y="1"/>
                    <a:pt x="5379" y="533"/>
                    <a:pt x="3936" y="1656"/>
                  </a:cubicBezTo>
                  <a:cubicBezTo>
                    <a:pt x="500" y="4291"/>
                    <a:pt x="0" y="9761"/>
                    <a:pt x="2368" y="13397"/>
                  </a:cubicBezTo>
                  <a:cubicBezTo>
                    <a:pt x="4505" y="16724"/>
                    <a:pt x="8567" y="18514"/>
                    <a:pt x="12564" y="18514"/>
                  </a:cubicBezTo>
                  <a:cubicBezTo>
                    <a:pt x="12936" y="18514"/>
                    <a:pt x="13307" y="18499"/>
                    <a:pt x="13677" y="18468"/>
                  </a:cubicBezTo>
                  <a:lnTo>
                    <a:pt x="18814" y="6993"/>
                  </a:lnTo>
                  <a:cubicBezTo>
                    <a:pt x="17579" y="4224"/>
                    <a:pt x="15378" y="1822"/>
                    <a:pt x="12576" y="688"/>
                  </a:cubicBezTo>
                  <a:cubicBezTo>
                    <a:pt x="11457" y="236"/>
                    <a:pt x="10238" y="1"/>
                    <a:pt x="9024" y="1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4"/>
            <p:cNvSpPr/>
            <p:nvPr/>
          </p:nvSpPr>
          <p:spPr>
            <a:xfrm>
              <a:off x="953885" y="3592109"/>
              <a:ext cx="442789" cy="434920"/>
            </a:xfrm>
            <a:custGeom>
              <a:avLst/>
              <a:gdLst/>
              <a:ahLst/>
              <a:cxnLst/>
              <a:rect l="l" t="t" r="r" b="b"/>
              <a:pathLst>
                <a:path w="12444" h="12222" extrusionOk="0">
                  <a:moveTo>
                    <a:pt x="5959" y="1"/>
                  </a:moveTo>
                  <a:cubicBezTo>
                    <a:pt x="4759" y="1"/>
                    <a:pt x="3561" y="345"/>
                    <a:pt x="2603" y="1084"/>
                  </a:cubicBezTo>
                  <a:cubicBezTo>
                    <a:pt x="334" y="2819"/>
                    <a:pt x="1" y="6455"/>
                    <a:pt x="1569" y="8856"/>
                  </a:cubicBezTo>
                  <a:cubicBezTo>
                    <a:pt x="3005" y="11057"/>
                    <a:pt x="5674" y="12221"/>
                    <a:pt x="8317" y="12221"/>
                  </a:cubicBezTo>
                  <a:cubicBezTo>
                    <a:pt x="8559" y="12221"/>
                    <a:pt x="8800" y="12212"/>
                    <a:pt x="9041" y="12192"/>
                  </a:cubicBezTo>
                  <a:lnTo>
                    <a:pt x="12443" y="4620"/>
                  </a:lnTo>
                  <a:cubicBezTo>
                    <a:pt x="11609" y="2785"/>
                    <a:pt x="10175" y="1218"/>
                    <a:pt x="8307" y="450"/>
                  </a:cubicBezTo>
                  <a:cubicBezTo>
                    <a:pt x="7570" y="156"/>
                    <a:pt x="6764" y="1"/>
                    <a:pt x="5959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6" name="Google Shape;1896;p54"/>
          <p:cNvSpPr txBox="1">
            <a:spLocks noGrp="1"/>
          </p:cNvSpPr>
          <p:nvPr>
            <p:ph type="title"/>
          </p:nvPr>
        </p:nvSpPr>
        <p:spPr>
          <a:xfrm>
            <a:off x="565478" y="399451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vi-VN">
                <a:ln/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Tìm các bộ phận cơ thể bị thiếu</a:t>
            </a:r>
            <a:endParaRPr>
              <a:ln/>
              <a:solidFill>
                <a:schemeClr val="accent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1897" name="Google Shape;1897;p54"/>
          <p:cNvGrpSpPr/>
          <p:nvPr/>
        </p:nvGrpSpPr>
        <p:grpSpPr>
          <a:xfrm>
            <a:off x="754083" y="1568968"/>
            <a:ext cx="2114678" cy="1190492"/>
            <a:chOff x="749097" y="1306463"/>
            <a:chExt cx="2346774" cy="1321154"/>
          </a:xfrm>
        </p:grpSpPr>
        <p:sp>
          <p:nvSpPr>
            <p:cNvPr id="1898" name="Google Shape;1898;p54"/>
            <p:cNvSpPr/>
            <p:nvPr/>
          </p:nvSpPr>
          <p:spPr>
            <a:xfrm>
              <a:off x="2239310" y="1306463"/>
              <a:ext cx="856561" cy="1321154"/>
            </a:xfrm>
            <a:custGeom>
              <a:avLst/>
              <a:gdLst/>
              <a:ahLst/>
              <a:cxnLst/>
              <a:rect l="l" t="t" r="r" b="b"/>
              <a:pathLst>
                <a:path w="34092" h="52578" extrusionOk="0">
                  <a:moveTo>
                    <a:pt x="21932" y="1"/>
                  </a:moveTo>
                  <a:cubicBezTo>
                    <a:pt x="19533" y="1"/>
                    <a:pt x="17024" y="646"/>
                    <a:pt x="14878" y="1509"/>
                  </a:cubicBezTo>
                  <a:cubicBezTo>
                    <a:pt x="14377" y="1709"/>
                    <a:pt x="13910" y="1943"/>
                    <a:pt x="13410" y="2143"/>
                  </a:cubicBezTo>
                  <a:cubicBezTo>
                    <a:pt x="13410" y="2143"/>
                    <a:pt x="13376" y="2176"/>
                    <a:pt x="13376" y="2176"/>
                  </a:cubicBezTo>
                  <a:cubicBezTo>
                    <a:pt x="12176" y="2743"/>
                    <a:pt x="11008" y="3377"/>
                    <a:pt x="9907" y="4078"/>
                  </a:cubicBezTo>
                  <a:cubicBezTo>
                    <a:pt x="5804" y="6546"/>
                    <a:pt x="0" y="10816"/>
                    <a:pt x="67" y="15986"/>
                  </a:cubicBezTo>
                  <a:cubicBezTo>
                    <a:pt x="67" y="16186"/>
                    <a:pt x="67" y="16420"/>
                    <a:pt x="100" y="16620"/>
                  </a:cubicBezTo>
                  <a:lnTo>
                    <a:pt x="1768" y="41571"/>
                  </a:lnTo>
                  <a:cubicBezTo>
                    <a:pt x="5271" y="47075"/>
                    <a:pt x="11942" y="49677"/>
                    <a:pt x="18380" y="51678"/>
                  </a:cubicBezTo>
                  <a:cubicBezTo>
                    <a:pt x="20178" y="52237"/>
                    <a:pt x="22182" y="52578"/>
                    <a:pt x="24131" y="52578"/>
                  </a:cubicBezTo>
                  <a:cubicBezTo>
                    <a:pt x="26483" y="52578"/>
                    <a:pt x="28755" y="52082"/>
                    <a:pt x="30489" y="50878"/>
                  </a:cubicBezTo>
                  <a:cubicBezTo>
                    <a:pt x="31556" y="50111"/>
                    <a:pt x="32323" y="49177"/>
                    <a:pt x="32790" y="48142"/>
                  </a:cubicBezTo>
                  <a:cubicBezTo>
                    <a:pt x="34091" y="45541"/>
                    <a:pt x="33758" y="39503"/>
                    <a:pt x="28888" y="33165"/>
                  </a:cubicBezTo>
                  <a:cubicBezTo>
                    <a:pt x="24284" y="27227"/>
                    <a:pt x="22416" y="23325"/>
                    <a:pt x="25152" y="17854"/>
                  </a:cubicBezTo>
                  <a:cubicBezTo>
                    <a:pt x="25152" y="17821"/>
                    <a:pt x="25152" y="17821"/>
                    <a:pt x="25185" y="17787"/>
                  </a:cubicBezTo>
                  <a:cubicBezTo>
                    <a:pt x="25252" y="17654"/>
                    <a:pt x="25318" y="17521"/>
                    <a:pt x="25385" y="17387"/>
                  </a:cubicBezTo>
                  <a:cubicBezTo>
                    <a:pt x="25418" y="17320"/>
                    <a:pt x="25485" y="17254"/>
                    <a:pt x="25518" y="17187"/>
                  </a:cubicBezTo>
                  <a:cubicBezTo>
                    <a:pt x="25585" y="17020"/>
                    <a:pt x="25685" y="16853"/>
                    <a:pt x="25785" y="16720"/>
                  </a:cubicBezTo>
                  <a:cubicBezTo>
                    <a:pt x="26052" y="16220"/>
                    <a:pt x="26319" y="15786"/>
                    <a:pt x="26553" y="15486"/>
                  </a:cubicBezTo>
                  <a:cubicBezTo>
                    <a:pt x="28020" y="13318"/>
                    <a:pt x="29488" y="11116"/>
                    <a:pt x="29988" y="8714"/>
                  </a:cubicBezTo>
                  <a:cubicBezTo>
                    <a:pt x="30589" y="5846"/>
                    <a:pt x="29521" y="2577"/>
                    <a:pt x="26419" y="975"/>
                  </a:cubicBezTo>
                  <a:cubicBezTo>
                    <a:pt x="25063" y="284"/>
                    <a:pt x="23522" y="1"/>
                    <a:pt x="21932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4"/>
            <p:cNvSpPr/>
            <p:nvPr/>
          </p:nvSpPr>
          <p:spPr>
            <a:xfrm>
              <a:off x="2315568" y="1523907"/>
              <a:ext cx="505415" cy="885141"/>
            </a:xfrm>
            <a:custGeom>
              <a:avLst/>
              <a:gdLst/>
              <a:ahLst/>
              <a:cxnLst/>
              <a:rect l="l" t="t" r="r" b="b"/>
              <a:pathLst>
                <a:path w="20116" h="35226" extrusionOk="0">
                  <a:moveTo>
                    <a:pt x="13980" y="1"/>
                  </a:moveTo>
                  <a:cubicBezTo>
                    <a:pt x="12824" y="1"/>
                    <a:pt x="11674" y="356"/>
                    <a:pt x="10575" y="761"/>
                  </a:cubicBezTo>
                  <a:cubicBezTo>
                    <a:pt x="6272" y="2429"/>
                    <a:pt x="2503" y="5531"/>
                    <a:pt x="1" y="9434"/>
                  </a:cubicBezTo>
                  <a:lnTo>
                    <a:pt x="3336" y="30649"/>
                  </a:lnTo>
                  <a:cubicBezTo>
                    <a:pt x="5212" y="33436"/>
                    <a:pt x="9507" y="35226"/>
                    <a:pt x="13253" y="35226"/>
                  </a:cubicBezTo>
                  <a:cubicBezTo>
                    <a:pt x="14305" y="35226"/>
                    <a:pt x="15313" y="35085"/>
                    <a:pt x="16212" y="34785"/>
                  </a:cubicBezTo>
                  <a:cubicBezTo>
                    <a:pt x="17513" y="34351"/>
                    <a:pt x="18781" y="33584"/>
                    <a:pt x="19381" y="32350"/>
                  </a:cubicBezTo>
                  <a:cubicBezTo>
                    <a:pt x="20115" y="30849"/>
                    <a:pt x="19681" y="29048"/>
                    <a:pt x="18848" y="27580"/>
                  </a:cubicBezTo>
                  <a:cubicBezTo>
                    <a:pt x="18047" y="26146"/>
                    <a:pt x="16879" y="24945"/>
                    <a:pt x="15945" y="23577"/>
                  </a:cubicBezTo>
                  <a:cubicBezTo>
                    <a:pt x="13310" y="19574"/>
                    <a:pt x="13110" y="14104"/>
                    <a:pt x="15478" y="9967"/>
                  </a:cubicBezTo>
                  <a:cubicBezTo>
                    <a:pt x="16179" y="8666"/>
                    <a:pt x="17113" y="7532"/>
                    <a:pt x="17713" y="6198"/>
                  </a:cubicBezTo>
                  <a:cubicBezTo>
                    <a:pt x="18347" y="4864"/>
                    <a:pt x="18581" y="3263"/>
                    <a:pt x="17847" y="1962"/>
                  </a:cubicBezTo>
                  <a:cubicBezTo>
                    <a:pt x="17213" y="794"/>
                    <a:pt x="15845" y="127"/>
                    <a:pt x="14511" y="27"/>
                  </a:cubicBezTo>
                  <a:cubicBezTo>
                    <a:pt x="14334" y="9"/>
                    <a:pt x="14157" y="1"/>
                    <a:pt x="13980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4"/>
            <p:cNvSpPr/>
            <p:nvPr/>
          </p:nvSpPr>
          <p:spPr>
            <a:xfrm>
              <a:off x="749097" y="1306463"/>
              <a:ext cx="855707" cy="1321154"/>
            </a:xfrm>
            <a:custGeom>
              <a:avLst/>
              <a:gdLst/>
              <a:ahLst/>
              <a:cxnLst/>
              <a:rect l="l" t="t" r="r" b="b"/>
              <a:pathLst>
                <a:path w="34058" h="52578" extrusionOk="0">
                  <a:moveTo>
                    <a:pt x="12128" y="1"/>
                  </a:moveTo>
                  <a:cubicBezTo>
                    <a:pt x="10536" y="1"/>
                    <a:pt x="8995" y="284"/>
                    <a:pt x="7639" y="975"/>
                  </a:cubicBezTo>
                  <a:cubicBezTo>
                    <a:pt x="4537" y="2577"/>
                    <a:pt x="3503" y="5846"/>
                    <a:pt x="4103" y="8714"/>
                  </a:cubicBezTo>
                  <a:cubicBezTo>
                    <a:pt x="4604" y="11116"/>
                    <a:pt x="6038" y="13318"/>
                    <a:pt x="7539" y="15486"/>
                  </a:cubicBezTo>
                  <a:cubicBezTo>
                    <a:pt x="7739" y="15786"/>
                    <a:pt x="8006" y="16220"/>
                    <a:pt x="8306" y="16720"/>
                  </a:cubicBezTo>
                  <a:cubicBezTo>
                    <a:pt x="8406" y="16853"/>
                    <a:pt x="8473" y="17020"/>
                    <a:pt x="8573" y="17187"/>
                  </a:cubicBezTo>
                  <a:cubicBezTo>
                    <a:pt x="8606" y="17254"/>
                    <a:pt x="8640" y="17320"/>
                    <a:pt x="8673" y="17387"/>
                  </a:cubicBezTo>
                  <a:cubicBezTo>
                    <a:pt x="8740" y="17521"/>
                    <a:pt x="8840" y="17654"/>
                    <a:pt x="8907" y="17787"/>
                  </a:cubicBezTo>
                  <a:cubicBezTo>
                    <a:pt x="8907" y="17821"/>
                    <a:pt x="8907" y="17821"/>
                    <a:pt x="8940" y="17854"/>
                  </a:cubicBezTo>
                  <a:cubicBezTo>
                    <a:pt x="11675" y="23325"/>
                    <a:pt x="9774" y="27227"/>
                    <a:pt x="5204" y="33165"/>
                  </a:cubicBezTo>
                  <a:cubicBezTo>
                    <a:pt x="300" y="39503"/>
                    <a:pt x="0" y="45541"/>
                    <a:pt x="1301" y="48142"/>
                  </a:cubicBezTo>
                  <a:cubicBezTo>
                    <a:pt x="1768" y="49177"/>
                    <a:pt x="2502" y="50111"/>
                    <a:pt x="3569" y="50878"/>
                  </a:cubicBezTo>
                  <a:cubicBezTo>
                    <a:pt x="5321" y="52082"/>
                    <a:pt x="7601" y="52578"/>
                    <a:pt x="9958" y="52578"/>
                  </a:cubicBezTo>
                  <a:cubicBezTo>
                    <a:pt x="11909" y="52578"/>
                    <a:pt x="13913" y="52237"/>
                    <a:pt x="15711" y="51678"/>
                  </a:cubicBezTo>
                  <a:cubicBezTo>
                    <a:pt x="22116" y="49677"/>
                    <a:pt x="28821" y="47075"/>
                    <a:pt x="32323" y="41571"/>
                  </a:cubicBezTo>
                  <a:lnTo>
                    <a:pt x="33958" y="16620"/>
                  </a:lnTo>
                  <a:cubicBezTo>
                    <a:pt x="33991" y="16420"/>
                    <a:pt x="33991" y="16186"/>
                    <a:pt x="34025" y="15986"/>
                  </a:cubicBezTo>
                  <a:cubicBezTo>
                    <a:pt x="34058" y="10816"/>
                    <a:pt x="28287" y="6546"/>
                    <a:pt x="24151" y="4078"/>
                  </a:cubicBezTo>
                  <a:cubicBezTo>
                    <a:pt x="23083" y="3377"/>
                    <a:pt x="21916" y="2743"/>
                    <a:pt x="20715" y="2176"/>
                  </a:cubicBezTo>
                  <a:cubicBezTo>
                    <a:pt x="20682" y="2176"/>
                    <a:pt x="20648" y="2143"/>
                    <a:pt x="20648" y="2143"/>
                  </a:cubicBezTo>
                  <a:cubicBezTo>
                    <a:pt x="20181" y="1943"/>
                    <a:pt x="19681" y="1709"/>
                    <a:pt x="19214" y="1509"/>
                  </a:cubicBezTo>
                  <a:cubicBezTo>
                    <a:pt x="17047" y="646"/>
                    <a:pt x="14530" y="1"/>
                    <a:pt x="12128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4"/>
            <p:cNvSpPr/>
            <p:nvPr/>
          </p:nvSpPr>
          <p:spPr>
            <a:xfrm>
              <a:off x="1024003" y="1523907"/>
              <a:ext cx="505389" cy="885141"/>
            </a:xfrm>
            <a:custGeom>
              <a:avLst/>
              <a:gdLst/>
              <a:ahLst/>
              <a:cxnLst/>
              <a:rect l="l" t="t" r="r" b="b"/>
              <a:pathLst>
                <a:path w="20115" h="35226" extrusionOk="0">
                  <a:moveTo>
                    <a:pt x="6102" y="1"/>
                  </a:moveTo>
                  <a:cubicBezTo>
                    <a:pt x="5925" y="1"/>
                    <a:pt x="5748" y="9"/>
                    <a:pt x="5571" y="27"/>
                  </a:cubicBezTo>
                  <a:cubicBezTo>
                    <a:pt x="4237" y="127"/>
                    <a:pt x="2902" y="794"/>
                    <a:pt x="2235" y="1962"/>
                  </a:cubicBezTo>
                  <a:cubicBezTo>
                    <a:pt x="1535" y="3263"/>
                    <a:pt x="1768" y="4864"/>
                    <a:pt x="2369" y="6198"/>
                  </a:cubicBezTo>
                  <a:cubicBezTo>
                    <a:pt x="2969" y="7532"/>
                    <a:pt x="3903" y="8666"/>
                    <a:pt x="4637" y="9967"/>
                  </a:cubicBezTo>
                  <a:cubicBezTo>
                    <a:pt x="6972" y="14104"/>
                    <a:pt x="6772" y="19574"/>
                    <a:pt x="4137" y="23577"/>
                  </a:cubicBezTo>
                  <a:cubicBezTo>
                    <a:pt x="3236" y="24945"/>
                    <a:pt x="2069" y="26146"/>
                    <a:pt x="1235" y="27580"/>
                  </a:cubicBezTo>
                  <a:cubicBezTo>
                    <a:pt x="401" y="29048"/>
                    <a:pt x="0" y="30849"/>
                    <a:pt x="734" y="32350"/>
                  </a:cubicBezTo>
                  <a:cubicBezTo>
                    <a:pt x="1335" y="33584"/>
                    <a:pt x="2602" y="34351"/>
                    <a:pt x="3903" y="34785"/>
                  </a:cubicBezTo>
                  <a:cubicBezTo>
                    <a:pt x="4795" y="35085"/>
                    <a:pt x="5799" y="35226"/>
                    <a:pt x="6849" y="35226"/>
                  </a:cubicBezTo>
                  <a:cubicBezTo>
                    <a:pt x="10587" y="35226"/>
                    <a:pt x="14896" y="33436"/>
                    <a:pt x="16746" y="30649"/>
                  </a:cubicBezTo>
                  <a:lnTo>
                    <a:pt x="20115" y="9434"/>
                  </a:lnTo>
                  <a:cubicBezTo>
                    <a:pt x="17613" y="5531"/>
                    <a:pt x="13844" y="2429"/>
                    <a:pt x="9507" y="761"/>
                  </a:cubicBezTo>
                  <a:cubicBezTo>
                    <a:pt x="8408" y="356"/>
                    <a:pt x="7258" y="1"/>
                    <a:pt x="6102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2" name="Google Shape;1902;p54"/>
          <p:cNvSpPr/>
          <p:nvPr/>
        </p:nvSpPr>
        <p:spPr>
          <a:xfrm>
            <a:off x="6680212" y="1588675"/>
            <a:ext cx="335588" cy="300887"/>
          </a:xfrm>
          <a:custGeom>
            <a:avLst/>
            <a:gdLst/>
            <a:ahLst/>
            <a:cxnLst/>
            <a:rect l="l" t="t" r="r" b="b"/>
            <a:pathLst>
              <a:path w="12543" h="11246" extrusionOk="0">
                <a:moveTo>
                  <a:pt x="5804" y="0"/>
                </a:moveTo>
                <a:cubicBezTo>
                  <a:pt x="4939" y="0"/>
                  <a:pt x="4100" y="245"/>
                  <a:pt x="3303" y="617"/>
                </a:cubicBezTo>
                <a:cubicBezTo>
                  <a:pt x="2602" y="1017"/>
                  <a:pt x="868" y="2252"/>
                  <a:pt x="367" y="3886"/>
                </a:cubicBezTo>
                <a:cubicBezTo>
                  <a:pt x="0" y="5254"/>
                  <a:pt x="134" y="7055"/>
                  <a:pt x="2269" y="8523"/>
                </a:cubicBezTo>
                <a:cubicBezTo>
                  <a:pt x="3661" y="9458"/>
                  <a:pt x="6459" y="11246"/>
                  <a:pt x="8644" y="11246"/>
                </a:cubicBezTo>
                <a:cubicBezTo>
                  <a:pt x="9808" y="11246"/>
                  <a:pt x="10798" y="10738"/>
                  <a:pt x="11308" y="9323"/>
                </a:cubicBezTo>
                <a:cubicBezTo>
                  <a:pt x="12543" y="5921"/>
                  <a:pt x="10241" y="617"/>
                  <a:pt x="6472" y="50"/>
                </a:cubicBezTo>
                <a:cubicBezTo>
                  <a:pt x="6248" y="16"/>
                  <a:pt x="6025" y="0"/>
                  <a:pt x="5804" y="0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54"/>
          <p:cNvSpPr/>
          <p:nvPr/>
        </p:nvSpPr>
        <p:spPr>
          <a:xfrm>
            <a:off x="6761410" y="1665083"/>
            <a:ext cx="197265" cy="176797"/>
          </a:xfrm>
          <a:custGeom>
            <a:avLst/>
            <a:gdLst/>
            <a:ahLst/>
            <a:cxnLst/>
            <a:rect l="l" t="t" r="r" b="b"/>
            <a:pathLst>
              <a:path w="7373" h="6608" extrusionOk="0">
                <a:moveTo>
                  <a:pt x="3429" y="0"/>
                </a:moveTo>
                <a:cubicBezTo>
                  <a:pt x="2921" y="0"/>
                  <a:pt x="2418" y="155"/>
                  <a:pt x="1936" y="396"/>
                </a:cubicBezTo>
                <a:cubicBezTo>
                  <a:pt x="1535" y="630"/>
                  <a:pt x="535" y="1330"/>
                  <a:pt x="234" y="2298"/>
                </a:cubicBezTo>
                <a:cubicBezTo>
                  <a:pt x="1" y="3098"/>
                  <a:pt x="101" y="4166"/>
                  <a:pt x="1335" y="5000"/>
                </a:cubicBezTo>
                <a:cubicBezTo>
                  <a:pt x="2160" y="5564"/>
                  <a:pt x="3789" y="6608"/>
                  <a:pt x="5074" y="6608"/>
                </a:cubicBezTo>
                <a:cubicBezTo>
                  <a:pt x="5765" y="6608"/>
                  <a:pt x="6357" y="6306"/>
                  <a:pt x="6672" y="5467"/>
                </a:cubicBezTo>
                <a:cubicBezTo>
                  <a:pt x="7373" y="3499"/>
                  <a:pt x="6038" y="363"/>
                  <a:pt x="3804" y="29"/>
                </a:cubicBezTo>
                <a:cubicBezTo>
                  <a:pt x="3679" y="10"/>
                  <a:pt x="3554" y="0"/>
                  <a:pt x="3429" y="0"/>
                </a:cubicBezTo>
                <a:close/>
              </a:path>
            </a:pathLst>
          </a:custGeom>
          <a:solidFill>
            <a:srgbClr val="94B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54"/>
          <p:cNvSpPr/>
          <p:nvPr/>
        </p:nvSpPr>
        <p:spPr>
          <a:xfrm>
            <a:off x="7789501" y="1588675"/>
            <a:ext cx="335588" cy="300887"/>
          </a:xfrm>
          <a:custGeom>
            <a:avLst/>
            <a:gdLst/>
            <a:ahLst/>
            <a:cxnLst/>
            <a:rect l="l" t="t" r="r" b="b"/>
            <a:pathLst>
              <a:path w="12543" h="11246" extrusionOk="0">
                <a:moveTo>
                  <a:pt x="6739" y="0"/>
                </a:moveTo>
                <a:cubicBezTo>
                  <a:pt x="6518" y="0"/>
                  <a:pt x="6295" y="16"/>
                  <a:pt x="6071" y="50"/>
                </a:cubicBezTo>
                <a:cubicBezTo>
                  <a:pt x="2302" y="617"/>
                  <a:pt x="0" y="5921"/>
                  <a:pt x="1235" y="9323"/>
                </a:cubicBezTo>
                <a:cubicBezTo>
                  <a:pt x="1745" y="10738"/>
                  <a:pt x="2735" y="11246"/>
                  <a:pt x="3899" y="11246"/>
                </a:cubicBezTo>
                <a:cubicBezTo>
                  <a:pt x="6084" y="11246"/>
                  <a:pt x="8882" y="9458"/>
                  <a:pt x="10274" y="8523"/>
                </a:cubicBezTo>
                <a:cubicBezTo>
                  <a:pt x="12409" y="7055"/>
                  <a:pt x="12543" y="5254"/>
                  <a:pt x="12176" y="3886"/>
                </a:cubicBezTo>
                <a:cubicBezTo>
                  <a:pt x="11675" y="2252"/>
                  <a:pt x="9941" y="1017"/>
                  <a:pt x="9240" y="617"/>
                </a:cubicBezTo>
                <a:cubicBezTo>
                  <a:pt x="8443" y="245"/>
                  <a:pt x="7604" y="0"/>
                  <a:pt x="6739" y="0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54"/>
          <p:cNvSpPr/>
          <p:nvPr/>
        </p:nvSpPr>
        <p:spPr>
          <a:xfrm>
            <a:off x="7846620" y="1665083"/>
            <a:ext cx="196355" cy="176797"/>
          </a:xfrm>
          <a:custGeom>
            <a:avLst/>
            <a:gdLst/>
            <a:ahLst/>
            <a:cxnLst/>
            <a:rect l="l" t="t" r="r" b="b"/>
            <a:pathLst>
              <a:path w="7339" h="6608" extrusionOk="0">
                <a:moveTo>
                  <a:pt x="3944" y="0"/>
                </a:moveTo>
                <a:cubicBezTo>
                  <a:pt x="3819" y="0"/>
                  <a:pt x="3694" y="10"/>
                  <a:pt x="3569" y="29"/>
                </a:cubicBezTo>
                <a:cubicBezTo>
                  <a:pt x="1334" y="363"/>
                  <a:pt x="0" y="3499"/>
                  <a:pt x="701" y="5467"/>
                </a:cubicBezTo>
                <a:cubicBezTo>
                  <a:pt x="1015" y="6306"/>
                  <a:pt x="1607" y="6608"/>
                  <a:pt x="2299" y="6608"/>
                </a:cubicBezTo>
                <a:cubicBezTo>
                  <a:pt x="3584" y="6608"/>
                  <a:pt x="5213" y="5564"/>
                  <a:pt x="6038" y="5000"/>
                </a:cubicBezTo>
                <a:cubicBezTo>
                  <a:pt x="7272" y="4166"/>
                  <a:pt x="7339" y="3098"/>
                  <a:pt x="7139" y="2298"/>
                </a:cubicBezTo>
                <a:cubicBezTo>
                  <a:pt x="6838" y="1330"/>
                  <a:pt x="5838" y="630"/>
                  <a:pt x="5437" y="396"/>
                </a:cubicBezTo>
                <a:cubicBezTo>
                  <a:pt x="4955" y="155"/>
                  <a:pt x="4452" y="0"/>
                  <a:pt x="3944" y="0"/>
                </a:cubicBezTo>
                <a:close/>
              </a:path>
            </a:pathLst>
          </a:custGeom>
          <a:solidFill>
            <a:srgbClr val="94B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6" name="Google Shape;1906;p54"/>
          <p:cNvGrpSpPr/>
          <p:nvPr/>
        </p:nvGrpSpPr>
        <p:grpSpPr>
          <a:xfrm>
            <a:off x="6319118" y="2722143"/>
            <a:ext cx="2057362" cy="1835566"/>
            <a:chOff x="5998150" y="2442750"/>
            <a:chExt cx="2283167" cy="2037029"/>
          </a:xfrm>
        </p:grpSpPr>
        <p:sp>
          <p:nvSpPr>
            <p:cNvPr id="1907" name="Google Shape;1907;p54"/>
            <p:cNvSpPr/>
            <p:nvPr/>
          </p:nvSpPr>
          <p:spPr>
            <a:xfrm>
              <a:off x="5998150" y="2442750"/>
              <a:ext cx="2283167" cy="2037029"/>
            </a:xfrm>
            <a:custGeom>
              <a:avLst/>
              <a:gdLst/>
              <a:ahLst/>
              <a:cxnLst/>
              <a:rect l="l" t="t" r="r" b="b"/>
              <a:pathLst>
                <a:path w="78057" h="69642" extrusionOk="0">
                  <a:moveTo>
                    <a:pt x="37222" y="0"/>
                  </a:moveTo>
                  <a:cubicBezTo>
                    <a:pt x="35115" y="0"/>
                    <a:pt x="33003" y="521"/>
                    <a:pt x="31156" y="1562"/>
                  </a:cubicBezTo>
                  <a:cubicBezTo>
                    <a:pt x="26920" y="3897"/>
                    <a:pt x="24285" y="8600"/>
                    <a:pt x="19915" y="10702"/>
                  </a:cubicBezTo>
                  <a:cubicBezTo>
                    <a:pt x="16813" y="12170"/>
                    <a:pt x="13244" y="12170"/>
                    <a:pt x="10041" y="13370"/>
                  </a:cubicBezTo>
                  <a:cubicBezTo>
                    <a:pt x="5672" y="14972"/>
                    <a:pt x="2202" y="18841"/>
                    <a:pt x="1102" y="23378"/>
                  </a:cubicBezTo>
                  <a:cubicBezTo>
                    <a:pt x="1" y="27914"/>
                    <a:pt x="1302" y="32951"/>
                    <a:pt x="4437" y="36387"/>
                  </a:cubicBezTo>
                  <a:cubicBezTo>
                    <a:pt x="6272" y="38388"/>
                    <a:pt x="7573" y="41324"/>
                    <a:pt x="7506" y="44026"/>
                  </a:cubicBezTo>
                  <a:cubicBezTo>
                    <a:pt x="7439" y="46728"/>
                    <a:pt x="6505" y="49330"/>
                    <a:pt x="6038" y="51965"/>
                  </a:cubicBezTo>
                  <a:cubicBezTo>
                    <a:pt x="5571" y="54633"/>
                    <a:pt x="5638" y="57635"/>
                    <a:pt x="7339" y="59737"/>
                  </a:cubicBezTo>
                  <a:cubicBezTo>
                    <a:pt x="9027" y="61799"/>
                    <a:pt x="11856" y="62515"/>
                    <a:pt x="14538" y="62515"/>
                  </a:cubicBezTo>
                  <a:cubicBezTo>
                    <a:pt x="14719" y="62515"/>
                    <a:pt x="14899" y="62512"/>
                    <a:pt x="15078" y="62506"/>
                  </a:cubicBezTo>
                  <a:cubicBezTo>
                    <a:pt x="17914" y="62372"/>
                    <a:pt x="20716" y="61605"/>
                    <a:pt x="23551" y="61605"/>
                  </a:cubicBezTo>
                  <a:cubicBezTo>
                    <a:pt x="23600" y="61604"/>
                    <a:pt x="23648" y="61604"/>
                    <a:pt x="23697" y="61604"/>
                  </a:cubicBezTo>
                  <a:cubicBezTo>
                    <a:pt x="26492" y="61604"/>
                    <a:pt x="29515" y="62546"/>
                    <a:pt x="31023" y="64874"/>
                  </a:cubicBezTo>
                  <a:cubicBezTo>
                    <a:pt x="32877" y="67774"/>
                    <a:pt x="36443" y="69641"/>
                    <a:pt x="39872" y="69641"/>
                  </a:cubicBezTo>
                  <a:cubicBezTo>
                    <a:pt x="41255" y="69641"/>
                    <a:pt x="42615" y="69338"/>
                    <a:pt x="43832" y="68677"/>
                  </a:cubicBezTo>
                  <a:cubicBezTo>
                    <a:pt x="46701" y="67076"/>
                    <a:pt x="48535" y="64007"/>
                    <a:pt x="51438" y="62406"/>
                  </a:cubicBezTo>
                  <a:cubicBezTo>
                    <a:pt x="54006" y="60971"/>
                    <a:pt x="57075" y="60938"/>
                    <a:pt x="60010" y="60938"/>
                  </a:cubicBezTo>
                  <a:cubicBezTo>
                    <a:pt x="62946" y="60938"/>
                    <a:pt x="66015" y="60904"/>
                    <a:pt x="68650" y="59570"/>
                  </a:cubicBezTo>
                  <a:cubicBezTo>
                    <a:pt x="71252" y="58236"/>
                    <a:pt x="73220" y="55100"/>
                    <a:pt x="72186" y="52332"/>
                  </a:cubicBezTo>
                  <a:cubicBezTo>
                    <a:pt x="71485" y="50430"/>
                    <a:pt x="71819" y="48062"/>
                    <a:pt x="73086" y="46427"/>
                  </a:cubicBezTo>
                  <a:cubicBezTo>
                    <a:pt x="73987" y="45193"/>
                    <a:pt x="75388" y="44393"/>
                    <a:pt x="76255" y="43158"/>
                  </a:cubicBezTo>
                  <a:cubicBezTo>
                    <a:pt x="78057" y="40690"/>
                    <a:pt x="77089" y="37721"/>
                    <a:pt x="74654" y="35920"/>
                  </a:cubicBezTo>
                  <a:cubicBezTo>
                    <a:pt x="72686" y="34419"/>
                    <a:pt x="72119" y="31650"/>
                    <a:pt x="72486" y="29182"/>
                  </a:cubicBezTo>
                  <a:cubicBezTo>
                    <a:pt x="72853" y="26747"/>
                    <a:pt x="73954" y="24478"/>
                    <a:pt x="74687" y="22110"/>
                  </a:cubicBezTo>
                  <a:cubicBezTo>
                    <a:pt x="75421" y="19775"/>
                    <a:pt x="75755" y="17106"/>
                    <a:pt x="74621" y="14905"/>
                  </a:cubicBezTo>
                  <a:cubicBezTo>
                    <a:pt x="73186" y="12103"/>
                    <a:pt x="69817" y="10869"/>
                    <a:pt x="66682" y="10769"/>
                  </a:cubicBezTo>
                  <a:cubicBezTo>
                    <a:pt x="66490" y="10762"/>
                    <a:pt x="66299" y="10760"/>
                    <a:pt x="66108" y="10760"/>
                  </a:cubicBezTo>
                  <a:cubicBezTo>
                    <a:pt x="63167" y="10760"/>
                    <a:pt x="60253" y="11440"/>
                    <a:pt x="57308" y="11502"/>
                  </a:cubicBezTo>
                  <a:cubicBezTo>
                    <a:pt x="57201" y="11505"/>
                    <a:pt x="57095" y="11507"/>
                    <a:pt x="56990" y="11507"/>
                  </a:cubicBezTo>
                  <a:cubicBezTo>
                    <a:pt x="52123" y="11507"/>
                    <a:pt x="49474" y="8524"/>
                    <a:pt x="48135" y="6532"/>
                  </a:cubicBezTo>
                  <a:cubicBezTo>
                    <a:pt x="47902" y="6132"/>
                    <a:pt x="47668" y="5732"/>
                    <a:pt x="47435" y="5365"/>
                  </a:cubicBezTo>
                  <a:lnTo>
                    <a:pt x="47401" y="5365"/>
                  </a:lnTo>
                  <a:cubicBezTo>
                    <a:pt x="45967" y="3297"/>
                    <a:pt x="43899" y="1662"/>
                    <a:pt x="41530" y="761"/>
                  </a:cubicBezTo>
                  <a:cubicBezTo>
                    <a:pt x="40159" y="254"/>
                    <a:pt x="38692" y="0"/>
                    <a:pt x="37222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4"/>
            <p:cNvSpPr/>
            <p:nvPr/>
          </p:nvSpPr>
          <p:spPr>
            <a:xfrm>
              <a:off x="7651907" y="2953962"/>
              <a:ext cx="340529" cy="329677"/>
            </a:xfrm>
            <a:custGeom>
              <a:avLst/>
              <a:gdLst/>
              <a:ahLst/>
              <a:cxnLst/>
              <a:rect l="l" t="t" r="r" b="b"/>
              <a:pathLst>
                <a:path w="11642" h="11271" extrusionOk="0">
                  <a:moveTo>
                    <a:pt x="6515" y="1"/>
                  </a:moveTo>
                  <a:cubicBezTo>
                    <a:pt x="5165" y="1"/>
                    <a:pt x="3803" y="478"/>
                    <a:pt x="2735" y="1296"/>
                  </a:cubicBezTo>
                  <a:cubicBezTo>
                    <a:pt x="1168" y="2531"/>
                    <a:pt x="234" y="4465"/>
                    <a:pt x="0" y="6433"/>
                  </a:cubicBezTo>
                  <a:lnTo>
                    <a:pt x="3903" y="11270"/>
                  </a:lnTo>
                  <a:cubicBezTo>
                    <a:pt x="5704" y="10970"/>
                    <a:pt x="7539" y="10470"/>
                    <a:pt x="9007" y="9402"/>
                  </a:cubicBezTo>
                  <a:cubicBezTo>
                    <a:pt x="10508" y="8368"/>
                    <a:pt x="11642" y="6667"/>
                    <a:pt x="11642" y="4866"/>
                  </a:cubicBezTo>
                  <a:cubicBezTo>
                    <a:pt x="11642" y="2864"/>
                    <a:pt x="10241" y="996"/>
                    <a:pt x="8373" y="329"/>
                  </a:cubicBezTo>
                  <a:cubicBezTo>
                    <a:pt x="7777" y="106"/>
                    <a:pt x="7148" y="1"/>
                    <a:pt x="6515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4"/>
            <p:cNvSpPr/>
            <p:nvPr/>
          </p:nvSpPr>
          <p:spPr>
            <a:xfrm>
              <a:off x="7682151" y="3013746"/>
              <a:ext cx="259565" cy="234760"/>
            </a:xfrm>
            <a:custGeom>
              <a:avLst/>
              <a:gdLst/>
              <a:ahLst/>
              <a:cxnLst/>
              <a:rect l="l" t="t" r="r" b="b"/>
              <a:pathLst>
                <a:path w="8874" h="8026" extrusionOk="0">
                  <a:moveTo>
                    <a:pt x="4957" y="0"/>
                  </a:moveTo>
                  <a:cubicBezTo>
                    <a:pt x="3925" y="0"/>
                    <a:pt x="2888" y="328"/>
                    <a:pt x="2068" y="920"/>
                  </a:cubicBezTo>
                  <a:cubicBezTo>
                    <a:pt x="868" y="1787"/>
                    <a:pt x="167" y="3122"/>
                    <a:pt x="0" y="4523"/>
                  </a:cubicBezTo>
                  <a:lnTo>
                    <a:pt x="2702" y="8025"/>
                  </a:lnTo>
                  <a:cubicBezTo>
                    <a:pt x="4070" y="7792"/>
                    <a:pt x="5738" y="7358"/>
                    <a:pt x="6872" y="6624"/>
                  </a:cubicBezTo>
                  <a:cubicBezTo>
                    <a:pt x="8006" y="5890"/>
                    <a:pt x="8873" y="4723"/>
                    <a:pt x="8873" y="3422"/>
                  </a:cubicBezTo>
                  <a:cubicBezTo>
                    <a:pt x="8873" y="2021"/>
                    <a:pt x="7772" y="720"/>
                    <a:pt x="6371" y="220"/>
                  </a:cubicBezTo>
                  <a:cubicBezTo>
                    <a:pt x="5916" y="71"/>
                    <a:pt x="5437" y="0"/>
                    <a:pt x="4957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4"/>
            <p:cNvSpPr/>
            <p:nvPr/>
          </p:nvSpPr>
          <p:spPr>
            <a:xfrm>
              <a:off x="6318161" y="2950540"/>
              <a:ext cx="340558" cy="330174"/>
            </a:xfrm>
            <a:custGeom>
              <a:avLst/>
              <a:gdLst/>
              <a:ahLst/>
              <a:cxnLst/>
              <a:rect l="l" t="t" r="r" b="b"/>
              <a:pathLst>
                <a:path w="11643" h="11288" extrusionOk="0">
                  <a:moveTo>
                    <a:pt x="5148" y="0"/>
                  </a:moveTo>
                  <a:cubicBezTo>
                    <a:pt x="4520" y="0"/>
                    <a:pt x="3895" y="101"/>
                    <a:pt x="3303" y="313"/>
                  </a:cubicBezTo>
                  <a:cubicBezTo>
                    <a:pt x="1435" y="980"/>
                    <a:pt x="1" y="2848"/>
                    <a:pt x="1" y="4816"/>
                  </a:cubicBezTo>
                  <a:cubicBezTo>
                    <a:pt x="1" y="6650"/>
                    <a:pt x="1135" y="8352"/>
                    <a:pt x="2603" y="9386"/>
                  </a:cubicBezTo>
                  <a:cubicBezTo>
                    <a:pt x="4104" y="10453"/>
                    <a:pt x="5905" y="10953"/>
                    <a:pt x="7706" y="11287"/>
                  </a:cubicBezTo>
                  <a:lnTo>
                    <a:pt x="11643" y="6450"/>
                  </a:lnTo>
                  <a:cubicBezTo>
                    <a:pt x="11442" y="4482"/>
                    <a:pt x="10475" y="2547"/>
                    <a:pt x="8941" y="1313"/>
                  </a:cubicBezTo>
                  <a:cubicBezTo>
                    <a:pt x="7869" y="470"/>
                    <a:pt x="6502" y="0"/>
                    <a:pt x="5148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4"/>
            <p:cNvSpPr/>
            <p:nvPr/>
          </p:nvSpPr>
          <p:spPr>
            <a:xfrm>
              <a:off x="6368908" y="3010061"/>
              <a:ext cx="259565" cy="235521"/>
            </a:xfrm>
            <a:custGeom>
              <a:avLst/>
              <a:gdLst/>
              <a:ahLst/>
              <a:cxnLst/>
              <a:rect l="l" t="t" r="r" b="b"/>
              <a:pathLst>
                <a:path w="8874" h="8052" extrusionOk="0">
                  <a:moveTo>
                    <a:pt x="3903" y="1"/>
                  </a:moveTo>
                  <a:cubicBezTo>
                    <a:pt x="3440" y="1"/>
                    <a:pt x="2977" y="69"/>
                    <a:pt x="2536" y="212"/>
                  </a:cubicBezTo>
                  <a:cubicBezTo>
                    <a:pt x="1101" y="713"/>
                    <a:pt x="1" y="2014"/>
                    <a:pt x="1" y="3415"/>
                  </a:cubicBezTo>
                  <a:cubicBezTo>
                    <a:pt x="1" y="4682"/>
                    <a:pt x="868" y="5883"/>
                    <a:pt x="2002" y="6617"/>
                  </a:cubicBezTo>
                  <a:cubicBezTo>
                    <a:pt x="3136" y="7384"/>
                    <a:pt x="4771" y="7818"/>
                    <a:pt x="6138" y="8051"/>
                  </a:cubicBezTo>
                  <a:lnTo>
                    <a:pt x="8874" y="4549"/>
                  </a:lnTo>
                  <a:cubicBezTo>
                    <a:pt x="8740" y="3181"/>
                    <a:pt x="8006" y="1813"/>
                    <a:pt x="6805" y="946"/>
                  </a:cubicBezTo>
                  <a:cubicBezTo>
                    <a:pt x="5997" y="345"/>
                    <a:pt x="4948" y="1"/>
                    <a:pt x="3903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54"/>
          <p:cNvGrpSpPr/>
          <p:nvPr/>
        </p:nvGrpSpPr>
        <p:grpSpPr>
          <a:xfrm>
            <a:off x="3635706" y="1699726"/>
            <a:ext cx="1872587" cy="2510678"/>
            <a:chOff x="3635706" y="1699726"/>
            <a:chExt cx="1872587" cy="2510678"/>
          </a:xfrm>
        </p:grpSpPr>
        <p:sp>
          <p:nvSpPr>
            <p:cNvPr id="1913" name="Google Shape;1913;p54"/>
            <p:cNvSpPr/>
            <p:nvPr/>
          </p:nvSpPr>
          <p:spPr>
            <a:xfrm>
              <a:off x="3635706" y="2755130"/>
              <a:ext cx="688956" cy="751490"/>
            </a:xfrm>
            <a:custGeom>
              <a:avLst/>
              <a:gdLst/>
              <a:ahLst/>
              <a:cxnLst/>
              <a:rect l="l" t="t" r="r" b="b"/>
              <a:pathLst>
                <a:path w="24018" h="26198" extrusionOk="0">
                  <a:moveTo>
                    <a:pt x="21015" y="1"/>
                  </a:moveTo>
                  <a:cubicBezTo>
                    <a:pt x="19981" y="868"/>
                    <a:pt x="18947" y="1769"/>
                    <a:pt x="17880" y="2636"/>
                  </a:cubicBezTo>
                  <a:lnTo>
                    <a:pt x="16645" y="2236"/>
                  </a:lnTo>
                  <a:cubicBezTo>
                    <a:pt x="16645" y="2236"/>
                    <a:pt x="13977" y="5872"/>
                    <a:pt x="8573" y="10608"/>
                  </a:cubicBezTo>
                  <a:cubicBezTo>
                    <a:pt x="7572" y="11476"/>
                    <a:pt x="6572" y="12343"/>
                    <a:pt x="5538" y="13210"/>
                  </a:cubicBezTo>
                  <a:cubicBezTo>
                    <a:pt x="3970" y="14578"/>
                    <a:pt x="2335" y="15946"/>
                    <a:pt x="1335" y="17780"/>
                  </a:cubicBezTo>
                  <a:cubicBezTo>
                    <a:pt x="300" y="19615"/>
                    <a:pt x="0" y="22017"/>
                    <a:pt x="1101" y="23784"/>
                  </a:cubicBezTo>
                  <a:cubicBezTo>
                    <a:pt x="2035" y="25319"/>
                    <a:pt x="3836" y="26120"/>
                    <a:pt x="5604" y="26186"/>
                  </a:cubicBezTo>
                  <a:cubicBezTo>
                    <a:pt x="5738" y="26194"/>
                    <a:pt x="5872" y="26198"/>
                    <a:pt x="6006" y="26198"/>
                  </a:cubicBezTo>
                  <a:cubicBezTo>
                    <a:pt x="7606" y="26198"/>
                    <a:pt x="9197" y="25663"/>
                    <a:pt x="10675" y="24985"/>
                  </a:cubicBezTo>
                  <a:cubicBezTo>
                    <a:pt x="16312" y="22383"/>
                    <a:pt x="20782" y="17413"/>
                    <a:pt x="22850" y="11509"/>
                  </a:cubicBezTo>
                  <a:cubicBezTo>
                    <a:pt x="24017" y="8173"/>
                    <a:pt x="22550" y="3170"/>
                    <a:pt x="21015" y="1"/>
                  </a:cubicBezTo>
                  <a:close/>
                </a:path>
              </a:pathLst>
            </a:custGeom>
            <a:solidFill>
              <a:srgbClr val="BEB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4"/>
            <p:cNvSpPr/>
            <p:nvPr/>
          </p:nvSpPr>
          <p:spPr>
            <a:xfrm>
              <a:off x="3924679" y="2755130"/>
              <a:ext cx="399984" cy="717670"/>
            </a:xfrm>
            <a:custGeom>
              <a:avLst/>
              <a:gdLst/>
              <a:ahLst/>
              <a:cxnLst/>
              <a:rect l="l" t="t" r="r" b="b"/>
              <a:pathLst>
                <a:path w="13944" h="25019" extrusionOk="0">
                  <a:moveTo>
                    <a:pt x="10941" y="1"/>
                  </a:moveTo>
                  <a:cubicBezTo>
                    <a:pt x="9907" y="868"/>
                    <a:pt x="8873" y="1769"/>
                    <a:pt x="7806" y="2636"/>
                  </a:cubicBezTo>
                  <a:lnTo>
                    <a:pt x="6571" y="2236"/>
                  </a:lnTo>
                  <a:cubicBezTo>
                    <a:pt x="6571" y="2236"/>
                    <a:pt x="5938" y="3103"/>
                    <a:pt x="4637" y="4537"/>
                  </a:cubicBezTo>
                  <a:cubicBezTo>
                    <a:pt x="2702" y="8073"/>
                    <a:pt x="1234" y="11843"/>
                    <a:pt x="534" y="15812"/>
                  </a:cubicBezTo>
                  <a:cubicBezTo>
                    <a:pt x="33" y="18848"/>
                    <a:pt x="0" y="21983"/>
                    <a:pt x="500" y="25019"/>
                  </a:cubicBezTo>
                  <a:cubicBezTo>
                    <a:pt x="534" y="25019"/>
                    <a:pt x="567" y="24985"/>
                    <a:pt x="601" y="24985"/>
                  </a:cubicBezTo>
                  <a:cubicBezTo>
                    <a:pt x="6238" y="22383"/>
                    <a:pt x="10708" y="17413"/>
                    <a:pt x="12776" y="11509"/>
                  </a:cubicBezTo>
                  <a:cubicBezTo>
                    <a:pt x="13943" y="8173"/>
                    <a:pt x="12476" y="3170"/>
                    <a:pt x="10941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4"/>
            <p:cNvSpPr/>
            <p:nvPr/>
          </p:nvSpPr>
          <p:spPr>
            <a:xfrm>
              <a:off x="3635706" y="2755130"/>
              <a:ext cx="688956" cy="751490"/>
            </a:xfrm>
            <a:custGeom>
              <a:avLst/>
              <a:gdLst/>
              <a:ahLst/>
              <a:cxnLst/>
              <a:rect l="l" t="t" r="r" b="b"/>
              <a:pathLst>
                <a:path w="24018" h="26198" extrusionOk="0">
                  <a:moveTo>
                    <a:pt x="21015" y="1"/>
                  </a:moveTo>
                  <a:cubicBezTo>
                    <a:pt x="19981" y="868"/>
                    <a:pt x="18947" y="1769"/>
                    <a:pt x="17880" y="2636"/>
                  </a:cubicBezTo>
                  <a:lnTo>
                    <a:pt x="16645" y="2236"/>
                  </a:lnTo>
                  <a:cubicBezTo>
                    <a:pt x="16645" y="2236"/>
                    <a:pt x="13977" y="5872"/>
                    <a:pt x="8573" y="10608"/>
                  </a:cubicBezTo>
                  <a:cubicBezTo>
                    <a:pt x="7572" y="11476"/>
                    <a:pt x="6572" y="12343"/>
                    <a:pt x="5538" y="13210"/>
                  </a:cubicBezTo>
                  <a:cubicBezTo>
                    <a:pt x="3970" y="14578"/>
                    <a:pt x="2335" y="15946"/>
                    <a:pt x="1335" y="17780"/>
                  </a:cubicBezTo>
                  <a:cubicBezTo>
                    <a:pt x="300" y="19615"/>
                    <a:pt x="0" y="22017"/>
                    <a:pt x="1101" y="23784"/>
                  </a:cubicBezTo>
                  <a:cubicBezTo>
                    <a:pt x="2035" y="25319"/>
                    <a:pt x="3836" y="26120"/>
                    <a:pt x="5604" y="26186"/>
                  </a:cubicBezTo>
                  <a:cubicBezTo>
                    <a:pt x="5738" y="26194"/>
                    <a:pt x="5872" y="26198"/>
                    <a:pt x="6006" y="26198"/>
                  </a:cubicBezTo>
                  <a:cubicBezTo>
                    <a:pt x="7606" y="26198"/>
                    <a:pt x="9197" y="25663"/>
                    <a:pt x="10675" y="24985"/>
                  </a:cubicBezTo>
                  <a:cubicBezTo>
                    <a:pt x="16312" y="22383"/>
                    <a:pt x="20782" y="17413"/>
                    <a:pt x="22850" y="11509"/>
                  </a:cubicBezTo>
                  <a:cubicBezTo>
                    <a:pt x="24017" y="8173"/>
                    <a:pt x="22550" y="3170"/>
                    <a:pt x="21015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4"/>
            <p:cNvSpPr/>
            <p:nvPr/>
          </p:nvSpPr>
          <p:spPr>
            <a:xfrm>
              <a:off x="3924679" y="2755130"/>
              <a:ext cx="399984" cy="717670"/>
            </a:xfrm>
            <a:custGeom>
              <a:avLst/>
              <a:gdLst/>
              <a:ahLst/>
              <a:cxnLst/>
              <a:rect l="l" t="t" r="r" b="b"/>
              <a:pathLst>
                <a:path w="13944" h="25019" extrusionOk="0">
                  <a:moveTo>
                    <a:pt x="10941" y="1"/>
                  </a:moveTo>
                  <a:cubicBezTo>
                    <a:pt x="9907" y="868"/>
                    <a:pt x="8873" y="1769"/>
                    <a:pt x="7806" y="2636"/>
                  </a:cubicBezTo>
                  <a:lnTo>
                    <a:pt x="6571" y="2236"/>
                  </a:lnTo>
                  <a:cubicBezTo>
                    <a:pt x="6571" y="2236"/>
                    <a:pt x="5938" y="3103"/>
                    <a:pt x="4637" y="4537"/>
                  </a:cubicBezTo>
                  <a:cubicBezTo>
                    <a:pt x="2702" y="8073"/>
                    <a:pt x="1234" y="11843"/>
                    <a:pt x="534" y="15812"/>
                  </a:cubicBezTo>
                  <a:cubicBezTo>
                    <a:pt x="33" y="18848"/>
                    <a:pt x="0" y="21983"/>
                    <a:pt x="500" y="25019"/>
                  </a:cubicBezTo>
                  <a:cubicBezTo>
                    <a:pt x="534" y="25019"/>
                    <a:pt x="567" y="24985"/>
                    <a:pt x="601" y="24985"/>
                  </a:cubicBezTo>
                  <a:cubicBezTo>
                    <a:pt x="6238" y="22383"/>
                    <a:pt x="10708" y="17413"/>
                    <a:pt x="12776" y="11509"/>
                  </a:cubicBezTo>
                  <a:cubicBezTo>
                    <a:pt x="13943" y="8173"/>
                    <a:pt x="12476" y="3170"/>
                    <a:pt x="10941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4"/>
            <p:cNvSpPr/>
            <p:nvPr/>
          </p:nvSpPr>
          <p:spPr>
            <a:xfrm>
              <a:off x="4820284" y="2755130"/>
              <a:ext cx="688010" cy="751490"/>
            </a:xfrm>
            <a:custGeom>
              <a:avLst/>
              <a:gdLst/>
              <a:ahLst/>
              <a:cxnLst/>
              <a:rect l="l" t="t" r="r" b="b"/>
              <a:pathLst>
                <a:path w="23985" h="26198" extrusionOk="0">
                  <a:moveTo>
                    <a:pt x="3003" y="1"/>
                  </a:moveTo>
                  <a:cubicBezTo>
                    <a:pt x="1435" y="3170"/>
                    <a:pt x="0" y="8173"/>
                    <a:pt x="1168" y="11509"/>
                  </a:cubicBezTo>
                  <a:cubicBezTo>
                    <a:pt x="3203" y="17413"/>
                    <a:pt x="7706" y="22383"/>
                    <a:pt x="13310" y="24985"/>
                  </a:cubicBezTo>
                  <a:cubicBezTo>
                    <a:pt x="14787" y="25663"/>
                    <a:pt x="16378" y="26198"/>
                    <a:pt x="18005" y="26198"/>
                  </a:cubicBezTo>
                  <a:cubicBezTo>
                    <a:pt x="18141" y="26198"/>
                    <a:pt x="18277" y="26194"/>
                    <a:pt x="18414" y="26186"/>
                  </a:cubicBezTo>
                  <a:cubicBezTo>
                    <a:pt x="20148" y="26120"/>
                    <a:pt x="21949" y="25319"/>
                    <a:pt x="22883" y="23784"/>
                  </a:cubicBezTo>
                  <a:cubicBezTo>
                    <a:pt x="23984" y="22017"/>
                    <a:pt x="23684" y="19615"/>
                    <a:pt x="22683" y="17780"/>
                  </a:cubicBezTo>
                  <a:cubicBezTo>
                    <a:pt x="21649" y="15946"/>
                    <a:pt x="20048" y="14578"/>
                    <a:pt x="18447" y="13210"/>
                  </a:cubicBezTo>
                  <a:cubicBezTo>
                    <a:pt x="17446" y="12343"/>
                    <a:pt x="16445" y="11476"/>
                    <a:pt x="15445" y="10608"/>
                  </a:cubicBezTo>
                  <a:cubicBezTo>
                    <a:pt x="10008" y="5872"/>
                    <a:pt x="7372" y="2236"/>
                    <a:pt x="7372" y="2236"/>
                  </a:cubicBezTo>
                  <a:lnTo>
                    <a:pt x="6105" y="2636"/>
                  </a:lnTo>
                  <a:cubicBezTo>
                    <a:pt x="5071" y="1769"/>
                    <a:pt x="4037" y="868"/>
                    <a:pt x="3003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4"/>
            <p:cNvSpPr/>
            <p:nvPr/>
          </p:nvSpPr>
          <p:spPr>
            <a:xfrm>
              <a:off x="4820284" y="2755130"/>
              <a:ext cx="399984" cy="717670"/>
            </a:xfrm>
            <a:custGeom>
              <a:avLst/>
              <a:gdLst/>
              <a:ahLst/>
              <a:cxnLst/>
              <a:rect l="l" t="t" r="r" b="b"/>
              <a:pathLst>
                <a:path w="13944" h="25019" extrusionOk="0">
                  <a:moveTo>
                    <a:pt x="3003" y="1"/>
                  </a:moveTo>
                  <a:cubicBezTo>
                    <a:pt x="1435" y="3170"/>
                    <a:pt x="0" y="8173"/>
                    <a:pt x="1168" y="11509"/>
                  </a:cubicBezTo>
                  <a:cubicBezTo>
                    <a:pt x="3203" y="17413"/>
                    <a:pt x="7706" y="22383"/>
                    <a:pt x="13310" y="24985"/>
                  </a:cubicBezTo>
                  <a:cubicBezTo>
                    <a:pt x="13343" y="24985"/>
                    <a:pt x="13377" y="25019"/>
                    <a:pt x="13410" y="25019"/>
                  </a:cubicBezTo>
                  <a:cubicBezTo>
                    <a:pt x="13944" y="21983"/>
                    <a:pt x="13910" y="18848"/>
                    <a:pt x="13377" y="15812"/>
                  </a:cubicBezTo>
                  <a:cubicBezTo>
                    <a:pt x="12709" y="11843"/>
                    <a:pt x="11242" y="8073"/>
                    <a:pt x="9274" y="4537"/>
                  </a:cubicBezTo>
                  <a:cubicBezTo>
                    <a:pt x="8006" y="3103"/>
                    <a:pt x="7372" y="2236"/>
                    <a:pt x="7372" y="2236"/>
                  </a:cubicBezTo>
                  <a:lnTo>
                    <a:pt x="6105" y="2636"/>
                  </a:lnTo>
                  <a:cubicBezTo>
                    <a:pt x="5071" y="1769"/>
                    <a:pt x="4037" y="868"/>
                    <a:pt x="3003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4"/>
            <p:cNvSpPr/>
            <p:nvPr/>
          </p:nvSpPr>
          <p:spPr>
            <a:xfrm>
              <a:off x="4047136" y="3654575"/>
              <a:ext cx="437332" cy="555829"/>
            </a:xfrm>
            <a:custGeom>
              <a:avLst/>
              <a:gdLst/>
              <a:ahLst/>
              <a:cxnLst/>
              <a:rect l="l" t="t" r="r" b="b"/>
              <a:pathLst>
                <a:path w="15246" h="19377" extrusionOk="0">
                  <a:moveTo>
                    <a:pt x="3303" y="1"/>
                  </a:moveTo>
                  <a:cubicBezTo>
                    <a:pt x="3303" y="1"/>
                    <a:pt x="1" y="8006"/>
                    <a:pt x="1" y="13343"/>
                  </a:cubicBezTo>
                  <a:cubicBezTo>
                    <a:pt x="1" y="16446"/>
                    <a:pt x="2236" y="17947"/>
                    <a:pt x="3036" y="18380"/>
                  </a:cubicBezTo>
                  <a:cubicBezTo>
                    <a:pt x="4541" y="19079"/>
                    <a:pt x="6184" y="19377"/>
                    <a:pt x="7757" y="19377"/>
                  </a:cubicBezTo>
                  <a:cubicBezTo>
                    <a:pt x="9637" y="19377"/>
                    <a:pt x="11418" y="18952"/>
                    <a:pt x="12743" y="18280"/>
                  </a:cubicBezTo>
                  <a:cubicBezTo>
                    <a:pt x="14578" y="17213"/>
                    <a:pt x="14945" y="14911"/>
                    <a:pt x="14978" y="14211"/>
                  </a:cubicBezTo>
                  <a:cubicBezTo>
                    <a:pt x="15245" y="10141"/>
                    <a:pt x="13977" y="4104"/>
                    <a:pt x="13977" y="4104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4"/>
            <p:cNvSpPr/>
            <p:nvPr/>
          </p:nvSpPr>
          <p:spPr>
            <a:xfrm>
              <a:off x="4088299" y="3654575"/>
              <a:ext cx="388510" cy="337795"/>
            </a:xfrm>
            <a:custGeom>
              <a:avLst/>
              <a:gdLst/>
              <a:ahLst/>
              <a:cxnLst/>
              <a:rect l="l" t="t" r="r" b="b"/>
              <a:pathLst>
                <a:path w="13544" h="11776" extrusionOk="0">
                  <a:moveTo>
                    <a:pt x="1868" y="1"/>
                  </a:moveTo>
                  <a:cubicBezTo>
                    <a:pt x="1868" y="1"/>
                    <a:pt x="901" y="2369"/>
                    <a:pt x="0" y="5371"/>
                  </a:cubicBezTo>
                  <a:cubicBezTo>
                    <a:pt x="2902" y="8774"/>
                    <a:pt x="7472" y="11142"/>
                    <a:pt x="13543" y="11776"/>
                  </a:cubicBezTo>
                  <a:cubicBezTo>
                    <a:pt x="13376" y="8106"/>
                    <a:pt x="12542" y="4104"/>
                    <a:pt x="12542" y="4104"/>
                  </a:cubicBezTo>
                  <a:lnTo>
                    <a:pt x="1868" y="1"/>
                  </a:ln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4"/>
            <p:cNvSpPr/>
            <p:nvPr/>
          </p:nvSpPr>
          <p:spPr>
            <a:xfrm>
              <a:off x="4660480" y="3654575"/>
              <a:ext cx="436356" cy="555829"/>
            </a:xfrm>
            <a:custGeom>
              <a:avLst/>
              <a:gdLst/>
              <a:ahLst/>
              <a:cxnLst/>
              <a:rect l="l" t="t" r="r" b="b"/>
              <a:pathLst>
                <a:path w="15212" h="19377" extrusionOk="0">
                  <a:moveTo>
                    <a:pt x="11909" y="1"/>
                  </a:moveTo>
                  <a:lnTo>
                    <a:pt x="1268" y="4104"/>
                  </a:lnTo>
                  <a:cubicBezTo>
                    <a:pt x="1268" y="4104"/>
                    <a:pt x="1" y="10141"/>
                    <a:pt x="234" y="14211"/>
                  </a:cubicBezTo>
                  <a:cubicBezTo>
                    <a:pt x="301" y="14911"/>
                    <a:pt x="668" y="17213"/>
                    <a:pt x="2503" y="18280"/>
                  </a:cubicBezTo>
                  <a:cubicBezTo>
                    <a:pt x="3810" y="18952"/>
                    <a:pt x="5582" y="19377"/>
                    <a:pt x="7464" y="19377"/>
                  </a:cubicBezTo>
                  <a:cubicBezTo>
                    <a:pt x="9038" y="19377"/>
                    <a:pt x="10690" y="19079"/>
                    <a:pt x="12209" y="18380"/>
                  </a:cubicBezTo>
                  <a:cubicBezTo>
                    <a:pt x="13010" y="17947"/>
                    <a:pt x="15212" y="16446"/>
                    <a:pt x="15212" y="13343"/>
                  </a:cubicBezTo>
                  <a:cubicBezTo>
                    <a:pt x="15212" y="8006"/>
                    <a:pt x="11909" y="1"/>
                    <a:pt x="11909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4"/>
            <p:cNvSpPr/>
            <p:nvPr/>
          </p:nvSpPr>
          <p:spPr>
            <a:xfrm>
              <a:off x="4667192" y="3654575"/>
              <a:ext cx="388510" cy="337795"/>
            </a:xfrm>
            <a:custGeom>
              <a:avLst/>
              <a:gdLst/>
              <a:ahLst/>
              <a:cxnLst/>
              <a:rect l="l" t="t" r="r" b="b"/>
              <a:pathLst>
                <a:path w="13544" h="11776" extrusionOk="0">
                  <a:moveTo>
                    <a:pt x="11675" y="1"/>
                  </a:moveTo>
                  <a:lnTo>
                    <a:pt x="1034" y="4104"/>
                  </a:lnTo>
                  <a:cubicBezTo>
                    <a:pt x="1034" y="4104"/>
                    <a:pt x="167" y="8106"/>
                    <a:pt x="0" y="11776"/>
                  </a:cubicBezTo>
                  <a:cubicBezTo>
                    <a:pt x="6105" y="11142"/>
                    <a:pt x="10675" y="8774"/>
                    <a:pt x="13543" y="5371"/>
                  </a:cubicBezTo>
                  <a:cubicBezTo>
                    <a:pt x="12643" y="2369"/>
                    <a:pt x="11675" y="1"/>
                    <a:pt x="11675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4"/>
            <p:cNvSpPr/>
            <p:nvPr/>
          </p:nvSpPr>
          <p:spPr>
            <a:xfrm>
              <a:off x="3923704" y="2672862"/>
              <a:ext cx="1297537" cy="1288903"/>
            </a:xfrm>
            <a:custGeom>
              <a:avLst/>
              <a:gdLst/>
              <a:ahLst/>
              <a:cxnLst/>
              <a:rect l="l" t="t" r="r" b="b"/>
              <a:pathLst>
                <a:path w="45234" h="44933" extrusionOk="0">
                  <a:moveTo>
                    <a:pt x="22617" y="0"/>
                  </a:moveTo>
                  <a:lnTo>
                    <a:pt x="9741" y="634"/>
                  </a:lnTo>
                  <a:cubicBezTo>
                    <a:pt x="5605" y="5938"/>
                    <a:pt x="2269" y="12042"/>
                    <a:pt x="1135" y="18680"/>
                  </a:cubicBezTo>
                  <a:cubicBezTo>
                    <a:pt x="1" y="25318"/>
                    <a:pt x="1202" y="32523"/>
                    <a:pt x="5338" y="37861"/>
                  </a:cubicBezTo>
                  <a:cubicBezTo>
                    <a:pt x="8674" y="42130"/>
                    <a:pt x="14511" y="44932"/>
                    <a:pt x="22617" y="44932"/>
                  </a:cubicBezTo>
                  <a:cubicBezTo>
                    <a:pt x="30723" y="44932"/>
                    <a:pt x="36560" y="42130"/>
                    <a:pt x="39863" y="37861"/>
                  </a:cubicBezTo>
                  <a:cubicBezTo>
                    <a:pt x="43999" y="32523"/>
                    <a:pt x="45233" y="25318"/>
                    <a:pt x="44099" y="18680"/>
                  </a:cubicBezTo>
                  <a:cubicBezTo>
                    <a:pt x="42931" y="12042"/>
                    <a:pt x="39596" y="5938"/>
                    <a:pt x="35459" y="634"/>
                  </a:cubicBezTo>
                  <a:lnTo>
                    <a:pt x="22617" y="0"/>
                  </a:ln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4"/>
            <p:cNvSpPr/>
            <p:nvPr/>
          </p:nvSpPr>
          <p:spPr>
            <a:xfrm>
              <a:off x="4094983" y="2672862"/>
              <a:ext cx="954006" cy="253575"/>
            </a:xfrm>
            <a:custGeom>
              <a:avLst/>
              <a:gdLst/>
              <a:ahLst/>
              <a:cxnLst/>
              <a:rect l="l" t="t" r="r" b="b"/>
              <a:pathLst>
                <a:path w="33258" h="8840" extrusionOk="0">
                  <a:moveTo>
                    <a:pt x="16646" y="0"/>
                  </a:moveTo>
                  <a:lnTo>
                    <a:pt x="3770" y="634"/>
                  </a:lnTo>
                  <a:cubicBezTo>
                    <a:pt x="2402" y="2368"/>
                    <a:pt x="1135" y="4203"/>
                    <a:pt x="1" y="6104"/>
                  </a:cubicBezTo>
                  <a:cubicBezTo>
                    <a:pt x="3637" y="7672"/>
                    <a:pt x="8974" y="8840"/>
                    <a:pt x="16646" y="8840"/>
                  </a:cubicBezTo>
                  <a:cubicBezTo>
                    <a:pt x="24318" y="8840"/>
                    <a:pt x="29622" y="7672"/>
                    <a:pt x="33258" y="6104"/>
                  </a:cubicBezTo>
                  <a:cubicBezTo>
                    <a:pt x="32124" y="4203"/>
                    <a:pt x="30856" y="2368"/>
                    <a:pt x="29488" y="634"/>
                  </a:cubicBezTo>
                  <a:lnTo>
                    <a:pt x="16646" y="0"/>
                  </a:ln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4"/>
            <p:cNvSpPr/>
            <p:nvPr/>
          </p:nvSpPr>
          <p:spPr>
            <a:xfrm>
              <a:off x="3850041" y="1699726"/>
              <a:ext cx="1444863" cy="1190370"/>
            </a:xfrm>
            <a:custGeom>
              <a:avLst/>
              <a:gdLst/>
              <a:ahLst/>
              <a:cxnLst/>
              <a:rect l="l" t="t" r="r" b="b"/>
              <a:pathLst>
                <a:path w="50370" h="41498" extrusionOk="0">
                  <a:moveTo>
                    <a:pt x="25185" y="1"/>
                  </a:moveTo>
                  <a:cubicBezTo>
                    <a:pt x="23350" y="1"/>
                    <a:pt x="21516" y="201"/>
                    <a:pt x="19781" y="535"/>
                  </a:cubicBezTo>
                  <a:cubicBezTo>
                    <a:pt x="11875" y="2136"/>
                    <a:pt x="6972" y="8040"/>
                    <a:pt x="5738" y="9608"/>
                  </a:cubicBezTo>
                  <a:cubicBezTo>
                    <a:pt x="5171" y="10375"/>
                    <a:pt x="4737" y="11042"/>
                    <a:pt x="4403" y="11576"/>
                  </a:cubicBezTo>
                  <a:cubicBezTo>
                    <a:pt x="1701" y="16246"/>
                    <a:pt x="0" y="21416"/>
                    <a:pt x="0" y="26186"/>
                  </a:cubicBezTo>
                  <a:cubicBezTo>
                    <a:pt x="0" y="29222"/>
                    <a:pt x="701" y="31657"/>
                    <a:pt x="1868" y="33625"/>
                  </a:cubicBezTo>
                  <a:cubicBezTo>
                    <a:pt x="3736" y="36660"/>
                    <a:pt x="9607" y="41497"/>
                    <a:pt x="25185" y="41497"/>
                  </a:cubicBezTo>
                  <a:cubicBezTo>
                    <a:pt x="40763" y="41497"/>
                    <a:pt x="46600" y="36660"/>
                    <a:pt x="48502" y="33625"/>
                  </a:cubicBezTo>
                  <a:cubicBezTo>
                    <a:pt x="49669" y="31657"/>
                    <a:pt x="50370" y="29222"/>
                    <a:pt x="50370" y="26186"/>
                  </a:cubicBezTo>
                  <a:cubicBezTo>
                    <a:pt x="50370" y="21416"/>
                    <a:pt x="48635" y="16246"/>
                    <a:pt x="45966" y="11576"/>
                  </a:cubicBezTo>
                  <a:cubicBezTo>
                    <a:pt x="45633" y="11042"/>
                    <a:pt x="45166" y="10375"/>
                    <a:pt x="44599" y="9608"/>
                  </a:cubicBezTo>
                  <a:cubicBezTo>
                    <a:pt x="43365" y="8040"/>
                    <a:pt x="38494" y="2136"/>
                    <a:pt x="30589" y="535"/>
                  </a:cubicBezTo>
                  <a:cubicBezTo>
                    <a:pt x="28821" y="201"/>
                    <a:pt x="27020" y="1"/>
                    <a:pt x="25185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4"/>
            <p:cNvSpPr/>
            <p:nvPr/>
          </p:nvSpPr>
          <p:spPr>
            <a:xfrm>
              <a:off x="4837495" y="2341781"/>
              <a:ext cx="198099" cy="90931"/>
            </a:xfrm>
            <a:custGeom>
              <a:avLst/>
              <a:gdLst/>
              <a:ahLst/>
              <a:cxnLst/>
              <a:rect l="l" t="t" r="r" b="b"/>
              <a:pathLst>
                <a:path w="6906" h="3170" extrusionOk="0">
                  <a:moveTo>
                    <a:pt x="3470" y="0"/>
                  </a:moveTo>
                  <a:cubicBezTo>
                    <a:pt x="1569" y="0"/>
                    <a:pt x="1" y="734"/>
                    <a:pt x="1" y="1602"/>
                  </a:cubicBezTo>
                  <a:cubicBezTo>
                    <a:pt x="1" y="2469"/>
                    <a:pt x="1569" y="3169"/>
                    <a:pt x="3470" y="3169"/>
                  </a:cubicBezTo>
                  <a:cubicBezTo>
                    <a:pt x="5371" y="3169"/>
                    <a:pt x="6906" y="2469"/>
                    <a:pt x="6906" y="1602"/>
                  </a:cubicBezTo>
                  <a:cubicBezTo>
                    <a:pt x="6906" y="734"/>
                    <a:pt x="5371" y="0"/>
                    <a:pt x="3470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4"/>
            <p:cNvSpPr/>
            <p:nvPr/>
          </p:nvSpPr>
          <p:spPr>
            <a:xfrm>
              <a:off x="4106457" y="2341781"/>
              <a:ext cx="198099" cy="90931"/>
            </a:xfrm>
            <a:custGeom>
              <a:avLst/>
              <a:gdLst/>
              <a:ahLst/>
              <a:cxnLst/>
              <a:rect l="l" t="t" r="r" b="b"/>
              <a:pathLst>
                <a:path w="6906" h="3170" extrusionOk="0">
                  <a:moveTo>
                    <a:pt x="3470" y="0"/>
                  </a:moveTo>
                  <a:cubicBezTo>
                    <a:pt x="1569" y="0"/>
                    <a:pt x="1" y="734"/>
                    <a:pt x="1" y="1602"/>
                  </a:cubicBezTo>
                  <a:cubicBezTo>
                    <a:pt x="1" y="2469"/>
                    <a:pt x="1569" y="3169"/>
                    <a:pt x="3470" y="3169"/>
                  </a:cubicBezTo>
                  <a:cubicBezTo>
                    <a:pt x="5371" y="3169"/>
                    <a:pt x="6906" y="2469"/>
                    <a:pt x="6906" y="1602"/>
                  </a:cubicBezTo>
                  <a:cubicBezTo>
                    <a:pt x="6906" y="734"/>
                    <a:pt x="5371" y="0"/>
                    <a:pt x="3470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4"/>
            <p:cNvSpPr/>
            <p:nvPr/>
          </p:nvSpPr>
          <p:spPr>
            <a:xfrm>
              <a:off x="4791570" y="2157107"/>
              <a:ext cx="156964" cy="111986"/>
            </a:xfrm>
            <a:custGeom>
              <a:avLst/>
              <a:gdLst/>
              <a:ahLst/>
              <a:cxnLst/>
              <a:rect l="l" t="t" r="r" b="b"/>
              <a:pathLst>
                <a:path w="5472" h="3904" extrusionOk="0">
                  <a:moveTo>
                    <a:pt x="2736" y="1"/>
                  </a:moveTo>
                  <a:cubicBezTo>
                    <a:pt x="1235" y="1"/>
                    <a:pt x="1" y="1568"/>
                    <a:pt x="1" y="3503"/>
                  </a:cubicBezTo>
                  <a:cubicBezTo>
                    <a:pt x="1" y="3737"/>
                    <a:pt x="201" y="3903"/>
                    <a:pt x="401" y="3903"/>
                  </a:cubicBezTo>
                  <a:cubicBezTo>
                    <a:pt x="634" y="3903"/>
                    <a:pt x="801" y="3737"/>
                    <a:pt x="801" y="3503"/>
                  </a:cubicBezTo>
                  <a:cubicBezTo>
                    <a:pt x="801" y="2002"/>
                    <a:pt x="1669" y="801"/>
                    <a:pt x="2736" y="801"/>
                  </a:cubicBezTo>
                  <a:cubicBezTo>
                    <a:pt x="3803" y="801"/>
                    <a:pt x="4671" y="2002"/>
                    <a:pt x="4671" y="3503"/>
                  </a:cubicBezTo>
                  <a:cubicBezTo>
                    <a:pt x="4671" y="3737"/>
                    <a:pt x="4837" y="3903"/>
                    <a:pt x="5071" y="3903"/>
                  </a:cubicBezTo>
                  <a:cubicBezTo>
                    <a:pt x="5304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4"/>
            <p:cNvSpPr/>
            <p:nvPr/>
          </p:nvSpPr>
          <p:spPr>
            <a:xfrm>
              <a:off x="4196413" y="2157107"/>
              <a:ext cx="155989" cy="111986"/>
            </a:xfrm>
            <a:custGeom>
              <a:avLst/>
              <a:gdLst/>
              <a:ahLst/>
              <a:cxnLst/>
              <a:rect l="l" t="t" r="r" b="b"/>
              <a:pathLst>
                <a:path w="5438" h="3904" extrusionOk="0">
                  <a:moveTo>
                    <a:pt x="2702" y="1"/>
                  </a:moveTo>
                  <a:cubicBezTo>
                    <a:pt x="1201" y="1"/>
                    <a:pt x="1" y="1568"/>
                    <a:pt x="1" y="3503"/>
                  </a:cubicBezTo>
                  <a:cubicBezTo>
                    <a:pt x="1" y="3737"/>
                    <a:pt x="167" y="3903"/>
                    <a:pt x="401" y="3903"/>
                  </a:cubicBezTo>
                  <a:cubicBezTo>
                    <a:pt x="601" y="3903"/>
                    <a:pt x="801" y="3737"/>
                    <a:pt x="801" y="3503"/>
                  </a:cubicBezTo>
                  <a:cubicBezTo>
                    <a:pt x="801" y="2002"/>
                    <a:pt x="1668" y="801"/>
                    <a:pt x="2702" y="801"/>
                  </a:cubicBezTo>
                  <a:cubicBezTo>
                    <a:pt x="3770" y="801"/>
                    <a:pt x="4637" y="2002"/>
                    <a:pt x="4637" y="3503"/>
                  </a:cubicBezTo>
                  <a:cubicBezTo>
                    <a:pt x="4637" y="3737"/>
                    <a:pt x="4837" y="3903"/>
                    <a:pt x="5037" y="3903"/>
                  </a:cubicBezTo>
                  <a:cubicBezTo>
                    <a:pt x="5271" y="3903"/>
                    <a:pt x="5438" y="3737"/>
                    <a:pt x="5438" y="3503"/>
                  </a:cubicBezTo>
                  <a:cubicBezTo>
                    <a:pt x="5438" y="1568"/>
                    <a:pt x="4204" y="1"/>
                    <a:pt x="2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4"/>
            <p:cNvSpPr/>
            <p:nvPr/>
          </p:nvSpPr>
          <p:spPr>
            <a:xfrm>
              <a:off x="4924583" y="2607202"/>
              <a:ext cx="174175" cy="132668"/>
            </a:xfrm>
            <a:custGeom>
              <a:avLst/>
              <a:gdLst/>
              <a:ahLst/>
              <a:cxnLst/>
              <a:rect l="l" t="t" r="r" b="b"/>
              <a:pathLst>
                <a:path w="6072" h="4625" extrusionOk="0">
                  <a:moveTo>
                    <a:pt x="5132" y="0"/>
                  </a:moveTo>
                  <a:cubicBezTo>
                    <a:pt x="5089" y="0"/>
                    <a:pt x="5046" y="7"/>
                    <a:pt x="5004" y="21"/>
                  </a:cubicBezTo>
                  <a:cubicBezTo>
                    <a:pt x="4804" y="88"/>
                    <a:pt x="4704" y="321"/>
                    <a:pt x="4770" y="555"/>
                  </a:cubicBezTo>
                  <a:cubicBezTo>
                    <a:pt x="5171" y="1622"/>
                    <a:pt x="4770" y="2856"/>
                    <a:pt x="3736" y="3457"/>
                  </a:cubicBezTo>
                  <a:cubicBezTo>
                    <a:pt x="3358" y="3691"/>
                    <a:pt x="2934" y="3804"/>
                    <a:pt x="2512" y="3804"/>
                  </a:cubicBezTo>
                  <a:cubicBezTo>
                    <a:pt x="1854" y="3804"/>
                    <a:pt x="1201" y="3531"/>
                    <a:pt x="734" y="3023"/>
                  </a:cubicBezTo>
                  <a:cubicBezTo>
                    <a:pt x="646" y="2935"/>
                    <a:pt x="539" y="2893"/>
                    <a:pt x="434" y="2893"/>
                  </a:cubicBezTo>
                  <a:cubicBezTo>
                    <a:pt x="339" y="2893"/>
                    <a:pt x="246" y="2927"/>
                    <a:pt x="167" y="2990"/>
                  </a:cubicBezTo>
                  <a:cubicBezTo>
                    <a:pt x="0" y="3156"/>
                    <a:pt x="0" y="3390"/>
                    <a:pt x="134" y="3557"/>
                  </a:cubicBezTo>
                  <a:cubicBezTo>
                    <a:pt x="768" y="4257"/>
                    <a:pt x="1635" y="4624"/>
                    <a:pt x="2502" y="4624"/>
                  </a:cubicBezTo>
                  <a:cubicBezTo>
                    <a:pt x="3069" y="4624"/>
                    <a:pt x="3636" y="4457"/>
                    <a:pt x="4170" y="4157"/>
                  </a:cubicBezTo>
                  <a:cubicBezTo>
                    <a:pt x="5504" y="3357"/>
                    <a:pt x="6071" y="1722"/>
                    <a:pt x="5504" y="254"/>
                  </a:cubicBezTo>
                  <a:cubicBezTo>
                    <a:pt x="5451" y="96"/>
                    <a:pt x="5294" y="0"/>
                    <a:pt x="5132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4"/>
            <p:cNvSpPr/>
            <p:nvPr/>
          </p:nvSpPr>
          <p:spPr>
            <a:xfrm>
              <a:off x="4094983" y="3166415"/>
              <a:ext cx="954981" cy="795349"/>
            </a:xfrm>
            <a:custGeom>
              <a:avLst/>
              <a:gdLst/>
              <a:ahLst/>
              <a:cxnLst/>
              <a:rect l="l" t="t" r="r" b="b"/>
              <a:pathLst>
                <a:path w="33292" h="27727" extrusionOk="0">
                  <a:moveTo>
                    <a:pt x="16395" y="1"/>
                  </a:moveTo>
                  <a:cubicBezTo>
                    <a:pt x="14445" y="1"/>
                    <a:pt x="1755" y="796"/>
                    <a:pt x="1" y="21388"/>
                  </a:cubicBezTo>
                  <a:cubicBezTo>
                    <a:pt x="3403" y="25224"/>
                    <a:pt x="9007" y="27726"/>
                    <a:pt x="16646" y="27726"/>
                  </a:cubicBezTo>
                  <a:cubicBezTo>
                    <a:pt x="24251" y="27726"/>
                    <a:pt x="29889" y="25224"/>
                    <a:pt x="33291" y="21388"/>
                  </a:cubicBezTo>
                  <a:cubicBezTo>
                    <a:pt x="31506" y="796"/>
                    <a:pt x="18842" y="1"/>
                    <a:pt x="16897" y="1"/>
                  </a:cubicBezTo>
                  <a:cubicBezTo>
                    <a:pt x="16734" y="1"/>
                    <a:pt x="16646" y="6"/>
                    <a:pt x="16646" y="6"/>
                  </a:cubicBezTo>
                  <a:cubicBezTo>
                    <a:pt x="16646" y="6"/>
                    <a:pt x="16558" y="1"/>
                    <a:pt x="16395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4"/>
            <p:cNvSpPr/>
            <p:nvPr/>
          </p:nvSpPr>
          <p:spPr>
            <a:xfrm>
              <a:off x="3943812" y="2672862"/>
              <a:ext cx="942532" cy="778712"/>
            </a:xfrm>
            <a:custGeom>
              <a:avLst/>
              <a:gdLst/>
              <a:ahLst/>
              <a:cxnLst/>
              <a:rect l="l" t="t" r="r" b="b"/>
              <a:pathLst>
                <a:path w="32858" h="27147" extrusionOk="0">
                  <a:moveTo>
                    <a:pt x="21916" y="0"/>
                  </a:moveTo>
                  <a:lnTo>
                    <a:pt x="15011" y="334"/>
                  </a:lnTo>
                  <a:cubicBezTo>
                    <a:pt x="15011" y="367"/>
                    <a:pt x="15011" y="367"/>
                    <a:pt x="15011" y="367"/>
                  </a:cubicBezTo>
                  <a:cubicBezTo>
                    <a:pt x="16112" y="4670"/>
                    <a:pt x="15578" y="9407"/>
                    <a:pt x="13343" y="13243"/>
                  </a:cubicBezTo>
                  <a:cubicBezTo>
                    <a:pt x="10608" y="17946"/>
                    <a:pt x="5471" y="21048"/>
                    <a:pt x="100" y="21549"/>
                  </a:cubicBezTo>
                  <a:cubicBezTo>
                    <a:pt x="0" y="22916"/>
                    <a:pt x="0" y="24251"/>
                    <a:pt x="100" y="25618"/>
                  </a:cubicBezTo>
                  <a:cubicBezTo>
                    <a:pt x="2926" y="26619"/>
                    <a:pt x="5924" y="27147"/>
                    <a:pt x="8919" y="27147"/>
                  </a:cubicBezTo>
                  <a:cubicBezTo>
                    <a:pt x="11016" y="27147"/>
                    <a:pt x="13111" y="26888"/>
                    <a:pt x="15144" y="26352"/>
                  </a:cubicBezTo>
                  <a:cubicBezTo>
                    <a:pt x="21416" y="24751"/>
                    <a:pt x="27020" y="20448"/>
                    <a:pt x="29955" y="14677"/>
                  </a:cubicBezTo>
                  <a:cubicBezTo>
                    <a:pt x="32190" y="10341"/>
                    <a:pt x="32857" y="5237"/>
                    <a:pt x="31823" y="500"/>
                  </a:cubicBezTo>
                  <a:lnTo>
                    <a:pt x="21916" y="0"/>
                  </a:ln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4"/>
            <p:cNvSpPr/>
            <p:nvPr/>
          </p:nvSpPr>
          <p:spPr>
            <a:xfrm>
              <a:off x="3693105" y="3121609"/>
              <a:ext cx="583711" cy="307188"/>
            </a:xfrm>
            <a:custGeom>
              <a:avLst/>
              <a:gdLst/>
              <a:ahLst/>
              <a:cxnLst/>
              <a:rect l="l" t="t" r="r" b="b"/>
              <a:pathLst>
                <a:path w="20349" h="10709" extrusionOk="0">
                  <a:moveTo>
                    <a:pt x="20349" y="1"/>
                  </a:moveTo>
                  <a:lnTo>
                    <a:pt x="20349" y="1"/>
                  </a:lnTo>
                  <a:cubicBezTo>
                    <a:pt x="17112" y="3737"/>
                    <a:pt x="12189" y="5995"/>
                    <a:pt x="7250" y="5995"/>
                  </a:cubicBezTo>
                  <a:cubicBezTo>
                    <a:pt x="6589" y="5995"/>
                    <a:pt x="5928" y="5954"/>
                    <a:pt x="5271" y="5871"/>
                  </a:cubicBezTo>
                  <a:cubicBezTo>
                    <a:pt x="4971" y="5805"/>
                    <a:pt x="4804" y="5505"/>
                    <a:pt x="4737" y="5171"/>
                  </a:cubicBezTo>
                  <a:cubicBezTo>
                    <a:pt x="4671" y="4871"/>
                    <a:pt x="4737" y="4537"/>
                    <a:pt x="4737" y="4204"/>
                  </a:cubicBezTo>
                  <a:cubicBezTo>
                    <a:pt x="4737" y="3870"/>
                    <a:pt x="4637" y="3536"/>
                    <a:pt x="4370" y="3370"/>
                  </a:cubicBezTo>
                  <a:cubicBezTo>
                    <a:pt x="4262" y="3303"/>
                    <a:pt x="4147" y="3274"/>
                    <a:pt x="4032" y="3274"/>
                  </a:cubicBezTo>
                  <a:cubicBezTo>
                    <a:pt x="3687" y="3274"/>
                    <a:pt x="3336" y="3536"/>
                    <a:pt x="3136" y="3837"/>
                  </a:cubicBezTo>
                  <a:cubicBezTo>
                    <a:pt x="2569" y="4704"/>
                    <a:pt x="2669" y="5938"/>
                    <a:pt x="1902" y="6605"/>
                  </a:cubicBezTo>
                  <a:cubicBezTo>
                    <a:pt x="1602" y="6906"/>
                    <a:pt x="1202" y="7039"/>
                    <a:pt x="835" y="7206"/>
                  </a:cubicBezTo>
                  <a:cubicBezTo>
                    <a:pt x="501" y="7406"/>
                    <a:pt x="134" y="7706"/>
                    <a:pt x="101" y="8106"/>
                  </a:cubicBezTo>
                  <a:cubicBezTo>
                    <a:pt x="1" y="8740"/>
                    <a:pt x="668" y="9241"/>
                    <a:pt x="1302" y="9241"/>
                  </a:cubicBezTo>
                  <a:cubicBezTo>
                    <a:pt x="1935" y="9241"/>
                    <a:pt x="2536" y="8907"/>
                    <a:pt x="3103" y="8640"/>
                  </a:cubicBezTo>
                  <a:cubicBezTo>
                    <a:pt x="3521" y="8419"/>
                    <a:pt x="4065" y="8161"/>
                    <a:pt x="4550" y="8161"/>
                  </a:cubicBezTo>
                  <a:cubicBezTo>
                    <a:pt x="4723" y="8161"/>
                    <a:pt x="4888" y="8194"/>
                    <a:pt x="5038" y="8273"/>
                  </a:cubicBezTo>
                  <a:cubicBezTo>
                    <a:pt x="7039" y="9341"/>
                    <a:pt x="9174" y="10175"/>
                    <a:pt x="11375" y="10708"/>
                  </a:cubicBezTo>
                  <a:cubicBezTo>
                    <a:pt x="15345" y="8173"/>
                    <a:pt x="18514" y="4370"/>
                    <a:pt x="20349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4"/>
            <p:cNvSpPr/>
            <p:nvPr/>
          </p:nvSpPr>
          <p:spPr>
            <a:xfrm>
              <a:off x="4174411" y="3193379"/>
              <a:ext cx="557866" cy="258022"/>
            </a:xfrm>
            <a:custGeom>
              <a:avLst/>
              <a:gdLst/>
              <a:ahLst/>
              <a:cxnLst/>
              <a:rect l="l" t="t" r="r" b="b"/>
              <a:pathLst>
                <a:path w="19448" h="8995" extrusionOk="0">
                  <a:moveTo>
                    <a:pt x="18814" y="0"/>
                  </a:moveTo>
                  <a:cubicBezTo>
                    <a:pt x="15678" y="3636"/>
                    <a:pt x="11442" y="6305"/>
                    <a:pt x="6805" y="7506"/>
                  </a:cubicBezTo>
                  <a:cubicBezTo>
                    <a:pt x="4789" y="8010"/>
                    <a:pt x="2744" y="8276"/>
                    <a:pt x="696" y="8276"/>
                  </a:cubicBezTo>
                  <a:cubicBezTo>
                    <a:pt x="576" y="8276"/>
                    <a:pt x="455" y="8275"/>
                    <a:pt x="334" y="8273"/>
                  </a:cubicBezTo>
                  <a:cubicBezTo>
                    <a:pt x="234" y="8506"/>
                    <a:pt x="100" y="8740"/>
                    <a:pt x="0" y="8973"/>
                  </a:cubicBezTo>
                  <a:cubicBezTo>
                    <a:pt x="325" y="8987"/>
                    <a:pt x="651" y="8994"/>
                    <a:pt x="977" y="8994"/>
                  </a:cubicBezTo>
                  <a:cubicBezTo>
                    <a:pt x="3027" y="8994"/>
                    <a:pt x="5091" y="8724"/>
                    <a:pt x="7105" y="8206"/>
                  </a:cubicBezTo>
                  <a:cubicBezTo>
                    <a:pt x="11909" y="6972"/>
                    <a:pt x="16345" y="4137"/>
                    <a:pt x="19448" y="301"/>
                  </a:cubicBezTo>
                  <a:cubicBezTo>
                    <a:pt x="19247" y="201"/>
                    <a:pt x="19014" y="100"/>
                    <a:pt x="18814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4"/>
            <p:cNvSpPr/>
            <p:nvPr/>
          </p:nvSpPr>
          <p:spPr>
            <a:xfrm>
              <a:off x="3684500" y="2421611"/>
              <a:ext cx="1197054" cy="1009368"/>
            </a:xfrm>
            <a:custGeom>
              <a:avLst/>
              <a:gdLst/>
              <a:ahLst/>
              <a:cxnLst/>
              <a:rect l="l" t="t" r="r" b="b"/>
              <a:pathLst>
                <a:path w="41731" h="35188" extrusionOk="0">
                  <a:moveTo>
                    <a:pt x="30025" y="1"/>
                  </a:moveTo>
                  <a:cubicBezTo>
                    <a:pt x="29315" y="1"/>
                    <a:pt x="28622" y="56"/>
                    <a:pt x="27954" y="153"/>
                  </a:cubicBezTo>
                  <a:cubicBezTo>
                    <a:pt x="22316" y="920"/>
                    <a:pt x="22984" y="5490"/>
                    <a:pt x="23517" y="7625"/>
                  </a:cubicBezTo>
                  <a:cubicBezTo>
                    <a:pt x="23584" y="7858"/>
                    <a:pt x="23651" y="8059"/>
                    <a:pt x="23717" y="8292"/>
                  </a:cubicBezTo>
                  <a:cubicBezTo>
                    <a:pt x="23717" y="8325"/>
                    <a:pt x="23717" y="8359"/>
                    <a:pt x="23751" y="8392"/>
                  </a:cubicBezTo>
                  <a:cubicBezTo>
                    <a:pt x="24852" y="12695"/>
                    <a:pt x="24318" y="17432"/>
                    <a:pt x="22083" y="21301"/>
                  </a:cubicBezTo>
                  <a:cubicBezTo>
                    <a:pt x="19094" y="26412"/>
                    <a:pt x="13241" y="29675"/>
                    <a:pt x="7329" y="29675"/>
                  </a:cubicBezTo>
                  <a:cubicBezTo>
                    <a:pt x="6642" y="29675"/>
                    <a:pt x="5955" y="29631"/>
                    <a:pt x="5271" y="29541"/>
                  </a:cubicBezTo>
                  <a:cubicBezTo>
                    <a:pt x="4971" y="29507"/>
                    <a:pt x="4804" y="29174"/>
                    <a:pt x="4737" y="28873"/>
                  </a:cubicBezTo>
                  <a:cubicBezTo>
                    <a:pt x="4670" y="28540"/>
                    <a:pt x="4737" y="28206"/>
                    <a:pt x="4737" y="27906"/>
                  </a:cubicBezTo>
                  <a:cubicBezTo>
                    <a:pt x="4737" y="27573"/>
                    <a:pt x="4637" y="27206"/>
                    <a:pt x="4370" y="27039"/>
                  </a:cubicBezTo>
                  <a:cubicBezTo>
                    <a:pt x="4262" y="26972"/>
                    <a:pt x="4147" y="26943"/>
                    <a:pt x="4032" y="26943"/>
                  </a:cubicBezTo>
                  <a:cubicBezTo>
                    <a:pt x="3686" y="26943"/>
                    <a:pt x="3336" y="27206"/>
                    <a:pt x="3136" y="27506"/>
                  </a:cubicBezTo>
                  <a:cubicBezTo>
                    <a:pt x="2569" y="28373"/>
                    <a:pt x="2669" y="29641"/>
                    <a:pt x="1902" y="30308"/>
                  </a:cubicBezTo>
                  <a:cubicBezTo>
                    <a:pt x="1602" y="30575"/>
                    <a:pt x="1201" y="30708"/>
                    <a:pt x="834" y="30908"/>
                  </a:cubicBezTo>
                  <a:cubicBezTo>
                    <a:pt x="501" y="31108"/>
                    <a:pt x="134" y="31375"/>
                    <a:pt x="101" y="31776"/>
                  </a:cubicBezTo>
                  <a:cubicBezTo>
                    <a:pt x="0" y="32409"/>
                    <a:pt x="668" y="32943"/>
                    <a:pt x="1301" y="32943"/>
                  </a:cubicBezTo>
                  <a:cubicBezTo>
                    <a:pt x="1935" y="32943"/>
                    <a:pt x="2536" y="32609"/>
                    <a:pt x="3103" y="32309"/>
                  </a:cubicBezTo>
                  <a:cubicBezTo>
                    <a:pt x="3527" y="32110"/>
                    <a:pt x="4081" y="31835"/>
                    <a:pt x="4571" y="31835"/>
                  </a:cubicBezTo>
                  <a:cubicBezTo>
                    <a:pt x="4737" y="31835"/>
                    <a:pt x="4894" y="31867"/>
                    <a:pt x="5037" y="31942"/>
                  </a:cubicBezTo>
                  <a:cubicBezTo>
                    <a:pt x="8913" y="34050"/>
                    <a:pt x="13328" y="35188"/>
                    <a:pt x="17727" y="35188"/>
                  </a:cubicBezTo>
                  <a:cubicBezTo>
                    <a:pt x="19802" y="35188"/>
                    <a:pt x="21874" y="34935"/>
                    <a:pt x="23884" y="34411"/>
                  </a:cubicBezTo>
                  <a:cubicBezTo>
                    <a:pt x="30155" y="32776"/>
                    <a:pt x="35759" y="28473"/>
                    <a:pt x="38695" y="22736"/>
                  </a:cubicBezTo>
                  <a:cubicBezTo>
                    <a:pt x="41197" y="17899"/>
                    <a:pt x="41730" y="12061"/>
                    <a:pt x="40162" y="6891"/>
                  </a:cubicBezTo>
                  <a:cubicBezTo>
                    <a:pt x="39329" y="4356"/>
                    <a:pt x="37661" y="2688"/>
                    <a:pt x="36893" y="2121"/>
                  </a:cubicBezTo>
                  <a:cubicBezTo>
                    <a:pt x="34641" y="552"/>
                    <a:pt x="32254" y="1"/>
                    <a:pt x="30025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4"/>
            <p:cNvSpPr/>
            <p:nvPr/>
          </p:nvSpPr>
          <p:spPr>
            <a:xfrm>
              <a:off x="3716669" y="3240020"/>
              <a:ext cx="86141" cy="98820"/>
            </a:xfrm>
            <a:custGeom>
              <a:avLst/>
              <a:gdLst/>
              <a:ahLst/>
              <a:cxnLst/>
              <a:rect l="l" t="t" r="r" b="b"/>
              <a:pathLst>
                <a:path w="3003" h="3445" extrusionOk="0">
                  <a:moveTo>
                    <a:pt x="2477" y="0"/>
                  </a:moveTo>
                  <a:cubicBezTo>
                    <a:pt x="2388" y="0"/>
                    <a:pt x="2289" y="55"/>
                    <a:pt x="2235" y="109"/>
                  </a:cubicBezTo>
                  <a:cubicBezTo>
                    <a:pt x="2168" y="209"/>
                    <a:pt x="2135" y="309"/>
                    <a:pt x="2102" y="409"/>
                  </a:cubicBezTo>
                  <a:cubicBezTo>
                    <a:pt x="1901" y="943"/>
                    <a:pt x="1635" y="1477"/>
                    <a:pt x="1268" y="1944"/>
                  </a:cubicBezTo>
                  <a:cubicBezTo>
                    <a:pt x="1001" y="2311"/>
                    <a:pt x="567" y="2611"/>
                    <a:pt x="434" y="2677"/>
                  </a:cubicBezTo>
                  <a:cubicBezTo>
                    <a:pt x="334" y="2711"/>
                    <a:pt x="267" y="2778"/>
                    <a:pt x="200" y="2844"/>
                  </a:cubicBezTo>
                  <a:cubicBezTo>
                    <a:pt x="0" y="3144"/>
                    <a:pt x="334" y="3445"/>
                    <a:pt x="634" y="3445"/>
                  </a:cubicBezTo>
                  <a:cubicBezTo>
                    <a:pt x="867" y="3445"/>
                    <a:pt x="1034" y="3345"/>
                    <a:pt x="1234" y="3278"/>
                  </a:cubicBezTo>
                  <a:cubicBezTo>
                    <a:pt x="1635" y="3078"/>
                    <a:pt x="2068" y="2844"/>
                    <a:pt x="2469" y="2644"/>
                  </a:cubicBezTo>
                  <a:cubicBezTo>
                    <a:pt x="2635" y="2577"/>
                    <a:pt x="2802" y="2477"/>
                    <a:pt x="2902" y="2311"/>
                  </a:cubicBezTo>
                  <a:cubicBezTo>
                    <a:pt x="3002" y="2144"/>
                    <a:pt x="2969" y="1910"/>
                    <a:pt x="2936" y="1710"/>
                  </a:cubicBezTo>
                  <a:cubicBezTo>
                    <a:pt x="2869" y="1276"/>
                    <a:pt x="2802" y="843"/>
                    <a:pt x="2735" y="376"/>
                  </a:cubicBezTo>
                  <a:cubicBezTo>
                    <a:pt x="2702" y="242"/>
                    <a:pt x="2669" y="76"/>
                    <a:pt x="2535" y="9"/>
                  </a:cubicBezTo>
                  <a:cubicBezTo>
                    <a:pt x="2517" y="3"/>
                    <a:pt x="2497" y="0"/>
                    <a:pt x="2477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4"/>
            <p:cNvSpPr/>
            <p:nvPr/>
          </p:nvSpPr>
          <p:spPr>
            <a:xfrm>
              <a:off x="4390668" y="2660413"/>
              <a:ext cx="454514" cy="123460"/>
            </a:xfrm>
            <a:custGeom>
              <a:avLst/>
              <a:gdLst/>
              <a:ahLst/>
              <a:cxnLst/>
              <a:rect l="l" t="t" r="r" b="b"/>
              <a:pathLst>
                <a:path w="15845" h="4304" extrusionOk="0">
                  <a:moveTo>
                    <a:pt x="4170" y="0"/>
                  </a:moveTo>
                  <a:cubicBezTo>
                    <a:pt x="2769" y="34"/>
                    <a:pt x="1368" y="167"/>
                    <a:pt x="0" y="467"/>
                  </a:cubicBezTo>
                  <a:lnTo>
                    <a:pt x="33" y="534"/>
                  </a:lnTo>
                  <a:cubicBezTo>
                    <a:pt x="963" y="421"/>
                    <a:pt x="1907" y="354"/>
                    <a:pt x="2846" y="354"/>
                  </a:cubicBezTo>
                  <a:cubicBezTo>
                    <a:pt x="3289" y="354"/>
                    <a:pt x="3731" y="369"/>
                    <a:pt x="4170" y="401"/>
                  </a:cubicBezTo>
                  <a:cubicBezTo>
                    <a:pt x="5537" y="501"/>
                    <a:pt x="6905" y="701"/>
                    <a:pt x="8239" y="1068"/>
                  </a:cubicBezTo>
                  <a:cubicBezTo>
                    <a:pt x="9574" y="1401"/>
                    <a:pt x="10808" y="1969"/>
                    <a:pt x="12075" y="2502"/>
                  </a:cubicBezTo>
                  <a:cubicBezTo>
                    <a:pt x="13343" y="3036"/>
                    <a:pt x="14544" y="3670"/>
                    <a:pt x="15811" y="4304"/>
                  </a:cubicBezTo>
                  <a:lnTo>
                    <a:pt x="15845" y="4237"/>
                  </a:lnTo>
                  <a:cubicBezTo>
                    <a:pt x="14877" y="3236"/>
                    <a:pt x="13676" y="2402"/>
                    <a:pt x="12409" y="1768"/>
                  </a:cubicBezTo>
                  <a:cubicBezTo>
                    <a:pt x="11175" y="1101"/>
                    <a:pt x="9774" y="734"/>
                    <a:pt x="8373" y="434"/>
                  </a:cubicBezTo>
                  <a:cubicBezTo>
                    <a:pt x="7005" y="134"/>
                    <a:pt x="5604" y="0"/>
                    <a:pt x="4170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4"/>
            <p:cNvSpPr/>
            <p:nvPr/>
          </p:nvSpPr>
          <p:spPr>
            <a:xfrm>
              <a:off x="4381087" y="2931198"/>
              <a:ext cx="339716" cy="206704"/>
            </a:xfrm>
            <a:custGeom>
              <a:avLst/>
              <a:gdLst/>
              <a:ahLst/>
              <a:cxnLst/>
              <a:rect l="l" t="t" r="r" b="b"/>
              <a:pathLst>
                <a:path w="11843" h="7206" extrusionOk="0">
                  <a:moveTo>
                    <a:pt x="34" y="1"/>
                  </a:moveTo>
                  <a:lnTo>
                    <a:pt x="0" y="67"/>
                  </a:lnTo>
                  <a:cubicBezTo>
                    <a:pt x="1035" y="601"/>
                    <a:pt x="2069" y="1101"/>
                    <a:pt x="3103" y="1602"/>
                  </a:cubicBezTo>
                  <a:cubicBezTo>
                    <a:pt x="4137" y="2135"/>
                    <a:pt x="5204" y="2569"/>
                    <a:pt x="6205" y="3136"/>
                  </a:cubicBezTo>
                  <a:cubicBezTo>
                    <a:pt x="7206" y="3703"/>
                    <a:pt x="8173" y="4304"/>
                    <a:pt x="9107" y="5004"/>
                  </a:cubicBezTo>
                  <a:cubicBezTo>
                    <a:pt x="10041" y="5671"/>
                    <a:pt x="10908" y="6438"/>
                    <a:pt x="11776" y="7206"/>
                  </a:cubicBezTo>
                  <a:lnTo>
                    <a:pt x="11842" y="7139"/>
                  </a:lnTo>
                  <a:cubicBezTo>
                    <a:pt x="11075" y="6272"/>
                    <a:pt x="10241" y="5471"/>
                    <a:pt x="9340" y="4704"/>
                  </a:cubicBezTo>
                  <a:cubicBezTo>
                    <a:pt x="8440" y="3937"/>
                    <a:pt x="7506" y="3236"/>
                    <a:pt x="6538" y="2569"/>
                  </a:cubicBezTo>
                  <a:cubicBezTo>
                    <a:pt x="5538" y="1935"/>
                    <a:pt x="4537" y="1301"/>
                    <a:pt x="3436" y="868"/>
                  </a:cubicBezTo>
                  <a:cubicBezTo>
                    <a:pt x="2335" y="434"/>
                    <a:pt x="1201" y="101"/>
                    <a:pt x="34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4"/>
            <p:cNvSpPr/>
            <p:nvPr/>
          </p:nvSpPr>
          <p:spPr>
            <a:xfrm>
              <a:off x="4212677" y="3180929"/>
              <a:ext cx="142593" cy="207679"/>
            </a:xfrm>
            <a:custGeom>
              <a:avLst/>
              <a:gdLst/>
              <a:ahLst/>
              <a:cxnLst/>
              <a:rect l="l" t="t" r="r" b="b"/>
              <a:pathLst>
                <a:path w="4971" h="7240" extrusionOk="0">
                  <a:moveTo>
                    <a:pt x="67" y="1"/>
                  </a:moveTo>
                  <a:lnTo>
                    <a:pt x="1" y="67"/>
                  </a:lnTo>
                  <a:cubicBezTo>
                    <a:pt x="468" y="635"/>
                    <a:pt x="901" y="1202"/>
                    <a:pt x="1335" y="1769"/>
                  </a:cubicBezTo>
                  <a:cubicBezTo>
                    <a:pt x="1769" y="2369"/>
                    <a:pt x="2169" y="2970"/>
                    <a:pt x="2536" y="3570"/>
                  </a:cubicBezTo>
                  <a:cubicBezTo>
                    <a:pt x="2903" y="4204"/>
                    <a:pt x="3203" y="4871"/>
                    <a:pt x="3603" y="5438"/>
                  </a:cubicBezTo>
                  <a:cubicBezTo>
                    <a:pt x="4003" y="6038"/>
                    <a:pt x="4404" y="6639"/>
                    <a:pt x="4904" y="7239"/>
                  </a:cubicBezTo>
                  <a:lnTo>
                    <a:pt x="4971" y="7206"/>
                  </a:lnTo>
                  <a:cubicBezTo>
                    <a:pt x="4871" y="6439"/>
                    <a:pt x="4604" y="5738"/>
                    <a:pt x="4304" y="5071"/>
                  </a:cubicBezTo>
                  <a:cubicBezTo>
                    <a:pt x="4003" y="4371"/>
                    <a:pt x="3503" y="3803"/>
                    <a:pt x="3069" y="3236"/>
                  </a:cubicBezTo>
                  <a:cubicBezTo>
                    <a:pt x="2602" y="2636"/>
                    <a:pt x="2135" y="2069"/>
                    <a:pt x="1635" y="1535"/>
                  </a:cubicBezTo>
                  <a:cubicBezTo>
                    <a:pt x="1135" y="1001"/>
                    <a:pt x="601" y="468"/>
                    <a:pt x="67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87654E-7 L 0.30434 -0.0243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1"/>
          <p:cNvSpPr txBox="1">
            <a:spLocks noGrp="1"/>
          </p:cNvSpPr>
          <p:nvPr>
            <p:ph type="title"/>
          </p:nvPr>
        </p:nvSpPr>
        <p:spPr>
          <a:xfrm>
            <a:off x="726300" y="44745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 i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Nội dung</a:t>
            </a:r>
            <a:endParaRPr sz="4400" b="0" i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7" name="Google Shape;537;p31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4444156" y="3704213"/>
            <a:ext cx="3432903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smtClean="0">
                <a:latin typeface="Calibri" panose="020F0502020204030204" pitchFamily="34" charset="0"/>
                <a:cs typeface="Calibri" panose="020F0502020204030204" pitchFamily="34" charset="0"/>
              </a:rPr>
              <a:t>Tạo hình cho con vật</a:t>
            </a:r>
            <a:endParaRPr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9" name="Google Shape;539;p31">
            <a:hlinkClick r:id="rId4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78075" y="1756200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smtClean="0">
                <a:latin typeface="Calibri" panose="020F0502020204030204" pitchFamily="34" charset="0"/>
                <a:cs typeface="Calibri" panose="020F0502020204030204" pitchFamily="34" charset="0"/>
              </a:rPr>
              <a:t>Tô màu</a:t>
            </a:r>
            <a:endParaRPr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1" name="Google Shape;541;p31">
            <a:hlinkClick r:id="rId5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3418349" y="2593919"/>
            <a:ext cx="2534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smtClean="0">
                <a:latin typeface="Calibri" panose="020F0502020204030204" pitchFamily="34" charset="0"/>
                <a:cs typeface="Calibri" panose="020F0502020204030204" pitchFamily="34" charset="0"/>
              </a:rPr>
              <a:t>Nối chữ</a:t>
            </a:r>
            <a:endParaRPr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3" name="Google Shape;543;p31"/>
          <p:cNvSpPr txBox="1">
            <a:spLocks noGrp="1"/>
          </p:cNvSpPr>
          <p:nvPr>
            <p:ph type="title" idx="7"/>
          </p:nvPr>
        </p:nvSpPr>
        <p:spPr>
          <a:xfrm>
            <a:off x="1130075" y="1756200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6" name="Google Shape;546;p31"/>
          <p:cNvSpPr txBox="1">
            <a:spLocks noGrp="1"/>
          </p:cNvSpPr>
          <p:nvPr>
            <p:ph type="title" idx="9"/>
          </p:nvPr>
        </p:nvSpPr>
        <p:spPr>
          <a:xfrm>
            <a:off x="2639385" y="2608110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 panose="020F0502020204030204" pitchFamily="34" charset="0"/>
                <a:cs typeface="Calibri" panose="020F0502020204030204" pitchFamily="34" charset="0"/>
              </a:rPr>
              <a:t>02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7" name="Google Shape;547;p31"/>
          <p:cNvSpPr txBox="1">
            <a:spLocks noGrp="1"/>
          </p:cNvSpPr>
          <p:nvPr>
            <p:ph type="title" idx="8"/>
          </p:nvPr>
        </p:nvSpPr>
        <p:spPr>
          <a:xfrm>
            <a:off x="3664475" y="3726863"/>
            <a:ext cx="648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" name="Google Shape;1945;p55"/>
          <p:cNvGrpSpPr/>
          <p:nvPr/>
        </p:nvGrpSpPr>
        <p:grpSpPr>
          <a:xfrm>
            <a:off x="3632764" y="1617330"/>
            <a:ext cx="2001393" cy="2609422"/>
            <a:chOff x="3632764" y="1617330"/>
            <a:chExt cx="2001393" cy="2609422"/>
          </a:xfrm>
        </p:grpSpPr>
        <p:sp>
          <p:nvSpPr>
            <p:cNvPr id="1946" name="Google Shape;1946;p55"/>
            <p:cNvSpPr/>
            <p:nvPr/>
          </p:nvSpPr>
          <p:spPr>
            <a:xfrm>
              <a:off x="4963771" y="2811832"/>
              <a:ext cx="670386" cy="456238"/>
            </a:xfrm>
            <a:custGeom>
              <a:avLst/>
              <a:gdLst/>
              <a:ahLst/>
              <a:cxnLst/>
              <a:rect l="l" t="t" r="r" b="b"/>
              <a:pathLst>
                <a:path w="22984" h="15642" extrusionOk="0">
                  <a:moveTo>
                    <a:pt x="3003" y="1"/>
                  </a:moveTo>
                  <a:lnTo>
                    <a:pt x="0" y="5805"/>
                  </a:lnTo>
                  <a:lnTo>
                    <a:pt x="2002" y="8774"/>
                  </a:lnTo>
                  <a:cubicBezTo>
                    <a:pt x="2135" y="9141"/>
                    <a:pt x="2302" y="9508"/>
                    <a:pt x="2469" y="9875"/>
                  </a:cubicBezTo>
                  <a:cubicBezTo>
                    <a:pt x="2602" y="9875"/>
                    <a:pt x="2736" y="9941"/>
                    <a:pt x="2903" y="10075"/>
                  </a:cubicBezTo>
                  <a:lnTo>
                    <a:pt x="3937" y="11609"/>
                  </a:lnTo>
                  <a:lnTo>
                    <a:pt x="4170" y="11509"/>
                  </a:lnTo>
                  <a:cubicBezTo>
                    <a:pt x="4270" y="11643"/>
                    <a:pt x="4370" y="11776"/>
                    <a:pt x="4470" y="11943"/>
                  </a:cubicBezTo>
                  <a:cubicBezTo>
                    <a:pt x="5171" y="12943"/>
                    <a:pt x="5905" y="13744"/>
                    <a:pt x="6639" y="14344"/>
                  </a:cubicBezTo>
                  <a:cubicBezTo>
                    <a:pt x="8378" y="15286"/>
                    <a:pt x="10240" y="15642"/>
                    <a:pt x="11932" y="15642"/>
                  </a:cubicBezTo>
                  <a:cubicBezTo>
                    <a:pt x="12219" y="15642"/>
                    <a:pt x="12501" y="15631"/>
                    <a:pt x="12776" y="15612"/>
                  </a:cubicBezTo>
                  <a:cubicBezTo>
                    <a:pt x="16112" y="15345"/>
                    <a:pt x="19114" y="12743"/>
                    <a:pt x="19948" y="11943"/>
                  </a:cubicBezTo>
                  <a:cubicBezTo>
                    <a:pt x="21015" y="10842"/>
                    <a:pt x="21949" y="9574"/>
                    <a:pt x="22450" y="8140"/>
                  </a:cubicBezTo>
                  <a:cubicBezTo>
                    <a:pt x="22984" y="6472"/>
                    <a:pt x="22883" y="4504"/>
                    <a:pt x="21849" y="3103"/>
                  </a:cubicBezTo>
                  <a:cubicBezTo>
                    <a:pt x="20779" y="1667"/>
                    <a:pt x="18948" y="1039"/>
                    <a:pt x="17139" y="1039"/>
                  </a:cubicBezTo>
                  <a:cubicBezTo>
                    <a:pt x="16805" y="1039"/>
                    <a:pt x="16472" y="1060"/>
                    <a:pt x="16145" y="1102"/>
                  </a:cubicBezTo>
                  <a:cubicBezTo>
                    <a:pt x="15211" y="1235"/>
                    <a:pt x="14311" y="1502"/>
                    <a:pt x="13443" y="1869"/>
                  </a:cubicBezTo>
                  <a:lnTo>
                    <a:pt x="13410" y="1869"/>
                  </a:lnTo>
                  <a:cubicBezTo>
                    <a:pt x="13410" y="1869"/>
                    <a:pt x="13410" y="1869"/>
                    <a:pt x="13377" y="1902"/>
                  </a:cubicBezTo>
                  <a:cubicBezTo>
                    <a:pt x="12943" y="2069"/>
                    <a:pt x="12543" y="2269"/>
                    <a:pt x="12109" y="2469"/>
                  </a:cubicBezTo>
                  <a:cubicBezTo>
                    <a:pt x="11087" y="2895"/>
                    <a:pt x="9781" y="3315"/>
                    <a:pt x="8408" y="3315"/>
                  </a:cubicBezTo>
                  <a:cubicBezTo>
                    <a:pt x="6553" y="3315"/>
                    <a:pt x="4574" y="2550"/>
                    <a:pt x="3003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5"/>
            <p:cNvSpPr/>
            <p:nvPr/>
          </p:nvSpPr>
          <p:spPr>
            <a:xfrm>
              <a:off x="4963771" y="2811832"/>
              <a:ext cx="272454" cy="447604"/>
            </a:xfrm>
            <a:custGeom>
              <a:avLst/>
              <a:gdLst/>
              <a:ahLst/>
              <a:cxnLst/>
              <a:rect l="l" t="t" r="r" b="b"/>
              <a:pathLst>
                <a:path w="9341" h="15346" extrusionOk="0">
                  <a:moveTo>
                    <a:pt x="3003" y="1"/>
                  </a:moveTo>
                  <a:lnTo>
                    <a:pt x="0" y="5805"/>
                  </a:lnTo>
                  <a:lnTo>
                    <a:pt x="2002" y="8774"/>
                  </a:lnTo>
                  <a:cubicBezTo>
                    <a:pt x="2135" y="9141"/>
                    <a:pt x="2302" y="9508"/>
                    <a:pt x="2469" y="9875"/>
                  </a:cubicBezTo>
                  <a:cubicBezTo>
                    <a:pt x="2602" y="9875"/>
                    <a:pt x="2736" y="9941"/>
                    <a:pt x="2903" y="10075"/>
                  </a:cubicBezTo>
                  <a:lnTo>
                    <a:pt x="3937" y="11609"/>
                  </a:lnTo>
                  <a:lnTo>
                    <a:pt x="4170" y="11509"/>
                  </a:lnTo>
                  <a:cubicBezTo>
                    <a:pt x="4270" y="11643"/>
                    <a:pt x="4370" y="11776"/>
                    <a:pt x="4470" y="11943"/>
                  </a:cubicBezTo>
                  <a:cubicBezTo>
                    <a:pt x="5171" y="12943"/>
                    <a:pt x="5905" y="13744"/>
                    <a:pt x="6639" y="14344"/>
                  </a:cubicBezTo>
                  <a:cubicBezTo>
                    <a:pt x="7539" y="14811"/>
                    <a:pt x="8440" y="15145"/>
                    <a:pt x="9340" y="15345"/>
                  </a:cubicBezTo>
                  <a:cubicBezTo>
                    <a:pt x="9274" y="14745"/>
                    <a:pt x="9207" y="14178"/>
                    <a:pt x="9107" y="13577"/>
                  </a:cubicBezTo>
                  <a:cubicBezTo>
                    <a:pt x="8406" y="9574"/>
                    <a:pt x="6905" y="5738"/>
                    <a:pt x="4937" y="2169"/>
                  </a:cubicBezTo>
                  <a:cubicBezTo>
                    <a:pt x="4237" y="1669"/>
                    <a:pt x="3603" y="968"/>
                    <a:pt x="3003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5"/>
            <p:cNvSpPr/>
            <p:nvPr/>
          </p:nvSpPr>
          <p:spPr>
            <a:xfrm>
              <a:off x="3632764" y="2746642"/>
              <a:ext cx="700574" cy="764918"/>
            </a:xfrm>
            <a:custGeom>
              <a:avLst/>
              <a:gdLst/>
              <a:ahLst/>
              <a:cxnLst/>
              <a:rect l="l" t="t" r="r" b="b"/>
              <a:pathLst>
                <a:path w="24019" h="26225" extrusionOk="0">
                  <a:moveTo>
                    <a:pt x="21016" y="1"/>
                  </a:moveTo>
                  <a:cubicBezTo>
                    <a:pt x="19948" y="902"/>
                    <a:pt x="18914" y="1769"/>
                    <a:pt x="17880" y="2669"/>
                  </a:cubicBezTo>
                  <a:lnTo>
                    <a:pt x="16646" y="2236"/>
                  </a:lnTo>
                  <a:cubicBezTo>
                    <a:pt x="16646" y="2236"/>
                    <a:pt x="13978" y="5872"/>
                    <a:pt x="8574" y="10642"/>
                  </a:cubicBezTo>
                  <a:cubicBezTo>
                    <a:pt x="7573" y="11509"/>
                    <a:pt x="6539" y="12343"/>
                    <a:pt x="5538" y="13210"/>
                  </a:cubicBezTo>
                  <a:cubicBezTo>
                    <a:pt x="3970" y="14578"/>
                    <a:pt x="2336" y="15979"/>
                    <a:pt x="1335" y="17814"/>
                  </a:cubicBezTo>
                  <a:cubicBezTo>
                    <a:pt x="301" y="19648"/>
                    <a:pt x="1" y="22017"/>
                    <a:pt x="1102" y="23818"/>
                  </a:cubicBezTo>
                  <a:cubicBezTo>
                    <a:pt x="2036" y="25319"/>
                    <a:pt x="3837" y="26120"/>
                    <a:pt x="5605" y="26220"/>
                  </a:cubicBezTo>
                  <a:cubicBezTo>
                    <a:pt x="5698" y="26223"/>
                    <a:pt x="5791" y="26225"/>
                    <a:pt x="5884" y="26225"/>
                  </a:cubicBezTo>
                  <a:cubicBezTo>
                    <a:pt x="7525" y="26225"/>
                    <a:pt x="9160" y="25680"/>
                    <a:pt x="10675" y="24985"/>
                  </a:cubicBezTo>
                  <a:cubicBezTo>
                    <a:pt x="16313" y="22384"/>
                    <a:pt x="20782" y="17413"/>
                    <a:pt x="22851" y="11542"/>
                  </a:cubicBezTo>
                  <a:cubicBezTo>
                    <a:pt x="24018" y="8173"/>
                    <a:pt x="22550" y="3203"/>
                    <a:pt x="21016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5"/>
            <p:cNvSpPr/>
            <p:nvPr/>
          </p:nvSpPr>
          <p:spPr>
            <a:xfrm>
              <a:off x="3926599" y="2746642"/>
              <a:ext cx="406741" cy="730733"/>
            </a:xfrm>
            <a:custGeom>
              <a:avLst/>
              <a:gdLst/>
              <a:ahLst/>
              <a:cxnLst/>
              <a:rect l="l" t="t" r="r" b="b"/>
              <a:pathLst>
                <a:path w="13945" h="25053" extrusionOk="0">
                  <a:moveTo>
                    <a:pt x="10942" y="1"/>
                  </a:moveTo>
                  <a:cubicBezTo>
                    <a:pt x="9874" y="902"/>
                    <a:pt x="8840" y="1769"/>
                    <a:pt x="7806" y="2669"/>
                  </a:cubicBezTo>
                  <a:lnTo>
                    <a:pt x="6572" y="2236"/>
                  </a:lnTo>
                  <a:cubicBezTo>
                    <a:pt x="6572" y="2236"/>
                    <a:pt x="5938" y="3103"/>
                    <a:pt x="4637" y="4571"/>
                  </a:cubicBezTo>
                  <a:cubicBezTo>
                    <a:pt x="2703" y="8073"/>
                    <a:pt x="1235" y="11876"/>
                    <a:pt x="534" y="15812"/>
                  </a:cubicBezTo>
                  <a:cubicBezTo>
                    <a:pt x="1" y="18848"/>
                    <a:pt x="1" y="22017"/>
                    <a:pt x="501" y="25052"/>
                  </a:cubicBezTo>
                  <a:cubicBezTo>
                    <a:pt x="534" y="25019"/>
                    <a:pt x="568" y="25019"/>
                    <a:pt x="601" y="24985"/>
                  </a:cubicBezTo>
                  <a:cubicBezTo>
                    <a:pt x="6239" y="22384"/>
                    <a:pt x="10708" y="17413"/>
                    <a:pt x="12777" y="11542"/>
                  </a:cubicBezTo>
                  <a:cubicBezTo>
                    <a:pt x="13944" y="8173"/>
                    <a:pt x="12476" y="3203"/>
                    <a:pt x="10942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5"/>
            <p:cNvSpPr/>
            <p:nvPr/>
          </p:nvSpPr>
          <p:spPr>
            <a:xfrm>
              <a:off x="3924674" y="2663952"/>
              <a:ext cx="1319334" cy="1309621"/>
            </a:xfrm>
            <a:custGeom>
              <a:avLst/>
              <a:gdLst/>
              <a:ahLst/>
              <a:cxnLst/>
              <a:rect l="l" t="t" r="r" b="b"/>
              <a:pathLst>
                <a:path w="45233" h="44900" extrusionOk="0">
                  <a:moveTo>
                    <a:pt x="22616" y="1"/>
                  </a:moveTo>
                  <a:lnTo>
                    <a:pt x="9774" y="601"/>
                  </a:lnTo>
                  <a:cubicBezTo>
                    <a:pt x="5604" y="5905"/>
                    <a:pt x="2302" y="12009"/>
                    <a:pt x="1134" y="18647"/>
                  </a:cubicBezTo>
                  <a:cubicBezTo>
                    <a:pt x="0" y="25285"/>
                    <a:pt x="1234" y="32524"/>
                    <a:pt x="5337" y="37828"/>
                  </a:cubicBezTo>
                  <a:cubicBezTo>
                    <a:pt x="8673" y="42097"/>
                    <a:pt x="14510" y="44899"/>
                    <a:pt x="22616" y="44899"/>
                  </a:cubicBezTo>
                  <a:cubicBezTo>
                    <a:pt x="30722" y="44899"/>
                    <a:pt x="36559" y="42097"/>
                    <a:pt x="39895" y="37828"/>
                  </a:cubicBezTo>
                  <a:cubicBezTo>
                    <a:pt x="44031" y="32524"/>
                    <a:pt x="45232" y="25285"/>
                    <a:pt x="44098" y="18647"/>
                  </a:cubicBezTo>
                  <a:cubicBezTo>
                    <a:pt x="42964" y="12009"/>
                    <a:pt x="39628" y="5905"/>
                    <a:pt x="35492" y="601"/>
                  </a:cubicBezTo>
                  <a:lnTo>
                    <a:pt x="22616" y="1"/>
                  </a:ln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5"/>
            <p:cNvSpPr/>
            <p:nvPr/>
          </p:nvSpPr>
          <p:spPr>
            <a:xfrm>
              <a:off x="4099797" y="2663952"/>
              <a:ext cx="970053" cy="256878"/>
            </a:xfrm>
            <a:custGeom>
              <a:avLst/>
              <a:gdLst/>
              <a:ahLst/>
              <a:cxnLst/>
              <a:rect l="l" t="t" r="r" b="b"/>
              <a:pathLst>
                <a:path w="33258" h="8807" extrusionOk="0">
                  <a:moveTo>
                    <a:pt x="16612" y="1"/>
                  </a:moveTo>
                  <a:lnTo>
                    <a:pt x="3770" y="601"/>
                  </a:lnTo>
                  <a:cubicBezTo>
                    <a:pt x="2402" y="2369"/>
                    <a:pt x="1134" y="4204"/>
                    <a:pt x="0" y="6105"/>
                  </a:cubicBezTo>
                  <a:cubicBezTo>
                    <a:pt x="3636" y="7639"/>
                    <a:pt x="8940" y="8807"/>
                    <a:pt x="16612" y="8807"/>
                  </a:cubicBezTo>
                  <a:cubicBezTo>
                    <a:pt x="24284" y="8807"/>
                    <a:pt x="29621" y="7639"/>
                    <a:pt x="33257" y="6105"/>
                  </a:cubicBezTo>
                  <a:cubicBezTo>
                    <a:pt x="32123" y="4204"/>
                    <a:pt x="30856" y="2369"/>
                    <a:pt x="29488" y="601"/>
                  </a:cubicBezTo>
                  <a:lnTo>
                    <a:pt x="16612" y="1"/>
                  </a:ln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5"/>
            <p:cNvSpPr/>
            <p:nvPr/>
          </p:nvSpPr>
          <p:spPr>
            <a:xfrm>
              <a:off x="3720355" y="1617330"/>
              <a:ext cx="514690" cy="452884"/>
            </a:xfrm>
            <a:custGeom>
              <a:avLst/>
              <a:gdLst/>
              <a:ahLst/>
              <a:cxnLst/>
              <a:rect l="l" t="t" r="r" b="b"/>
              <a:pathLst>
                <a:path w="17646" h="15527" extrusionOk="0">
                  <a:moveTo>
                    <a:pt x="8811" y="0"/>
                  </a:moveTo>
                  <a:cubicBezTo>
                    <a:pt x="7820" y="0"/>
                    <a:pt x="6812" y="191"/>
                    <a:pt x="5838" y="592"/>
                  </a:cubicBezTo>
                  <a:cubicBezTo>
                    <a:pt x="1868" y="2226"/>
                    <a:pt x="0" y="6763"/>
                    <a:pt x="1635" y="10732"/>
                  </a:cubicBezTo>
                  <a:cubicBezTo>
                    <a:pt x="2868" y="13728"/>
                    <a:pt x="5754" y="15526"/>
                    <a:pt x="8802" y="15526"/>
                  </a:cubicBezTo>
                  <a:cubicBezTo>
                    <a:pt x="9793" y="15526"/>
                    <a:pt x="10801" y="15336"/>
                    <a:pt x="11775" y="14935"/>
                  </a:cubicBezTo>
                  <a:cubicBezTo>
                    <a:pt x="15745" y="13301"/>
                    <a:pt x="17646" y="8764"/>
                    <a:pt x="16011" y="4795"/>
                  </a:cubicBezTo>
                  <a:cubicBezTo>
                    <a:pt x="14753" y="1799"/>
                    <a:pt x="11861" y="0"/>
                    <a:pt x="8811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5"/>
            <p:cNvSpPr/>
            <p:nvPr/>
          </p:nvSpPr>
          <p:spPr>
            <a:xfrm>
              <a:off x="3918811" y="1762993"/>
              <a:ext cx="314309" cy="307630"/>
            </a:xfrm>
            <a:custGeom>
              <a:avLst/>
              <a:gdLst/>
              <a:ahLst/>
              <a:cxnLst/>
              <a:rect l="l" t="t" r="r" b="b"/>
              <a:pathLst>
                <a:path w="10776" h="10547" extrusionOk="0">
                  <a:moveTo>
                    <a:pt x="9241" y="1"/>
                  </a:moveTo>
                  <a:lnTo>
                    <a:pt x="9241" y="1"/>
                  </a:lnTo>
                  <a:cubicBezTo>
                    <a:pt x="5638" y="2269"/>
                    <a:pt x="3337" y="5038"/>
                    <a:pt x="2569" y="6038"/>
                  </a:cubicBezTo>
                  <a:cubicBezTo>
                    <a:pt x="2002" y="6806"/>
                    <a:pt x="1535" y="7473"/>
                    <a:pt x="1202" y="8006"/>
                  </a:cubicBezTo>
                  <a:cubicBezTo>
                    <a:pt x="801" y="8774"/>
                    <a:pt x="401" y="9508"/>
                    <a:pt x="1" y="10275"/>
                  </a:cubicBezTo>
                  <a:cubicBezTo>
                    <a:pt x="659" y="10453"/>
                    <a:pt x="1339" y="10547"/>
                    <a:pt x="2026" y="10547"/>
                  </a:cubicBezTo>
                  <a:cubicBezTo>
                    <a:pt x="3010" y="10547"/>
                    <a:pt x="4008" y="10354"/>
                    <a:pt x="4971" y="9941"/>
                  </a:cubicBezTo>
                  <a:cubicBezTo>
                    <a:pt x="8874" y="8340"/>
                    <a:pt x="10775" y="3904"/>
                    <a:pt x="9241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5"/>
            <p:cNvSpPr/>
            <p:nvPr/>
          </p:nvSpPr>
          <p:spPr>
            <a:xfrm>
              <a:off x="4934575" y="1617330"/>
              <a:ext cx="513756" cy="452884"/>
            </a:xfrm>
            <a:custGeom>
              <a:avLst/>
              <a:gdLst/>
              <a:ahLst/>
              <a:cxnLst/>
              <a:rect l="l" t="t" r="r" b="b"/>
              <a:pathLst>
                <a:path w="17614" h="15527" extrusionOk="0">
                  <a:moveTo>
                    <a:pt x="8803" y="0"/>
                  </a:moveTo>
                  <a:cubicBezTo>
                    <a:pt x="5755" y="0"/>
                    <a:pt x="2869" y="1799"/>
                    <a:pt x="1635" y="4795"/>
                  </a:cubicBezTo>
                  <a:cubicBezTo>
                    <a:pt x="1" y="8764"/>
                    <a:pt x="1869" y="13301"/>
                    <a:pt x="5838" y="14935"/>
                  </a:cubicBezTo>
                  <a:cubicBezTo>
                    <a:pt x="6812" y="15336"/>
                    <a:pt x="7820" y="15526"/>
                    <a:pt x="8811" y="15526"/>
                  </a:cubicBezTo>
                  <a:cubicBezTo>
                    <a:pt x="11859" y="15526"/>
                    <a:pt x="14745" y="13728"/>
                    <a:pt x="15979" y="10732"/>
                  </a:cubicBezTo>
                  <a:cubicBezTo>
                    <a:pt x="17613" y="6763"/>
                    <a:pt x="15745" y="2226"/>
                    <a:pt x="11776" y="592"/>
                  </a:cubicBezTo>
                  <a:cubicBezTo>
                    <a:pt x="10802" y="191"/>
                    <a:pt x="9794" y="0"/>
                    <a:pt x="8803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5"/>
            <p:cNvSpPr/>
            <p:nvPr/>
          </p:nvSpPr>
          <p:spPr>
            <a:xfrm>
              <a:off x="4936529" y="1762993"/>
              <a:ext cx="313317" cy="307630"/>
            </a:xfrm>
            <a:custGeom>
              <a:avLst/>
              <a:gdLst/>
              <a:ahLst/>
              <a:cxnLst/>
              <a:rect l="l" t="t" r="r" b="b"/>
              <a:pathLst>
                <a:path w="10742" h="10547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0" y="3904"/>
                    <a:pt x="1868" y="8340"/>
                    <a:pt x="5771" y="9941"/>
                  </a:cubicBezTo>
                  <a:cubicBezTo>
                    <a:pt x="6734" y="10354"/>
                    <a:pt x="7732" y="10547"/>
                    <a:pt x="8717" y="10547"/>
                  </a:cubicBezTo>
                  <a:cubicBezTo>
                    <a:pt x="9403" y="10547"/>
                    <a:pt x="10084" y="10453"/>
                    <a:pt x="10741" y="10275"/>
                  </a:cubicBezTo>
                  <a:cubicBezTo>
                    <a:pt x="10375" y="9508"/>
                    <a:pt x="9974" y="8774"/>
                    <a:pt x="9541" y="8006"/>
                  </a:cubicBezTo>
                  <a:cubicBezTo>
                    <a:pt x="9207" y="7473"/>
                    <a:pt x="8740" y="6806"/>
                    <a:pt x="8206" y="6038"/>
                  </a:cubicBezTo>
                  <a:cubicBezTo>
                    <a:pt x="7406" y="5038"/>
                    <a:pt x="5104" y="2269"/>
                    <a:pt x="1502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5"/>
            <p:cNvSpPr/>
            <p:nvPr/>
          </p:nvSpPr>
          <p:spPr>
            <a:xfrm>
              <a:off x="3849742" y="1673477"/>
              <a:ext cx="1469167" cy="1210393"/>
            </a:xfrm>
            <a:custGeom>
              <a:avLst/>
              <a:gdLst/>
              <a:ahLst/>
              <a:cxnLst/>
              <a:rect l="l" t="t" r="r" b="b"/>
              <a:pathLst>
                <a:path w="50370" h="41498" extrusionOk="0">
                  <a:moveTo>
                    <a:pt x="25185" y="1"/>
                  </a:moveTo>
                  <a:cubicBezTo>
                    <a:pt x="23351" y="1"/>
                    <a:pt x="21549" y="201"/>
                    <a:pt x="19781" y="535"/>
                  </a:cubicBezTo>
                  <a:cubicBezTo>
                    <a:pt x="11876" y="2169"/>
                    <a:pt x="6972" y="8073"/>
                    <a:pt x="5738" y="9641"/>
                  </a:cubicBezTo>
                  <a:cubicBezTo>
                    <a:pt x="5204" y="10375"/>
                    <a:pt x="4737" y="11042"/>
                    <a:pt x="4404" y="11576"/>
                  </a:cubicBezTo>
                  <a:cubicBezTo>
                    <a:pt x="1702" y="16279"/>
                    <a:pt x="1" y="21416"/>
                    <a:pt x="1" y="26186"/>
                  </a:cubicBezTo>
                  <a:cubicBezTo>
                    <a:pt x="1" y="29222"/>
                    <a:pt x="701" y="31690"/>
                    <a:pt x="1869" y="33658"/>
                  </a:cubicBezTo>
                  <a:cubicBezTo>
                    <a:pt x="3770" y="36694"/>
                    <a:pt x="9607" y="41497"/>
                    <a:pt x="25185" y="41497"/>
                  </a:cubicBezTo>
                  <a:cubicBezTo>
                    <a:pt x="40763" y="41497"/>
                    <a:pt x="46600" y="36694"/>
                    <a:pt x="48502" y="33658"/>
                  </a:cubicBezTo>
                  <a:cubicBezTo>
                    <a:pt x="49669" y="31690"/>
                    <a:pt x="50370" y="29222"/>
                    <a:pt x="50370" y="26186"/>
                  </a:cubicBezTo>
                  <a:cubicBezTo>
                    <a:pt x="50370" y="21416"/>
                    <a:pt x="48669" y="16279"/>
                    <a:pt x="45967" y="11576"/>
                  </a:cubicBezTo>
                  <a:cubicBezTo>
                    <a:pt x="45633" y="11042"/>
                    <a:pt x="45199" y="10375"/>
                    <a:pt x="44632" y="9641"/>
                  </a:cubicBezTo>
                  <a:cubicBezTo>
                    <a:pt x="43398" y="8073"/>
                    <a:pt x="38495" y="2169"/>
                    <a:pt x="30589" y="535"/>
                  </a:cubicBezTo>
                  <a:cubicBezTo>
                    <a:pt x="28854" y="201"/>
                    <a:pt x="27020" y="1"/>
                    <a:pt x="25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5"/>
            <p:cNvSpPr/>
            <p:nvPr/>
          </p:nvSpPr>
          <p:spPr>
            <a:xfrm>
              <a:off x="4051145" y="3662215"/>
              <a:ext cx="443696" cy="564537"/>
            </a:xfrm>
            <a:custGeom>
              <a:avLst/>
              <a:gdLst/>
              <a:ahLst/>
              <a:cxnLst/>
              <a:rect l="l" t="t" r="r" b="b"/>
              <a:pathLst>
                <a:path w="15212" h="19355" extrusionOk="0">
                  <a:moveTo>
                    <a:pt x="3303" y="0"/>
                  </a:moveTo>
                  <a:cubicBezTo>
                    <a:pt x="3303" y="0"/>
                    <a:pt x="0" y="7972"/>
                    <a:pt x="0" y="13310"/>
                  </a:cubicBezTo>
                  <a:cubicBezTo>
                    <a:pt x="0" y="16412"/>
                    <a:pt x="2202" y="17913"/>
                    <a:pt x="3003" y="18347"/>
                  </a:cubicBezTo>
                  <a:cubicBezTo>
                    <a:pt x="4533" y="19051"/>
                    <a:pt x="6191" y="19354"/>
                    <a:pt x="7771" y="19354"/>
                  </a:cubicBezTo>
                  <a:cubicBezTo>
                    <a:pt x="9635" y="19354"/>
                    <a:pt x="11392" y="18932"/>
                    <a:pt x="12710" y="18246"/>
                  </a:cubicBezTo>
                  <a:cubicBezTo>
                    <a:pt x="14544" y="17212"/>
                    <a:pt x="14911" y="14877"/>
                    <a:pt x="14978" y="14177"/>
                  </a:cubicBezTo>
                  <a:cubicBezTo>
                    <a:pt x="15211" y="10107"/>
                    <a:pt x="13944" y="4070"/>
                    <a:pt x="13944" y="4070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5"/>
            <p:cNvSpPr/>
            <p:nvPr/>
          </p:nvSpPr>
          <p:spPr>
            <a:xfrm>
              <a:off x="4092971" y="3662215"/>
              <a:ext cx="395045" cy="342485"/>
            </a:xfrm>
            <a:custGeom>
              <a:avLst/>
              <a:gdLst/>
              <a:ahLst/>
              <a:cxnLst/>
              <a:rect l="l" t="t" r="r" b="b"/>
              <a:pathLst>
                <a:path w="13544" h="11742" extrusionOk="0">
                  <a:moveTo>
                    <a:pt x="1869" y="0"/>
                  </a:moveTo>
                  <a:cubicBezTo>
                    <a:pt x="1869" y="0"/>
                    <a:pt x="868" y="2335"/>
                    <a:pt x="1" y="5337"/>
                  </a:cubicBezTo>
                  <a:cubicBezTo>
                    <a:pt x="2870" y="8740"/>
                    <a:pt x="7439" y="11108"/>
                    <a:pt x="13544" y="11742"/>
                  </a:cubicBezTo>
                  <a:cubicBezTo>
                    <a:pt x="13344" y="8072"/>
                    <a:pt x="12510" y="4070"/>
                    <a:pt x="12510" y="4070"/>
                  </a:cubicBezTo>
                  <a:lnTo>
                    <a:pt x="1869" y="0"/>
                  </a:ln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5"/>
            <p:cNvSpPr/>
            <p:nvPr/>
          </p:nvSpPr>
          <p:spPr>
            <a:xfrm>
              <a:off x="4673845" y="3662215"/>
              <a:ext cx="444659" cy="564537"/>
            </a:xfrm>
            <a:custGeom>
              <a:avLst/>
              <a:gdLst/>
              <a:ahLst/>
              <a:cxnLst/>
              <a:rect l="l" t="t" r="r" b="b"/>
              <a:pathLst>
                <a:path w="15245" h="19355" extrusionOk="0">
                  <a:moveTo>
                    <a:pt x="11942" y="0"/>
                  </a:moveTo>
                  <a:lnTo>
                    <a:pt x="1268" y="4070"/>
                  </a:lnTo>
                  <a:cubicBezTo>
                    <a:pt x="1268" y="4070"/>
                    <a:pt x="0" y="10107"/>
                    <a:pt x="234" y="14177"/>
                  </a:cubicBezTo>
                  <a:cubicBezTo>
                    <a:pt x="300" y="14877"/>
                    <a:pt x="667" y="17212"/>
                    <a:pt x="2502" y="18246"/>
                  </a:cubicBezTo>
                  <a:cubicBezTo>
                    <a:pt x="3819" y="18932"/>
                    <a:pt x="5576" y="19354"/>
                    <a:pt x="7440" y="19354"/>
                  </a:cubicBezTo>
                  <a:cubicBezTo>
                    <a:pt x="9021" y="19354"/>
                    <a:pt x="10678" y="19051"/>
                    <a:pt x="12209" y="18347"/>
                  </a:cubicBezTo>
                  <a:cubicBezTo>
                    <a:pt x="13009" y="17913"/>
                    <a:pt x="15211" y="16412"/>
                    <a:pt x="15244" y="13310"/>
                  </a:cubicBezTo>
                  <a:cubicBezTo>
                    <a:pt x="15244" y="7972"/>
                    <a:pt x="11942" y="0"/>
                    <a:pt x="11942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5"/>
            <p:cNvSpPr/>
            <p:nvPr/>
          </p:nvSpPr>
          <p:spPr>
            <a:xfrm>
              <a:off x="4680641" y="3662215"/>
              <a:ext cx="395045" cy="342485"/>
            </a:xfrm>
            <a:custGeom>
              <a:avLst/>
              <a:gdLst/>
              <a:ahLst/>
              <a:cxnLst/>
              <a:rect l="l" t="t" r="r" b="b"/>
              <a:pathLst>
                <a:path w="13544" h="11742" extrusionOk="0">
                  <a:moveTo>
                    <a:pt x="11709" y="0"/>
                  </a:moveTo>
                  <a:lnTo>
                    <a:pt x="1035" y="4070"/>
                  </a:lnTo>
                  <a:cubicBezTo>
                    <a:pt x="1035" y="4070"/>
                    <a:pt x="201" y="8072"/>
                    <a:pt x="1" y="11742"/>
                  </a:cubicBezTo>
                  <a:cubicBezTo>
                    <a:pt x="6105" y="11108"/>
                    <a:pt x="10675" y="8740"/>
                    <a:pt x="13544" y="5337"/>
                  </a:cubicBezTo>
                  <a:cubicBezTo>
                    <a:pt x="12676" y="2335"/>
                    <a:pt x="11709" y="0"/>
                    <a:pt x="11709" y="0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5"/>
            <p:cNvSpPr/>
            <p:nvPr/>
          </p:nvSpPr>
          <p:spPr>
            <a:xfrm>
              <a:off x="3947046" y="3285281"/>
              <a:ext cx="1274591" cy="688295"/>
            </a:xfrm>
            <a:custGeom>
              <a:avLst/>
              <a:gdLst/>
              <a:ahLst/>
              <a:cxnLst/>
              <a:rect l="l" t="t" r="r" b="b"/>
              <a:pathLst>
                <a:path w="43699" h="23598" extrusionOk="0">
                  <a:moveTo>
                    <a:pt x="21893" y="0"/>
                  </a:moveTo>
                  <a:cubicBezTo>
                    <a:pt x="12768" y="0"/>
                    <a:pt x="5045" y="1653"/>
                    <a:pt x="0" y="3116"/>
                  </a:cubicBezTo>
                  <a:cubicBezTo>
                    <a:pt x="167" y="7953"/>
                    <a:pt x="1635" y="12723"/>
                    <a:pt x="4570" y="16526"/>
                  </a:cubicBezTo>
                  <a:cubicBezTo>
                    <a:pt x="7906" y="20795"/>
                    <a:pt x="13743" y="23597"/>
                    <a:pt x="21849" y="23597"/>
                  </a:cubicBezTo>
                  <a:cubicBezTo>
                    <a:pt x="29955" y="23597"/>
                    <a:pt x="35792" y="20795"/>
                    <a:pt x="39128" y="16526"/>
                  </a:cubicBezTo>
                  <a:cubicBezTo>
                    <a:pt x="42030" y="12790"/>
                    <a:pt x="43498" y="8120"/>
                    <a:pt x="43698" y="3383"/>
                  </a:cubicBezTo>
                  <a:cubicBezTo>
                    <a:pt x="36012" y="887"/>
                    <a:pt x="28577" y="0"/>
                    <a:pt x="218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" name="Google Shape;1962;p55"/>
          <p:cNvGrpSpPr/>
          <p:nvPr/>
        </p:nvGrpSpPr>
        <p:grpSpPr>
          <a:xfrm>
            <a:off x="6596188" y="1616567"/>
            <a:ext cx="1220109" cy="813573"/>
            <a:chOff x="1638938" y="1973962"/>
            <a:chExt cx="1220109" cy="813573"/>
          </a:xfrm>
        </p:grpSpPr>
        <p:sp>
          <p:nvSpPr>
            <p:cNvPr id="1963" name="Google Shape;1963;p55"/>
            <p:cNvSpPr/>
            <p:nvPr/>
          </p:nvSpPr>
          <p:spPr>
            <a:xfrm>
              <a:off x="2307344" y="1973962"/>
              <a:ext cx="551703" cy="623426"/>
            </a:xfrm>
            <a:custGeom>
              <a:avLst/>
              <a:gdLst/>
              <a:ahLst/>
              <a:cxnLst/>
              <a:rect l="l" t="t" r="r" b="b"/>
              <a:pathLst>
                <a:path w="18915" h="21374" extrusionOk="0">
                  <a:moveTo>
                    <a:pt x="7251" y="0"/>
                  </a:moveTo>
                  <a:cubicBezTo>
                    <a:pt x="4747" y="0"/>
                    <a:pt x="2368" y="1200"/>
                    <a:pt x="1101" y="3876"/>
                  </a:cubicBezTo>
                  <a:cubicBezTo>
                    <a:pt x="1" y="6211"/>
                    <a:pt x="201" y="9046"/>
                    <a:pt x="1168" y="11448"/>
                  </a:cubicBezTo>
                  <a:cubicBezTo>
                    <a:pt x="2169" y="13850"/>
                    <a:pt x="3837" y="15884"/>
                    <a:pt x="5671" y="17719"/>
                  </a:cubicBezTo>
                  <a:cubicBezTo>
                    <a:pt x="7557" y="19574"/>
                    <a:pt x="9914" y="21374"/>
                    <a:pt x="12489" y="21374"/>
                  </a:cubicBezTo>
                  <a:cubicBezTo>
                    <a:pt x="12739" y="21374"/>
                    <a:pt x="12990" y="21357"/>
                    <a:pt x="13243" y="21322"/>
                  </a:cubicBezTo>
                  <a:cubicBezTo>
                    <a:pt x="15145" y="21055"/>
                    <a:pt x="16813" y="19720"/>
                    <a:pt x="17713" y="18019"/>
                  </a:cubicBezTo>
                  <a:cubicBezTo>
                    <a:pt x="18647" y="16318"/>
                    <a:pt x="18914" y="14350"/>
                    <a:pt x="18781" y="12415"/>
                  </a:cubicBezTo>
                  <a:cubicBezTo>
                    <a:pt x="18447" y="7912"/>
                    <a:pt x="15712" y="3742"/>
                    <a:pt x="11909" y="1374"/>
                  </a:cubicBezTo>
                  <a:cubicBezTo>
                    <a:pt x="10473" y="482"/>
                    <a:pt x="8837" y="0"/>
                    <a:pt x="7251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5"/>
            <p:cNvSpPr/>
            <p:nvPr/>
          </p:nvSpPr>
          <p:spPr>
            <a:xfrm>
              <a:off x="2519451" y="2327299"/>
              <a:ext cx="201431" cy="91498"/>
            </a:xfrm>
            <a:custGeom>
              <a:avLst/>
              <a:gdLst/>
              <a:ahLst/>
              <a:cxnLst/>
              <a:rect l="l" t="t" r="r" b="b"/>
              <a:pathLst>
                <a:path w="6906" h="3137" extrusionOk="0">
                  <a:moveTo>
                    <a:pt x="3436" y="1"/>
                  </a:moveTo>
                  <a:cubicBezTo>
                    <a:pt x="1535" y="1"/>
                    <a:pt x="0" y="701"/>
                    <a:pt x="0" y="1569"/>
                  </a:cubicBezTo>
                  <a:cubicBezTo>
                    <a:pt x="0" y="2436"/>
                    <a:pt x="1535" y="3137"/>
                    <a:pt x="3436" y="3137"/>
                  </a:cubicBezTo>
                  <a:cubicBezTo>
                    <a:pt x="5338" y="3137"/>
                    <a:pt x="6905" y="2436"/>
                    <a:pt x="6905" y="1569"/>
                  </a:cubicBezTo>
                  <a:cubicBezTo>
                    <a:pt x="6905" y="701"/>
                    <a:pt x="5338" y="1"/>
                    <a:pt x="3436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5"/>
            <p:cNvSpPr/>
            <p:nvPr/>
          </p:nvSpPr>
          <p:spPr>
            <a:xfrm>
              <a:off x="1638938" y="1973962"/>
              <a:ext cx="552666" cy="623426"/>
            </a:xfrm>
            <a:custGeom>
              <a:avLst/>
              <a:gdLst/>
              <a:ahLst/>
              <a:cxnLst/>
              <a:rect l="l" t="t" r="r" b="b"/>
              <a:pathLst>
                <a:path w="18948" h="21374" extrusionOk="0">
                  <a:moveTo>
                    <a:pt x="11663" y="0"/>
                  </a:moveTo>
                  <a:cubicBezTo>
                    <a:pt x="10077" y="0"/>
                    <a:pt x="8441" y="482"/>
                    <a:pt x="7005" y="1374"/>
                  </a:cubicBezTo>
                  <a:cubicBezTo>
                    <a:pt x="3203" y="3742"/>
                    <a:pt x="501" y="7912"/>
                    <a:pt x="134" y="12415"/>
                  </a:cubicBezTo>
                  <a:cubicBezTo>
                    <a:pt x="0" y="14350"/>
                    <a:pt x="267" y="16318"/>
                    <a:pt x="1201" y="18019"/>
                  </a:cubicBezTo>
                  <a:cubicBezTo>
                    <a:pt x="2135" y="19720"/>
                    <a:pt x="3770" y="21055"/>
                    <a:pt x="5704" y="21322"/>
                  </a:cubicBezTo>
                  <a:cubicBezTo>
                    <a:pt x="5958" y="21357"/>
                    <a:pt x="6209" y="21374"/>
                    <a:pt x="6458" y="21374"/>
                  </a:cubicBezTo>
                  <a:cubicBezTo>
                    <a:pt x="9034" y="21374"/>
                    <a:pt x="11388" y="19574"/>
                    <a:pt x="13243" y="17719"/>
                  </a:cubicBezTo>
                  <a:cubicBezTo>
                    <a:pt x="15078" y="15884"/>
                    <a:pt x="16779" y="13850"/>
                    <a:pt x="17746" y="11448"/>
                  </a:cubicBezTo>
                  <a:cubicBezTo>
                    <a:pt x="18747" y="9046"/>
                    <a:pt x="18947" y="6211"/>
                    <a:pt x="17813" y="3876"/>
                  </a:cubicBezTo>
                  <a:cubicBezTo>
                    <a:pt x="16547" y="1200"/>
                    <a:pt x="14168" y="0"/>
                    <a:pt x="11663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5"/>
            <p:cNvSpPr/>
            <p:nvPr/>
          </p:nvSpPr>
          <p:spPr>
            <a:xfrm>
              <a:off x="1777076" y="2327299"/>
              <a:ext cx="202422" cy="91498"/>
            </a:xfrm>
            <a:custGeom>
              <a:avLst/>
              <a:gdLst/>
              <a:ahLst/>
              <a:cxnLst/>
              <a:rect l="l" t="t" r="r" b="b"/>
              <a:pathLst>
                <a:path w="6940" h="3137" extrusionOk="0">
                  <a:moveTo>
                    <a:pt x="3470" y="1"/>
                  </a:moveTo>
                  <a:cubicBezTo>
                    <a:pt x="1569" y="1"/>
                    <a:pt x="1" y="701"/>
                    <a:pt x="1" y="1569"/>
                  </a:cubicBezTo>
                  <a:cubicBezTo>
                    <a:pt x="1" y="2436"/>
                    <a:pt x="1569" y="3137"/>
                    <a:pt x="3470" y="3137"/>
                  </a:cubicBezTo>
                  <a:cubicBezTo>
                    <a:pt x="5371" y="3137"/>
                    <a:pt x="6939" y="2436"/>
                    <a:pt x="6939" y="1569"/>
                  </a:cubicBezTo>
                  <a:cubicBezTo>
                    <a:pt x="6939" y="701"/>
                    <a:pt x="5371" y="1"/>
                    <a:pt x="3470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5"/>
            <p:cNvSpPr/>
            <p:nvPr/>
          </p:nvSpPr>
          <p:spPr>
            <a:xfrm>
              <a:off x="2472754" y="2138555"/>
              <a:ext cx="158613" cy="113870"/>
            </a:xfrm>
            <a:custGeom>
              <a:avLst/>
              <a:gdLst/>
              <a:ahLst/>
              <a:cxnLst/>
              <a:rect l="l" t="t" r="r" b="b"/>
              <a:pathLst>
                <a:path w="5438" h="3904" extrusionOk="0">
                  <a:moveTo>
                    <a:pt x="2702" y="1"/>
                  </a:moveTo>
                  <a:cubicBezTo>
                    <a:pt x="1201" y="1"/>
                    <a:pt x="0" y="1568"/>
                    <a:pt x="0" y="3503"/>
                  </a:cubicBezTo>
                  <a:cubicBezTo>
                    <a:pt x="0" y="3737"/>
                    <a:pt x="167" y="3903"/>
                    <a:pt x="401" y="3903"/>
                  </a:cubicBezTo>
                  <a:cubicBezTo>
                    <a:pt x="601" y="3903"/>
                    <a:pt x="801" y="3737"/>
                    <a:pt x="801" y="3503"/>
                  </a:cubicBezTo>
                  <a:cubicBezTo>
                    <a:pt x="801" y="2035"/>
                    <a:pt x="1668" y="801"/>
                    <a:pt x="2702" y="801"/>
                  </a:cubicBezTo>
                  <a:cubicBezTo>
                    <a:pt x="3770" y="801"/>
                    <a:pt x="4637" y="2035"/>
                    <a:pt x="4637" y="3503"/>
                  </a:cubicBezTo>
                  <a:cubicBezTo>
                    <a:pt x="4637" y="3737"/>
                    <a:pt x="4837" y="3903"/>
                    <a:pt x="5037" y="3903"/>
                  </a:cubicBezTo>
                  <a:cubicBezTo>
                    <a:pt x="5271" y="3903"/>
                    <a:pt x="5438" y="3737"/>
                    <a:pt x="5438" y="3503"/>
                  </a:cubicBezTo>
                  <a:cubicBezTo>
                    <a:pt x="5438" y="1568"/>
                    <a:pt x="4237" y="1"/>
                    <a:pt x="2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5"/>
            <p:cNvSpPr/>
            <p:nvPr/>
          </p:nvSpPr>
          <p:spPr>
            <a:xfrm>
              <a:off x="2237283" y="2544277"/>
              <a:ext cx="23392" cy="243257"/>
            </a:xfrm>
            <a:custGeom>
              <a:avLst/>
              <a:gdLst/>
              <a:ahLst/>
              <a:cxnLst/>
              <a:rect l="l" t="t" r="r" b="b"/>
              <a:pathLst>
                <a:path w="802" h="8340" extrusionOk="0">
                  <a:moveTo>
                    <a:pt x="401" y="1"/>
                  </a:moveTo>
                  <a:cubicBezTo>
                    <a:pt x="201" y="1"/>
                    <a:pt x="1" y="167"/>
                    <a:pt x="1" y="401"/>
                  </a:cubicBezTo>
                  <a:lnTo>
                    <a:pt x="1" y="7940"/>
                  </a:lnTo>
                  <a:cubicBezTo>
                    <a:pt x="1" y="8173"/>
                    <a:pt x="201" y="8340"/>
                    <a:pt x="401" y="8340"/>
                  </a:cubicBezTo>
                  <a:cubicBezTo>
                    <a:pt x="635" y="8340"/>
                    <a:pt x="801" y="8173"/>
                    <a:pt x="801" y="7940"/>
                  </a:cubicBezTo>
                  <a:lnTo>
                    <a:pt x="801" y="401"/>
                  </a:lnTo>
                  <a:cubicBezTo>
                    <a:pt x="801" y="167"/>
                    <a:pt x="635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5"/>
            <p:cNvSpPr/>
            <p:nvPr/>
          </p:nvSpPr>
          <p:spPr>
            <a:xfrm>
              <a:off x="2155556" y="2696882"/>
              <a:ext cx="186847" cy="90653"/>
            </a:xfrm>
            <a:custGeom>
              <a:avLst/>
              <a:gdLst/>
              <a:ahLst/>
              <a:cxnLst/>
              <a:rect l="l" t="t" r="r" b="b"/>
              <a:pathLst>
                <a:path w="6406" h="3108" extrusionOk="0">
                  <a:moveTo>
                    <a:pt x="5977" y="1"/>
                  </a:moveTo>
                  <a:cubicBezTo>
                    <a:pt x="5799" y="1"/>
                    <a:pt x="5631" y="130"/>
                    <a:pt x="5572" y="339"/>
                  </a:cubicBezTo>
                  <a:cubicBezTo>
                    <a:pt x="5371" y="1473"/>
                    <a:pt x="4371" y="2307"/>
                    <a:pt x="3203" y="2307"/>
                  </a:cubicBezTo>
                  <a:cubicBezTo>
                    <a:pt x="2069" y="2307"/>
                    <a:pt x="1068" y="1507"/>
                    <a:pt x="835" y="406"/>
                  </a:cubicBezTo>
                  <a:cubicBezTo>
                    <a:pt x="805" y="196"/>
                    <a:pt x="640" y="67"/>
                    <a:pt x="438" y="67"/>
                  </a:cubicBezTo>
                  <a:cubicBezTo>
                    <a:pt x="415" y="67"/>
                    <a:pt x="392" y="69"/>
                    <a:pt x="368" y="72"/>
                  </a:cubicBezTo>
                  <a:cubicBezTo>
                    <a:pt x="134" y="139"/>
                    <a:pt x="1" y="339"/>
                    <a:pt x="68" y="539"/>
                  </a:cubicBezTo>
                  <a:cubicBezTo>
                    <a:pt x="368" y="2040"/>
                    <a:pt x="1702" y="3108"/>
                    <a:pt x="3203" y="3108"/>
                  </a:cubicBezTo>
                  <a:cubicBezTo>
                    <a:pt x="4771" y="3108"/>
                    <a:pt x="6105" y="2007"/>
                    <a:pt x="6372" y="473"/>
                  </a:cubicBezTo>
                  <a:cubicBezTo>
                    <a:pt x="6405" y="239"/>
                    <a:pt x="6272" y="39"/>
                    <a:pt x="6039" y="6"/>
                  </a:cubicBezTo>
                  <a:cubicBezTo>
                    <a:pt x="6018" y="2"/>
                    <a:pt x="5998" y="1"/>
                    <a:pt x="5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5"/>
            <p:cNvSpPr/>
            <p:nvPr/>
          </p:nvSpPr>
          <p:spPr>
            <a:xfrm>
              <a:off x="2121517" y="2418769"/>
              <a:ext cx="255916" cy="180984"/>
            </a:xfrm>
            <a:custGeom>
              <a:avLst/>
              <a:gdLst/>
              <a:ahLst/>
              <a:cxnLst/>
              <a:rect l="l" t="t" r="r" b="b"/>
              <a:pathLst>
                <a:path w="8774" h="6205" extrusionOk="0">
                  <a:moveTo>
                    <a:pt x="3703" y="1"/>
                  </a:moveTo>
                  <a:cubicBezTo>
                    <a:pt x="2669" y="34"/>
                    <a:pt x="768" y="334"/>
                    <a:pt x="434" y="2169"/>
                  </a:cubicBezTo>
                  <a:cubicBezTo>
                    <a:pt x="0" y="4737"/>
                    <a:pt x="2736" y="6205"/>
                    <a:pt x="4370" y="6205"/>
                  </a:cubicBezTo>
                  <a:cubicBezTo>
                    <a:pt x="6038" y="6205"/>
                    <a:pt x="8773" y="4737"/>
                    <a:pt x="8340" y="2169"/>
                  </a:cubicBezTo>
                  <a:cubicBezTo>
                    <a:pt x="8006" y="367"/>
                    <a:pt x="6171" y="34"/>
                    <a:pt x="5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5"/>
            <p:cNvSpPr/>
            <p:nvPr/>
          </p:nvSpPr>
          <p:spPr>
            <a:xfrm>
              <a:off x="1866592" y="2138555"/>
              <a:ext cx="159605" cy="113870"/>
            </a:xfrm>
            <a:custGeom>
              <a:avLst/>
              <a:gdLst/>
              <a:ahLst/>
              <a:cxnLst/>
              <a:rect l="l" t="t" r="r" b="b"/>
              <a:pathLst>
                <a:path w="5472" h="3904" extrusionOk="0">
                  <a:moveTo>
                    <a:pt x="2736" y="1"/>
                  </a:moveTo>
                  <a:cubicBezTo>
                    <a:pt x="1235" y="1"/>
                    <a:pt x="1" y="1568"/>
                    <a:pt x="1" y="3503"/>
                  </a:cubicBezTo>
                  <a:cubicBezTo>
                    <a:pt x="1" y="3737"/>
                    <a:pt x="168" y="3903"/>
                    <a:pt x="401" y="3903"/>
                  </a:cubicBezTo>
                  <a:cubicBezTo>
                    <a:pt x="635" y="3903"/>
                    <a:pt x="801" y="3737"/>
                    <a:pt x="801" y="3503"/>
                  </a:cubicBezTo>
                  <a:cubicBezTo>
                    <a:pt x="801" y="2035"/>
                    <a:pt x="1669" y="801"/>
                    <a:pt x="2736" y="801"/>
                  </a:cubicBezTo>
                  <a:cubicBezTo>
                    <a:pt x="3804" y="801"/>
                    <a:pt x="4671" y="2035"/>
                    <a:pt x="4671" y="3503"/>
                  </a:cubicBezTo>
                  <a:cubicBezTo>
                    <a:pt x="4671" y="3737"/>
                    <a:pt x="4838" y="3903"/>
                    <a:pt x="5071" y="3903"/>
                  </a:cubicBezTo>
                  <a:cubicBezTo>
                    <a:pt x="5271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55"/>
          <p:cNvGrpSpPr/>
          <p:nvPr/>
        </p:nvGrpSpPr>
        <p:grpSpPr>
          <a:xfrm>
            <a:off x="1194270" y="3145275"/>
            <a:ext cx="1107227" cy="1210408"/>
            <a:chOff x="1416001" y="2970099"/>
            <a:chExt cx="1107227" cy="1210408"/>
          </a:xfrm>
        </p:grpSpPr>
        <p:sp>
          <p:nvSpPr>
            <p:cNvPr id="1973" name="Google Shape;1973;p55"/>
            <p:cNvSpPr/>
            <p:nvPr/>
          </p:nvSpPr>
          <p:spPr>
            <a:xfrm>
              <a:off x="1496768" y="3622970"/>
              <a:ext cx="201431" cy="91469"/>
            </a:xfrm>
            <a:custGeom>
              <a:avLst/>
              <a:gdLst/>
              <a:ahLst/>
              <a:cxnLst/>
              <a:rect l="l" t="t" r="r" b="b"/>
              <a:pathLst>
                <a:path w="6906" h="3136" extrusionOk="0">
                  <a:moveTo>
                    <a:pt x="3469" y="0"/>
                  </a:moveTo>
                  <a:cubicBezTo>
                    <a:pt x="1568" y="0"/>
                    <a:pt x="0" y="701"/>
                    <a:pt x="0" y="1568"/>
                  </a:cubicBezTo>
                  <a:cubicBezTo>
                    <a:pt x="0" y="2435"/>
                    <a:pt x="1568" y="3136"/>
                    <a:pt x="3469" y="3136"/>
                  </a:cubicBezTo>
                  <a:cubicBezTo>
                    <a:pt x="5371" y="3136"/>
                    <a:pt x="6905" y="2435"/>
                    <a:pt x="6905" y="1568"/>
                  </a:cubicBezTo>
                  <a:cubicBezTo>
                    <a:pt x="6905" y="701"/>
                    <a:pt x="5371" y="0"/>
                    <a:pt x="3469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5"/>
            <p:cNvSpPr/>
            <p:nvPr/>
          </p:nvSpPr>
          <p:spPr>
            <a:xfrm>
              <a:off x="2194383" y="3436148"/>
              <a:ext cx="158613" cy="114832"/>
            </a:xfrm>
            <a:custGeom>
              <a:avLst/>
              <a:gdLst/>
              <a:ahLst/>
              <a:cxnLst/>
              <a:rect l="l" t="t" r="r" b="b"/>
              <a:pathLst>
                <a:path w="5438" h="3937" extrusionOk="0">
                  <a:moveTo>
                    <a:pt x="2735" y="1"/>
                  </a:moveTo>
                  <a:cubicBezTo>
                    <a:pt x="1968" y="1"/>
                    <a:pt x="1268" y="368"/>
                    <a:pt x="767" y="1068"/>
                  </a:cubicBezTo>
                  <a:cubicBezTo>
                    <a:pt x="267" y="1735"/>
                    <a:pt x="0" y="2603"/>
                    <a:pt x="0" y="3503"/>
                  </a:cubicBezTo>
                  <a:cubicBezTo>
                    <a:pt x="0" y="3737"/>
                    <a:pt x="167" y="3903"/>
                    <a:pt x="400" y="3903"/>
                  </a:cubicBezTo>
                  <a:cubicBezTo>
                    <a:pt x="601" y="3903"/>
                    <a:pt x="801" y="3737"/>
                    <a:pt x="801" y="3503"/>
                  </a:cubicBezTo>
                  <a:cubicBezTo>
                    <a:pt x="801" y="2769"/>
                    <a:pt x="1001" y="2069"/>
                    <a:pt x="1401" y="1535"/>
                  </a:cubicBezTo>
                  <a:cubicBezTo>
                    <a:pt x="1768" y="1068"/>
                    <a:pt x="2235" y="801"/>
                    <a:pt x="2735" y="801"/>
                  </a:cubicBezTo>
                  <a:cubicBezTo>
                    <a:pt x="3202" y="801"/>
                    <a:pt x="3703" y="1068"/>
                    <a:pt x="4036" y="1568"/>
                  </a:cubicBezTo>
                  <a:cubicBezTo>
                    <a:pt x="4437" y="2069"/>
                    <a:pt x="4637" y="2769"/>
                    <a:pt x="4637" y="3537"/>
                  </a:cubicBezTo>
                  <a:cubicBezTo>
                    <a:pt x="4637" y="3737"/>
                    <a:pt x="4837" y="3937"/>
                    <a:pt x="5037" y="3937"/>
                  </a:cubicBezTo>
                  <a:cubicBezTo>
                    <a:pt x="5271" y="3937"/>
                    <a:pt x="5437" y="3737"/>
                    <a:pt x="5437" y="3537"/>
                  </a:cubicBezTo>
                  <a:cubicBezTo>
                    <a:pt x="5437" y="2603"/>
                    <a:pt x="5171" y="1735"/>
                    <a:pt x="4704" y="1068"/>
                  </a:cubicBezTo>
                  <a:cubicBezTo>
                    <a:pt x="4170" y="368"/>
                    <a:pt x="3469" y="1"/>
                    <a:pt x="2735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5"/>
            <p:cNvSpPr/>
            <p:nvPr/>
          </p:nvSpPr>
          <p:spPr>
            <a:xfrm>
              <a:off x="1588210" y="3434194"/>
              <a:ext cx="159605" cy="114862"/>
            </a:xfrm>
            <a:custGeom>
              <a:avLst/>
              <a:gdLst/>
              <a:ahLst/>
              <a:cxnLst/>
              <a:rect l="l" t="t" r="r" b="b"/>
              <a:pathLst>
                <a:path w="5472" h="3938" extrusionOk="0">
                  <a:moveTo>
                    <a:pt x="2736" y="1"/>
                  </a:moveTo>
                  <a:cubicBezTo>
                    <a:pt x="1969" y="1"/>
                    <a:pt x="1302" y="401"/>
                    <a:pt x="768" y="1068"/>
                  </a:cubicBezTo>
                  <a:cubicBezTo>
                    <a:pt x="268" y="1736"/>
                    <a:pt x="1" y="2603"/>
                    <a:pt x="1" y="3537"/>
                  </a:cubicBezTo>
                  <a:cubicBezTo>
                    <a:pt x="1" y="3737"/>
                    <a:pt x="167" y="3937"/>
                    <a:pt x="401" y="3937"/>
                  </a:cubicBezTo>
                  <a:cubicBezTo>
                    <a:pt x="634" y="3937"/>
                    <a:pt x="801" y="3737"/>
                    <a:pt x="801" y="3537"/>
                  </a:cubicBezTo>
                  <a:cubicBezTo>
                    <a:pt x="801" y="2770"/>
                    <a:pt x="1035" y="2069"/>
                    <a:pt x="1402" y="1569"/>
                  </a:cubicBezTo>
                  <a:cubicBezTo>
                    <a:pt x="1769" y="1068"/>
                    <a:pt x="2236" y="802"/>
                    <a:pt x="2736" y="802"/>
                  </a:cubicBezTo>
                  <a:cubicBezTo>
                    <a:pt x="3236" y="802"/>
                    <a:pt x="3703" y="1068"/>
                    <a:pt x="4070" y="1569"/>
                  </a:cubicBezTo>
                  <a:cubicBezTo>
                    <a:pt x="4437" y="2102"/>
                    <a:pt x="4671" y="2803"/>
                    <a:pt x="4671" y="3537"/>
                  </a:cubicBezTo>
                  <a:cubicBezTo>
                    <a:pt x="4671" y="3770"/>
                    <a:pt x="4837" y="3937"/>
                    <a:pt x="5071" y="3937"/>
                  </a:cubicBezTo>
                  <a:cubicBezTo>
                    <a:pt x="5271" y="3937"/>
                    <a:pt x="5471" y="3770"/>
                    <a:pt x="5471" y="3537"/>
                  </a:cubicBezTo>
                  <a:cubicBezTo>
                    <a:pt x="5471" y="2603"/>
                    <a:pt x="5204" y="1736"/>
                    <a:pt x="4704" y="1102"/>
                  </a:cubicBezTo>
                  <a:cubicBezTo>
                    <a:pt x="4170" y="401"/>
                    <a:pt x="3503" y="1"/>
                    <a:pt x="2736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5"/>
            <p:cNvSpPr/>
            <p:nvPr/>
          </p:nvSpPr>
          <p:spPr>
            <a:xfrm>
              <a:off x="1416001" y="3639508"/>
              <a:ext cx="1107227" cy="540999"/>
            </a:xfrm>
            <a:custGeom>
              <a:avLst/>
              <a:gdLst/>
              <a:ahLst/>
              <a:cxnLst/>
              <a:rect l="l" t="t" r="r" b="b"/>
              <a:pathLst>
                <a:path w="37961" h="18548" extrusionOk="0">
                  <a:moveTo>
                    <a:pt x="19014" y="0"/>
                  </a:moveTo>
                  <a:cubicBezTo>
                    <a:pt x="16412" y="0"/>
                    <a:pt x="5137" y="1735"/>
                    <a:pt x="0" y="14611"/>
                  </a:cubicBezTo>
                  <a:cubicBezTo>
                    <a:pt x="3570" y="16712"/>
                    <a:pt x="9441" y="18514"/>
                    <a:pt x="18947" y="18547"/>
                  </a:cubicBezTo>
                  <a:cubicBezTo>
                    <a:pt x="19034" y="18547"/>
                    <a:pt x="19121" y="18547"/>
                    <a:pt x="19208" y="18547"/>
                  </a:cubicBezTo>
                  <a:cubicBezTo>
                    <a:pt x="28594" y="18547"/>
                    <a:pt x="34391" y="16760"/>
                    <a:pt x="37961" y="14711"/>
                  </a:cubicBezTo>
                  <a:cubicBezTo>
                    <a:pt x="32891" y="1802"/>
                    <a:pt x="21616" y="0"/>
                    <a:pt x="19014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5"/>
            <p:cNvSpPr/>
            <p:nvPr/>
          </p:nvSpPr>
          <p:spPr>
            <a:xfrm>
              <a:off x="1957945" y="3756269"/>
              <a:ext cx="24355" cy="275370"/>
            </a:xfrm>
            <a:custGeom>
              <a:avLst/>
              <a:gdLst/>
              <a:ahLst/>
              <a:cxnLst/>
              <a:rect l="l" t="t" r="r" b="b"/>
              <a:pathLst>
                <a:path w="835" h="9441" extrusionOk="0">
                  <a:moveTo>
                    <a:pt x="434" y="0"/>
                  </a:moveTo>
                  <a:cubicBezTo>
                    <a:pt x="201" y="0"/>
                    <a:pt x="34" y="200"/>
                    <a:pt x="34" y="400"/>
                  </a:cubicBezTo>
                  <a:lnTo>
                    <a:pt x="0" y="9040"/>
                  </a:lnTo>
                  <a:cubicBezTo>
                    <a:pt x="0" y="9273"/>
                    <a:pt x="167" y="9440"/>
                    <a:pt x="401" y="9440"/>
                  </a:cubicBezTo>
                  <a:cubicBezTo>
                    <a:pt x="601" y="9440"/>
                    <a:pt x="801" y="9273"/>
                    <a:pt x="801" y="9040"/>
                  </a:cubicBezTo>
                  <a:lnTo>
                    <a:pt x="834" y="400"/>
                  </a:lnTo>
                  <a:cubicBezTo>
                    <a:pt x="834" y="200"/>
                    <a:pt x="634" y="0"/>
                    <a:pt x="434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5"/>
            <p:cNvSpPr/>
            <p:nvPr/>
          </p:nvSpPr>
          <p:spPr>
            <a:xfrm>
              <a:off x="1876216" y="3940962"/>
              <a:ext cx="186818" cy="90682"/>
            </a:xfrm>
            <a:custGeom>
              <a:avLst/>
              <a:gdLst/>
              <a:ahLst/>
              <a:cxnLst/>
              <a:rect l="l" t="t" r="r" b="b"/>
              <a:pathLst>
                <a:path w="6405" h="3109" extrusionOk="0">
                  <a:moveTo>
                    <a:pt x="5977" y="1"/>
                  </a:moveTo>
                  <a:cubicBezTo>
                    <a:pt x="5798" y="1"/>
                    <a:pt x="5631" y="130"/>
                    <a:pt x="5571" y="340"/>
                  </a:cubicBezTo>
                  <a:cubicBezTo>
                    <a:pt x="5371" y="1474"/>
                    <a:pt x="4370" y="2308"/>
                    <a:pt x="3203" y="2308"/>
                  </a:cubicBezTo>
                  <a:cubicBezTo>
                    <a:pt x="2069" y="2308"/>
                    <a:pt x="1068" y="1507"/>
                    <a:pt x="834" y="373"/>
                  </a:cubicBezTo>
                  <a:cubicBezTo>
                    <a:pt x="804" y="193"/>
                    <a:pt x="614" y="68"/>
                    <a:pt x="430" y="68"/>
                  </a:cubicBezTo>
                  <a:cubicBezTo>
                    <a:pt x="409" y="68"/>
                    <a:pt x="388" y="69"/>
                    <a:pt x="367" y="73"/>
                  </a:cubicBezTo>
                  <a:cubicBezTo>
                    <a:pt x="134" y="106"/>
                    <a:pt x="0" y="306"/>
                    <a:pt x="67" y="540"/>
                  </a:cubicBezTo>
                  <a:cubicBezTo>
                    <a:pt x="367" y="2041"/>
                    <a:pt x="1668" y="3108"/>
                    <a:pt x="3203" y="3108"/>
                  </a:cubicBezTo>
                  <a:cubicBezTo>
                    <a:pt x="4770" y="3108"/>
                    <a:pt x="6105" y="2007"/>
                    <a:pt x="6372" y="473"/>
                  </a:cubicBezTo>
                  <a:cubicBezTo>
                    <a:pt x="6405" y="273"/>
                    <a:pt x="6272" y="39"/>
                    <a:pt x="6038" y="6"/>
                  </a:cubicBezTo>
                  <a:cubicBezTo>
                    <a:pt x="6018" y="3"/>
                    <a:pt x="5997" y="1"/>
                    <a:pt x="5977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5"/>
            <p:cNvSpPr/>
            <p:nvPr/>
          </p:nvSpPr>
          <p:spPr>
            <a:xfrm>
              <a:off x="1857724" y="2970099"/>
              <a:ext cx="225756" cy="699582"/>
            </a:xfrm>
            <a:custGeom>
              <a:avLst/>
              <a:gdLst/>
              <a:ahLst/>
              <a:cxnLst/>
              <a:rect l="l" t="t" r="r" b="b"/>
              <a:pathLst>
                <a:path w="7740" h="23985" extrusionOk="0">
                  <a:moveTo>
                    <a:pt x="3937" y="1"/>
                  </a:moveTo>
                  <a:cubicBezTo>
                    <a:pt x="2903" y="1"/>
                    <a:pt x="1869" y="67"/>
                    <a:pt x="835" y="201"/>
                  </a:cubicBezTo>
                  <a:cubicBezTo>
                    <a:pt x="3503" y="14344"/>
                    <a:pt x="1" y="23951"/>
                    <a:pt x="1" y="23951"/>
                  </a:cubicBezTo>
                  <a:lnTo>
                    <a:pt x="7739" y="23984"/>
                  </a:lnTo>
                  <a:cubicBezTo>
                    <a:pt x="7739" y="23984"/>
                    <a:pt x="4304" y="14344"/>
                    <a:pt x="7006" y="201"/>
                  </a:cubicBezTo>
                  <a:cubicBezTo>
                    <a:pt x="6005" y="67"/>
                    <a:pt x="4971" y="1"/>
                    <a:pt x="3937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5"/>
            <p:cNvSpPr/>
            <p:nvPr/>
          </p:nvSpPr>
          <p:spPr>
            <a:xfrm>
              <a:off x="1772115" y="3597652"/>
              <a:ext cx="396007" cy="202422"/>
            </a:xfrm>
            <a:custGeom>
              <a:avLst/>
              <a:gdLst/>
              <a:ahLst/>
              <a:cxnLst/>
              <a:rect l="l" t="t" r="r" b="b"/>
              <a:pathLst>
                <a:path w="13577" h="6940" extrusionOk="0">
                  <a:moveTo>
                    <a:pt x="5771" y="1"/>
                  </a:moveTo>
                  <a:cubicBezTo>
                    <a:pt x="4170" y="34"/>
                    <a:pt x="1201" y="335"/>
                    <a:pt x="701" y="2403"/>
                  </a:cubicBezTo>
                  <a:cubicBezTo>
                    <a:pt x="0" y="5271"/>
                    <a:pt x="4237" y="6939"/>
                    <a:pt x="6805" y="6939"/>
                  </a:cubicBezTo>
                  <a:cubicBezTo>
                    <a:pt x="9340" y="6939"/>
                    <a:pt x="13577" y="5305"/>
                    <a:pt x="12909" y="2436"/>
                  </a:cubicBezTo>
                  <a:cubicBezTo>
                    <a:pt x="12442" y="401"/>
                    <a:pt x="9574" y="34"/>
                    <a:pt x="7939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5"/>
            <p:cNvSpPr/>
            <p:nvPr/>
          </p:nvSpPr>
          <p:spPr>
            <a:xfrm>
              <a:off x="2242043" y="3622970"/>
              <a:ext cx="201431" cy="91469"/>
            </a:xfrm>
            <a:custGeom>
              <a:avLst/>
              <a:gdLst/>
              <a:ahLst/>
              <a:cxnLst/>
              <a:rect l="l" t="t" r="r" b="b"/>
              <a:pathLst>
                <a:path w="6906" h="3136" extrusionOk="0">
                  <a:moveTo>
                    <a:pt x="3469" y="0"/>
                  </a:moveTo>
                  <a:cubicBezTo>
                    <a:pt x="1568" y="0"/>
                    <a:pt x="0" y="701"/>
                    <a:pt x="0" y="1568"/>
                  </a:cubicBezTo>
                  <a:cubicBezTo>
                    <a:pt x="0" y="2435"/>
                    <a:pt x="1568" y="3136"/>
                    <a:pt x="3469" y="3136"/>
                  </a:cubicBezTo>
                  <a:cubicBezTo>
                    <a:pt x="5371" y="3136"/>
                    <a:pt x="6905" y="2435"/>
                    <a:pt x="6905" y="1568"/>
                  </a:cubicBezTo>
                  <a:cubicBezTo>
                    <a:pt x="6905" y="701"/>
                    <a:pt x="5371" y="0"/>
                    <a:pt x="3469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2" name="Google Shape;1982;p55"/>
          <p:cNvGrpSpPr/>
          <p:nvPr/>
        </p:nvGrpSpPr>
        <p:grpSpPr>
          <a:xfrm>
            <a:off x="1001966" y="1305838"/>
            <a:ext cx="1469159" cy="1078975"/>
            <a:chOff x="1235038" y="1483866"/>
            <a:chExt cx="1469159" cy="1078975"/>
          </a:xfrm>
        </p:grpSpPr>
        <p:sp>
          <p:nvSpPr>
            <p:cNvPr id="1983" name="Google Shape;1983;p55"/>
            <p:cNvSpPr/>
            <p:nvPr/>
          </p:nvSpPr>
          <p:spPr>
            <a:xfrm>
              <a:off x="1408844" y="1652787"/>
              <a:ext cx="1151471" cy="910054"/>
            </a:xfrm>
            <a:custGeom>
              <a:avLst/>
              <a:gdLst/>
              <a:ahLst/>
              <a:cxnLst/>
              <a:rect l="l" t="t" r="r" b="b"/>
              <a:pathLst>
                <a:path w="42431" h="33538" extrusionOk="0">
                  <a:moveTo>
                    <a:pt x="12164" y="1"/>
                  </a:moveTo>
                  <a:cubicBezTo>
                    <a:pt x="11815" y="1"/>
                    <a:pt x="11453" y="27"/>
                    <a:pt x="11075" y="80"/>
                  </a:cubicBezTo>
                  <a:cubicBezTo>
                    <a:pt x="5938" y="848"/>
                    <a:pt x="2803" y="4584"/>
                    <a:pt x="1235" y="8820"/>
                  </a:cubicBezTo>
                  <a:cubicBezTo>
                    <a:pt x="1168" y="8987"/>
                    <a:pt x="1135" y="9153"/>
                    <a:pt x="1068" y="9287"/>
                  </a:cubicBezTo>
                  <a:cubicBezTo>
                    <a:pt x="1068" y="9354"/>
                    <a:pt x="1035" y="9387"/>
                    <a:pt x="1035" y="9454"/>
                  </a:cubicBezTo>
                  <a:cubicBezTo>
                    <a:pt x="1" y="12623"/>
                    <a:pt x="267" y="15591"/>
                    <a:pt x="401" y="16959"/>
                  </a:cubicBezTo>
                  <a:cubicBezTo>
                    <a:pt x="768" y="19594"/>
                    <a:pt x="1635" y="22797"/>
                    <a:pt x="3403" y="25065"/>
                  </a:cubicBezTo>
                  <a:cubicBezTo>
                    <a:pt x="6672" y="29034"/>
                    <a:pt x="12610" y="33504"/>
                    <a:pt x="20549" y="33538"/>
                  </a:cubicBezTo>
                  <a:lnTo>
                    <a:pt x="20715" y="33538"/>
                  </a:lnTo>
                  <a:cubicBezTo>
                    <a:pt x="34025" y="33538"/>
                    <a:pt x="39596" y="25499"/>
                    <a:pt x="40997" y="19227"/>
                  </a:cubicBezTo>
                  <a:cubicBezTo>
                    <a:pt x="42431" y="12956"/>
                    <a:pt x="39762" y="1448"/>
                    <a:pt x="30289" y="80"/>
                  </a:cubicBezTo>
                  <a:cubicBezTo>
                    <a:pt x="29913" y="27"/>
                    <a:pt x="29551" y="1"/>
                    <a:pt x="29204" y="1"/>
                  </a:cubicBezTo>
                  <a:cubicBezTo>
                    <a:pt x="21479" y="1"/>
                    <a:pt x="20738" y="12705"/>
                    <a:pt x="20682" y="16272"/>
                  </a:cubicBezTo>
                  <a:lnTo>
                    <a:pt x="20682" y="16272"/>
                  </a:lnTo>
                  <a:lnTo>
                    <a:pt x="20682" y="16192"/>
                  </a:lnTo>
                  <a:cubicBezTo>
                    <a:pt x="20618" y="12491"/>
                    <a:pt x="19822" y="1"/>
                    <a:pt x="12164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5"/>
            <p:cNvSpPr/>
            <p:nvPr/>
          </p:nvSpPr>
          <p:spPr>
            <a:xfrm>
              <a:off x="1767285" y="2050518"/>
              <a:ext cx="412816" cy="258000"/>
            </a:xfrm>
            <a:custGeom>
              <a:avLst/>
              <a:gdLst/>
              <a:ahLst/>
              <a:cxnLst/>
              <a:rect l="l" t="t" r="r" b="b"/>
              <a:pathLst>
                <a:path w="15212" h="9508" extrusionOk="0">
                  <a:moveTo>
                    <a:pt x="6439" y="0"/>
                  </a:moveTo>
                  <a:cubicBezTo>
                    <a:pt x="4638" y="34"/>
                    <a:pt x="1335" y="501"/>
                    <a:pt x="768" y="3303"/>
                  </a:cubicBezTo>
                  <a:cubicBezTo>
                    <a:pt x="1" y="7239"/>
                    <a:pt x="4738" y="9507"/>
                    <a:pt x="7606" y="9507"/>
                  </a:cubicBezTo>
                  <a:cubicBezTo>
                    <a:pt x="10475" y="9507"/>
                    <a:pt x="15212" y="7239"/>
                    <a:pt x="14445" y="3303"/>
                  </a:cubicBezTo>
                  <a:cubicBezTo>
                    <a:pt x="13911" y="534"/>
                    <a:pt x="10675" y="34"/>
                    <a:pt x="8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5"/>
            <p:cNvSpPr/>
            <p:nvPr/>
          </p:nvSpPr>
          <p:spPr>
            <a:xfrm>
              <a:off x="2056963" y="1490216"/>
              <a:ext cx="70639" cy="131143"/>
            </a:xfrm>
            <a:custGeom>
              <a:avLst/>
              <a:gdLst/>
              <a:ahLst/>
              <a:cxnLst/>
              <a:rect l="l" t="t" r="r" b="b"/>
              <a:pathLst>
                <a:path w="2603" h="4833" extrusionOk="0">
                  <a:moveTo>
                    <a:pt x="234" y="0"/>
                  </a:moveTo>
                  <a:cubicBezTo>
                    <a:pt x="0" y="1702"/>
                    <a:pt x="34" y="3236"/>
                    <a:pt x="100" y="4303"/>
                  </a:cubicBezTo>
                  <a:cubicBezTo>
                    <a:pt x="140" y="4691"/>
                    <a:pt x="234" y="4832"/>
                    <a:pt x="345" y="4832"/>
                  </a:cubicBezTo>
                  <a:cubicBezTo>
                    <a:pt x="510" y="4832"/>
                    <a:pt x="714" y="4517"/>
                    <a:pt x="834" y="4237"/>
                  </a:cubicBezTo>
                  <a:cubicBezTo>
                    <a:pt x="1268" y="2869"/>
                    <a:pt x="1902" y="1535"/>
                    <a:pt x="2602" y="401"/>
                  </a:cubicBezTo>
                  <a:cubicBezTo>
                    <a:pt x="2469" y="367"/>
                    <a:pt x="2335" y="334"/>
                    <a:pt x="2202" y="301"/>
                  </a:cubicBezTo>
                  <a:cubicBezTo>
                    <a:pt x="1568" y="167"/>
                    <a:pt x="901" y="67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5"/>
            <p:cNvSpPr/>
            <p:nvPr/>
          </p:nvSpPr>
          <p:spPr>
            <a:xfrm>
              <a:off x="1929315" y="1483866"/>
              <a:ext cx="77885" cy="166609"/>
            </a:xfrm>
            <a:custGeom>
              <a:avLst/>
              <a:gdLst/>
              <a:ahLst/>
              <a:cxnLst/>
              <a:rect l="l" t="t" r="r" b="b"/>
              <a:pathLst>
                <a:path w="2870" h="6140" extrusionOk="0">
                  <a:moveTo>
                    <a:pt x="1502" y="1"/>
                  </a:moveTo>
                  <a:cubicBezTo>
                    <a:pt x="1002" y="1"/>
                    <a:pt x="501" y="1"/>
                    <a:pt x="1" y="34"/>
                  </a:cubicBezTo>
                  <a:cubicBezTo>
                    <a:pt x="168" y="2336"/>
                    <a:pt x="801" y="4404"/>
                    <a:pt x="1268" y="5705"/>
                  </a:cubicBezTo>
                  <a:cubicBezTo>
                    <a:pt x="1409" y="6020"/>
                    <a:pt x="1528" y="6139"/>
                    <a:pt x="1628" y="6139"/>
                  </a:cubicBezTo>
                  <a:cubicBezTo>
                    <a:pt x="1812" y="6139"/>
                    <a:pt x="1926" y="5730"/>
                    <a:pt x="1969" y="5405"/>
                  </a:cubicBezTo>
                  <a:cubicBezTo>
                    <a:pt x="1969" y="3503"/>
                    <a:pt x="2369" y="1635"/>
                    <a:pt x="2870" y="34"/>
                  </a:cubicBezTo>
                  <a:cubicBezTo>
                    <a:pt x="2403" y="1"/>
                    <a:pt x="1969" y="1"/>
                    <a:pt x="1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5"/>
            <p:cNvSpPr/>
            <p:nvPr/>
          </p:nvSpPr>
          <p:spPr>
            <a:xfrm>
              <a:off x="1810757" y="1490216"/>
              <a:ext cx="69716" cy="131143"/>
            </a:xfrm>
            <a:custGeom>
              <a:avLst/>
              <a:gdLst/>
              <a:ahLst/>
              <a:cxnLst/>
              <a:rect l="l" t="t" r="r" b="b"/>
              <a:pathLst>
                <a:path w="2569" h="4833" extrusionOk="0">
                  <a:moveTo>
                    <a:pt x="2335" y="0"/>
                  </a:moveTo>
                  <a:cubicBezTo>
                    <a:pt x="1701" y="67"/>
                    <a:pt x="1068" y="167"/>
                    <a:pt x="467" y="301"/>
                  </a:cubicBezTo>
                  <a:cubicBezTo>
                    <a:pt x="300" y="334"/>
                    <a:pt x="167" y="367"/>
                    <a:pt x="0" y="401"/>
                  </a:cubicBezTo>
                  <a:cubicBezTo>
                    <a:pt x="701" y="1568"/>
                    <a:pt x="1334" y="2869"/>
                    <a:pt x="1735" y="4237"/>
                  </a:cubicBezTo>
                  <a:cubicBezTo>
                    <a:pt x="1855" y="4517"/>
                    <a:pt x="2070" y="4832"/>
                    <a:pt x="2246" y="4832"/>
                  </a:cubicBezTo>
                  <a:cubicBezTo>
                    <a:pt x="2363" y="4832"/>
                    <a:pt x="2462" y="4691"/>
                    <a:pt x="2502" y="4303"/>
                  </a:cubicBezTo>
                  <a:cubicBezTo>
                    <a:pt x="2569" y="3236"/>
                    <a:pt x="2569" y="1702"/>
                    <a:pt x="2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5"/>
            <p:cNvSpPr/>
            <p:nvPr/>
          </p:nvSpPr>
          <p:spPr>
            <a:xfrm>
              <a:off x="1247710" y="2179060"/>
              <a:ext cx="113191" cy="69167"/>
            </a:xfrm>
            <a:custGeom>
              <a:avLst/>
              <a:gdLst/>
              <a:ahLst/>
              <a:cxnLst/>
              <a:rect l="l" t="t" r="r" b="b"/>
              <a:pathLst>
                <a:path w="4171" h="2549" extrusionOk="0">
                  <a:moveTo>
                    <a:pt x="568" y="0"/>
                  </a:moveTo>
                  <a:cubicBezTo>
                    <a:pt x="368" y="801"/>
                    <a:pt x="168" y="1635"/>
                    <a:pt x="1" y="2469"/>
                  </a:cubicBezTo>
                  <a:cubicBezTo>
                    <a:pt x="680" y="2524"/>
                    <a:pt x="1319" y="2548"/>
                    <a:pt x="1896" y="2548"/>
                  </a:cubicBezTo>
                  <a:cubicBezTo>
                    <a:pt x="2366" y="2548"/>
                    <a:pt x="2795" y="2532"/>
                    <a:pt x="3170" y="2502"/>
                  </a:cubicBezTo>
                  <a:cubicBezTo>
                    <a:pt x="4171" y="2435"/>
                    <a:pt x="3570" y="1935"/>
                    <a:pt x="3103" y="1735"/>
                  </a:cubicBezTo>
                  <a:cubicBezTo>
                    <a:pt x="2136" y="1268"/>
                    <a:pt x="1302" y="667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5"/>
            <p:cNvSpPr/>
            <p:nvPr/>
          </p:nvSpPr>
          <p:spPr>
            <a:xfrm>
              <a:off x="1235038" y="2282665"/>
              <a:ext cx="186299" cy="109137"/>
            </a:xfrm>
            <a:custGeom>
              <a:avLst/>
              <a:gdLst/>
              <a:ahLst/>
              <a:cxnLst/>
              <a:rect l="l" t="t" r="r" b="b"/>
              <a:pathLst>
                <a:path w="6865" h="4022" extrusionOk="0">
                  <a:moveTo>
                    <a:pt x="6356" y="1"/>
                  </a:moveTo>
                  <a:cubicBezTo>
                    <a:pt x="6186" y="1"/>
                    <a:pt x="5978" y="39"/>
                    <a:pt x="5805" y="85"/>
                  </a:cubicBezTo>
                  <a:cubicBezTo>
                    <a:pt x="4839" y="363"/>
                    <a:pt x="3865" y="473"/>
                    <a:pt x="2931" y="473"/>
                  </a:cubicBezTo>
                  <a:cubicBezTo>
                    <a:pt x="1961" y="473"/>
                    <a:pt x="1033" y="355"/>
                    <a:pt x="201" y="185"/>
                  </a:cubicBezTo>
                  <a:cubicBezTo>
                    <a:pt x="134" y="452"/>
                    <a:pt x="101" y="685"/>
                    <a:pt x="68" y="952"/>
                  </a:cubicBezTo>
                  <a:cubicBezTo>
                    <a:pt x="1" y="1553"/>
                    <a:pt x="101" y="2420"/>
                    <a:pt x="1068" y="3287"/>
                  </a:cubicBezTo>
                  <a:cubicBezTo>
                    <a:pt x="1102" y="3321"/>
                    <a:pt x="1135" y="3354"/>
                    <a:pt x="1168" y="3387"/>
                  </a:cubicBezTo>
                  <a:cubicBezTo>
                    <a:pt x="1168" y="3421"/>
                    <a:pt x="1202" y="3421"/>
                    <a:pt x="1235" y="3421"/>
                  </a:cubicBezTo>
                  <a:cubicBezTo>
                    <a:pt x="1435" y="3621"/>
                    <a:pt x="1669" y="3821"/>
                    <a:pt x="1902" y="4021"/>
                  </a:cubicBezTo>
                  <a:cubicBezTo>
                    <a:pt x="3870" y="2920"/>
                    <a:pt x="5405" y="1586"/>
                    <a:pt x="6406" y="619"/>
                  </a:cubicBezTo>
                  <a:cubicBezTo>
                    <a:pt x="6864" y="138"/>
                    <a:pt x="6679" y="1"/>
                    <a:pt x="6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5"/>
            <p:cNvSpPr/>
            <p:nvPr/>
          </p:nvSpPr>
          <p:spPr>
            <a:xfrm>
              <a:off x="1327382" y="2364670"/>
              <a:ext cx="90341" cy="95922"/>
            </a:xfrm>
            <a:custGeom>
              <a:avLst/>
              <a:gdLst/>
              <a:ahLst/>
              <a:cxnLst/>
              <a:rect l="l" t="t" r="r" b="b"/>
              <a:pathLst>
                <a:path w="3329" h="3535" extrusionOk="0">
                  <a:moveTo>
                    <a:pt x="3088" y="1"/>
                  </a:moveTo>
                  <a:cubicBezTo>
                    <a:pt x="2908" y="1"/>
                    <a:pt x="2630" y="204"/>
                    <a:pt x="2435" y="399"/>
                  </a:cubicBezTo>
                  <a:cubicBezTo>
                    <a:pt x="1702" y="1133"/>
                    <a:pt x="868" y="1700"/>
                    <a:pt x="0" y="2133"/>
                  </a:cubicBezTo>
                  <a:cubicBezTo>
                    <a:pt x="601" y="2567"/>
                    <a:pt x="1301" y="3067"/>
                    <a:pt x="2035" y="3534"/>
                  </a:cubicBezTo>
                  <a:cubicBezTo>
                    <a:pt x="2569" y="2433"/>
                    <a:pt x="2936" y="1399"/>
                    <a:pt x="3203" y="632"/>
                  </a:cubicBezTo>
                  <a:cubicBezTo>
                    <a:pt x="3328" y="161"/>
                    <a:pt x="3247" y="1"/>
                    <a:pt x="3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5"/>
            <p:cNvSpPr/>
            <p:nvPr/>
          </p:nvSpPr>
          <p:spPr>
            <a:xfrm>
              <a:off x="2578356" y="2179060"/>
              <a:ext cx="114059" cy="69167"/>
            </a:xfrm>
            <a:custGeom>
              <a:avLst/>
              <a:gdLst/>
              <a:ahLst/>
              <a:cxnLst/>
              <a:rect l="l" t="t" r="r" b="b"/>
              <a:pathLst>
                <a:path w="4203" h="2549" extrusionOk="0">
                  <a:moveTo>
                    <a:pt x="3636" y="0"/>
                  </a:moveTo>
                  <a:cubicBezTo>
                    <a:pt x="2902" y="667"/>
                    <a:pt x="2068" y="1268"/>
                    <a:pt x="1101" y="1735"/>
                  </a:cubicBezTo>
                  <a:cubicBezTo>
                    <a:pt x="634" y="1935"/>
                    <a:pt x="0" y="2435"/>
                    <a:pt x="1034" y="2502"/>
                  </a:cubicBezTo>
                  <a:cubicBezTo>
                    <a:pt x="1409" y="2532"/>
                    <a:pt x="1838" y="2548"/>
                    <a:pt x="2308" y="2548"/>
                  </a:cubicBezTo>
                  <a:cubicBezTo>
                    <a:pt x="2885" y="2548"/>
                    <a:pt x="3524" y="2524"/>
                    <a:pt x="4203" y="2469"/>
                  </a:cubicBezTo>
                  <a:cubicBezTo>
                    <a:pt x="4036" y="1635"/>
                    <a:pt x="3836" y="801"/>
                    <a:pt x="3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5"/>
            <p:cNvSpPr/>
            <p:nvPr/>
          </p:nvSpPr>
          <p:spPr>
            <a:xfrm>
              <a:off x="2518820" y="2282665"/>
              <a:ext cx="185376" cy="109137"/>
            </a:xfrm>
            <a:custGeom>
              <a:avLst/>
              <a:gdLst/>
              <a:ahLst/>
              <a:cxnLst/>
              <a:rect l="l" t="t" r="r" b="b"/>
              <a:pathLst>
                <a:path w="6831" h="4022" extrusionOk="0">
                  <a:moveTo>
                    <a:pt x="484" y="1"/>
                  </a:moveTo>
                  <a:cubicBezTo>
                    <a:pt x="171" y="1"/>
                    <a:pt x="1" y="138"/>
                    <a:pt x="459" y="619"/>
                  </a:cubicBezTo>
                  <a:cubicBezTo>
                    <a:pt x="1427" y="1586"/>
                    <a:pt x="2995" y="2920"/>
                    <a:pt x="4963" y="4021"/>
                  </a:cubicBezTo>
                  <a:cubicBezTo>
                    <a:pt x="5196" y="3821"/>
                    <a:pt x="5430" y="3621"/>
                    <a:pt x="5630" y="3421"/>
                  </a:cubicBezTo>
                  <a:cubicBezTo>
                    <a:pt x="5663" y="3421"/>
                    <a:pt x="5663" y="3421"/>
                    <a:pt x="5697" y="3387"/>
                  </a:cubicBezTo>
                  <a:cubicBezTo>
                    <a:pt x="5730" y="3354"/>
                    <a:pt x="5763" y="3321"/>
                    <a:pt x="5797" y="3287"/>
                  </a:cubicBezTo>
                  <a:cubicBezTo>
                    <a:pt x="6731" y="2420"/>
                    <a:pt x="6831" y="1553"/>
                    <a:pt x="6797" y="952"/>
                  </a:cubicBezTo>
                  <a:cubicBezTo>
                    <a:pt x="6764" y="685"/>
                    <a:pt x="6697" y="452"/>
                    <a:pt x="6664" y="185"/>
                  </a:cubicBezTo>
                  <a:cubicBezTo>
                    <a:pt x="5832" y="355"/>
                    <a:pt x="4904" y="473"/>
                    <a:pt x="3930" y="473"/>
                  </a:cubicBezTo>
                  <a:cubicBezTo>
                    <a:pt x="2991" y="473"/>
                    <a:pt x="2009" y="363"/>
                    <a:pt x="1027" y="85"/>
                  </a:cubicBezTo>
                  <a:cubicBezTo>
                    <a:pt x="854" y="39"/>
                    <a:pt x="649" y="1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5"/>
            <p:cNvSpPr/>
            <p:nvPr/>
          </p:nvSpPr>
          <p:spPr>
            <a:xfrm>
              <a:off x="2522429" y="2364670"/>
              <a:ext cx="90341" cy="95922"/>
            </a:xfrm>
            <a:custGeom>
              <a:avLst/>
              <a:gdLst/>
              <a:ahLst/>
              <a:cxnLst/>
              <a:rect l="l" t="t" r="r" b="b"/>
              <a:pathLst>
                <a:path w="3329" h="3535" extrusionOk="0">
                  <a:moveTo>
                    <a:pt x="226" y="1"/>
                  </a:moveTo>
                  <a:cubicBezTo>
                    <a:pt x="75" y="1"/>
                    <a:pt x="1" y="161"/>
                    <a:pt x="126" y="632"/>
                  </a:cubicBezTo>
                  <a:cubicBezTo>
                    <a:pt x="360" y="1399"/>
                    <a:pt x="760" y="2433"/>
                    <a:pt x="1294" y="3534"/>
                  </a:cubicBezTo>
                  <a:cubicBezTo>
                    <a:pt x="2028" y="3067"/>
                    <a:pt x="2728" y="2567"/>
                    <a:pt x="3329" y="2133"/>
                  </a:cubicBezTo>
                  <a:cubicBezTo>
                    <a:pt x="2461" y="1700"/>
                    <a:pt x="1627" y="1133"/>
                    <a:pt x="860" y="399"/>
                  </a:cubicBezTo>
                  <a:cubicBezTo>
                    <a:pt x="666" y="204"/>
                    <a:pt x="397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5"/>
            <p:cNvSpPr/>
            <p:nvPr/>
          </p:nvSpPr>
          <p:spPr>
            <a:xfrm>
              <a:off x="2220784" y="2091249"/>
              <a:ext cx="188334" cy="86018"/>
            </a:xfrm>
            <a:custGeom>
              <a:avLst/>
              <a:gdLst/>
              <a:ahLst/>
              <a:cxnLst/>
              <a:rect l="l" t="t" r="r" b="b"/>
              <a:pathLst>
                <a:path w="6940" h="3170" extrusionOk="0">
                  <a:moveTo>
                    <a:pt x="3470" y="0"/>
                  </a:moveTo>
                  <a:cubicBezTo>
                    <a:pt x="1569" y="0"/>
                    <a:pt x="1" y="734"/>
                    <a:pt x="1" y="1602"/>
                  </a:cubicBezTo>
                  <a:cubicBezTo>
                    <a:pt x="1" y="2469"/>
                    <a:pt x="1569" y="3169"/>
                    <a:pt x="3470" y="3169"/>
                  </a:cubicBezTo>
                  <a:cubicBezTo>
                    <a:pt x="5371" y="3169"/>
                    <a:pt x="6939" y="2469"/>
                    <a:pt x="6939" y="1602"/>
                  </a:cubicBezTo>
                  <a:cubicBezTo>
                    <a:pt x="6939" y="734"/>
                    <a:pt x="5371" y="0"/>
                    <a:pt x="3470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5"/>
            <p:cNvSpPr/>
            <p:nvPr/>
          </p:nvSpPr>
          <p:spPr>
            <a:xfrm>
              <a:off x="1529247" y="2091249"/>
              <a:ext cx="187384" cy="86018"/>
            </a:xfrm>
            <a:custGeom>
              <a:avLst/>
              <a:gdLst/>
              <a:ahLst/>
              <a:cxnLst/>
              <a:rect l="l" t="t" r="r" b="b"/>
              <a:pathLst>
                <a:path w="6905" h="3170" extrusionOk="0">
                  <a:moveTo>
                    <a:pt x="3469" y="0"/>
                  </a:moveTo>
                  <a:cubicBezTo>
                    <a:pt x="1568" y="0"/>
                    <a:pt x="0" y="734"/>
                    <a:pt x="0" y="1602"/>
                  </a:cubicBezTo>
                  <a:cubicBezTo>
                    <a:pt x="0" y="2469"/>
                    <a:pt x="1568" y="3169"/>
                    <a:pt x="3469" y="3169"/>
                  </a:cubicBezTo>
                  <a:cubicBezTo>
                    <a:pt x="5371" y="3169"/>
                    <a:pt x="6905" y="2469"/>
                    <a:pt x="6905" y="1602"/>
                  </a:cubicBezTo>
                  <a:cubicBezTo>
                    <a:pt x="6905" y="734"/>
                    <a:pt x="5371" y="0"/>
                    <a:pt x="3469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5"/>
            <p:cNvSpPr/>
            <p:nvPr/>
          </p:nvSpPr>
          <p:spPr>
            <a:xfrm>
              <a:off x="2177339" y="1916548"/>
              <a:ext cx="148496" cy="105935"/>
            </a:xfrm>
            <a:custGeom>
              <a:avLst/>
              <a:gdLst/>
              <a:ahLst/>
              <a:cxnLst/>
              <a:rect l="l" t="t" r="r" b="b"/>
              <a:pathLst>
                <a:path w="5472" h="3904" extrusionOk="0">
                  <a:moveTo>
                    <a:pt x="2736" y="1"/>
                  </a:moveTo>
                  <a:cubicBezTo>
                    <a:pt x="1235" y="1"/>
                    <a:pt x="1" y="1568"/>
                    <a:pt x="1" y="3503"/>
                  </a:cubicBezTo>
                  <a:cubicBezTo>
                    <a:pt x="1" y="3737"/>
                    <a:pt x="201" y="3903"/>
                    <a:pt x="401" y="3903"/>
                  </a:cubicBezTo>
                  <a:cubicBezTo>
                    <a:pt x="635" y="3903"/>
                    <a:pt x="801" y="3737"/>
                    <a:pt x="801" y="3503"/>
                  </a:cubicBezTo>
                  <a:cubicBezTo>
                    <a:pt x="801" y="2002"/>
                    <a:pt x="1669" y="801"/>
                    <a:pt x="2736" y="801"/>
                  </a:cubicBezTo>
                  <a:cubicBezTo>
                    <a:pt x="3804" y="801"/>
                    <a:pt x="4671" y="2002"/>
                    <a:pt x="4671" y="3503"/>
                  </a:cubicBezTo>
                  <a:cubicBezTo>
                    <a:pt x="4671" y="3737"/>
                    <a:pt x="4838" y="3903"/>
                    <a:pt x="5071" y="3903"/>
                  </a:cubicBezTo>
                  <a:cubicBezTo>
                    <a:pt x="5305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5"/>
            <p:cNvSpPr/>
            <p:nvPr/>
          </p:nvSpPr>
          <p:spPr>
            <a:xfrm>
              <a:off x="1614319" y="1916548"/>
              <a:ext cx="147574" cy="105935"/>
            </a:xfrm>
            <a:custGeom>
              <a:avLst/>
              <a:gdLst/>
              <a:ahLst/>
              <a:cxnLst/>
              <a:rect l="l" t="t" r="r" b="b"/>
              <a:pathLst>
                <a:path w="5438" h="3904" extrusionOk="0">
                  <a:moveTo>
                    <a:pt x="2703" y="1"/>
                  </a:moveTo>
                  <a:cubicBezTo>
                    <a:pt x="1201" y="1"/>
                    <a:pt x="1" y="1568"/>
                    <a:pt x="1" y="3503"/>
                  </a:cubicBezTo>
                  <a:cubicBezTo>
                    <a:pt x="1" y="3737"/>
                    <a:pt x="167" y="3903"/>
                    <a:pt x="401" y="3903"/>
                  </a:cubicBezTo>
                  <a:cubicBezTo>
                    <a:pt x="601" y="3903"/>
                    <a:pt x="801" y="3737"/>
                    <a:pt x="801" y="3503"/>
                  </a:cubicBezTo>
                  <a:cubicBezTo>
                    <a:pt x="801" y="2002"/>
                    <a:pt x="1668" y="801"/>
                    <a:pt x="2703" y="801"/>
                  </a:cubicBezTo>
                  <a:cubicBezTo>
                    <a:pt x="3770" y="801"/>
                    <a:pt x="4637" y="2002"/>
                    <a:pt x="4637" y="3503"/>
                  </a:cubicBezTo>
                  <a:cubicBezTo>
                    <a:pt x="4637" y="3737"/>
                    <a:pt x="4837" y="3903"/>
                    <a:pt x="5038" y="3903"/>
                  </a:cubicBezTo>
                  <a:cubicBezTo>
                    <a:pt x="5271" y="3903"/>
                    <a:pt x="5438" y="3737"/>
                    <a:pt x="5438" y="3503"/>
                  </a:cubicBezTo>
                  <a:cubicBezTo>
                    <a:pt x="5438" y="1568"/>
                    <a:pt x="4237" y="1"/>
                    <a:pt x="2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5"/>
            <p:cNvSpPr/>
            <p:nvPr/>
          </p:nvSpPr>
          <p:spPr>
            <a:xfrm>
              <a:off x="1959192" y="2294008"/>
              <a:ext cx="21764" cy="194639"/>
            </a:xfrm>
            <a:custGeom>
              <a:avLst/>
              <a:gdLst/>
              <a:ahLst/>
              <a:cxnLst/>
              <a:rect l="l" t="t" r="r" b="b"/>
              <a:pathLst>
                <a:path w="802" h="7173" extrusionOk="0">
                  <a:moveTo>
                    <a:pt x="401" y="1"/>
                  </a:moveTo>
                  <a:cubicBezTo>
                    <a:pt x="167" y="1"/>
                    <a:pt x="1" y="167"/>
                    <a:pt x="1" y="401"/>
                  </a:cubicBezTo>
                  <a:lnTo>
                    <a:pt x="1" y="6772"/>
                  </a:lnTo>
                  <a:cubicBezTo>
                    <a:pt x="1" y="7006"/>
                    <a:pt x="167" y="7172"/>
                    <a:pt x="401" y="7172"/>
                  </a:cubicBezTo>
                  <a:cubicBezTo>
                    <a:pt x="601" y="7172"/>
                    <a:pt x="801" y="7006"/>
                    <a:pt x="801" y="6772"/>
                  </a:cubicBezTo>
                  <a:lnTo>
                    <a:pt x="801" y="401"/>
                  </a:lnTo>
                  <a:cubicBezTo>
                    <a:pt x="801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5"/>
            <p:cNvSpPr/>
            <p:nvPr/>
          </p:nvSpPr>
          <p:spPr>
            <a:xfrm>
              <a:off x="1883156" y="2404315"/>
              <a:ext cx="173843" cy="84336"/>
            </a:xfrm>
            <a:custGeom>
              <a:avLst/>
              <a:gdLst/>
              <a:ahLst/>
              <a:cxnLst/>
              <a:rect l="l" t="t" r="r" b="b"/>
              <a:pathLst>
                <a:path w="6406" h="3108" extrusionOk="0">
                  <a:moveTo>
                    <a:pt x="5968" y="0"/>
                  </a:moveTo>
                  <a:cubicBezTo>
                    <a:pt x="5766" y="0"/>
                    <a:pt x="5601" y="129"/>
                    <a:pt x="5571" y="339"/>
                  </a:cubicBezTo>
                  <a:cubicBezTo>
                    <a:pt x="5371" y="1473"/>
                    <a:pt x="4370" y="2307"/>
                    <a:pt x="3203" y="2307"/>
                  </a:cubicBezTo>
                  <a:cubicBezTo>
                    <a:pt x="2069" y="2307"/>
                    <a:pt x="1068" y="1506"/>
                    <a:pt x="835" y="372"/>
                  </a:cubicBezTo>
                  <a:cubicBezTo>
                    <a:pt x="805" y="193"/>
                    <a:pt x="614" y="67"/>
                    <a:pt x="430" y="67"/>
                  </a:cubicBezTo>
                  <a:cubicBezTo>
                    <a:pt x="409" y="67"/>
                    <a:pt x="388" y="68"/>
                    <a:pt x="368" y="72"/>
                  </a:cubicBezTo>
                  <a:cubicBezTo>
                    <a:pt x="134" y="105"/>
                    <a:pt x="1" y="339"/>
                    <a:pt x="34" y="539"/>
                  </a:cubicBezTo>
                  <a:cubicBezTo>
                    <a:pt x="334" y="2040"/>
                    <a:pt x="1669" y="3107"/>
                    <a:pt x="3203" y="3107"/>
                  </a:cubicBezTo>
                  <a:cubicBezTo>
                    <a:pt x="4771" y="3107"/>
                    <a:pt x="6105" y="2007"/>
                    <a:pt x="6372" y="472"/>
                  </a:cubicBezTo>
                  <a:cubicBezTo>
                    <a:pt x="6405" y="239"/>
                    <a:pt x="6272" y="38"/>
                    <a:pt x="6038" y="5"/>
                  </a:cubicBezTo>
                  <a:cubicBezTo>
                    <a:pt x="6015" y="2"/>
                    <a:pt x="5991" y="0"/>
                    <a:pt x="5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0" name="Google Shape;2000;p55"/>
          <p:cNvGrpSpPr/>
          <p:nvPr/>
        </p:nvGrpSpPr>
        <p:grpSpPr>
          <a:xfrm>
            <a:off x="6471675" y="3114766"/>
            <a:ext cx="1469151" cy="932458"/>
            <a:chOff x="6471675" y="3259434"/>
            <a:chExt cx="1469151" cy="932458"/>
          </a:xfrm>
        </p:grpSpPr>
        <p:sp>
          <p:nvSpPr>
            <p:cNvPr id="2001" name="Google Shape;2001;p55"/>
            <p:cNvSpPr/>
            <p:nvPr/>
          </p:nvSpPr>
          <p:spPr>
            <a:xfrm>
              <a:off x="6471675" y="3380979"/>
              <a:ext cx="1469151" cy="810913"/>
            </a:xfrm>
            <a:custGeom>
              <a:avLst/>
              <a:gdLst/>
              <a:ahLst/>
              <a:cxnLst/>
              <a:rect l="l" t="t" r="r" b="b"/>
              <a:pathLst>
                <a:path w="50404" h="27821" extrusionOk="0">
                  <a:moveTo>
                    <a:pt x="25185" y="0"/>
                  </a:moveTo>
                  <a:cubicBezTo>
                    <a:pt x="11275" y="0"/>
                    <a:pt x="1" y="6238"/>
                    <a:pt x="1" y="13910"/>
                  </a:cubicBezTo>
                  <a:cubicBezTo>
                    <a:pt x="1" y="21582"/>
                    <a:pt x="11275" y="27820"/>
                    <a:pt x="25185" y="27820"/>
                  </a:cubicBezTo>
                  <a:cubicBezTo>
                    <a:pt x="39129" y="27820"/>
                    <a:pt x="50403" y="21582"/>
                    <a:pt x="50403" y="13910"/>
                  </a:cubicBezTo>
                  <a:cubicBezTo>
                    <a:pt x="50403" y="6238"/>
                    <a:pt x="39129" y="0"/>
                    <a:pt x="25185" y="0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5"/>
            <p:cNvSpPr/>
            <p:nvPr/>
          </p:nvSpPr>
          <p:spPr>
            <a:xfrm>
              <a:off x="7476039" y="3516107"/>
              <a:ext cx="201293" cy="91436"/>
            </a:xfrm>
            <a:custGeom>
              <a:avLst/>
              <a:gdLst/>
              <a:ahLst/>
              <a:cxnLst/>
              <a:rect l="l" t="t" r="r" b="b"/>
              <a:pathLst>
                <a:path w="6906" h="3137" extrusionOk="0">
                  <a:moveTo>
                    <a:pt x="3470" y="1"/>
                  </a:moveTo>
                  <a:cubicBezTo>
                    <a:pt x="1535" y="1"/>
                    <a:pt x="1" y="701"/>
                    <a:pt x="1" y="1569"/>
                  </a:cubicBezTo>
                  <a:cubicBezTo>
                    <a:pt x="1" y="2436"/>
                    <a:pt x="1535" y="3137"/>
                    <a:pt x="3470" y="3137"/>
                  </a:cubicBezTo>
                  <a:cubicBezTo>
                    <a:pt x="5371" y="3137"/>
                    <a:pt x="6906" y="2436"/>
                    <a:pt x="6906" y="1569"/>
                  </a:cubicBezTo>
                  <a:cubicBezTo>
                    <a:pt x="6906" y="701"/>
                    <a:pt x="5371" y="1"/>
                    <a:pt x="3470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5"/>
            <p:cNvSpPr/>
            <p:nvPr/>
          </p:nvSpPr>
          <p:spPr>
            <a:xfrm>
              <a:off x="6733215" y="3516107"/>
              <a:ext cx="201293" cy="91436"/>
            </a:xfrm>
            <a:custGeom>
              <a:avLst/>
              <a:gdLst/>
              <a:ahLst/>
              <a:cxnLst/>
              <a:rect l="l" t="t" r="r" b="b"/>
              <a:pathLst>
                <a:path w="6906" h="3137" extrusionOk="0">
                  <a:moveTo>
                    <a:pt x="3470" y="1"/>
                  </a:moveTo>
                  <a:cubicBezTo>
                    <a:pt x="1535" y="1"/>
                    <a:pt x="1" y="701"/>
                    <a:pt x="1" y="1569"/>
                  </a:cubicBezTo>
                  <a:cubicBezTo>
                    <a:pt x="1" y="2436"/>
                    <a:pt x="1535" y="3137"/>
                    <a:pt x="3470" y="3137"/>
                  </a:cubicBezTo>
                  <a:cubicBezTo>
                    <a:pt x="5371" y="3137"/>
                    <a:pt x="6906" y="2436"/>
                    <a:pt x="6906" y="1569"/>
                  </a:cubicBezTo>
                  <a:cubicBezTo>
                    <a:pt x="6906" y="701"/>
                    <a:pt x="5371" y="1"/>
                    <a:pt x="3470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5"/>
            <p:cNvSpPr/>
            <p:nvPr/>
          </p:nvSpPr>
          <p:spPr>
            <a:xfrm>
              <a:off x="7429374" y="3259434"/>
              <a:ext cx="159466" cy="113792"/>
            </a:xfrm>
            <a:custGeom>
              <a:avLst/>
              <a:gdLst/>
              <a:ahLst/>
              <a:cxnLst/>
              <a:rect l="l" t="t" r="r" b="b"/>
              <a:pathLst>
                <a:path w="5471" h="3904" extrusionOk="0">
                  <a:moveTo>
                    <a:pt x="2736" y="1"/>
                  </a:moveTo>
                  <a:cubicBezTo>
                    <a:pt x="1235" y="1"/>
                    <a:pt x="0" y="1568"/>
                    <a:pt x="0" y="3503"/>
                  </a:cubicBezTo>
                  <a:cubicBezTo>
                    <a:pt x="0" y="3737"/>
                    <a:pt x="167" y="3903"/>
                    <a:pt x="401" y="3903"/>
                  </a:cubicBezTo>
                  <a:cubicBezTo>
                    <a:pt x="634" y="3903"/>
                    <a:pt x="801" y="3737"/>
                    <a:pt x="801" y="3503"/>
                  </a:cubicBezTo>
                  <a:cubicBezTo>
                    <a:pt x="801" y="2035"/>
                    <a:pt x="1668" y="801"/>
                    <a:pt x="2736" y="801"/>
                  </a:cubicBezTo>
                  <a:cubicBezTo>
                    <a:pt x="3803" y="801"/>
                    <a:pt x="4670" y="2035"/>
                    <a:pt x="4670" y="3503"/>
                  </a:cubicBezTo>
                  <a:cubicBezTo>
                    <a:pt x="4670" y="3737"/>
                    <a:pt x="4837" y="3903"/>
                    <a:pt x="5071" y="3903"/>
                  </a:cubicBezTo>
                  <a:cubicBezTo>
                    <a:pt x="5271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5"/>
            <p:cNvSpPr/>
            <p:nvPr/>
          </p:nvSpPr>
          <p:spPr>
            <a:xfrm>
              <a:off x="6823631" y="3259434"/>
              <a:ext cx="159495" cy="113792"/>
            </a:xfrm>
            <a:custGeom>
              <a:avLst/>
              <a:gdLst/>
              <a:ahLst/>
              <a:cxnLst/>
              <a:rect l="l" t="t" r="r" b="b"/>
              <a:pathLst>
                <a:path w="5472" h="3904" extrusionOk="0">
                  <a:moveTo>
                    <a:pt x="2736" y="1"/>
                  </a:moveTo>
                  <a:cubicBezTo>
                    <a:pt x="1235" y="1"/>
                    <a:pt x="1" y="1568"/>
                    <a:pt x="1" y="3503"/>
                  </a:cubicBezTo>
                  <a:cubicBezTo>
                    <a:pt x="1" y="3737"/>
                    <a:pt x="201" y="3903"/>
                    <a:pt x="401" y="3903"/>
                  </a:cubicBezTo>
                  <a:cubicBezTo>
                    <a:pt x="635" y="3903"/>
                    <a:pt x="801" y="3737"/>
                    <a:pt x="801" y="3503"/>
                  </a:cubicBezTo>
                  <a:cubicBezTo>
                    <a:pt x="801" y="2035"/>
                    <a:pt x="1669" y="801"/>
                    <a:pt x="2736" y="801"/>
                  </a:cubicBezTo>
                  <a:cubicBezTo>
                    <a:pt x="3804" y="801"/>
                    <a:pt x="4671" y="2035"/>
                    <a:pt x="4671" y="3503"/>
                  </a:cubicBezTo>
                  <a:cubicBezTo>
                    <a:pt x="4671" y="3737"/>
                    <a:pt x="4838" y="3903"/>
                    <a:pt x="5071" y="3903"/>
                  </a:cubicBezTo>
                  <a:cubicBezTo>
                    <a:pt x="5305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5"/>
            <p:cNvSpPr/>
            <p:nvPr/>
          </p:nvSpPr>
          <p:spPr>
            <a:xfrm>
              <a:off x="7113386" y="3995991"/>
              <a:ext cx="186690" cy="90882"/>
            </a:xfrm>
            <a:custGeom>
              <a:avLst/>
              <a:gdLst/>
              <a:ahLst/>
              <a:cxnLst/>
              <a:rect l="l" t="t" r="r" b="b"/>
              <a:pathLst>
                <a:path w="6405" h="3118" extrusionOk="0">
                  <a:moveTo>
                    <a:pt x="5934" y="0"/>
                  </a:moveTo>
                  <a:cubicBezTo>
                    <a:pt x="5747" y="0"/>
                    <a:pt x="5599" y="146"/>
                    <a:pt x="5571" y="316"/>
                  </a:cubicBezTo>
                  <a:cubicBezTo>
                    <a:pt x="5371" y="1483"/>
                    <a:pt x="4370" y="2317"/>
                    <a:pt x="3169" y="2317"/>
                  </a:cubicBezTo>
                  <a:cubicBezTo>
                    <a:pt x="2035" y="2317"/>
                    <a:pt x="1034" y="1516"/>
                    <a:pt x="834" y="382"/>
                  </a:cubicBezTo>
                  <a:cubicBezTo>
                    <a:pt x="774" y="203"/>
                    <a:pt x="607" y="77"/>
                    <a:pt x="405" y="77"/>
                  </a:cubicBezTo>
                  <a:cubicBezTo>
                    <a:pt x="382" y="77"/>
                    <a:pt x="358" y="79"/>
                    <a:pt x="334" y="82"/>
                  </a:cubicBezTo>
                  <a:cubicBezTo>
                    <a:pt x="134" y="115"/>
                    <a:pt x="0" y="349"/>
                    <a:pt x="34" y="549"/>
                  </a:cubicBezTo>
                  <a:cubicBezTo>
                    <a:pt x="334" y="2050"/>
                    <a:pt x="1668" y="3118"/>
                    <a:pt x="3169" y="3118"/>
                  </a:cubicBezTo>
                  <a:cubicBezTo>
                    <a:pt x="4737" y="3118"/>
                    <a:pt x="6071" y="2017"/>
                    <a:pt x="6338" y="482"/>
                  </a:cubicBezTo>
                  <a:cubicBezTo>
                    <a:pt x="6405" y="249"/>
                    <a:pt x="6238" y="49"/>
                    <a:pt x="6038" y="15"/>
                  </a:cubicBezTo>
                  <a:cubicBezTo>
                    <a:pt x="6002" y="5"/>
                    <a:pt x="5967" y="0"/>
                    <a:pt x="5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5"/>
            <p:cNvSpPr/>
            <p:nvPr/>
          </p:nvSpPr>
          <p:spPr>
            <a:xfrm>
              <a:off x="6660288" y="3657851"/>
              <a:ext cx="143930" cy="130523"/>
            </a:xfrm>
            <a:custGeom>
              <a:avLst/>
              <a:gdLst/>
              <a:ahLst/>
              <a:cxnLst/>
              <a:rect l="l" t="t" r="r" b="b"/>
              <a:pathLst>
                <a:path w="4938" h="4478" extrusionOk="0">
                  <a:moveTo>
                    <a:pt x="2168" y="0"/>
                  </a:moveTo>
                  <a:cubicBezTo>
                    <a:pt x="2112" y="0"/>
                    <a:pt x="2057" y="3"/>
                    <a:pt x="2002" y="8"/>
                  </a:cubicBezTo>
                  <a:cubicBezTo>
                    <a:pt x="1102" y="108"/>
                    <a:pt x="334" y="875"/>
                    <a:pt x="134" y="1843"/>
                  </a:cubicBezTo>
                  <a:cubicBezTo>
                    <a:pt x="1" y="2643"/>
                    <a:pt x="234" y="3577"/>
                    <a:pt x="801" y="4345"/>
                  </a:cubicBezTo>
                  <a:cubicBezTo>
                    <a:pt x="835" y="4411"/>
                    <a:pt x="935" y="4478"/>
                    <a:pt x="1035" y="4478"/>
                  </a:cubicBezTo>
                  <a:cubicBezTo>
                    <a:pt x="1102" y="4478"/>
                    <a:pt x="1168" y="4445"/>
                    <a:pt x="1202" y="4411"/>
                  </a:cubicBezTo>
                  <a:cubicBezTo>
                    <a:pt x="1335" y="4311"/>
                    <a:pt x="1369" y="4144"/>
                    <a:pt x="1268" y="4011"/>
                  </a:cubicBezTo>
                  <a:cubicBezTo>
                    <a:pt x="801" y="3344"/>
                    <a:pt x="601" y="2610"/>
                    <a:pt x="735" y="1943"/>
                  </a:cubicBezTo>
                  <a:cubicBezTo>
                    <a:pt x="868" y="1242"/>
                    <a:pt x="1435" y="675"/>
                    <a:pt x="2069" y="609"/>
                  </a:cubicBezTo>
                  <a:cubicBezTo>
                    <a:pt x="2097" y="607"/>
                    <a:pt x="2125" y="606"/>
                    <a:pt x="2154" y="606"/>
                  </a:cubicBezTo>
                  <a:cubicBezTo>
                    <a:pt x="2632" y="606"/>
                    <a:pt x="3159" y="868"/>
                    <a:pt x="3537" y="1309"/>
                  </a:cubicBezTo>
                  <a:cubicBezTo>
                    <a:pt x="3937" y="1809"/>
                    <a:pt x="4171" y="2443"/>
                    <a:pt x="4304" y="3010"/>
                  </a:cubicBezTo>
                  <a:cubicBezTo>
                    <a:pt x="4362" y="3126"/>
                    <a:pt x="4495" y="3217"/>
                    <a:pt x="4639" y="3217"/>
                  </a:cubicBezTo>
                  <a:cubicBezTo>
                    <a:pt x="4660" y="3217"/>
                    <a:pt x="4682" y="3215"/>
                    <a:pt x="4704" y="3210"/>
                  </a:cubicBezTo>
                  <a:cubicBezTo>
                    <a:pt x="4838" y="3144"/>
                    <a:pt x="4938" y="2977"/>
                    <a:pt x="4904" y="2843"/>
                  </a:cubicBezTo>
                  <a:cubicBezTo>
                    <a:pt x="4738" y="2210"/>
                    <a:pt x="4471" y="1509"/>
                    <a:pt x="4004" y="942"/>
                  </a:cubicBezTo>
                  <a:cubicBezTo>
                    <a:pt x="3512" y="358"/>
                    <a:pt x="2821" y="0"/>
                    <a:pt x="2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5"/>
            <p:cNvSpPr/>
            <p:nvPr/>
          </p:nvSpPr>
          <p:spPr>
            <a:xfrm>
              <a:off x="6705992" y="3711453"/>
              <a:ext cx="64212" cy="61385"/>
            </a:xfrm>
            <a:custGeom>
              <a:avLst/>
              <a:gdLst/>
              <a:ahLst/>
              <a:cxnLst/>
              <a:rect l="l" t="t" r="r" b="b"/>
              <a:pathLst>
                <a:path w="2203" h="2106" extrusionOk="0">
                  <a:moveTo>
                    <a:pt x="934" y="0"/>
                  </a:moveTo>
                  <a:cubicBezTo>
                    <a:pt x="912" y="0"/>
                    <a:pt x="890" y="1"/>
                    <a:pt x="868" y="4"/>
                  </a:cubicBezTo>
                  <a:cubicBezTo>
                    <a:pt x="434" y="4"/>
                    <a:pt x="101" y="371"/>
                    <a:pt x="34" y="871"/>
                  </a:cubicBezTo>
                  <a:cubicBezTo>
                    <a:pt x="1" y="1205"/>
                    <a:pt x="134" y="1605"/>
                    <a:pt x="368" y="1972"/>
                  </a:cubicBezTo>
                  <a:cubicBezTo>
                    <a:pt x="434" y="2072"/>
                    <a:pt x="501" y="2105"/>
                    <a:pt x="601" y="2105"/>
                  </a:cubicBezTo>
                  <a:cubicBezTo>
                    <a:pt x="668" y="2105"/>
                    <a:pt x="735" y="2105"/>
                    <a:pt x="768" y="2072"/>
                  </a:cubicBezTo>
                  <a:cubicBezTo>
                    <a:pt x="901" y="1972"/>
                    <a:pt x="968" y="1772"/>
                    <a:pt x="868" y="1638"/>
                  </a:cubicBezTo>
                  <a:cubicBezTo>
                    <a:pt x="701" y="1405"/>
                    <a:pt x="601" y="1138"/>
                    <a:pt x="634" y="904"/>
                  </a:cubicBezTo>
                  <a:cubicBezTo>
                    <a:pt x="668" y="738"/>
                    <a:pt x="768" y="604"/>
                    <a:pt x="901" y="604"/>
                  </a:cubicBezTo>
                  <a:cubicBezTo>
                    <a:pt x="1035" y="604"/>
                    <a:pt x="1168" y="704"/>
                    <a:pt x="1268" y="838"/>
                  </a:cubicBezTo>
                  <a:cubicBezTo>
                    <a:pt x="1402" y="1038"/>
                    <a:pt x="1502" y="1271"/>
                    <a:pt x="1568" y="1471"/>
                  </a:cubicBezTo>
                  <a:cubicBezTo>
                    <a:pt x="1595" y="1603"/>
                    <a:pt x="1703" y="1693"/>
                    <a:pt x="1830" y="1693"/>
                  </a:cubicBezTo>
                  <a:cubicBezTo>
                    <a:pt x="1864" y="1693"/>
                    <a:pt x="1900" y="1686"/>
                    <a:pt x="1935" y="1672"/>
                  </a:cubicBezTo>
                  <a:cubicBezTo>
                    <a:pt x="2102" y="1638"/>
                    <a:pt x="2202" y="1471"/>
                    <a:pt x="2136" y="1305"/>
                  </a:cubicBezTo>
                  <a:cubicBezTo>
                    <a:pt x="2069" y="1038"/>
                    <a:pt x="1935" y="738"/>
                    <a:pt x="1735" y="471"/>
                  </a:cubicBezTo>
                  <a:cubicBezTo>
                    <a:pt x="1519" y="192"/>
                    <a:pt x="1216" y="0"/>
                    <a:pt x="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5"/>
            <p:cNvSpPr/>
            <p:nvPr/>
          </p:nvSpPr>
          <p:spPr>
            <a:xfrm>
              <a:off x="7608281" y="3657822"/>
              <a:ext cx="143901" cy="130552"/>
            </a:xfrm>
            <a:custGeom>
              <a:avLst/>
              <a:gdLst/>
              <a:ahLst/>
              <a:cxnLst/>
              <a:rect l="l" t="t" r="r" b="b"/>
              <a:pathLst>
                <a:path w="4937" h="4479" extrusionOk="0">
                  <a:moveTo>
                    <a:pt x="2751" y="1"/>
                  </a:moveTo>
                  <a:cubicBezTo>
                    <a:pt x="2080" y="1"/>
                    <a:pt x="1423" y="332"/>
                    <a:pt x="934" y="943"/>
                  </a:cubicBezTo>
                  <a:cubicBezTo>
                    <a:pt x="467" y="1510"/>
                    <a:pt x="200" y="2211"/>
                    <a:pt x="34" y="2844"/>
                  </a:cubicBezTo>
                  <a:cubicBezTo>
                    <a:pt x="0" y="2978"/>
                    <a:pt x="100" y="3145"/>
                    <a:pt x="234" y="3211"/>
                  </a:cubicBezTo>
                  <a:cubicBezTo>
                    <a:pt x="255" y="3216"/>
                    <a:pt x="277" y="3218"/>
                    <a:pt x="298" y="3218"/>
                  </a:cubicBezTo>
                  <a:cubicBezTo>
                    <a:pt x="442" y="3218"/>
                    <a:pt x="576" y="3123"/>
                    <a:pt x="634" y="2978"/>
                  </a:cubicBezTo>
                  <a:cubicBezTo>
                    <a:pt x="767" y="2444"/>
                    <a:pt x="1001" y="1810"/>
                    <a:pt x="1401" y="1310"/>
                  </a:cubicBezTo>
                  <a:cubicBezTo>
                    <a:pt x="1779" y="869"/>
                    <a:pt x="2305" y="607"/>
                    <a:pt x="2784" y="607"/>
                  </a:cubicBezTo>
                  <a:cubicBezTo>
                    <a:pt x="2813" y="607"/>
                    <a:pt x="2841" y="608"/>
                    <a:pt x="2869" y="610"/>
                  </a:cubicBezTo>
                  <a:cubicBezTo>
                    <a:pt x="3503" y="676"/>
                    <a:pt x="4070" y="1243"/>
                    <a:pt x="4203" y="1944"/>
                  </a:cubicBezTo>
                  <a:cubicBezTo>
                    <a:pt x="4337" y="2611"/>
                    <a:pt x="4136" y="3345"/>
                    <a:pt x="3669" y="4012"/>
                  </a:cubicBezTo>
                  <a:cubicBezTo>
                    <a:pt x="3569" y="4145"/>
                    <a:pt x="3603" y="4312"/>
                    <a:pt x="3736" y="4412"/>
                  </a:cubicBezTo>
                  <a:cubicBezTo>
                    <a:pt x="3770" y="4446"/>
                    <a:pt x="3836" y="4479"/>
                    <a:pt x="3903" y="4479"/>
                  </a:cubicBezTo>
                  <a:cubicBezTo>
                    <a:pt x="4003" y="4479"/>
                    <a:pt x="4103" y="4412"/>
                    <a:pt x="4136" y="4346"/>
                  </a:cubicBezTo>
                  <a:cubicBezTo>
                    <a:pt x="4704" y="3545"/>
                    <a:pt x="4937" y="2644"/>
                    <a:pt x="4804" y="1844"/>
                  </a:cubicBezTo>
                  <a:cubicBezTo>
                    <a:pt x="4603" y="876"/>
                    <a:pt x="3836" y="109"/>
                    <a:pt x="2936" y="9"/>
                  </a:cubicBezTo>
                  <a:cubicBezTo>
                    <a:pt x="2874" y="4"/>
                    <a:pt x="2812" y="1"/>
                    <a:pt x="2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5"/>
            <p:cNvSpPr/>
            <p:nvPr/>
          </p:nvSpPr>
          <p:spPr>
            <a:xfrm>
              <a:off x="7642296" y="3711453"/>
              <a:ext cx="64212" cy="61385"/>
            </a:xfrm>
            <a:custGeom>
              <a:avLst/>
              <a:gdLst/>
              <a:ahLst/>
              <a:cxnLst/>
              <a:rect l="l" t="t" r="r" b="b"/>
              <a:pathLst>
                <a:path w="2203" h="2106" extrusionOk="0">
                  <a:moveTo>
                    <a:pt x="1269" y="0"/>
                  </a:moveTo>
                  <a:cubicBezTo>
                    <a:pt x="987" y="0"/>
                    <a:pt x="684" y="192"/>
                    <a:pt x="468" y="471"/>
                  </a:cubicBezTo>
                  <a:cubicBezTo>
                    <a:pt x="268" y="738"/>
                    <a:pt x="134" y="1038"/>
                    <a:pt x="67" y="1305"/>
                  </a:cubicBezTo>
                  <a:cubicBezTo>
                    <a:pt x="1" y="1471"/>
                    <a:pt x="101" y="1638"/>
                    <a:pt x="268" y="1672"/>
                  </a:cubicBezTo>
                  <a:cubicBezTo>
                    <a:pt x="303" y="1686"/>
                    <a:pt x="339" y="1693"/>
                    <a:pt x="373" y="1693"/>
                  </a:cubicBezTo>
                  <a:cubicBezTo>
                    <a:pt x="499" y="1693"/>
                    <a:pt x="608" y="1603"/>
                    <a:pt x="634" y="1471"/>
                  </a:cubicBezTo>
                  <a:cubicBezTo>
                    <a:pt x="701" y="1271"/>
                    <a:pt x="801" y="1038"/>
                    <a:pt x="935" y="838"/>
                  </a:cubicBezTo>
                  <a:cubicBezTo>
                    <a:pt x="1024" y="718"/>
                    <a:pt x="1167" y="599"/>
                    <a:pt x="1268" y="599"/>
                  </a:cubicBezTo>
                  <a:cubicBezTo>
                    <a:pt x="1280" y="599"/>
                    <a:pt x="1291" y="601"/>
                    <a:pt x="1302" y="604"/>
                  </a:cubicBezTo>
                  <a:cubicBezTo>
                    <a:pt x="1435" y="604"/>
                    <a:pt x="1535" y="738"/>
                    <a:pt x="1568" y="904"/>
                  </a:cubicBezTo>
                  <a:cubicBezTo>
                    <a:pt x="1602" y="1138"/>
                    <a:pt x="1502" y="1405"/>
                    <a:pt x="1335" y="1638"/>
                  </a:cubicBezTo>
                  <a:cubicBezTo>
                    <a:pt x="1235" y="1772"/>
                    <a:pt x="1302" y="1972"/>
                    <a:pt x="1435" y="2072"/>
                  </a:cubicBezTo>
                  <a:cubicBezTo>
                    <a:pt x="1468" y="2105"/>
                    <a:pt x="1535" y="2105"/>
                    <a:pt x="1602" y="2105"/>
                  </a:cubicBezTo>
                  <a:cubicBezTo>
                    <a:pt x="1702" y="2105"/>
                    <a:pt x="1769" y="2072"/>
                    <a:pt x="1835" y="1972"/>
                  </a:cubicBezTo>
                  <a:cubicBezTo>
                    <a:pt x="2069" y="1605"/>
                    <a:pt x="2202" y="1205"/>
                    <a:pt x="2169" y="871"/>
                  </a:cubicBezTo>
                  <a:cubicBezTo>
                    <a:pt x="2102" y="371"/>
                    <a:pt x="1769" y="4"/>
                    <a:pt x="1335" y="4"/>
                  </a:cubicBezTo>
                  <a:cubicBezTo>
                    <a:pt x="1313" y="1"/>
                    <a:pt x="1291" y="0"/>
                    <a:pt x="1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1896;p54"/>
          <p:cNvSpPr txBox="1">
            <a:spLocks noGrp="1"/>
          </p:cNvSpPr>
          <p:nvPr>
            <p:ph type="title"/>
          </p:nvPr>
        </p:nvSpPr>
        <p:spPr>
          <a:xfrm>
            <a:off x="565478" y="399451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vi-VN">
                <a:ln/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Tìm các bộ phận cơ thể bị thiếu</a:t>
            </a:r>
            <a:endParaRPr>
              <a:ln/>
              <a:solidFill>
                <a:schemeClr val="accent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16 L 0.30868 -0.289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4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5" name="Google Shape;2015;p56"/>
          <p:cNvGrpSpPr/>
          <p:nvPr/>
        </p:nvGrpSpPr>
        <p:grpSpPr>
          <a:xfrm>
            <a:off x="1803772" y="1722177"/>
            <a:ext cx="939555" cy="497507"/>
            <a:chOff x="1428907" y="1679388"/>
            <a:chExt cx="939555" cy="497507"/>
          </a:xfrm>
        </p:grpSpPr>
        <p:sp>
          <p:nvSpPr>
            <p:cNvPr id="2016" name="Google Shape;2016;p56"/>
            <p:cNvSpPr/>
            <p:nvPr/>
          </p:nvSpPr>
          <p:spPr>
            <a:xfrm>
              <a:off x="1428907" y="1679388"/>
              <a:ext cx="391441" cy="497504"/>
            </a:xfrm>
            <a:custGeom>
              <a:avLst/>
              <a:gdLst/>
              <a:ahLst/>
              <a:cxnLst/>
              <a:rect l="l" t="t" r="r" b="b"/>
              <a:pathLst>
                <a:path w="15246" h="19377" extrusionOk="0">
                  <a:moveTo>
                    <a:pt x="3303" y="1"/>
                  </a:moveTo>
                  <a:cubicBezTo>
                    <a:pt x="3303" y="1"/>
                    <a:pt x="1" y="8006"/>
                    <a:pt x="1" y="13343"/>
                  </a:cubicBezTo>
                  <a:cubicBezTo>
                    <a:pt x="1" y="16446"/>
                    <a:pt x="2236" y="17947"/>
                    <a:pt x="3036" y="18380"/>
                  </a:cubicBezTo>
                  <a:cubicBezTo>
                    <a:pt x="4541" y="19079"/>
                    <a:pt x="6184" y="19377"/>
                    <a:pt x="7757" y="19377"/>
                  </a:cubicBezTo>
                  <a:cubicBezTo>
                    <a:pt x="9637" y="19377"/>
                    <a:pt x="11418" y="18952"/>
                    <a:pt x="12743" y="18280"/>
                  </a:cubicBezTo>
                  <a:cubicBezTo>
                    <a:pt x="14578" y="17213"/>
                    <a:pt x="14945" y="14911"/>
                    <a:pt x="14978" y="14211"/>
                  </a:cubicBezTo>
                  <a:cubicBezTo>
                    <a:pt x="15245" y="10141"/>
                    <a:pt x="13977" y="4104"/>
                    <a:pt x="13977" y="4104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6"/>
            <p:cNvSpPr/>
            <p:nvPr/>
          </p:nvSpPr>
          <p:spPr>
            <a:xfrm>
              <a:off x="1977894" y="1679388"/>
              <a:ext cx="390568" cy="497504"/>
            </a:xfrm>
            <a:custGeom>
              <a:avLst/>
              <a:gdLst/>
              <a:ahLst/>
              <a:cxnLst/>
              <a:rect l="l" t="t" r="r" b="b"/>
              <a:pathLst>
                <a:path w="15212" h="19377" extrusionOk="0">
                  <a:moveTo>
                    <a:pt x="11909" y="1"/>
                  </a:moveTo>
                  <a:lnTo>
                    <a:pt x="1268" y="4104"/>
                  </a:lnTo>
                  <a:cubicBezTo>
                    <a:pt x="1268" y="4104"/>
                    <a:pt x="1" y="10141"/>
                    <a:pt x="234" y="14211"/>
                  </a:cubicBezTo>
                  <a:cubicBezTo>
                    <a:pt x="301" y="14911"/>
                    <a:pt x="668" y="17213"/>
                    <a:pt x="2503" y="18280"/>
                  </a:cubicBezTo>
                  <a:cubicBezTo>
                    <a:pt x="3810" y="18952"/>
                    <a:pt x="5582" y="19377"/>
                    <a:pt x="7464" y="19377"/>
                  </a:cubicBezTo>
                  <a:cubicBezTo>
                    <a:pt x="9038" y="19377"/>
                    <a:pt x="10690" y="19079"/>
                    <a:pt x="12209" y="18380"/>
                  </a:cubicBezTo>
                  <a:cubicBezTo>
                    <a:pt x="13010" y="17947"/>
                    <a:pt x="15212" y="16446"/>
                    <a:pt x="15212" y="13343"/>
                  </a:cubicBezTo>
                  <a:cubicBezTo>
                    <a:pt x="15212" y="8006"/>
                    <a:pt x="11909" y="1"/>
                    <a:pt x="11909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6"/>
            <p:cNvSpPr/>
            <p:nvPr/>
          </p:nvSpPr>
          <p:spPr>
            <a:xfrm>
              <a:off x="2006162" y="2060998"/>
              <a:ext cx="357165" cy="115897"/>
            </a:xfrm>
            <a:custGeom>
              <a:avLst/>
              <a:gdLst/>
              <a:ahLst/>
              <a:cxnLst/>
              <a:rect l="l" t="t" r="r" b="b"/>
              <a:pathLst>
                <a:path w="13911" h="4514" extrusionOk="0">
                  <a:moveTo>
                    <a:pt x="13599" y="0"/>
                  </a:moveTo>
                  <a:cubicBezTo>
                    <a:pt x="11643" y="0"/>
                    <a:pt x="10708" y="1749"/>
                    <a:pt x="10708" y="1749"/>
                  </a:cubicBezTo>
                  <a:cubicBezTo>
                    <a:pt x="10311" y="1617"/>
                    <a:pt x="9935" y="1563"/>
                    <a:pt x="9584" y="1563"/>
                  </a:cubicBezTo>
                  <a:cubicBezTo>
                    <a:pt x="7992" y="1563"/>
                    <a:pt x="6939" y="2683"/>
                    <a:pt x="6939" y="2683"/>
                  </a:cubicBezTo>
                  <a:cubicBezTo>
                    <a:pt x="6384" y="2368"/>
                    <a:pt x="5845" y="2255"/>
                    <a:pt x="5359" y="2255"/>
                  </a:cubicBezTo>
                  <a:cubicBezTo>
                    <a:pt x="4151" y="2255"/>
                    <a:pt x="3270" y="2950"/>
                    <a:pt x="3270" y="2950"/>
                  </a:cubicBezTo>
                  <a:cubicBezTo>
                    <a:pt x="2239" y="2272"/>
                    <a:pt x="1230" y="1969"/>
                    <a:pt x="477" y="1969"/>
                  </a:cubicBezTo>
                  <a:cubicBezTo>
                    <a:pt x="304" y="1969"/>
                    <a:pt x="144" y="1985"/>
                    <a:pt x="1" y="2016"/>
                  </a:cubicBezTo>
                  <a:cubicBezTo>
                    <a:pt x="334" y="2550"/>
                    <a:pt x="768" y="3050"/>
                    <a:pt x="1402" y="3417"/>
                  </a:cubicBezTo>
                  <a:cubicBezTo>
                    <a:pt x="2709" y="4089"/>
                    <a:pt x="4481" y="4514"/>
                    <a:pt x="6363" y="4514"/>
                  </a:cubicBezTo>
                  <a:cubicBezTo>
                    <a:pt x="7937" y="4514"/>
                    <a:pt x="9589" y="4216"/>
                    <a:pt x="11108" y="3517"/>
                  </a:cubicBezTo>
                  <a:cubicBezTo>
                    <a:pt x="11742" y="3150"/>
                    <a:pt x="13343" y="2083"/>
                    <a:pt x="13910" y="15"/>
                  </a:cubicBezTo>
                  <a:cubicBezTo>
                    <a:pt x="13804" y="5"/>
                    <a:pt x="13700" y="0"/>
                    <a:pt x="13599" y="0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6"/>
            <p:cNvSpPr/>
            <p:nvPr/>
          </p:nvSpPr>
          <p:spPr>
            <a:xfrm>
              <a:off x="1434042" y="2060998"/>
              <a:ext cx="358038" cy="115897"/>
            </a:xfrm>
            <a:custGeom>
              <a:avLst/>
              <a:gdLst/>
              <a:ahLst/>
              <a:cxnLst/>
              <a:rect l="l" t="t" r="r" b="b"/>
              <a:pathLst>
                <a:path w="13945" h="4514" extrusionOk="0">
                  <a:moveTo>
                    <a:pt x="317" y="0"/>
                  </a:moveTo>
                  <a:cubicBezTo>
                    <a:pt x="215" y="0"/>
                    <a:pt x="109" y="5"/>
                    <a:pt x="1" y="15"/>
                  </a:cubicBezTo>
                  <a:cubicBezTo>
                    <a:pt x="568" y="2083"/>
                    <a:pt x="2169" y="3150"/>
                    <a:pt x="2836" y="3517"/>
                  </a:cubicBezTo>
                  <a:cubicBezTo>
                    <a:pt x="4341" y="4216"/>
                    <a:pt x="5984" y="4514"/>
                    <a:pt x="7557" y="4514"/>
                  </a:cubicBezTo>
                  <a:cubicBezTo>
                    <a:pt x="9437" y="4514"/>
                    <a:pt x="11218" y="4089"/>
                    <a:pt x="12543" y="3417"/>
                  </a:cubicBezTo>
                  <a:cubicBezTo>
                    <a:pt x="13144" y="3050"/>
                    <a:pt x="13611" y="2550"/>
                    <a:pt x="13944" y="2016"/>
                  </a:cubicBezTo>
                  <a:cubicBezTo>
                    <a:pt x="13801" y="1985"/>
                    <a:pt x="13641" y="1969"/>
                    <a:pt x="13468" y="1969"/>
                  </a:cubicBezTo>
                  <a:cubicBezTo>
                    <a:pt x="12713" y="1969"/>
                    <a:pt x="11700" y="2272"/>
                    <a:pt x="10642" y="2950"/>
                  </a:cubicBezTo>
                  <a:cubicBezTo>
                    <a:pt x="10642" y="2950"/>
                    <a:pt x="9777" y="2255"/>
                    <a:pt x="8567" y="2255"/>
                  </a:cubicBezTo>
                  <a:cubicBezTo>
                    <a:pt x="8080" y="2255"/>
                    <a:pt x="7537" y="2368"/>
                    <a:pt x="6973" y="2683"/>
                  </a:cubicBezTo>
                  <a:cubicBezTo>
                    <a:pt x="6973" y="2683"/>
                    <a:pt x="5919" y="1563"/>
                    <a:pt x="4345" y="1563"/>
                  </a:cubicBezTo>
                  <a:cubicBezTo>
                    <a:pt x="3999" y="1563"/>
                    <a:pt x="3628" y="1617"/>
                    <a:pt x="3237" y="1749"/>
                  </a:cubicBezTo>
                  <a:cubicBezTo>
                    <a:pt x="3237" y="1749"/>
                    <a:pt x="2302" y="0"/>
                    <a:pt x="317" y="0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0" name="Google Shape;2020;p56"/>
          <p:cNvGrpSpPr/>
          <p:nvPr/>
        </p:nvGrpSpPr>
        <p:grpSpPr>
          <a:xfrm>
            <a:off x="1725435" y="3525498"/>
            <a:ext cx="939555" cy="498663"/>
            <a:chOff x="1479914" y="3397449"/>
            <a:chExt cx="939555" cy="498663"/>
          </a:xfrm>
        </p:grpSpPr>
        <p:sp>
          <p:nvSpPr>
            <p:cNvPr id="2021" name="Google Shape;2021;p56"/>
            <p:cNvSpPr/>
            <p:nvPr/>
          </p:nvSpPr>
          <p:spPr>
            <a:xfrm>
              <a:off x="1479914" y="3397449"/>
              <a:ext cx="391415" cy="497376"/>
            </a:xfrm>
            <a:custGeom>
              <a:avLst/>
              <a:gdLst/>
              <a:ahLst/>
              <a:cxnLst/>
              <a:rect l="l" t="t" r="r" b="b"/>
              <a:pathLst>
                <a:path w="15245" h="19372" extrusionOk="0">
                  <a:moveTo>
                    <a:pt x="3336" y="0"/>
                  </a:moveTo>
                  <a:cubicBezTo>
                    <a:pt x="3336" y="0"/>
                    <a:pt x="1" y="7973"/>
                    <a:pt x="1" y="13310"/>
                  </a:cubicBezTo>
                  <a:cubicBezTo>
                    <a:pt x="1" y="16412"/>
                    <a:pt x="2202" y="17913"/>
                    <a:pt x="3003" y="18347"/>
                  </a:cubicBezTo>
                  <a:cubicBezTo>
                    <a:pt x="4534" y="19066"/>
                    <a:pt x="6191" y="19371"/>
                    <a:pt x="7772" y="19371"/>
                  </a:cubicBezTo>
                  <a:cubicBezTo>
                    <a:pt x="9636" y="19371"/>
                    <a:pt x="11392" y="18948"/>
                    <a:pt x="12710" y="18280"/>
                  </a:cubicBezTo>
                  <a:cubicBezTo>
                    <a:pt x="14544" y="17213"/>
                    <a:pt x="14911" y="14911"/>
                    <a:pt x="14978" y="14210"/>
                  </a:cubicBezTo>
                  <a:cubicBezTo>
                    <a:pt x="15245" y="10141"/>
                    <a:pt x="13977" y="4103"/>
                    <a:pt x="13977" y="4103"/>
                  </a:cubicBezTo>
                  <a:lnTo>
                    <a:pt x="3336" y="0"/>
                  </a:ln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6"/>
            <p:cNvSpPr/>
            <p:nvPr/>
          </p:nvSpPr>
          <p:spPr>
            <a:xfrm>
              <a:off x="2028053" y="3399169"/>
              <a:ext cx="391415" cy="496940"/>
            </a:xfrm>
            <a:custGeom>
              <a:avLst/>
              <a:gdLst/>
              <a:ahLst/>
              <a:cxnLst/>
              <a:rect l="l" t="t" r="r" b="b"/>
              <a:pathLst>
                <a:path w="15245" h="19355" extrusionOk="0">
                  <a:moveTo>
                    <a:pt x="11975" y="0"/>
                  </a:moveTo>
                  <a:lnTo>
                    <a:pt x="1301" y="4036"/>
                  </a:lnTo>
                  <a:cubicBezTo>
                    <a:pt x="1301" y="4036"/>
                    <a:pt x="0" y="10107"/>
                    <a:pt x="267" y="14143"/>
                  </a:cubicBezTo>
                  <a:cubicBezTo>
                    <a:pt x="300" y="14877"/>
                    <a:pt x="667" y="17179"/>
                    <a:pt x="2502" y="18246"/>
                  </a:cubicBezTo>
                  <a:cubicBezTo>
                    <a:pt x="3819" y="18932"/>
                    <a:pt x="5576" y="19354"/>
                    <a:pt x="7440" y="19354"/>
                  </a:cubicBezTo>
                  <a:cubicBezTo>
                    <a:pt x="9021" y="19354"/>
                    <a:pt x="10678" y="19051"/>
                    <a:pt x="12209" y="18347"/>
                  </a:cubicBezTo>
                  <a:cubicBezTo>
                    <a:pt x="13009" y="17946"/>
                    <a:pt x="15211" y="16445"/>
                    <a:pt x="15244" y="13343"/>
                  </a:cubicBezTo>
                  <a:cubicBezTo>
                    <a:pt x="15244" y="8006"/>
                    <a:pt x="11975" y="0"/>
                    <a:pt x="11975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6"/>
            <p:cNvSpPr/>
            <p:nvPr/>
          </p:nvSpPr>
          <p:spPr>
            <a:xfrm>
              <a:off x="2052034" y="3792154"/>
              <a:ext cx="348589" cy="103958"/>
            </a:xfrm>
            <a:custGeom>
              <a:avLst/>
              <a:gdLst/>
              <a:ahLst/>
              <a:cxnLst/>
              <a:rect l="l" t="t" r="r" b="b"/>
              <a:pathLst>
                <a:path w="13577" h="4049" extrusionOk="0">
                  <a:moveTo>
                    <a:pt x="7975" y="1"/>
                  </a:moveTo>
                  <a:cubicBezTo>
                    <a:pt x="4469" y="1"/>
                    <a:pt x="1361" y="822"/>
                    <a:pt x="0" y="1239"/>
                  </a:cubicBezTo>
                  <a:cubicBezTo>
                    <a:pt x="367" y="1906"/>
                    <a:pt x="834" y="2540"/>
                    <a:pt x="1568" y="2940"/>
                  </a:cubicBezTo>
                  <a:cubicBezTo>
                    <a:pt x="2885" y="3626"/>
                    <a:pt x="4652" y="4048"/>
                    <a:pt x="6525" y="4048"/>
                  </a:cubicBezTo>
                  <a:cubicBezTo>
                    <a:pt x="8113" y="4048"/>
                    <a:pt x="9777" y="3745"/>
                    <a:pt x="11308" y="3041"/>
                  </a:cubicBezTo>
                  <a:cubicBezTo>
                    <a:pt x="11809" y="2774"/>
                    <a:pt x="12843" y="2073"/>
                    <a:pt x="13576" y="839"/>
                  </a:cubicBezTo>
                  <a:cubicBezTo>
                    <a:pt x="11728" y="223"/>
                    <a:pt x="9798" y="1"/>
                    <a:pt x="7975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6"/>
            <p:cNvSpPr/>
            <p:nvPr/>
          </p:nvSpPr>
          <p:spPr>
            <a:xfrm>
              <a:off x="1498759" y="3790690"/>
              <a:ext cx="348589" cy="104138"/>
            </a:xfrm>
            <a:custGeom>
              <a:avLst/>
              <a:gdLst/>
              <a:ahLst/>
              <a:cxnLst/>
              <a:rect l="l" t="t" r="r" b="b"/>
              <a:pathLst>
                <a:path w="13577" h="4056" extrusionOk="0">
                  <a:moveTo>
                    <a:pt x="5539" y="0"/>
                  </a:moveTo>
                  <a:cubicBezTo>
                    <a:pt x="3735" y="0"/>
                    <a:pt x="1828" y="220"/>
                    <a:pt x="0" y="829"/>
                  </a:cubicBezTo>
                  <a:cubicBezTo>
                    <a:pt x="734" y="2097"/>
                    <a:pt x="1768" y="2764"/>
                    <a:pt x="2269" y="3031"/>
                  </a:cubicBezTo>
                  <a:cubicBezTo>
                    <a:pt x="3800" y="3750"/>
                    <a:pt x="5464" y="4055"/>
                    <a:pt x="7053" y="4055"/>
                  </a:cubicBezTo>
                  <a:cubicBezTo>
                    <a:pt x="8925" y="4055"/>
                    <a:pt x="10692" y="3632"/>
                    <a:pt x="12009" y="2964"/>
                  </a:cubicBezTo>
                  <a:cubicBezTo>
                    <a:pt x="12743" y="2530"/>
                    <a:pt x="13210" y="1897"/>
                    <a:pt x="13577" y="1263"/>
                  </a:cubicBezTo>
                  <a:cubicBezTo>
                    <a:pt x="12208" y="843"/>
                    <a:pt x="9071" y="0"/>
                    <a:pt x="5539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6" name="Google Shape;2026;p56"/>
          <p:cNvGrpSpPr/>
          <p:nvPr/>
        </p:nvGrpSpPr>
        <p:grpSpPr>
          <a:xfrm>
            <a:off x="3494500" y="1617325"/>
            <a:ext cx="2031623" cy="2343105"/>
            <a:chOff x="3494500" y="1617325"/>
            <a:chExt cx="2031623" cy="2343105"/>
          </a:xfrm>
        </p:grpSpPr>
        <p:sp>
          <p:nvSpPr>
            <p:cNvPr id="2027" name="Google Shape;2027;p56"/>
            <p:cNvSpPr/>
            <p:nvPr/>
          </p:nvSpPr>
          <p:spPr>
            <a:xfrm>
              <a:off x="4815310" y="2715512"/>
              <a:ext cx="710813" cy="776129"/>
            </a:xfrm>
            <a:custGeom>
              <a:avLst/>
              <a:gdLst/>
              <a:ahLst/>
              <a:cxnLst/>
              <a:rect l="l" t="t" r="r" b="b"/>
              <a:pathLst>
                <a:path w="24018" h="26225" extrusionOk="0">
                  <a:moveTo>
                    <a:pt x="3002" y="1"/>
                  </a:moveTo>
                  <a:cubicBezTo>
                    <a:pt x="1468" y="3203"/>
                    <a:pt x="0" y="8173"/>
                    <a:pt x="1168" y="11542"/>
                  </a:cubicBezTo>
                  <a:cubicBezTo>
                    <a:pt x="3202" y="17413"/>
                    <a:pt x="7706" y="22384"/>
                    <a:pt x="13310" y="24985"/>
                  </a:cubicBezTo>
                  <a:cubicBezTo>
                    <a:pt x="14825" y="25680"/>
                    <a:pt x="16459" y="26225"/>
                    <a:pt x="18129" y="26225"/>
                  </a:cubicBezTo>
                  <a:cubicBezTo>
                    <a:pt x="18224" y="26225"/>
                    <a:pt x="18318" y="26223"/>
                    <a:pt x="18413" y="26220"/>
                  </a:cubicBezTo>
                  <a:cubicBezTo>
                    <a:pt x="20181" y="26120"/>
                    <a:pt x="21983" y="25319"/>
                    <a:pt x="22917" y="23818"/>
                  </a:cubicBezTo>
                  <a:cubicBezTo>
                    <a:pt x="24017" y="22017"/>
                    <a:pt x="23717" y="19648"/>
                    <a:pt x="22683" y="17814"/>
                  </a:cubicBezTo>
                  <a:cubicBezTo>
                    <a:pt x="21682" y="15979"/>
                    <a:pt x="20048" y="14578"/>
                    <a:pt x="18447" y="13210"/>
                  </a:cubicBezTo>
                  <a:cubicBezTo>
                    <a:pt x="17446" y="12343"/>
                    <a:pt x="16445" y="11509"/>
                    <a:pt x="15445" y="10642"/>
                  </a:cubicBezTo>
                  <a:cubicBezTo>
                    <a:pt x="10041" y="5872"/>
                    <a:pt x="7372" y="2236"/>
                    <a:pt x="7372" y="2236"/>
                  </a:cubicBezTo>
                  <a:lnTo>
                    <a:pt x="6105" y="2669"/>
                  </a:lnTo>
                  <a:cubicBezTo>
                    <a:pt x="5070" y="1769"/>
                    <a:pt x="4036" y="902"/>
                    <a:pt x="3002" y="1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6"/>
            <p:cNvSpPr/>
            <p:nvPr/>
          </p:nvSpPr>
          <p:spPr>
            <a:xfrm>
              <a:off x="4815310" y="2715512"/>
              <a:ext cx="412673" cy="741444"/>
            </a:xfrm>
            <a:custGeom>
              <a:avLst/>
              <a:gdLst/>
              <a:ahLst/>
              <a:cxnLst/>
              <a:rect l="l" t="t" r="r" b="b"/>
              <a:pathLst>
                <a:path w="13944" h="25053" extrusionOk="0">
                  <a:moveTo>
                    <a:pt x="3002" y="1"/>
                  </a:moveTo>
                  <a:cubicBezTo>
                    <a:pt x="1468" y="3203"/>
                    <a:pt x="0" y="8173"/>
                    <a:pt x="1168" y="11542"/>
                  </a:cubicBezTo>
                  <a:cubicBezTo>
                    <a:pt x="3202" y="17413"/>
                    <a:pt x="7706" y="22384"/>
                    <a:pt x="13310" y="24985"/>
                  </a:cubicBezTo>
                  <a:cubicBezTo>
                    <a:pt x="13343" y="25019"/>
                    <a:pt x="13376" y="25019"/>
                    <a:pt x="13443" y="25052"/>
                  </a:cubicBezTo>
                  <a:cubicBezTo>
                    <a:pt x="13943" y="22017"/>
                    <a:pt x="13910" y="18848"/>
                    <a:pt x="13410" y="15812"/>
                  </a:cubicBezTo>
                  <a:cubicBezTo>
                    <a:pt x="12709" y="11876"/>
                    <a:pt x="11242" y="8073"/>
                    <a:pt x="9307" y="4571"/>
                  </a:cubicBezTo>
                  <a:cubicBezTo>
                    <a:pt x="8006" y="3103"/>
                    <a:pt x="7372" y="2236"/>
                    <a:pt x="7372" y="2236"/>
                  </a:cubicBezTo>
                  <a:lnTo>
                    <a:pt x="6105" y="2669"/>
                  </a:lnTo>
                  <a:cubicBezTo>
                    <a:pt x="5070" y="1769"/>
                    <a:pt x="4036" y="902"/>
                    <a:pt x="3002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6"/>
            <p:cNvSpPr/>
            <p:nvPr/>
          </p:nvSpPr>
          <p:spPr>
            <a:xfrm>
              <a:off x="3494500" y="2781654"/>
              <a:ext cx="681188" cy="462925"/>
            </a:xfrm>
            <a:custGeom>
              <a:avLst/>
              <a:gdLst/>
              <a:ahLst/>
              <a:cxnLst/>
              <a:rect l="l" t="t" r="r" b="b"/>
              <a:pathLst>
                <a:path w="23017" h="15642" extrusionOk="0">
                  <a:moveTo>
                    <a:pt x="19981" y="1"/>
                  </a:moveTo>
                  <a:cubicBezTo>
                    <a:pt x="18410" y="2550"/>
                    <a:pt x="16442" y="3315"/>
                    <a:pt x="14590" y="3315"/>
                  </a:cubicBezTo>
                  <a:cubicBezTo>
                    <a:pt x="13219" y="3315"/>
                    <a:pt x="11911" y="2895"/>
                    <a:pt x="10875" y="2469"/>
                  </a:cubicBezTo>
                  <a:cubicBezTo>
                    <a:pt x="10474" y="2269"/>
                    <a:pt x="10041" y="2069"/>
                    <a:pt x="9640" y="1902"/>
                  </a:cubicBezTo>
                  <a:cubicBezTo>
                    <a:pt x="9607" y="1869"/>
                    <a:pt x="9607" y="1869"/>
                    <a:pt x="9574" y="1869"/>
                  </a:cubicBezTo>
                  <a:cubicBezTo>
                    <a:pt x="8706" y="1502"/>
                    <a:pt x="7806" y="1235"/>
                    <a:pt x="6838" y="1102"/>
                  </a:cubicBezTo>
                  <a:cubicBezTo>
                    <a:pt x="6517" y="1060"/>
                    <a:pt x="6188" y="1039"/>
                    <a:pt x="5858" y="1039"/>
                  </a:cubicBezTo>
                  <a:cubicBezTo>
                    <a:pt x="4069" y="1039"/>
                    <a:pt x="2238" y="1667"/>
                    <a:pt x="1168" y="3103"/>
                  </a:cubicBezTo>
                  <a:cubicBezTo>
                    <a:pt x="100" y="4504"/>
                    <a:pt x="0" y="6472"/>
                    <a:pt x="567" y="8140"/>
                  </a:cubicBezTo>
                  <a:cubicBezTo>
                    <a:pt x="1068" y="9574"/>
                    <a:pt x="2002" y="10842"/>
                    <a:pt x="3036" y="11943"/>
                  </a:cubicBezTo>
                  <a:cubicBezTo>
                    <a:pt x="3870" y="12743"/>
                    <a:pt x="6905" y="15345"/>
                    <a:pt x="10208" y="15612"/>
                  </a:cubicBezTo>
                  <a:cubicBezTo>
                    <a:pt x="10483" y="15631"/>
                    <a:pt x="10765" y="15642"/>
                    <a:pt x="11052" y="15642"/>
                  </a:cubicBezTo>
                  <a:cubicBezTo>
                    <a:pt x="12744" y="15642"/>
                    <a:pt x="14605" y="15286"/>
                    <a:pt x="16345" y="14344"/>
                  </a:cubicBezTo>
                  <a:cubicBezTo>
                    <a:pt x="17079" y="13744"/>
                    <a:pt x="17813" y="12943"/>
                    <a:pt x="18513" y="11943"/>
                  </a:cubicBezTo>
                  <a:cubicBezTo>
                    <a:pt x="18647" y="11776"/>
                    <a:pt x="18747" y="11643"/>
                    <a:pt x="18814" y="11509"/>
                  </a:cubicBezTo>
                  <a:lnTo>
                    <a:pt x="19047" y="11609"/>
                  </a:lnTo>
                  <a:lnTo>
                    <a:pt x="20115" y="10075"/>
                  </a:lnTo>
                  <a:cubicBezTo>
                    <a:pt x="20281" y="9941"/>
                    <a:pt x="20415" y="9875"/>
                    <a:pt x="20515" y="9875"/>
                  </a:cubicBezTo>
                  <a:cubicBezTo>
                    <a:pt x="20715" y="9508"/>
                    <a:pt x="20848" y="9141"/>
                    <a:pt x="20982" y="8774"/>
                  </a:cubicBezTo>
                  <a:lnTo>
                    <a:pt x="23017" y="5805"/>
                  </a:lnTo>
                  <a:lnTo>
                    <a:pt x="19981" y="1"/>
                  </a:ln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6"/>
            <p:cNvSpPr/>
            <p:nvPr/>
          </p:nvSpPr>
          <p:spPr>
            <a:xfrm>
              <a:off x="3898242" y="2781654"/>
              <a:ext cx="277424" cy="454165"/>
            </a:xfrm>
            <a:custGeom>
              <a:avLst/>
              <a:gdLst/>
              <a:ahLst/>
              <a:cxnLst/>
              <a:rect l="l" t="t" r="r" b="b"/>
              <a:pathLst>
                <a:path w="9374" h="15346" extrusionOk="0">
                  <a:moveTo>
                    <a:pt x="6338" y="1"/>
                  </a:moveTo>
                  <a:cubicBezTo>
                    <a:pt x="5771" y="968"/>
                    <a:pt x="5104" y="1669"/>
                    <a:pt x="4437" y="2169"/>
                  </a:cubicBezTo>
                  <a:cubicBezTo>
                    <a:pt x="2435" y="5738"/>
                    <a:pt x="934" y="9574"/>
                    <a:pt x="234" y="13577"/>
                  </a:cubicBezTo>
                  <a:cubicBezTo>
                    <a:pt x="134" y="14178"/>
                    <a:pt x="67" y="14745"/>
                    <a:pt x="0" y="15345"/>
                  </a:cubicBezTo>
                  <a:cubicBezTo>
                    <a:pt x="934" y="15145"/>
                    <a:pt x="1835" y="14811"/>
                    <a:pt x="2702" y="14344"/>
                  </a:cubicBezTo>
                  <a:cubicBezTo>
                    <a:pt x="3436" y="13744"/>
                    <a:pt x="4170" y="12943"/>
                    <a:pt x="4870" y="11943"/>
                  </a:cubicBezTo>
                  <a:cubicBezTo>
                    <a:pt x="5004" y="11776"/>
                    <a:pt x="5104" y="11643"/>
                    <a:pt x="5171" y="11509"/>
                  </a:cubicBezTo>
                  <a:lnTo>
                    <a:pt x="5404" y="11609"/>
                  </a:lnTo>
                  <a:lnTo>
                    <a:pt x="6472" y="10075"/>
                  </a:lnTo>
                  <a:cubicBezTo>
                    <a:pt x="6638" y="9941"/>
                    <a:pt x="6772" y="9875"/>
                    <a:pt x="6872" y="9875"/>
                  </a:cubicBezTo>
                  <a:cubicBezTo>
                    <a:pt x="7072" y="9508"/>
                    <a:pt x="7205" y="9141"/>
                    <a:pt x="7339" y="8774"/>
                  </a:cubicBezTo>
                  <a:lnTo>
                    <a:pt x="9374" y="5805"/>
                  </a:lnTo>
                  <a:lnTo>
                    <a:pt x="6338" y="1"/>
                  </a:ln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6"/>
            <p:cNvSpPr/>
            <p:nvPr/>
          </p:nvSpPr>
          <p:spPr>
            <a:xfrm>
              <a:off x="3760041" y="1617325"/>
              <a:ext cx="371210" cy="332825"/>
            </a:xfrm>
            <a:custGeom>
              <a:avLst/>
              <a:gdLst/>
              <a:ahLst/>
              <a:cxnLst/>
              <a:rect l="l" t="t" r="r" b="b"/>
              <a:pathLst>
                <a:path w="12543" h="11246" extrusionOk="0">
                  <a:moveTo>
                    <a:pt x="5804" y="0"/>
                  </a:moveTo>
                  <a:cubicBezTo>
                    <a:pt x="4939" y="0"/>
                    <a:pt x="4100" y="245"/>
                    <a:pt x="3303" y="617"/>
                  </a:cubicBezTo>
                  <a:cubicBezTo>
                    <a:pt x="2602" y="1017"/>
                    <a:pt x="868" y="2252"/>
                    <a:pt x="367" y="3886"/>
                  </a:cubicBezTo>
                  <a:cubicBezTo>
                    <a:pt x="0" y="5254"/>
                    <a:pt x="134" y="7055"/>
                    <a:pt x="2269" y="8523"/>
                  </a:cubicBezTo>
                  <a:cubicBezTo>
                    <a:pt x="3661" y="9458"/>
                    <a:pt x="6459" y="11246"/>
                    <a:pt x="8644" y="11246"/>
                  </a:cubicBezTo>
                  <a:cubicBezTo>
                    <a:pt x="9808" y="11246"/>
                    <a:pt x="10798" y="10738"/>
                    <a:pt x="11308" y="9323"/>
                  </a:cubicBezTo>
                  <a:cubicBezTo>
                    <a:pt x="12543" y="5921"/>
                    <a:pt x="10241" y="617"/>
                    <a:pt x="6472" y="50"/>
                  </a:cubicBezTo>
                  <a:cubicBezTo>
                    <a:pt x="6248" y="16"/>
                    <a:pt x="6025" y="0"/>
                    <a:pt x="5804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6"/>
            <p:cNvSpPr/>
            <p:nvPr/>
          </p:nvSpPr>
          <p:spPr>
            <a:xfrm>
              <a:off x="3940679" y="1764879"/>
              <a:ext cx="167863" cy="185235"/>
            </a:xfrm>
            <a:custGeom>
              <a:avLst/>
              <a:gdLst/>
              <a:ahLst/>
              <a:cxnLst/>
              <a:rect l="l" t="t" r="r" b="b"/>
              <a:pathLst>
                <a:path w="5672" h="6259" extrusionOk="0">
                  <a:moveTo>
                    <a:pt x="5204" y="1"/>
                  </a:moveTo>
                  <a:cubicBezTo>
                    <a:pt x="2969" y="1802"/>
                    <a:pt x="1535" y="3570"/>
                    <a:pt x="935" y="4337"/>
                  </a:cubicBezTo>
                  <a:cubicBezTo>
                    <a:pt x="568" y="4804"/>
                    <a:pt x="268" y="5271"/>
                    <a:pt x="1" y="5672"/>
                  </a:cubicBezTo>
                  <a:cubicBezTo>
                    <a:pt x="851" y="6023"/>
                    <a:pt x="1723" y="6259"/>
                    <a:pt x="2518" y="6259"/>
                  </a:cubicBezTo>
                  <a:cubicBezTo>
                    <a:pt x="3687" y="6259"/>
                    <a:pt x="4688" y="5747"/>
                    <a:pt x="5204" y="4337"/>
                  </a:cubicBezTo>
                  <a:cubicBezTo>
                    <a:pt x="5671" y="3036"/>
                    <a:pt x="5638" y="1502"/>
                    <a:pt x="5204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6"/>
            <p:cNvSpPr/>
            <p:nvPr/>
          </p:nvSpPr>
          <p:spPr>
            <a:xfrm>
              <a:off x="3849857" y="1701844"/>
              <a:ext cx="218204" cy="195564"/>
            </a:xfrm>
            <a:custGeom>
              <a:avLst/>
              <a:gdLst/>
              <a:ahLst/>
              <a:cxnLst/>
              <a:rect l="l" t="t" r="r" b="b"/>
              <a:pathLst>
                <a:path w="7373" h="6608" extrusionOk="0">
                  <a:moveTo>
                    <a:pt x="3429" y="0"/>
                  </a:moveTo>
                  <a:cubicBezTo>
                    <a:pt x="2921" y="0"/>
                    <a:pt x="2418" y="155"/>
                    <a:pt x="1936" y="396"/>
                  </a:cubicBezTo>
                  <a:cubicBezTo>
                    <a:pt x="1535" y="630"/>
                    <a:pt x="535" y="1330"/>
                    <a:pt x="234" y="2298"/>
                  </a:cubicBezTo>
                  <a:cubicBezTo>
                    <a:pt x="1" y="3098"/>
                    <a:pt x="101" y="4166"/>
                    <a:pt x="1335" y="5000"/>
                  </a:cubicBezTo>
                  <a:cubicBezTo>
                    <a:pt x="2160" y="5564"/>
                    <a:pt x="3789" y="6608"/>
                    <a:pt x="5074" y="6608"/>
                  </a:cubicBezTo>
                  <a:cubicBezTo>
                    <a:pt x="5765" y="6608"/>
                    <a:pt x="6357" y="6306"/>
                    <a:pt x="6672" y="5467"/>
                  </a:cubicBezTo>
                  <a:cubicBezTo>
                    <a:pt x="7373" y="3499"/>
                    <a:pt x="6038" y="363"/>
                    <a:pt x="3804" y="29"/>
                  </a:cubicBezTo>
                  <a:cubicBezTo>
                    <a:pt x="3679" y="10"/>
                    <a:pt x="3554" y="0"/>
                    <a:pt x="3429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6"/>
            <p:cNvSpPr/>
            <p:nvPr/>
          </p:nvSpPr>
          <p:spPr>
            <a:xfrm>
              <a:off x="3969325" y="1804386"/>
              <a:ext cx="84908" cy="92987"/>
            </a:xfrm>
            <a:custGeom>
              <a:avLst/>
              <a:gdLst/>
              <a:ahLst/>
              <a:cxnLst/>
              <a:rect l="l" t="t" r="r" b="b"/>
              <a:pathLst>
                <a:path w="2869" h="3142" extrusionOk="0">
                  <a:moveTo>
                    <a:pt x="2735" y="0"/>
                  </a:moveTo>
                  <a:lnTo>
                    <a:pt x="2735" y="0"/>
                  </a:lnTo>
                  <a:cubicBezTo>
                    <a:pt x="1368" y="1268"/>
                    <a:pt x="467" y="2369"/>
                    <a:pt x="0" y="2969"/>
                  </a:cubicBezTo>
                  <a:cubicBezTo>
                    <a:pt x="351" y="3075"/>
                    <a:pt x="699" y="3141"/>
                    <a:pt x="1025" y="3141"/>
                  </a:cubicBezTo>
                  <a:cubicBezTo>
                    <a:pt x="1721" y="3141"/>
                    <a:pt x="2317" y="2842"/>
                    <a:pt x="2635" y="2002"/>
                  </a:cubicBezTo>
                  <a:cubicBezTo>
                    <a:pt x="2835" y="1401"/>
                    <a:pt x="2869" y="701"/>
                    <a:pt x="2735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6"/>
            <p:cNvSpPr/>
            <p:nvPr/>
          </p:nvSpPr>
          <p:spPr>
            <a:xfrm>
              <a:off x="4987070" y="1617325"/>
              <a:ext cx="371210" cy="332825"/>
            </a:xfrm>
            <a:custGeom>
              <a:avLst/>
              <a:gdLst/>
              <a:ahLst/>
              <a:cxnLst/>
              <a:rect l="l" t="t" r="r" b="b"/>
              <a:pathLst>
                <a:path w="12543" h="11246" extrusionOk="0">
                  <a:moveTo>
                    <a:pt x="6739" y="0"/>
                  </a:moveTo>
                  <a:cubicBezTo>
                    <a:pt x="6518" y="0"/>
                    <a:pt x="6295" y="16"/>
                    <a:pt x="6071" y="50"/>
                  </a:cubicBezTo>
                  <a:cubicBezTo>
                    <a:pt x="2302" y="617"/>
                    <a:pt x="0" y="5921"/>
                    <a:pt x="1235" y="9323"/>
                  </a:cubicBezTo>
                  <a:cubicBezTo>
                    <a:pt x="1745" y="10738"/>
                    <a:pt x="2735" y="11246"/>
                    <a:pt x="3899" y="11246"/>
                  </a:cubicBezTo>
                  <a:cubicBezTo>
                    <a:pt x="6084" y="11246"/>
                    <a:pt x="8882" y="9458"/>
                    <a:pt x="10274" y="8523"/>
                  </a:cubicBezTo>
                  <a:cubicBezTo>
                    <a:pt x="12409" y="7055"/>
                    <a:pt x="12543" y="5254"/>
                    <a:pt x="12176" y="3886"/>
                  </a:cubicBezTo>
                  <a:cubicBezTo>
                    <a:pt x="11675" y="2252"/>
                    <a:pt x="9941" y="1017"/>
                    <a:pt x="9240" y="617"/>
                  </a:cubicBezTo>
                  <a:cubicBezTo>
                    <a:pt x="8443" y="245"/>
                    <a:pt x="7604" y="0"/>
                    <a:pt x="6739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6"/>
            <p:cNvSpPr/>
            <p:nvPr/>
          </p:nvSpPr>
          <p:spPr>
            <a:xfrm>
              <a:off x="5009768" y="1764879"/>
              <a:ext cx="167863" cy="185235"/>
            </a:xfrm>
            <a:custGeom>
              <a:avLst/>
              <a:gdLst/>
              <a:ahLst/>
              <a:cxnLst/>
              <a:rect l="l" t="t" r="r" b="b"/>
              <a:pathLst>
                <a:path w="5672" h="6259" extrusionOk="0">
                  <a:moveTo>
                    <a:pt x="468" y="1"/>
                  </a:moveTo>
                  <a:cubicBezTo>
                    <a:pt x="34" y="1502"/>
                    <a:pt x="1" y="3036"/>
                    <a:pt x="468" y="4337"/>
                  </a:cubicBezTo>
                  <a:cubicBezTo>
                    <a:pt x="984" y="5747"/>
                    <a:pt x="1973" y="6259"/>
                    <a:pt x="3140" y="6259"/>
                  </a:cubicBezTo>
                  <a:cubicBezTo>
                    <a:pt x="3933" y="6259"/>
                    <a:pt x="4807" y="6023"/>
                    <a:pt x="5671" y="5672"/>
                  </a:cubicBezTo>
                  <a:cubicBezTo>
                    <a:pt x="5404" y="5271"/>
                    <a:pt x="5104" y="4804"/>
                    <a:pt x="4737" y="4337"/>
                  </a:cubicBezTo>
                  <a:cubicBezTo>
                    <a:pt x="4137" y="3570"/>
                    <a:pt x="2702" y="1802"/>
                    <a:pt x="468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6"/>
            <p:cNvSpPr/>
            <p:nvPr/>
          </p:nvSpPr>
          <p:spPr>
            <a:xfrm>
              <a:off x="5050252" y="1701844"/>
              <a:ext cx="217198" cy="195564"/>
            </a:xfrm>
            <a:custGeom>
              <a:avLst/>
              <a:gdLst/>
              <a:ahLst/>
              <a:cxnLst/>
              <a:rect l="l" t="t" r="r" b="b"/>
              <a:pathLst>
                <a:path w="7339" h="6608" extrusionOk="0">
                  <a:moveTo>
                    <a:pt x="3944" y="0"/>
                  </a:moveTo>
                  <a:cubicBezTo>
                    <a:pt x="3819" y="0"/>
                    <a:pt x="3694" y="10"/>
                    <a:pt x="3569" y="29"/>
                  </a:cubicBezTo>
                  <a:cubicBezTo>
                    <a:pt x="1334" y="363"/>
                    <a:pt x="0" y="3499"/>
                    <a:pt x="701" y="5467"/>
                  </a:cubicBezTo>
                  <a:cubicBezTo>
                    <a:pt x="1015" y="6306"/>
                    <a:pt x="1607" y="6608"/>
                    <a:pt x="2299" y="6608"/>
                  </a:cubicBezTo>
                  <a:cubicBezTo>
                    <a:pt x="3584" y="6608"/>
                    <a:pt x="5213" y="5564"/>
                    <a:pt x="6038" y="5000"/>
                  </a:cubicBezTo>
                  <a:cubicBezTo>
                    <a:pt x="7272" y="4166"/>
                    <a:pt x="7339" y="3098"/>
                    <a:pt x="7139" y="2298"/>
                  </a:cubicBezTo>
                  <a:cubicBezTo>
                    <a:pt x="6838" y="1330"/>
                    <a:pt x="5838" y="630"/>
                    <a:pt x="5437" y="396"/>
                  </a:cubicBezTo>
                  <a:cubicBezTo>
                    <a:pt x="4955" y="155"/>
                    <a:pt x="4452" y="0"/>
                    <a:pt x="3944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6"/>
            <p:cNvSpPr/>
            <p:nvPr/>
          </p:nvSpPr>
          <p:spPr>
            <a:xfrm>
              <a:off x="5064072" y="1804386"/>
              <a:ext cx="84908" cy="92987"/>
            </a:xfrm>
            <a:custGeom>
              <a:avLst/>
              <a:gdLst/>
              <a:ahLst/>
              <a:cxnLst/>
              <a:rect l="l" t="t" r="r" b="b"/>
              <a:pathLst>
                <a:path w="2869" h="3142" extrusionOk="0">
                  <a:moveTo>
                    <a:pt x="134" y="0"/>
                  </a:moveTo>
                  <a:cubicBezTo>
                    <a:pt x="0" y="701"/>
                    <a:pt x="34" y="1401"/>
                    <a:pt x="234" y="2002"/>
                  </a:cubicBezTo>
                  <a:cubicBezTo>
                    <a:pt x="552" y="2842"/>
                    <a:pt x="1148" y="3141"/>
                    <a:pt x="1844" y="3141"/>
                  </a:cubicBezTo>
                  <a:cubicBezTo>
                    <a:pt x="2170" y="3141"/>
                    <a:pt x="2518" y="3075"/>
                    <a:pt x="2869" y="2969"/>
                  </a:cubicBezTo>
                  <a:cubicBezTo>
                    <a:pt x="2402" y="2369"/>
                    <a:pt x="1501" y="1268"/>
                    <a:pt x="134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6"/>
            <p:cNvSpPr/>
            <p:nvPr/>
          </p:nvSpPr>
          <p:spPr>
            <a:xfrm>
              <a:off x="3889364" y="2631614"/>
              <a:ext cx="1339647" cy="1328815"/>
            </a:xfrm>
            <a:custGeom>
              <a:avLst/>
              <a:gdLst/>
              <a:ahLst/>
              <a:cxnLst/>
              <a:rect l="l" t="t" r="r" b="b"/>
              <a:pathLst>
                <a:path w="45266" h="44900" extrusionOk="0">
                  <a:moveTo>
                    <a:pt x="22616" y="1"/>
                  </a:moveTo>
                  <a:lnTo>
                    <a:pt x="9774" y="601"/>
                  </a:lnTo>
                  <a:cubicBezTo>
                    <a:pt x="5637" y="5905"/>
                    <a:pt x="2302" y="12009"/>
                    <a:pt x="1168" y="18647"/>
                  </a:cubicBezTo>
                  <a:cubicBezTo>
                    <a:pt x="0" y="25285"/>
                    <a:pt x="1234" y="32524"/>
                    <a:pt x="5371" y="37828"/>
                  </a:cubicBezTo>
                  <a:cubicBezTo>
                    <a:pt x="8673" y="42097"/>
                    <a:pt x="14544" y="44899"/>
                    <a:pt x="22616" y="44899"/>
                  </a:cubicBezTo>
                  <a:cubicBezTo>
                    <a:pt x="30722" y="44899"/>
                    <a:pt x="36593" y="42097"/>
                    <a:pt x="39895" y="37828"/>
                  </a:cubicBezTo>
                  <a:cubicBezTo>
                    <a:pt x="44032" y="32524"/>
                    <a:pt x="45266" y="25285"/>
                    <a:pt x="44098" y="18647"/>
                  </a:cubicBezTo>
                  <a:cubicBezTo>
                    <a:pt x="42964" y="12009"/>
                    <a:pt x="39628" y="5905"/>
                    <a:pt x="35492" y="601"/>
                  </a:cubicBezTo>
                  <a:lnTo>
                    <a:pt x="22616" y="1"/>
                  </a:ln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6"/>
            <p:cNvSpPr/>
            <p:nvPr/>
          </p:nvSpPr>
          <p:spPr>
            <a:xfrm>
              <a:off x="4000901" y="2631614"/>
              <a:ext cx="1116560" cy="446233"/>
            </a:xfrm>
            <a:custGeom>
              <a:avLst/>
              <a:gdLst/>
              <a:ahLst/>
              <a:cxnLst/>
              <a:rect l="l" t="t" r="r" b="b"/>
              <a:pathLst>
                <a:path w="37728" h="15078" extrusionOk="0">
                  <a:moveTo>
                    <a:pt x="18847" y="1"/>
                  </a:moveTo>
                  <a:lnTo>
                    <a:pt x="6005" y="601"/>
                  </a:lnTo>
                  <a:cubicBezTo>
                    <a:pt x="3636" y="3636"/>
                    <a:pt x="1568" y="6905"/>
                    <a:pt x="0" y="10375"/>
                  </a:cubicBezTo>
                  <a:cubicBezTo>
                    <a:pt x="4604" y="13243"/>
                    <a:pt x="11342" y="15078"/>
                    <a:pt x="18847" y="15078"/>
                  </a:cubicBezTo>
                  <a:cubicBezTo>
                    <a:pt x="26386" y="15078"/>
                    <a:pt x="33124" y="13243"/>
                    <a:pt x="37727" y="10375"/>
                  </a:cubicBezTo>
                  <a:cubicBezTo>
                    <a:pt x="36160" y="6905"/>
                    <a:pt x="34092" y="3636"/>
                    <a:pt x="31723" y="601"/>
                  </a:cubicBezTo>
                  <a:lnTo>
                    <a:pt x="18847" y="1"/>
                  </a:ln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6"/>
            <p:cNvSpPr/>
            <p:nvPr/>
          </p:nvSpPr>
          <p:spPr>
            <a:xfrm>
              <a:off x="3902178" y="2813259"/>
              <a:ext cx="1314995" cy="961571"/>
            </a:xfrm>
            <a:custGeom>
              <a:avLst/>
              <a:gdLst/>
              <a:ahLst/>
              <a:cxnLst/>
              <a:rect l="l" t="t" r="r" b="b"/>
              <a:pathLst>
                <a:path w="44433" h="32491" extrusionOk="0">
                  <a:moveTo>
                    <a:pt x="9508" y="0"/>
                  </a:moveTo>
                  <a:cubicBezTo>
                    <a:pt x="9508" y="0"/>
                    <a:pt x="1" y="32490"/>
                    <a:pt x="22217" y="32490"/>
                  </a:cubicBezTo>
                  <a:cubicBezTo>
                    <a:pt x="44433" y="32490"/>
                    <a:pt x="34926" y="0"/>
                    <a:pt x="34926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6"/>
            <p:cNvSpPr/>
            <p:nvPr/>
          </p:nvSpPr>
          <p:spPr>
            <a:xfrm>
              <a:off x="4142062" y="2813259"/>
              <a:ext cx="834224" cy="264579"/>
            </a:xfrm>
            <a:custGeom>
              <a:avLst/>
              <a:gdLst/>
              <a:ahLst/>
              <a:cxnLst/>
              <a:rect l="l" t="t" r="r" b="b"/>
              <a:pathLst>
                <a:path w="28188" h="8940" extrusionOk="0">
                  <a:moveTo>
                    <a:pt x="1402" y="0"/>
                  </a:moveTo>
                  <a:cubicBezTo>
                    <a:pt x="1402" y="0"/>
                    <a:pt x="601" y="2702"/>
                    <a:pt x="1" y="6538"/>
                  </a:cubicBezTo>
                  <a:cubicBezTo>
                    <a:pt x="4037" y="8039"/>
                    <a:pt x="8874" y="8940"/>
                    <a:pt x="14077" y="8940"/>
                  </a:cubicBezTo>
                  <a:cubicBezTo>
                    <a:pt x="19314" y="8940"/>
                    <a:pt x="24184" y="8039"/>
                    <a:pt x="28187" y="6538"/>
                  </a:cubicBezTo>
                  <a:cubicBezTo>
                    <a:pt x="27620" y="2702"/>
                    <a:pt x="26820" y="0"/>
                    <a:pt x="26820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6"/>
            <p:cNvSpPr/>
            <p:nvPr/>
          </p:nvSpPr>
          <p:spPr>
            <a:xfrm>
              <a:off x="3813339" y="1626677"/>
              <a:ext cx="1491706" cy="1228133"/>
            </a:xfrm>
            <a:custGeom>
              <a:avLst/>
              <a:gdLst/>
              <a:ahLst/>
              <a:cxnLst/>
              <a:rect l="l" t="t" r="r" b="b"/>
              <a:pathLst>
                <a:path w="50404" h="41498" extrusionOk="0">
                  <a:moveTo>
                    <a:pt x="25185" y="1"/>
                  </a:moveTo>
                  <a:cubicBezTo>
                    <a:pt x="23351" y="1"/>
                    <a:pt x="21549" y="201"/>
                    <a:pt x="19815" y="535"/>
                  </a:cubicBezTo>
                  <a:cubicBezTo>
                    <a:pt x="11909" y="2169"/>
                    <a:pt x="7006" y="8073"/>
                    <a:pt x="5771" y="9641"/>
                  </a:cubicBezTo>
                  <a:cubicBezTo>
                    <a:pt x="5204" y="10375"/>
                    <a:pt x="4737" y="11042"/>
                    <a:pt x="4404" y="11576"/>
                  </a:cubicBezTo>
                  <a:cubicBezTo>
                    <a:pt x="1735" y="16279"/>
                    <a:pt x="34" y="21416"/>
                    <a:pt x="1" y="26186"/>
                  </a:cubicBezTo>
                  <a:cubicBezTo>
                    <a:pt x="1" y="29222"/>
                    <a:pt x="701" y="31690"/>
                    <a:pt x="1902" y="33658"/>
                  </a:cubicBezTo>
                  <a:cubicBezTo>
                    <a:pt x="3770" y="36694"/>
                    <a:pt x="9641" y="41497"/>
                    <a:pt x="25185" y="41497"/>
                  </a:cubicBezTo>
                  <a:cubicBezTo>
                    <a:pt x="40763" y="41497"/>
                    <a:pt x="46634" y="36694"/>
                    <a:pt x="48502" y="33658"/>
                  </a:cubicBezTo>
                  <a:cubicBezTo>
                    <a:pt x="49669" y="31690"/>
                    <a:pt x="50403" y="29222"/>
                    <a:pt x="50403" y="26186"/>
                  </a:cubicBezTo>
                  <a:cubicBezTo>
                    <a:pt x="50370" y="21416"/>
                    <a:pt x="48669" y="16279"/>
                    <a:pt x="46000" y="11576"/>
                  </a:cubicBezTo>
                  <a:cubicBezTo>
                    <a:pt x="45667" y="11042"/>
                    <a:pt x="45200" y="10375"/>
                    <a:pt x="44633" y="9641"/>
                  </a:cubicBezTo>
                  <a:cubicBezTo>
                    <a:pt x="43398" y="8073"/>
                    <a:pt x="38495" y="2169"/>
                    <a:pt x="30589" y="535"/>
                  </a:cubicBezTo>
                  <a:cubicBezTo>
                    <a:pt x="28855" y="201"/>
                    <a:pt x="27053" y="1"/>
                    <a:pt x="25185" y="1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6"/>
            <p:cNvSpPr/>
            <p:nvPr/>
          </p:nvSpPr>
          <p:spPr>
            <a:xfrm>
              <a:off x="3813339" y="2221951"/>
              <a:ext cx="1491706" cy="823362"/>
            </a:xfrm>
            <a:custGeom>
              <a:avLst/>
              <a:gdLst/>
              <a:ahLst/>
              <a:cxnLst/>
              <a:rect l="l" t="t" r="r" b="b"/>
              <a:pathLst>
                <a:path w="50404" h="27821" extrusionOk="0">
                  <a:moveTo>
                    <a:pt x="25185" y="0"/>
                  </a:moveTo>
                  <a:cubicBezTo>
                    <a:pt x="11275" y="0"/>
                    <a:pt x="1" y="6238"/>
                    <a:pt x="1" y="13910"/>
                  </a:cubicBezTo>
                  <a:cubicBezTo>
                    <a:pt x="1" y="21582"/>
                    <a:pt x="11275" y="27820"/>
                    <a:pt x="25185" y="27820"/>
                  </a:cubicBezTo>
                  <a:cubicBezTo>
                    <a:pt x="39129" y="27820"/>
                    <a:pt x="50403" y="21582"/>
                    <a:pt x="50403" y="13910"/>
                  </a:cubicBezTo>
                  <a:cubicBezTo>
                    <a:pt x="50403" y="6238"/>
                    <a:pt x="39129" y="0"/>
                    <a:pt x="25185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6"/>
            <p:cNvSpPr/>
            <p:nvPr/>
          </p:nvSpPr>
          <p:spPr>
            <a:xfrm>
              <a:off x="4833066" y="2359147"/>
              <a:ext cx="204383" cy="92840"/>
            </a:xfrm>
            <a:custGeom>
              <a:avLst/>
              <a:gdLst/>
              <a:ahLst/>
              <a:cxnLst/>
              <a:rect l="l" t="t" r="r" b="b"/>
              <a:pathLst>
                <a:path w="6906" h="3137" extrusionOk="0">
                  <a:moveTo>
                    <a:pt x="3470" y="1"/>
                  </a:moveTo>
                  <a:cubicBezTo>
                    <a:pt x="1535" y="1"/>
                    <a:pt x="1" y="701"/>
                    <a:pt x="1" y="1569"/>
                  </a:cubicBezTo>
                  <a:cubicBezTo>
                    <a:pt x="1" y="2436"/>
                    <a:pt x="1535" y="3137"/>
                    <a:pt x="3470" y="3137"/>
                  </a:cubicBezTo>
                  <a:cubicBezTo>
                    <a:pt x="5371" y="3137"/>
                    <a:pt x="6906" y="2436"/>
                    <a:pt x="6906" y="1569"/>
                  </a:cubicBezTo>
                  <a:cubicBezTo>
                    <a:pt x="6906" y="701"/>
                    <a:pt x="5371" y="1"/>
                    <a:pt x="3470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6"/>
            <p:cNvSpPr/>
            <p:nvPr/>
          </p:nvSpPr>
          <p:spPr>
            <a:xfrm>
              <a:off x="4078880" y="2359147"/>
              <a:ext cx="204383" cy="92840"/>
            </a:xfrm>
            <a:custGeom>
              <a:avLst/>
              <a:gdLst/>
              <a:ahLst/>
              <a:cxnLst/>
              <a:rect l="l" t="t" r="r" b="b"/>
              <a:pathLst>
                <a:path w="6906" h="3137" extrusionOk="0">
                  <a:moveTo>
                    <a:pt x="3470" y="1"/>
                  </a:moveTo>
                  <a:cubicBezTo>
                    <a:pt x="1535" y="1"/>
                    <a:pt x="1" y="701"/>
                    <a:pt x="1" y="1569"/>
                  </a:cubicBezTo>
                  <a:cubicBezTo>
                    <a:pt x="1" y="2436"/>
                    <a:pt x="1535" y="3137"/>
                    <a:pt x="3470" y="3137"/>
                  </a:cubicBezTo>
                  <a:cubicBezTo>
                    <a:pt x="5371" y="3137"/>
                    <a:pt x="6906" y="2436"/>
                    <a:pt x="6906" y="1569"/>
                  </a:cubicBezTo>
                  <a:cubicBezTo>
                    <a:pt x="6906" y="701"/>
                    <a:pt x="5371" y="1"/>
                    <a:pt x="3470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6"/>
            <p:cNvSpPr/>
            <p:nvPr/>
          </p:nvSpPr>
          <p:spPr>
            <a:xfrm>
              <a:off x="4785687" y="2098546"/>
              <a:ext cx="161914" cy="115539"/>
            </a:xfrm>
            <a:custGeom>
              <a:avLst/>
              <a:gdLst/>
              <a:ahLst/>
              <a:cxnLst/>
              <a:rect l="l" t="t" r="r" b="b"/>
              <a:pathLst>
                <a:path w="5471" h="3904" extrusionOk="0">
                  <a:moveTo>
                    <a:pt x="2736" y="1"/>
                  </a:moveTo>
                  <a:cubicBezTo>
                    <a:pt x="1235" y="1"/>
                    <a:pt x="0" y="1568"/>
                    <a:pt x="0" y="3503"/>
                  </a:cubicBezTo>
                  <a:cubicBezTo>
                    <a:pt x="0" y="3737"/>
                    <a:pt x="167" y="3903"/>
                    <a:pt x="401" y="3903"/>
                  </a:cubicBezTo>
                  <a:cubicBezTo>
                    <a:pt x="634" y="3903"/>
                    <a:pt x="801" y="3737"/>
                    <a:pt x="801" y="3503"/>
                  </a:cubicBezTo>
                  <a:cubicBezTo>
                    <a:pt x="801" y="2035"/>
                    <a:pt x="1668" y="801"/>
                    <a:pt x="2736" y="801"/>
                  </a:cubicBezTo>
                  <a:cubicBezTo>
                    <a:pt x="3803" y="801"/>
                    <a:pt x="4670" y="2035"/>
                    <a:pt x="4670" y="3503"/>
                  </a:cubicBezTo>
                  <a:cubicBezTo>
                    <a:pt x="4670" y="3737"/>
                    <a:pt x="4837" y="3903"/>
                    <a:pt x="5071" y="3903"/>
                  </a:cubicBezTo>
                  <a:cubicBezTo>
                    <a:pt x="5271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6"/>
            <p:cNvSpPr/>
            <p:nvPr/>
          </p:nvSpPr>
          <p:spPr>
            <a:xfrm>
              <a:off x="4170678" y="2098546"/>
              <a:ext cx="161944" cy="115539"/>
            </a:xfrm>
            <a:custGeom>
              <a:avLst/>
              <a:gdLst/>
              <a:ahLst/>
              <a:cxnLst/>
              <a:rect l="l" t="t" r="r" b="b"/>
              <a:pathLst>
                <a:path w="5472" h="3904" extrusionOk="0">
                  <a:moveTo>
                    <a:pt x="2736" y="1"/>
                  </a:moveTo>
                  <a:cubicBezTo>
                    <a:pt x="1235" y="1"/>
                    <a:pt x="1" y="1568"/>
                    <a:pt x="1" y="3503"/>
                  </a:cubicBezTo>
                  <a:cubicBezTo>
                    <a:pt x="1" y="3737"/>
                    <a:pt x="201" y="3903"/>
                    <a:pt x="401" y="3903"/>
                  </a:cubicBezTo>
                  <a:cubicBezTo>
                    <a:pt x="635" y="3903"/>
                    <a:pt x="801" y="3737"/>
                    <a:pt x="801" y="3503"/>
                  </a:cubicBezTo>
                  <a:cubicBezTo>
                    <a:pt x="801" y="2035"/>
                    <a:pt x="1669" y="801"/>
                    <a:pt x="2736" y="801"/>
                  </a:cubicBezTo>
                  <a:cubicBezTo>
                    <a:pt x="3804" y="801"/>
                    <a:pt x="4671" y="2035"/>
                    <a:pt x="4671" y="3503"/>
                  </a:cubicBezTo>
                  <a:cubicBezTo>
                    <a:pt x="4671" y="3737"/>
                    <a:pt x="4838" y="3903"/>
                    <a:pt x="5071" y="3903"/>
                  </a:cubicBezTo>
                  <a:cubicBezTo>
                    <a:pt x="5305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6"/>
            <p:cNvSpPr/>
            <p:nvPr/>
          </p:nvSpPr>
          <p:spPr>
            <a:xfrm>
              <a:off x="4464866" y="2846375"/>
              <a:ext cx="189556" cy="92277"/>
            </a:xfrm>
            <a:custGeom>
              <a:avLst/>
              <a:gdLst/>
              <a:ahLst/>
              <a:cxnLst/>
              <a:rect l="l" t="t" r="r" b="b"/>
              <a:pathLst>
                <a:path w="6405" h="3118" extrusionOk="0">
                  <a:moveTo>
                    <a:pt x="5934" y="0"/>
                  </a:moveTo>
                  <a:cubicBezTo>
                    <a:pt x="5747" y="0"/>
                    <a:pt x="5599" y="146"/>
                    <a:pt x="5571" y="316"/>
                  </a:cubicBezTo>
                  <a:cubicBezTo>
                    <a:pt x="5371" y="1483"/>
                    <a:pt x="4370" y="2317"/>
                    <a:pt x="3169" y="2317"/>
                  </a:cubicBezTo>
                  <a:cubicBezTo>
                    <a:pt x="2035" y="2317"/>
                    <a:pt x="1034" y="1516"/>
                    <a:pt x="834" y="382"/>
                  </a:cubicBezTo>
                  <a:cubicBezTo>
                    <a:pt x="774" y="203"/>
                    <a:pt x="607" y="77"/>
                    <a:pt x="405" y="77"/>
                  </a:cubicBezTo>
                  <a:cubicBezTo>
                    <a:pt x="382" y="77"/>
                    <a:pt x="358" y="79"/>
                    <a:pt x="334" y="82"/>
                  </a:cubicBezTo>
                  <a:cubicBezTo>
                    <a:pt x="134" y="115"/>
                    <a:pt x="0" y="349"/>
                    <a:pt x="34" y="549"/>
                  </a:cubicBezTo>
                  <a:cubicBezTo>
                    <a:pt x="334" y="2050"/>
                    <a:pt x="1668" y="3118"/>
                    <a:pt x="3169" y="3118"/>
                  </a:cubicBezTo>
                  <a:cubicBezTo>
                    <a:pt x="4737" y="3118"/>
                    <a:pt x="6071" y="2017"/>
                    <a:pt x="6338" y="482"/>
                  </a:cubicBezTo>
                  <a:cubicBezTo>
                    <a:pt x="6405" y="249"/>
                    <a:pt x="6238" y="49"/>
                    <a:pt x="6038" y="15"/>
                  </a:cubicBezTo>
                  <a:cubicBezTo>
                    <a:pt x="6002" y="5"/>
                    <a:pt x="5967" y="0"/>
                    <a:pt x="5934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6"/>
            <p:cNvSpPr/>
            <p:nvPr/>
          </p:nvSpPr>
          <p:spPr>
            <a:xfrm>
              <a:off x="4004837" y="2503060"/>
              <a:ext cx="146140" cy="132526"/>
            </a:xfrm>
            <a:custGeom>
              <a:avLst/>
              <a:gdLst/>
              <a:ahLst/>
              <a:cxnLst/>
              <a:rect l="l" t="t" r="r" b="b"/>
              <a:pathLst>
                <a:path w="4938" h="4478" extrusionOk="0">
                  <a:moveTo>
                    <a:pt x="2168" y="0"/>
                  </a:moveTo>
                  <a:cubicBezTo>
                    <a:pt x="2112" y="0"/>
                    <a:pt x="2057" y="3"/>
                    <a:pt x="2002" y="8"/>
                  </a:cubicBezTo>
                  <a:cubicBezTo>
                    <a:pt x="1102" y="108"/>
                    <a:pt x="334" y="875"/>
                    <a:pt x="134" y="1843"/>
                  </a:cubicBezTo>
                  <a:cubicBezTo>
                    <a:pt x="1" y="2643"/>
                    <a:pt x="234" y="3577"/>
                    <a:pt x="801" y="4345"/>
                  </a:cubicBezTo>
                  <a:cubicBezTo>
                    <a:pt x="835" y="4411"/>
                    <a:pt x="935" y="4478"/>
                    <a:pt x="1035" y="4478"/>
                  </a:cubicBezTo>
                  <a:cubicBezTo>
                    <a:pt x="1102" y="4478"/>
                    <a:pt x="1168" y="4445"/>
                    <a:pt x="1202" y="4411"/>
                  </a:cubicBezTo>
                  <a:cubicBezTo>
                    <a:pt x="1335" y="4311"/>
                    <a:pt x="1369" y="4144"/>
                    <a:pt x="1268" y="4011"/>
                  </a:cubicBezTo>
                  <a:cubicBezTo>
                    <a:pt x="801" y="3344"/>
                    <a:pt x="601" y="2610"/>
                    <a:pt x="735" y="1943"/>
                  </a:cubicBezTo>
                  <a:cubicBezTo>
                    <a:pt x="868" y="1242"/>
                    <a:pt x="1435" y="675"/>
                    <a:pt x="2069" y="609"/>
                  </a:cubicBezTo>
                  <a:cubicBezTo>
                    <a:pt x="2097" y="607"/>
                    <a:pt x="2125" y="606"/>
                    <a:pt x="2154" y="606"/>
                  </a:cubicBezTo>
                  <a:cubicBezTo>
                    <a:pt x="2632" y="606"/>
                    <a:pt x="3159" y="868"/>
                    <a:pt x="3537" y="1309"/>
                  </a:cubicBezTo>
                  <a:cubicBezTo>
                    <a:pt x="3937" y="1809"/>
                    <a:pt x="4171" y="2443"/>
                    <a:pt x="4304" y="3010"/>
                  </a:cubicBezTo>
                  <a:cubicBezTo>
                    <a:pt x="4362" y="3126"/>
                    <a:pt x="4495" y="3217"/>
                    <a:pt x="4639" y="3217"/>
                  </a:cubicBezTo>
                  <a:cubicBezTo>
                    <a:pt x="4660" y="3217"/>
                    <a:pt x="4682" y="3215"/>
                    <a:pt x="4704" y="3210"/>
                  </a:cubicBezTo>
                  <a:cubicBezTo>
                    <a:pt x="4838" y="3144"/>
                    <a:pt x="4938" y="2977"/>
                    <a:pt x="4904" y="2843"/>
                  </a:cubicBezTo>
                  <a:cubicBezTo>
                    <a:pt x="4738" y="2210"/>
                    <a:pt x="4471" y="1509"/>
                    <a:pt x="4004" y="942"/>
                  </a:cubicBezTo>
                  <a:cubicBezTo>
                    <a:pt x="3512" y="358"/>
                    <a:pt x="2821" y="0"/>
                    <a:pt x="216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6"/>
            <p:cNvSpPr/>
            <p:nvPr/>
          </p:nvSpPr>
          <p:spPr>
            <a:xfrm>
              <a:off x="4051240" y="2557482"/>
              <a:ext cx="65198" cy="62327"/>
            </a:xfrm>
            <a:custGeom>
              <a:avLst/>
              <a:gdLst/>
              <a:ahLst/>
              <a:cxnLst/>
              <a:rect l="l" t="t" r="r" b="b"/>
              <a:pathLst>
                <a:path w="2203" h="2106" extrusionOk="0">
                  <a:moveTo>
                    <a:pt x="934" y="0"/>
                  </a:moveTo>
                  <a:cubicBezTo>
                    <a:pt x="912" y="0"/>
                    <a:pt x="890" y="1"/>
                    <a:pt x="868" y="4"/>
                  </a:cubicBezTo>
                  <a:cubicBezTo>
                    <a:pt x="434" y="4"/>
                    <a:pt x="101" y="371"/>
                    <a:pt x="34" y="871"/>
                  </a:cubicBezTo>
                  <a:cubicBezTo>
                    <a:pt x="1" y="1205"/>
                    <a:pt x="134" y="1605"/>
                    <a:pt x="368" y="1972"/>
                  </a:cubicBezTo>
                  <a:cubicBezTo>
                    <a:pt x="434" y="2072"/>
                    <a:pt x="501" y="2105"/>
                    <a:pt x="601" y="2105"/>
                  </a:cubicBezTo>
                  <a:cubicBezTo>
                    <a:pt x="668" y="2105"/>
                    <a:pt x="735" y="2105"/>
                    <a:pt x="768" y="2072"/>
                  </a:cubicBezTo>
                  <a:cubicBezTo>
                    <a:pt x="901" y="1972"/>
                    <a:pt x="968" y="1772"/>
                    <a:pt x="868" y="1638"/>
                  </a:cubicBezTo>
                  <a:cubicBezTo>
                    <a:pt x="701" y="1405"/>
                    <a:pt x="601" y="1138"/>
                    <a:pt x="634" y="904"/>
                  </a:cubicBezTo>
                  <a:cubicBezTo>
                    <a:pt x="668" y="738"/>
                    <a:pt x="768" y="604"/>
                    <a:pt x="901" y="604"/>
                  </a:cubicBezTo>
                  <a:cubicBezTo>
                    <a:pt x="1035" y="604"/>
                    <a:pt x="1168" y="704"/>
                    <a:pt x="1268" y="838"/>
                  </a:cubicBezTo>
                  <a:cubicBezTo>
                    <a:pt x="1402" y="1038"/>
                    <a:pt x="1502" y="1271"/>
                    <a:pt x="1568" y="1471"/>
                  </a:cubicBezTo>
                  <a:cubicBezTo>
                    <a:pt x="1595" y="1603"/>
                    <a:pt x="1703" y="1693"/>
                    <a:pt x="1830" y="1693"/>
                  </a:cubicBezTo>
                  <a:cubicBezTo>
                    <a:pt x="1864" y="1693"/>
                    <a:pt x="1900" y="1686"/>
                    <a:pt x="1935" y="1672"/>
                  </a:cubicBezTo>
                  <a:cubicBezTo>
                    <a:pt x="2102" y="1638"/>
                    <a:pt x="2202" y="1471"/>
                    <a:pt x="2136" y="1305"/>
                  </a:cubicBezTo>
                  <a:cubicBezTo>
                    <a:pt x="2069" y="1038"/>
                    <a:pt x="1935" y="738"/>
                    <a:pt x="1735" y="471"/>
                  </a:cubicBezTo>
                  <a:cubicBezTo>
                    <a:pt x="1519" y="192"/>
                    <a:pt x="1216" y="0"/>
                    <a:pt x="934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6"/>
            <p:cNvSpPr/>
            <p:nvPr/>
          </p:nvSpPr>
          <p:spPr>
            <a:xfrm>
              <a:off x="4967331" y="2503030"/>
              <a:ext cx="146111" cy="132556"/>
            </a:xfrm>
            <a:custGeom>
              <a:avLst/>
              <a:gdLst/>
              <a:ahLst/>
              <a:cxnLst/>
              <a:rect l="l" t="t" r="r" b="b"/>
              <a:pathLst>
                <a:path w="4937" h="4479" extrusionOk="0">
                  <a:moveTo>
                    <a:pt x="2751" y="1"/>
                  </a:moveTo>
                  <a:cubicBezTo>
                    <a:pt x="2080" y="1"/>
                    <a:pt x="1423" y="332"/>
                    <a:pt x="934" y="943"/>
                  </a:cubicBezTo>
                  <a:cubicBezTo>
                    <a:pt x="467" y="1510"/>
                    <a:pt x="200" y="2211"/>
                    <a:pt x="34" y="2844"/>
                  </a:cubicBezTo>
                  <a:cubicBezTo>
                    <a:pt x="0" y="2978"/>
                    <a:pt x="100" y="3145"/>
                    <a:pt x="234" y="3211"/>
                  </a:cubicBezTo>
                  <a:cubicBezTo>
                    <a:pt x="255" y="3216"/>
                    <a:pt x="277" y="3218"/>
                    <a:pt x="298" y="3218"/>
                  </a:cubicBezTo>
                  <a:cubicBezTo>
                    <a:pt x="442" y="3218"/>
                    <a:pt x="576" y="3123"/>
                    <a:pt x="634" y="2978"/>
                  </a:cubicBezTo>
                  <a:cubicBezTo>
                    <a:pt x="767" y="2444"/>
                    <a:pt x="1001" y="1810"/>
                    <a:pt x="1401" y="1310"/>
                  </a:cubicBezTo>
                  <a:cubicBezTo>
                    <a:pt x="1779" y="869"/>
                    <a:pt x="2305" y="607"/>
                    <a:pt x="2784" y="607"/>
                  </a:cubicBezTo>
                  <a:cubicBezTo>
                    <a:pt x="2813" y="607"/>
                    <a:pt x="2841" y="608"/>
                    <a:pt x="2869" y="610"/>
                  </a:cubicBezTo>
                  <a:cubicBezTo>
                    <a:pt x="3503" y="676"/>
                    <a:pt x="4070" y="1243"/>
                    <a:pt x="4203" y="1944"/>
                  </a:cubicBezTo>
                  <a:cubicBezTo>
                    <a:pt x="4337" y="2611"/>
                    <a:pt x="4136" y="3345"/>
                    <a:pt x="3669" y="4012"/>
                  </a:cubicBezTo>
                  <a:cubicBezTo>
                    <a:pt x="3569" y="4145"/>
                    <a:pt x="3603" y="4312"/>
                    <a:pt x="3736" y="4412"/>
                  </a:cubicBezTo>
                  <a:cubicBezTo>
                    <a:pt x="3770" y="4446"/>
                    <a:pt x="3836" y="4479"/>
                    <a:pt x="3903" y="4479"/>
                  </a:cubicBezTo>
                  <a:cubicBezTo>
                    <a:pt x="4003" y="4479"/>
                    <a:pt x="4103" y="4412"/>
                    <a:pt x="4136" y="4346"/>
                  </a:cubicBezTo>
                  <a:cubicBezTo>
                    <a:pt x="4704" y="3545"/>
                    <a:pt x="4937" y="2644"/>
                    <a:pt x="4804" y="1844"/>
                  </a:cubicBezTo>
                  <a:cubicBezTo>
                    <a:pt x="4603" y="876"/>
                    <a:pt x="3836" y="109"/>
                    <a:pt x="2936" y="9"/>
                  </a:cubicBezTo>
                  <a:cubicBezTo>
                    <a:pt x="2874" y="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6"/>
            <p:cNvSpPr/>
            <p:nvPr/>
          </p:nvSpPr>
          <p:spPr>
            <a:xfrm>
              <a:off x="5001867" y="2557482"/>
              <a:ext cx="65198" cy="62327"/>
            </a:xfrm>
            <a:custGeom>
              <a:avLst/>
              <a:gdLst/>
              <a:ahLst/>
              <a:cxnLst/>
              <a:rect l="l" t="t" r="r" b="b"/>
              <a:pathLst>
                <a:path w="2203" h="2106" extrusionOk="0">
                  <a:moveTo>
                    <a:pt x="1269" y="0"/>
                  </a:moveTo>
                  <a:cubicBezTo>
                    <a:pt x="987" y="0"/>
                    <a:pt x="684" y="192"/>
                    <a:pt x="468" y="471"/>
                  </a:cubicBezTo>
                  <a:cubicBezTo>
                    <a:pt x="268" y="738"/>
                    <a:pt x="134" y="1038"/>
                    <a:pt x="67" y="1305"/>
                  </a:cubicBezTo>
                  <a:cubicBezTo>
                    <a:pt x="1" y="1471"/>
                    <a:pt x="101" y="1638"/>
                    <a:pt x="268" y="1672"/>
                  </a:cubicBezTo>
                  <a:cubicBezTo>
                    <a:pt x="303" y="1686"/>
                    <a:pt x="339" y="1693"/>
                    <a:pt x="373" y="1693"/>
                  </a:cubicBezTo>
                  <a:cubicBezTo>
                    <a:pt x="499" y="1693"/>
                    <a:pt x="608" y="1603"/>
                    <a:pt x="634" y="1471"/>
                  </a:cubicBezTo>
                  <a:cubicBezTo>
                    <a:pt x="701" y="1271"/>
                    <a:pt x="801" y="1038"/>
                    <a:pt x="935" y="838"/>
                  </a:cubicBezTo>
                  <a:cubicBezTo>
                    <a:pt x="1024" y="718"/>
                    <a:pt x="1167" y="599"/>
                    <a:pt x="1268" y="599"/>
                  </a:cubicBezTo>
                  <a:cubicBezTo>
                    <a:pt x="1280" y="599"/>
                    <a:pt x="1291" y="601"/>
                    <a:pt x="1302" y="604"/>
                  </a:cubicBezTo>
                  <a:cubicBezTo>
                    <a:pt x="1435" y="604"/>
                    <a:pt x="1535" y="738"/>
                    <a:pt x="1568" y="904"/>
                  </a:cubicBezTo>
                  <a:cubicBezTo>
                    <a:pt x="1602" y="1138"/>
                    <a:pt x="1502" y="1405"/>
                    <a:pt x="1335" y="1638"/>
                  </a:cubicBezTo>
                  <a:cubicBezTo>
                    <a:pt x="1235" y="1772"/>
                    <a:pt x="1302" y="1972"/>
                    <a:pt x="1435" y="2072"/>
                  </a:cubicBezTo>
                  <a:cubicBezTo>
                    <a:pt x="1468" y="2105"/>
                    <a:pt x="1535" y="2105"/>
                    <a:pt x="1602" y="2105"/>
                  </a:cubicBezTo>
                  <a:cubicBezTo>
                    <a:pt x="1702" y="2105"/>
                    <a:pt x="1769" y="2072"/>
                    <a:pt x="1835" y="1972"/>
                  </a:cubicBezTo>
                  <a:cubicBezTo>
                    <a:pt x="2069" y="1605"/>
                    <a:pt x="2202" y="1205"/>
                    <a:pt x="2169" y="871"/>
                  </a:cubicBezTo>
                  <a:cubicBezTo>
                    <a:pt x="2102" y="371"/>
                    <a:pt x="1769" y="4"/>
                    <a:pt x="1335" y="4"/>
                  </a:cubicBezTo>
                  <a:cubicBezTo>
                    <a:pt x="1313" y="1"/>
                    <a:pt x="1291" y="0"/>
                    <a:pt x="1269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4" name="Google Shape;2054;p56"/>
          <p:cNvGrpSpPr/>
          <p:nvPr/>
        </p:nvGrpSpPr>
        <p:grpSpPr>
          <a:xfrm>
            <a:off x="6344325" y="3530293"/>
            <a:ext cx="940403" cy="497504"/>
            <a:chOff x="6749960" y="3663138"/>
            <a:chExt cx="940403" cy="497504"/>
          </a:xfrm>
        </p:grpSpPr>
        <p:sp>
          <p:nvSpPr>
            <p:cNvPr id="2055" name="Google Shape;2055;p56"/>
            <p:cNvSpPr/>
            <p:nvPr/>
          </p:nvSpPr>
          <p:spPr>
            <a:xfrm>
              <a:off x="6749960" y="3663138"/>
              <a:ext cx="391415" cy="497504"/>
            </a:xfrm>
            <a:custGeom>
              <a:avLst/>
              <a:gdLst/>
              <a:ahLst/>
              <a:cxnLst/>
              <a:rect l="l" t="t" r="r" b="b"/>
              <a:pathLst>
                <a:path w="15245" h="19377" extrusionOk="0">
                  <a:moveTo>
                    <a:pt x="3303" y="1"/>
                  </a:moveTo>
                  <a:cubicBezTo>
                    <a:pt x="3303" y="1"/>
                    <a:pt x="0" y="8006"/>
                    <a:pt x="34" y="13343"/>
                  </a:cubicBezTo>
                  <a:cubicBezTo>
                    <a:pt x="34" y="16446"/>
                    <a:pt x="2235" y="17947"/>
                    <a:pt x="3036" y="18380"/>
                  </a:cubicBezTo>
                  <a:cubicBezTo>
                    <a:pt x="4555" y="19079"/>
                    <a:pt x="6200" y="19377"/>
                    <a:pt x="7770" y="19377"/>
                  </a:cubicBezTo>
                  <a:cubicBezTo>
                    <a:pt x="9646" y="19377"/>
                    <a:pt x="11417" y="18952"/>
                    <a:pt x="12743" y="18280"/>
                  </a:cubicBezTo>
                  <a:cubicBezTo>
                    <a:pt x="14577" y="17213"/>
                    <a:pt x="14944" y="14911"/>
                    <a:pt x="15011" y="14211"/>
                  </a:cubicBezTo>
                  <a:cubicBezTo>
                    <a:pt x="15244" y="10141"/>
                    <a:pt x="13977" y="4104"/>
                    <a:pt x="13977" y="4104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6"/>
            <p:cNvSpPr/>
            <p:nvPr/>
          </p:nvSpPr>
          <p:spPr>
            <a:xfrm>
              <a:off x="7298947" y="3663138"/>
              <a:ext cx="391415" cy="497504"/>
            </a:xfrm>
            <a:custGeom>
              <a:avLst/>
              <a:gdLst/>
              <a:ahLst/>
              <a:cxnLst/>
              <a:rect l="l" t="t" r="r" b="b"/>
              <a:pathLst>
                <a:path w="15245" h="19377" extrusionOk="0">
                  <a:moveTo>
                    <a:pt x="11909" y="1"/>
                  </a:moveTo>
                  <a:lnTo>
                    <a:pt x="1268" y="4104"/>
                  </a:lnTo>
                  <a:cubicBezTo>
                    <a:pt x="1268" y="4104"/>
                    <a:pt x="0" y="10141"/>
                    <a:pt x="234" y="14211"/>
                  </a:cubicBezTo>
                  <a:cubicBezTo>
                    <a:pt x="300" y="14911"/>
                    <a:pt x="667" y="17213"/>
                    <a:pt x="2502" y="18280"/>
                  </a:cubicBezTo>
                  <a:cubicBezTo>
                    <a:pt x="3828" y="18952"/>
                    <a:pt x="5598" y="19377"/>
                    <a:pt x="7474" y="19377"/>
                  </a:cubicBezTo>
                  <a:cubicBezTo>
                    <a:pt x="9045" y="19377"/>
                    <a:pt x="10689" y="19079"/>
                    <a:pt x="12209" y="18380"/>
                  </a:cubicBezTo>
                  <a:cubicBezTo>
                    <a:pt x="13009" y="17947"/>
                    <a:pt x="15211" y="16446"/>
                    <a:pt x="15211" y="13343"/>
                  </a:cubicBezTo>
                  <a:cubicBezTo>
                    <a:pt x="15244" y="8006"/>
                    <a:pt x="11909" y="1"/>
                    <a:pt x="11909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7" name="Google Shape;2057;p56"/>
          <p:cNvGrpSpPr/>
          <p:nvPr/>
        </p:nvGrpSpPr>
        <p:grpSpPr>
          <a:xfrm>
            <a:off x="6277307" y="1722125"/>
            <a:ext cx="939555" cy="497636"/>
            <a:chOff x="6682942" y="1764863"/>
            <a:chExt cx="939555" cy="497636"/>
          </a:xfrm>
        </p:grpSpPr>
        <p:sp>
          <p:nvSpPr>
            <p:cNvPr id="2058" name="Google Shape;2058;p56"/>
            <p:cNvSpPr/>
            <p:nvPr/>
          </p:nvSpPr>
          <p:spPr>
            <a:xfrm>
              <a:off x="6682942" y="1764863"/>
              <a:ext cx="391441" cy="497504"/>
            </a:xfrm>
            <a:custGeom>
              <a:avLst/>
              <a:gdLst/>
              <a:ahLst/>
              <a:cxnLst/>
              <a:rect l="l" t="t" r="r" b="b"/>
              <a:pathLst>
                <a:path w="15246" h="19377" extrusionOk="0">
                  <a:moveTo>
                    <a:pt x="3303" y="1"/>
                  </a:moveTo>
                  <a:cubicBezTo>
                    <a:pt x="3303" y="1"/>
                    <a:pt x="1" y="8006"/>
                    <a:pt x="1" y="13343"/>
                  </a:cubicBezTo>
                  <a:cubicBezTo>
                    <a:pt x="34" y="16446"/>
                    <a:pt x="2236" y="17947"/>
                    <a:pt x="3036" y="18380"/>
                  </a:cubicBezTo>
                  <a:cubicBezTo>
                    <a:pt x="4556" y="19079"/>
                    <a:pt x="6201" y="19377"/>
                    <a:pt x="7771" y="19377"/>
                  </a:cubicBezTo>
                  <a:cubicBezTo>
                    <a:pt x="9647" y="19377"/>
                    <a:pt x="11418" y="18952"/>
                    <a:pt x="12743" y="18280"/>
                  </a:cubicBezTo>
                  <a:cubicBezTo>
                    <a:pt x="14578" y="17213"/>
                    <a:pt x="14945" y="14911"/>
                    <a:pt x="15012" y="14211"/>
                  </a:cubicBezTo>
                  <a:cubicBezTo>
                    <a:pt x="15245" y="10141"/>
                    <a:pt x="13978" y="4104"/>
                    <a:pt x="13978" y="4104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6"/>
            <p:cNvSpPr/>
            <p:nvPr/>
          </p:nvSpPr>
          <p:spPr>
            <a:xfrm>
              <a:off x="7231929" y="1764863"/>
              <a:ext cx="390568" cy="497504"/>
            </a:xfrm>
            <a:custGeom>
              <a:avLst/>
              <a:gdLst/>
              <a:ahLst/>
              <a:cxnLst/>
              <a:rect l="l" t="t" r="r" b="b"/>
              <a:pathLst>
                <a:path w="15212" h="19377" extrusionOk="0">
                  <a:moveTo>
                    <a:pt x="11909" y="1"/>
                  </a:moveTo>
                  <a:lnTo>
                    <a:pt x="1268" y="4104"/>
                  </a:lnTo>
                  <a:cubicBezTo>
                    <a:pt x="1268" y="4104"/>
                    <a:pt x="1" y="10141"/>
                    <a:pt x="234" y="14211"/>
                  </a:cubicBezTo>
                  <a:cubicBezTo>
                    <a:pt x="301" y="14911"/>
                    <a:pt x="668" y="17213"/>
                    <a:pt x="2503" y="18280"/>
                  </a:cubicBezTo>
                  <a:cubicBezTo>
                    <a:pt x="3828" y="18952"/>
                    <a:pt x="5599" y="19377"/>
                    <a:pt x="7475" y="19377"/>
                  </a:cubicBezTo>
                  <a:cubicBezTo>
                    <a:pt x="9045" y="19377"/>
                    <a:pt x="10690" y="19079"/>
                    <a:pt x="12210" y="18380"/>
                  </a:cubicBezTo>
                  <a:cubicBezTo>
                    <a:pt x="13010" y="17947"/>
                    <a:pt x="15212" y="16446"/>
                    <a:pt x="15212" y="13343"/>
                  </a:cubicBezTo>
                  <a:cubicBezTo>
                    <a:pt x="15212" y="8006"/>
                    <a:pt x="11909" y="1"/>
                    <a:pt x="11909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6"/>
            <p:cNvSpPr/>
            <p:nvPr/>
          </p:nvSpPr>
          <p:spPr>
            <a:xfrm>
              <a:off x="6685509" y="2133148"/>
              <a:ext cx="321194" cy="129351"/>
            </a:xfrm>
            <a:custGeom>
              <a:avLst/>
              <a:gdLst/>
              <a:ahLst/>
              <a:cxnLst/>
              <a:rect l="l" t="t" r="r" b="b"/>
              <a:pathLst>
                <a:path w="12510" h="5038" extrusionOk="0">
                  <a:moveTo>
                    <a:pt x="1" y="0"/>
                  </a:moveTo>
                  <a:lnTo>
                    <a:pt x="1" y="0"/>
                  </a:lnTo>
                  <a:cubicBezTo>
                    <a:pt x="401" y="2435"/>
                    <a:pt x="2236" y="3636"/>
                    <a:pt x="2936" y="4036"/>
                  </a:cubicBezTo>
                  <a:cubicBezTo>
                    <a:pt x="4461" y="4737"/>
                    <a:pt x="6117" y="5038"/>
                    <a:pt x="7696" y="5038"/>
                  </a:cubicBezTo>
                  <a:cubicBezTo>
                    <a:pt x="9503" y="5038"/>
                    <a:pt x="11211" y="4644"/>
                    <a:pt x="12510" y="4003"/>
                  </a:cubicBezTo>
                  <a:cubicBezTo>
                    <a:pt x="8073" y="3870"/>
                    <a:pt x="3704" y="2469"/>
                    <a:pt x="1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6"/>
            <p:cNvSpPr/>
            <p:nvPr/>
          </p:nvSpPr>
          <p:spPr>
            <a:xfrm>
              <a:off x="7298736" y="2133148"/>
              <a:ext cx="322042" cy="129351"/>
            </a:xfrm>
            <a:custGeom>
              <a:avLst/>
              <a:gdLst/>
              <a:ahLst/>
              <a:cxnLst/>
              <a:rect l="l" t="t" r="r" b="b"/>
              <a:pathLst>
                <a:path w="12543" h="5038" extrusionOk="0">
                  <a:moveTo>
                    <a:pt x="12543" y="0"/>
                  </a:moveTo>
                  <a:lnTo>
                    <a:pt x="12543" y="0"/>
                  </a:lnTo>
                  <a:cubicBezTo>
                    <a:pt x="8840" y="2469"/>
                    <a:pt x="4437" y="3870"/>
                    <a:pt x="1" y="4003"/>
                  </a:cubicBezTo>
                  <a:cubicBezTo>
                    <a:pt x="1300" y="4644"/>
                    <a:pt x="3017" y="5038"/>
                    <a:pt x="4833" y="5038"/>
                  </a:cubicBezTo>
                  <a:cubicBezTo>
                    <a:pt x="6420" y="5038"/>
                    <a:pt x="8083" y="4737"/>
                    <a:pt x="9608" y="4036"/>
                  </a:cubicBezTo>
                  <a:cubicBezTo>
                    <a:pt x="10308" y="3636"/>
                    <a:pt x="12109" y="2435"/>
                    <a:pt x="12543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6"/>
            <p:cNvSpPr/>
            <p:nvPr/>
          </p:nvSpPr>
          <p:spPr>
            <a:xfrm>
              <a:off x="6696652" y="1942150"/>
              <a:ext cx="71608" cy="70375"/>
            </a:xfrm>
            <a:custGeom>
              <a:avLst/>
              <a:gdLst/>
              <a:ahLst/>
              <a:cxnLst/>
              <a:rect l="l" t="t" r="r" b="b"/>
              <a:pathLst>
                <a:path w="2789" h="2741" extrusionOk="0">
                  <a:moveTo>
                    <a:pt x="501" y="1"/>
                  </a:moveTo>
                  <a:cubicBezTo>
                    <a:pt x="301" y="701"/>
                    <a:pt x="134" y="1402"/>
                    <a:pt x="1" y="2102"/>
                  </a:cubicBezTo>
                  <a:cubicBezTo>
                    <a:pt x="701" y="2369"/>
                    <a:pt x="1368" y="2569"/>
                    <a:pt x="1902" y="2702"/>
                  </a:cubicBezTo>
                  <a:cubicBezTo>
                    <a:pt x="2034" y="2729"/>
                    <a:pt x="2141" y="2741"/>
                    <a:pt x="2226" y="2741"/>
                  </a:cubicBezTo>
                  <a:cubicBezTo>
                    <a:pt x="2789" y="2741"/>
                    <a:pt x="2416" y="2225"/>
                    <a:pt x="2069" y="1935"/>
                  </a:cubicBezTo>
                  <a:cubicBezTo>
                    <a:pt x="1435" y="1335"/>
                    <a:pt x="935" y="701"/>
                    <a:pt x="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6"/>
            <p:cNvSpPr/>
            <p:nvPr/>
          </p:nvSpPr>
          <p:spPr>
            <a:xfrm>
              <a:off x="6988348" y="2152301"/>
              <a:ext cx="75741" cy="44238"/>
            </a:xfrm>
            <a:custGeom>
              <a:avLst/>
              <a:gdLst/>
              <a:ahLst/>
              <a:cxnLst/>
              <a:rect l="l" t="t" r="r" b="b"/>
              <a:pathLst>
                <a:path w="2950" h="1723" extrusionOk="0">
                  <a:moveTo>
                    <a:pt x="812" y="1"/>
                  </a:moveTo>
                  <a:cubicBezTo>
                    <a:pt x="379" y="1"/>
                    <a:pt x="0" y="142"/>
                    <a:pt x="648" y="655"/>
                  </a:cubicBezTo>
                  <a:cubicBezTo>
                    <a:pt x="1082" y="955"/>
                    <a:pt x="1649" y="1322"/>
                    <a:pt x="2283" y="1723"/>
                  </a:cubicBezTo>
                  <a:cubicBezTo>
                    <a:pt x="2616" y="1156"/>
                    <a:pt x="2816" y="555"/>
                    <a:pt x="2950" y="55"/>
                  </a:cubicBezTo>
                  <a:lnTo>
                    <a:pt x="2950" y="55"/>
                  </a:lnTo>
                  <a:cubicBezTo>
                    <a:pt x="2721" y="80"/>
                    <a:pt x="2491" y="91"/>
                    <a:pt x="2260" y="91"/>
                  </a:cubicBezTo>
                  <a:cubicBezTo>
                    <a:pt x="1886" y="91"/>
                    <a:pt x="1507" y="63"/>
                    <a:pt x="1115" y="21"/>
                  </a:cubicBezTo>
                  <a:cubicBezTo>
                    <a:pt x="1020" y="9"/>
                    <a:pt x="915" y="1"/>
                    <a:pt x="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6"/>
            <p:cNvSpPr/>
            <p:nvPr/>
          </p:nvSpPr>
          <p:spPr>
            <a:xfrm>
              <a:off x="7238784" y="2133379"/>
              <a:ext cx="81261" cy="52890"/>
            </a:xfrm>
            <a:custGeom>
              <a:avLst/>
              <a:gdLst/>
              <a:ahLst/>
              <a:cxnLst/>
              <a:rect l="l" t="t" r="r" b="b"/>
              <a:pathLst>
                <a:path w="3165" h="2060" extrusionOk="0">
                  <a:moveTo>
                    <a:pt x="2514" y="1"/>
                  </a:moveTo>
                  <a:cubicBezTo>
                    <a:pt x="2371" y="1"/>
                    <a:pt x="2212" y="22"/>
                    <a:pt x="2069" y="58"/>
                  </a:cubicBezTo>
                  <a:cubicBezTo>
                    <a:pt x="1368" y="158"/>
                    <a:pt x="701" y="191"/>
                    <a:pt x="1" y="191"/>
                  </a:cubicBezTo>
                  <a:cubicBezTo>
                    <a:pt x="67" y="658"/>
                    <a:pt x="234" y="1359"/>
                    <a:pt x="568" y="2059"/>
                  </a:cubicBezTo>
                  <a:cubicBezTo>
                    <a:pt x="1368" y="1559"/>
                    <a:pt x="2069" y="1059"/>
                    <a:pt x="2603" y="625"/>
                  </a:cubicBezTo>
                  <a:cubicBezTo>
                    <a:pt x="3164" y="161"/>
                    <a:pt x="2903" y="1"/>
                    <a:pt x="2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6"/>
            <p:cNvSpPr/>
            <p:nvPr/>
          </p:nvSpPr>
          <p:spPr>
            <a:xfrm>
              <a:off x="7517129" y="1951573"/>
              <a:ext cx="95100" cy="65959"/>
            </a:xfrm>
            <a:custGeom>
              <a:avLst/>
              <a:gdLst/>
              <a:ahLst/>
              <a:cxnLst/>
              <a:rect l="l" t="t" r="r" b="b"/>
              <a:pathLst>
                <a:path w="3704" h="2569" extrusionOk="0">
                  <a:moveTo>
                    <a:pt x="3203" y="0"/>
                  </a:moveTo>
                  <a:cubicBezTo>
                    <a:pt x="2569" y="668"/>
                    <a:pt x="1835" y="1268"/>
                    <a:pt x="1002" y="1768"/>
                  </a:cubicBezTo>
                  <a:lnTo>
                    <a:pt x="1035" y="1768"/>
                  </a:lnTo>
                  <a:cubicBezTo>
                    <a:pt x="568" y="2035"/>
                    <a:pt x="1" y="2569"/>
                    <a:pt x="1035" y="2569"/>
                  </a:cubicBezTo>
                  <a:cubicBezTo>
                    <a:pt x="1735" y="2536"/>
                    <a:pt x="2669" y="2436"/>
                    <a:pt x="3703" y="2269"/>
                  </a:cubicBezTo>
                  <a:cubicBezTo>
                    <a:pt x="3570" y="1502"/>
                    <a:pt x="3403" y="734"/>
                    <a:pt x="3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1896;p54"/>
          <p:cNvSpPr txBox="1">
            <a:spLocks noGrp="1"/>
          </p:cNvSpPr>
          <p:nvPr>
            <p:ph type="title"/>
          </p:nvPr>
        </p:nvSpPr>
        <p:spPr>
          <a:xfrm>
            <a:off x="565478" y="399451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vi-VN">
                <a:ln/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Tìm các bộ phận cơ thể bị thiếu</a:t>
            </a:r>
            <a:endParaRPr>
              <a:ln/>
              <a:solidFill>
                <a:schemeClr val="accent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17284E-7 L 0.2599 0.054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0" name="Google Shape;2070;p57"/>
          <p:cNvGrpSpPr/>
          <p:nvPr/>
        </p:nvGrpSpPr>
        <p:grpSpPr>
          <a:xfrm>
            <a:off x="1215735" y="2370882"/>
            <a:ext cx="1790823" cy="1008172"/>
            <a:chOff x="749097" y="1306463"/>
            <a:chExt cx="2346774" cy="1321154"/>
          </a:xfrm>
        </p:grpSpPr>
        <p:sp>
          <p:nvSpPr>
            <p:cNvPr id="2071" name="Google Shape;2071;p57"/>
            <p:cNvSpPr/>
            <p:nvPr/>
          </p:nvSpPr>
          <p:spPr>
            <a:xfrm>
              <a:off x="2239310" y="1306463"/>
              <a:ext cx="856561" cy="1321154"/>
            </a:xfrm>
            <a:custGeom>
              <a:avLst/>
              <a:gdLst/>
              <a:ahLst/>
              <a:cxnLst/>
              <a:rect l="l" t="t" r="r" b="b"/>
              <a:pathLst>
                <a:path w="34092" h="52578" extrusionOk="0">
                  <a:moveTo>
                    <a:pt x="21932" y="1"/>
                  </a:moveTo>
                  <a:cubicBezTo>
                    <a:pt x="19533" y="1"/>
                    <a:pt x="17024" y="646"/>
                    <a:pt x="14878" y="1509"/>
                  </a:cubicBezTo>
                  <a:cubicBezTo>
                    <a:pt x="14377" y="1709"/>
                    <a:pt x="13910" y="1943"/>
                    <a:pt x="13410" y="2143"/>
                  </a:cubicBezTo>
                  <a:cubicBezTo>
                    <a:pt x="13410" y="2143"/>
                    <a:pt x="13376" y="2176"/>
                    <a:pt x="13376" y="2176"/>
                  </a:cubicBezTo>
                  <a:cubicBezTo>
                    <a:pt x="12176" y="2743"/>
                    <a:pt x="11008" y="3377"/>
                    <a:pt x="9907" y="4078"/>
                  </a:cubicBezTo>
                  <a:cubicBezTo>
                    <a:pt x="5804" y="6546"/>
                    <a:pt x="0" y="10816"/>
                    <a:pt x="67" y="15986"/>
                  </a:cubicBezTo>
                  <a:cubicBezTo>
                    <a:pt x="67" y="16186"/>
                    <a:pt x="67" y="16420"/>
                    <a:pt x="100" y="16620"/>
                  </a:cubicBezTo>
                  <a:lnTo>
                    <a:pt x="1768" y="41571"/>
                  </a:lnTo>
                  <a:cubicBezTo>
                    <a:pt x="5271" y="47075"/>
                    <a:pt x="11942" y="49677"/>
                    <a:pt x="18380" y="51678"/>
                  </a:cubicBezTo>
                  <a:cubicBezTo>
                    <a:pt x="20178" y="52237"/>
                    <a:pt x="22182" y="52578"/>
                    <a:pt x="24131" y="52578"/>
                  </a:cubicBezTo>
                  <a:cubicBezTo>
                    <a:pt x="26483" y="52578"/>
                    <a:pt x="28755" y="52082"/>
                    <a:pt x="30489" y="50878"/>
                  </a:cubicBezTo>
                  <a:cubicBezTo>
                    <a:pt x="31556" y="50111"/>
                    <a:pt x="32323" y="49177"/>
                    <a:pt x="32790" y="48142"/>
                  </a:cubicBezTo>
                  <a:cubicBezTo>
                    <a:pt x="34091" y="45541"/>
                    <a:pt x="33758" y="39503"/>
                    <a:pt x="28888" y="33165"/>
                  </a:cubicBezTo>
                  <a:cubicBezTo>
                    <a:pt x="24284" y="27227"/>
                    <a:pt x="22416" y="23325"/>
                    <a:pt x="25152" y="17854"/>
                  </a:cubicBezTo>
                  <a:cubicBezTo>
                    <a:pt x="25152" y="17821"/>
                    <a:pt x="25152" y="17821"/>
                    <a:pt x="25185" y="17787"/>
                  </a:cubicBezTo>
                  <a:cubicBezTo>
                    <a:pt x="25252" y="17654"/>
                    <a:pt x="25318" y="17521"/>
                    <a:pt x="25385" y="17387"/>
                  </a:cubicBezTo>
                  <a:cubicBezTo>
                    <a:pt x="25418" y="17320"/>
                    <a:pt x="25485" y="17254"/>
                    <a:pt x="25518" y="17187"/>
                  </a:cubicBezTo>
                  <a:cubicBezTo>
                    <a:pt x="25585" y="17020"/>
                    <a:pt x="25685" y="16853"/>
                    <a:pt x="25785" y="16720"/>
                  </a:cubicBezTo>
                  <a:cubicBezTo>
                    <a:pt x="26052" y="16220"/>
                    <a:pt x="26319" y="15786"/>
                    <a:pt x="26553" y="15486"/>
                  </a:cubicBezTo>
                  <a:cubicBezTo>
                    <a:pt x="28020" y="13318"/>
                    <a:pt x="29488" y="11116"/>
                    <a:pt x="29988" y="8714"/>
                  </a:cubicBezTo>
                  <a:cubicBezTo>
                    <a:pt x="30589" y="5846"/>
                    <a:pt x="29521" y="2577"/>
                    <a:pt x="26419" y="975"/>
                  </a:cubicBezTo>
                  <a:cubicBezTo>
                    <a:pt x="25063" y="284"/>
                    <a:pt x="23522" y="1"/>
                    <a:pt x="21932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7"/>
            <p:cNvSpPr/>
            <p:nvPr/>
          </p:nvSpPr>
          <p:spPr>
            <a:xfrm>
              <a:off x="2315568" y="1523907"/>
              <a:ext cx="505415" cy="885141"/>
            </a:xfrm>
            <a:custGeom>
              <a:avLst/>
              <a:gdLst/>
              <a:ahLst/>
              <a:cxnLst/>
              <a:rect l="l" t="t" r="r" b="b"/>
              <a:pathLst>
                <a:path w="20116" h="35226" extrusionOk="0">
                  <a:moveTo>
                    <a:pt x="13980" y="1"/>
                  </a:moveTo>
                  <a:cubicBezTo>
                    <a:pt x="12824" y="1"/>
                    <a:pt x="11674" y="356"/>
                    <a:pt x="10575" y="761"/>
                  </a:cubicBezTo>
                  <a:cubicBezTo>
                    <a:pt x="6272" y="2429"/>
                    <a:pt x="2503" y="5531"/>
                    <a:pt x="1" y="9434"/>
                  </a:cubicBezTo>
                  <a:lnTo>
                    <a:pt x="3336" y="30649"/>
                  </a:lnTo>
                  <a:cubicBezTo>
                    <a:pt x="5212" y="33436"/>
                    <a:pt x="9507" y="35226"/>
                    <a:pt x="13253" y="35226"/>
                  </a:cubicBezTo>
                  <a:cubicBezTo>
                    <a:pt x="14305" y="35226"/>
                    <a:pt x="15313" y="35085"/>
                    <a:pt x="16212" y="34785"/>
                  </a:cubicBezTo>
                  <a:cubicBezTo>
                    <a:pt x="17513" y="34351"/>
                    <a:pt x="18781" y="33584"/>
                    <a:pt x="19381" y="32350"/>
                  </a:cubicBezTo>
                  <a:cubicBezTo>
                    <a:pt x="20115" y="30849"/>
                    <a:pt x="19681" y="29048"/>
                    <a:pt x="18848" y="27580"/>
                  </a:cubicBezTo>
                  <a:cubicBezTo>
                    <a:pt x="18047" y="26146"/>
                    <a:pt x="16879" y="24945"/>
                    <a:pt x="15945" y="23577"/>
                  </a:cubicBezTo>
                  <a:cubicBezTo>
                    <a:pt x="13310" y="19574"/>
                    <a:pt x="13110" y="14104"/>
                    <a:pt x="15478" y="9967"/>
                  </a:cubicBezTo>
                  <a:cubicBezTo>
                    <a:pt x="16179" y="8666"/>
                    <a:pt x="17113" y="7532"/>
                    <a:pt x="17713" y="6198"/>
                  </a:cubicBezTo>
                  <a:cubicBezTo>
                    <a:pt x="18347" y="4864"/>
                    <a:pt x="18581" y="3263"/>
                    <a:pt x="17847" y="1962"/>
                  </a:cubicBezTo>
                  <a:cubicBezTo>
                    <a:pt x="17213" y="794"/>
                    <a:pt x="15845" y="127"/>
                    <a:pt x="14511" y="27"/>
                  </a:cubicBezTo>
                  <a:cubicBezTo>
                    <a:pt x="14334" y="9"/>
                    <a:pt x="14157" y="1"/>
                    <a:pt x="13980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7"/>
            <p:cNvSpPr/>
            <p:nvPr/>
          </p:nvSpPr>
          <p:spPr>
            <a:xfrm>
              <a:off x="749097" y="1306463"/>
              <a:ext cx="855707" cy="1321154"/>
            </a:xfrm>
            <a:custGeom>
              <a:avLst/>
              <a:gdLst/>
              <a:ahLst/>
              <a:cxnLst/>
              <a:rect l="l" t="t" r="r" b="b"/>
              <a:pathLst>
                <a:path w="34058" h="52578" extrusionOk="0">
                  <a:moveTo>
                    <a:pt x="12128" y="1"/>
                  </a:moveTo>
                  <a:cubicBezTo>
                    <a:pt x="10536" y="1"/>
                    <a:pt x="8995" y="284"/>
                    <a:pt x="7639" y="975"/>
                  </a:cubicBezTo>
                  <a:cubicBezTo>
                    <a:pt x="4537" y="2577"/>
                    <a:pt x="3503" y="5846"/>
                    <a:pt x="4103" y="8714"/>
                  </a:cubicBezTo>
                  <a:cubicBezTo>
                    <a:pt x="4604" y="11116"/>
                    <a:pt x="6038" y="13318"/>
                    <a:pt x="7539" y="15486"/>
                  </a:cubicBezTo>
                  <a:cubicBezTo>
                    <a:pt x="7739" y="15786"/>
                    <a:pt x="8006" y="16220"/>
                    <a:pt x="8306" y="16720"/>
                  </a:cubicBezTo>
                  <a:cubicBezTo>
                    <a:pt x="8406" y="16853"/>
                    <a:pt x="8473" y="17020"/>
                    <a:pt x="8573" y="17187"/>
                  </a:cubicBezTo>
                  <a:cubicBezTo>
                    <a:pt x="8606" y="17254"/>
                    <a:pt x="8640" y="17320"/>
                    <a:pt x="8673" y="17387"/>
                  </a:cubicBezTo>
                  <a:cubicBezTo>
                    <a:pt x="8740" y="17521"/>
                    <a:pt x="8840" y="17654"/>
                    <a:pt x="8907" y="17787"/>
                  </a:cubicBezTo>
                  <a:cubicBezTo>
                    <a:pt x="8907" y="17821"/>
                    <a:pt x="8907" y="17821"/>
                    <a:pt x="8940" y="17854"/>
                  </a:cubicBezTo>
                  <a:cubicBezTo>
                    <a:pt x="11675" y="23325"/>
                    <a:pt x="9774" y="27227"/>
                    <a:pt x="5204" y="33165"/>
                  </a:cubicBezTo>
                  <a:cubicBezTo>
                    <a:pt x="300" y="39503"/>
                    <a:pt x="0" y="45541"/>
                    <a:pt x="1301" y="48142"/>
                  </a:cubicBezTo>
                  <a:cubicBezTo>
                    <a:pt x="1768" y="49177"/>
                    <a:pt x="2502" y="50111"/>
                    <a:pt x="3569" y="50878"/>
                  </a:cubicBezTo>
                  <a:cubicBezTo>
                    <a:pt x="5321" y="52082"/>
                    <a:pt x="7601" y="52578"/>
                    <a:pt x="9958" y="52578"/>
                  </a:cubicBezTo>
                  <a:cubicBezTo>
                    <a:pt x="11909" y="52578"/>
                    <a:pt x="13913" y="52237"/>
                    <a:pt x="15711" y="51678"/>
                  </a:cubicBezTo>
                  <a:cubicBezTo>
                    <a:pt x="22116" y="49677"/>
                    <a:pt x="28821" y="47075"/>
                    <a:pt x="32323" y="41571"/>
                  </a:cubicBezTo>
                  <a:lnTo>
                    <a:pt x="33958" y="16620"/>
                  </a:lnTo>
                  <a:cubicBezTo>
                    <a:pt x="33991" y="16420"/>
                    <a:pt x="33991" y="16186"/>
                    <a:pt x="34025" y="15986"/>
                  </a:cubicBezTo>
                  <a:cubicBezTo>
                    <a:pt x="34058" y="10816"/>
                    <a:pt x="28287" y="6546"/>
                    <a:pt x="24151" y="4078"/>
                  </a:cubicBezTo>
                  <a:cubicBezTo>
                    <a:pt x="23083" y="3377"/>
                    <a:pt x="21916" y="2743"/>
                    <a:pt x="20715" y="2176"/>
                  </a:cubicBezTo>
                  <a:cubicBezTo>
                    <a:pt x="20682" y="2176"/>
                    <a:pt x="20648" y="2143"/>
                    <a:pt x="20648" y="2143"/>
                  </a:cubicBezTo>
                  <a:cubicBezTo>
                    <a:pt x="20181" y="1943"/>
                    <a:pt x="19681" y="1709"/>
                    <a:pt x="19214" y="1509"/>
                  </a:cubicBezTo>
                  <a:cubicBezTo>
                    <a:pt x="17047" y="646"/>
                    <a:pt x="14530" y="1"/>
                    <a:pt x="12128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7"/>
            <p:cNvSpPr/>
            <p:nvPr/>
          </p:nvSpPr>
          <p:spPr>
            <a:xfrm>
              <a:off x="1024003" y="1523907"/>
              <a:ext cx="505389" cy="885141"/>
            </a:xfrm>
            <a:custGeom>
              <a:avLst/>
              <a:gdLst/>
              <a:ahLst/>
              <a:cxnLst/>
              <a:rect l="l" t="t" r="r" b="b"/>
              <a:pathLst>
                <a:path w="20115" h="35226" extrusionOk="0">
                  <a:moveTo>
                    <a:pt x="6102" y="1"/>
                  </a:moveTo>
                  <a:cubicBezTo>
                    <a:pt x="5925" y="1"/>
                    <a:pt x="5748" y="9"/>
                    <a:pt x="5571" y="27"/>
                  </a:cubicBezTo>
                  <a:cubicBezTo>
                    <a:pt x="4237" y="127"/>
                    <a:pt x="2902" y="794"/>
                    <a:pt x="2235" y="1962"/>
                  </a:cubicBezTo>
                  <a:cubicBezTo>
                    <a:pt x="1535" y="3263"/>
                    <a:pt x="1768" y="4864"/>
                    <a:pt x="2369" y="6198"/>
                  </a:cubicBezTo>
                  <a:cubicBezTo>
                    <a:pt x="2969" y="7532"/>
                    <a:pt x="3903" y="8666"/>
                    <a:pt x="4637" y="9967"/>
                  </a:cubicBezTo>
                  <a:cubicBezTo>
                    <a:pt x="6972" y="14104"/>
                    <a:pt x="6772" y="19574"/>
                    <a:pt x="4137" y="23577"/>
                  </a:cubicBezTo>
                  <a:cubicBezTo>
                    <a:pt x="3236" y="24945"/>
                    <a:pt x="2069" y="26146"/>
                    <a:pt x="1235" y="27580"/>
                  </a:cubicBezTo>
                  <a:cubicBezTo>
                    <a:pt x="401" y="29048"/>
                    <a:pt x="0" y="30849"/>
                    <a:pt x="734" y="32350"/>
                  </a:cubicBezTo>
                  <a:cubicBezTo>
                    <a:pt x="1335" y="33584"/>
                    <a:pt x="2602" y="34351"/>
                    <a:pt x="3903" y="34785"/>
                  </a:cubicBezTo>
                  <a:cubicBezTo>
                    <a:pt x="4795" y="35085"/>
                    <a:pt x="5799" y="35226"/>
                    <a:pt x="6849" y="35226"/>
                  </a:cubicBezTo>
                  <a:cubicBezTo>
                    <a:pt x="10587" y="35226"/>
                    <a:pt x="14896" y="33436"/>
                    <a:pt x="16746" y="30649"/>
                  </a:cubicBezTo>
                  <a:lnTo>
                    <a:pt x="20115" y="9434"/>
                  </a:lnTo>
                  <a:cubicBezTo>
                    <a:pt x="17613" y="5531"/>
                    <a:pt x="13844" y="2429"/>
                    <a:pt x="9507" y="761"/>
                  </a:cubicBezTo>
                  <a:cubicBezTo>
                    <a:pt x="8408" y="356"/>
                    <a:pt x="7258" y="1"/>
                    <a:pt x="6102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5" name="Google Shape;2075;p57"/>
          <p:cNvGrpSpPr/>
          <p:nvPr/>
        </p:nvGrpSpPr>
        <p:grpSpPr>
          <a:xfrm>
            <a:off x="1281447" y="4045941"/>
            <a:ext cx="1659393" cy="502773"/>
            <a:chOff x="835213" y="3480375"/>
            <a:chExt cx="2174542" cy="658856"/>
          </a:xfrm>
        </p:grpSpPr>
        <p:sp>
          <p:nvSpPr>
            <p:cNvPr id="2076" name="Google Shape;2076;p57"/>
            <p:cNvSpPr/>
            <p:nvPr/>
          </p:nvSpPr>
          <p:spPr>
            <a:xfrm>
              <a:off x="2339095" y="3480375"/>
              <a:ext cx="670659" cy="658856"/>
            </a:xfrm>
            <a:custGeom>
              <a:avLst/>
              <a:gdLst/>
              <a:ahLst/>
              <a:cxnLst/>
              <a:rect l="l" t="t" r="r" b="b"/>
              <a:pathLst>
                <a:path w="18848" h="18515" extrusionOk="0">
                  <a:moveTo>
                    <a:pt x="9823" y="1"/>
                  </a:moveTo>
                  <a:cubicBezTo>
                    <a:pt x="8609" y="1"/>
                    <a:pt x="7390" y="236"/>
                    <a:pt x="6272" y="688"/>
                  </a:cubicBezTo>
                  <a:cubicBezTo>
                    <a:pt x="3470" y="1822"/>
                    <a:pt x="1268" y="4224"/>
                    <a:pt x="1" y="6993"/>
                  </a:cubicBezTo>
                  <a:lnTo>
                    <a:pt x="5171" y="18468"/>
                  </a:lnTo>
                  <a:cubicBezTo>
                    <a:pt x="5540" y="18499"/>
                    <a:pt x="5912" y="18514"/>
                    <a:pt x="6283" y="18514"/>
                  </a:cubicBezTo>
                  <a:cubicBezTo>
                    <a:pt x="10275" y="18514"/>
                    <a:pt x="14312" y="16724"/>
                    <a:pt x="16479" y="13397"/>
                  </a:cubicBezTo>
                  <a:cubicBezTo>
                    <a:pt x="18847" y="9761"/>
                    <a:pt x="18347" y="4291"/>
                    <a:pt x="14911" y="1656"/>
                  </a:cubicBezTo>
                  <a:cubicBezTo>
                    <a:pt x="13468" y="533"/>
                    <a:pt x="11651" y="1"/>
                    <a:pt x="9823" y="1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7"/>
            <p:cNvSpPr/>
            <p:nvPr/>
          </p:nvSpPr>
          <p:spPr>
            <a:xfrm>
              <a:off x="2448302" y="3592109"/>
              <a:ext cx="442753" cy="434920"/>
            </a:xfrm>
            <a:custGeom>
              <a:avLst/>
              <a:gdLst/>
              <a:ahLst/>
              <a:cxnLst/>
              <a:rect l="l" t="t" r="r" b="b"/>
              <a:pathLst>
                <a:path w="12443" h="12222" extrusionOk="0">
                  <a:moveTo>
                    <a:pt x="6484" y="1"/>
                  </a:moveTo>
                  <a:cubicBezTo>
                    <a:pt x="5679" y="1"/>
                    <a:pt x="4873" y="156"/>
                    <a:pt x="4137" y="450"/>
                  </a:cubicBezTo>
                  <a:cubicBezTo>
                    <a:pt x="2269" y="1218"/>
                    <a:pt x="834" y="2785"/>
                    <a:pt x="0" y="4620"/>
                  </a:cubicBezTo>
                  <a:lnTo>
                    <a:pt x="3403" y="12192"/>
                  </a:lnTo>
                  <a:cubicBezTo>
                    <a:pt x="3640" y="12212"/>
                    <a:pt x="3879" y="12221"/>
                    <a:pt x="4119" y="12221"/>
                  </a:cubicBezTo>
                  <a:cubicBezTo>
                    <a:pt x="6742" y="12221"/>
                    <a:pt x="9438" y="11057"/>
                    <a:pt x="10875" y="8856"/>
                  </a:cubicBezTo>
                  <a:cubicBezTo>
                    <a:pt x="12443" y="6455"/>
                    <a:pt x="12109" y="2819"/>
                    <a:pt x="9841" y="1084"/>
                  </a:cubicBezTo>
                  <a:cubicBezTo>
                    <a:pt x="8882" y="345"/>
                    <a:pt x="7685" y="1"/>
                    <a:pt x="6484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7"/>
            <p:cNvSpPr/>
            <p:nvPr/>
          </p:nvSpPr>
          <p:spPr>
            <a:xfrm>
              <a:off x="835213" y="3480375"/>
              <a:ext cx="669449" cy="658856"/>
            </a:xfrm>
            <a:custGeom>
              <a:avLst/>
              <a:gdLst/>
              <a:ahLst/>
              <a:cxnLst/>
              <a:rect l="l" t="t" r="r" b="b"/>
              <a:pathLst>
                <a:path w="18814" h="18515" extrusionOk="0">
                  <a:moveTo>
                    <a:pt x="9024" y="1"/>
                  </a:moveTo>
                  <a:cubicBezTo>
                    <a:pt x="7196" y="1"/>
                    <a:pt x="5379" y="533"/>
                    <a:pt x="3936" y="1656"/>
                  </a:cubicBezTo>
                  <a:cubicBezTo>
                    <a:pt x="500" y="4291"/>
                    <a:pt x="0" y="9761"/>
                    <a:pt x="2368" y="13397"/>
                  </a:cubicBezTo>
                  <a:cubicBezTo>
                    <a:pt x="4505" y="16724"/>
                    <a:pt x="8567" y="18514"/>
                    <a:pt x="12564" y="18514"/>
                  </a:cubicBezTo>
                  <a:cubicBezTo>
                    <a:pt x="12936" y="18514"/>
                    <a:pt x="13307" y="18499"/>
                    <a:pt x="13677" y="18468"/>
                  </a:cubicBezTo>
                  <a:lnTo>
                    <a:pt x="18814" y="6993"/>
                  </a:lnTo>
                  <a:cubicBezTo>
                    <a:pt x="17579" y="4224"/>
                    <a:pt x="15378" y="1822"/>
                    <a:pt x="12576" y="688"/>
                  </a:cubicBezTo>
                  <a:cubicBezTo>
                    <a:pt x="11457" y="236"/>
                    <a:pt x="10238" y="1"/>
                    <a:pt x="9024" y="1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7"/>
            <p:cNvSpPr/>
            <p:nvPr/>
          </p:nvSpPr>
          <p:spPr>
            <a:xfrm>
              <a:off x="953885" y="3592109"/>
              <a:ext cx="442789" cy="434920"/>
            </a:xfrm>
            <a:custGeom>
              <a:avLst/>
              <a:gdLst/>
              <a:ahLst/>
              <a:cxnLst/>
              <a:rect l="l" t="t" r="r" b="b"/>
              <a:pathLst>
                <a:path w="12444" h="12222" extrusionOk="0">
                  <a:moveTo>
                    <a:pt x="5959" y="1"/>
                  </a:moveTo>
                  <a:cubicBezTo>
                    <a:pt x="4759" y="1"/>
                    <a:pt x="3561" y="345"/>
                    <a:pt x="2603" y="1084"/>
                  </a:cubicBezTo>
                  <a:cubicBezTo>
                    <a:pt x="334" y="2819"/>
                    <a:pt x="1" y="6455"/>
                    <a:pt x="1569" y="8856"/>
                  </a:cubicBezTo>
                  <a:cubicBezTo>
                    <a:pt x="3005" y="11057"/>
                    <a:pt x="5674" y="12221"/>
                    <a:pt x="8317" y="12221"/>
                  </a:cubicBezTo>
                  <a:cubicBezTo>
                    <a:pt x="8559" y="12221"/>
                    <a:pt x="8800" y="12212"/>
                    <a:pt x="9041" y="12192"/>
                  </a:cubicBezTo>
                  <a:lnTo>
                    <a:pt x="12443" y="4620"/>
                  </a:lnTo>
                  <a:cubicBezTo>
                    <a:pt x="11609" y="2785"/>
                    <a:pt x="10175" y="1218"/>
                    <a:pt x="8307" y="450"/>
                  </a:cubicBezTo>
                  <a:cubicBezTo>
                    <a:pt x="7570" y="156"/>
                    <a:pt x="6764" y="1"/>
                    <a:pt x="5959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57"/>
          <p:cNvGrpSpPr/>
          <p:nvPr/>
        </p:nvGrpSpPr>
        <p:grpSpPr>
          <a:xfrm>
            <a:off x="1545445" y="3585098"/>
            <a:ext cx="1223627" cy="254808"/>
            <a:chOff x="3935821" y="1595825"/>
            <a:chExt cx="1272359" cy="264956"/>
          </a:xfrm>
        </p:grpSpPr>
        <p:sp>
          <p:nvSpPr>
            <p:cNvPr id="2081" name="Google Shape;2081;p57"/>
            <p:cNvSpPr/>
            <p:nvPr/>
          </p:nvSpPr>
          <p:spPr>
            <a:xfrm>
              <a:off x="3935821" y="1595825"/>
              <a:ext cx="295513" cy="264956"/>
            </a:xfrm>
            <a:custGeom>
              <a:avLst/>
              <a:gdLst/>
              <a:ahLst/>
              <a:cxnLst/>
              <a:rect l="l" t="t" r="r" b="b"/>
              <a:pathLst>
                <a:path w="12543" h="11246" extrusionOk="0">
                  <a:moveTo>
                    <a:pt x="5804" y="0"/>
                  </a:moveTo>
                  <a:cubicBezTo>
                    <a:pt x="4939" y="0"/>
                    <a:pt x="4100" y="245"/>
                    <a:pt x="3303" y="617"/>
                  </a:cubicBezTo>
                  <a:cubicBezTo>
                    <a:pt x="2602" y="1017"/>
                    <a:pt x="868" y="2252"/>
                    <a:pt x="367" y="3886"/>
                  </a:cubicBezTo>
                  <a:cubicBezTo>
                    <a:pt x="0" y="5254"/>
                    <a:pt x="134" y="7055"/>
                    <a:pt x="2269" y="8523"/>
                  </a:cubicBezTo>
                  <a:cubicBezTo>
                    <a:pt x="3661" y="9458"/>
                    <a:pt x="6459" y="11246"/>
                    <a:pt x="8644" y="11246"/>
                  </a:cubicBezTo>
                  <a:cubicBezTo>
                    <a:pt x="9808" y="11246"/>
                    <a:pt x="10798" y="10738"/>
                    <a:pt x="11308" y="9323"/>
                  </a:cubicBezTo>
                  <a:cubicBezTo>
                    <a:pt x="12543" y="5921"/>
                    <a:pt x="10241" y="617"/>
                    <a:pt x="6472" y="50"/>
                  </a:cubicBezTo>
                  <a:cubicBezTo>
                    <a:pt x="6248" y="16"/>
                    <a:pt x="6025" y="0"/>
                    <a:pt x="5804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7"/>
            <p:cNvSpPr/>
            <p:nvPr/>
          </p:nvSpPr>
          <p:spPr>
            <a:xfrm>
              <a:off x="4007324" y="1663111"/>
              <a:ext cx="173708" cy="155684"/>
            </a:xfrm>
            <a:custGeom>
              <a:avLst/>
              <a:gdLst/>
              <a:ahLst/>
              <a:cxnLst/>
              <a:rect l="l" t="t" r="r" b="b"/>
              <a:pathLst>
                <a:path w="7373" h="6608" extrusionOk="0">
                  <a:moveTo>
                    <a:pt x="3429" y="0"/>
                  </a:moveTo>
                  <a:cubicBezTo>
                    <a:pt x="2921" y="0"/>
                    <a:pt x="2418" y="155"/>
                    <a:pt x="1936" y="396"/>
                  </a:cubicBezTo>
                  <a:cubicBezTo>
                    <a:pt x="1535" y="630"/>
                    <a:pt x="535" y="1330"/>
                    <a:pt x="234" y="2298"/>
                  </a:cubicBezTo>
                  <a:cubicBezTo>
                    <a:pt x="1" y="3098"/>
                    <a:pt x="101" y="4166"/>
                    <a:pt x="1335" y="5000"/>
                  </a:cubicBezTo>
                  <a:cubicBezTo>
                    <a:pt x="2160" y="5564"/>
                    <a:pt x="3789" y="6608"/>
                    <a:pt x="5074" y="6608"/>
                  </a:cubicBezTo>
                  <a:cubicBezTo>
                    <a:pt x="5765" y="6608"/>
                    <a:pt x="6357" y="6306"/>
                    <a:pt x="6672" y="5467"/>
                  </a:cubicBezTo>
                  <a:cubicBezTo>
                    <a:pt x="7373" y="3499"/>
                    <a:pt x="6038" y="363"/>
                    <a:pt x="3804" y="29"/>
                  </a:cubicBezTo>
                  <a:cubicBezTo>
                    <a:pt x="3679" y="10"/>
                    <a:pt x="3554" y="0"/>
                    <a:pt x="3429" y="0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7"/>
            <p:cNvSpPr/>
            <p:nvPr/>
          </p:nvSpPr>
          <p:spPr>
            <a:xfrm>
              <a:off x="4912666" y="1595825"/>
              <a:ext cx="295513" cy="264956"/>
            </a:xfrm>
            <a:custGeom>
              <a:avLst/>
              <a:gdLst/>
              <a:ahLst/>
              <a:cxnLst/>
              <a:rect l="l" t="t" r="r" b="b"/>
              <a:pathLst>
                <a:path w="12543" h="11246" extrusionOk="0">
                  <a:moveTo>
                    <a:pt x="6739" y="0"/>
                  </a:moveTo>
                  <a:cubicBezTo>
                    <a:pt x="6518" y="0"/>
                    <a:pt x="6295" y="16"/>
                    <a:pt x="6071" y="50"/>
                  </a:cubicBezTo>
                  <a:cubicBezTo>
                    <a:pt x="2302" y="617"/>
                    <a:pt x="0" y="5921"/>
                    <a:pt x="1235" y="9323"/>
                  </a:cubicBezTo>
                  <a:cubicBezTo>
                    <a:pt x="1745" y="10738"/>
                    <a:pt x="2735" y="11246"/>
                    <a:pt x="3899" y="11246"/>
                  </a:cubicBezTo>
                  <a:cubicBezTo>
                    <a:pt x="6084" y="11246"/>
                    <a:pt x="8882" y="9458"/>
                    <a:pt x="10274" y="8523"/>
                  </a:cubicBezTo>
                  <a:cubicBezTo>
                    <a:pt x="12409" y="7055"/>
                    <a:pt x="12543" y="5254"/>
                    <a:pt x="12176" y="3886"/>
                  </a:cubicBezTo>
                  <a:cubicBezTo>
                    <a:pt x="11675" y="2252"/>
                    <a:pt x="9941" y="1017"/>
                    <a:pt x="9240" y="617"/>
                  </a:cubicBezTo>
                  <a:cubicBezTo>
                    <a:pt x="8443" y="245"/>
                    <a:pt x="7604" y="0"/>
                    <a:pt x="6739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7"/>
            <p:cNvSpPr/>
            <p:nvPr/>
          </p:nvSpPr>
          <p:spPr>
            <a:xfrm>
              <a:off x="4962966" y="1663111"/>
              <a:ext cx="172907" cy="155684"/>
            </a:xfrm>
            <a:custGeom>
              <a:avLst/>
              <a:gdLst/>
              <a:ahLst/>
              <a:cxnLst/>
              <a:rect l="l" t="t" r="r" b="b"/>
              <a:pathLst>
                <a:path w="7339" h="6608" extrusionOk="0">
                  <a:moveTo>
                    <a:pt x="3944" y="0"/>
                  </a:moveTo>
                  <a:cubicBezTo>
                    <a:pt x="3819" y="0"/>
                    <a:pt x="3694" y="10"/>
                    <a:pt x="3569" y="29"/>
                  </a:cubicBezTo>
                  <a:cubicBezTo>
                    <a:pt x="1334" y="363"/>
                    <a:pt x="0" y="3499"/>
                    <a:pt x="701" y="5467"/>
                  </a:cubicBezTo>
                  <a:cubicBezTo>
                    <a:pt x="1015" y="6306"/>
                    <a:pt x="1607" y="6608"/>
                    <a:pt x="2299" y="6608"/>
                  </a:cubicBezTo>
                  <a:cubicBezTo>
                    <a:pt x="3584" y="6608"/>
                    <a:pt x="5213" y="5564"/>
                    <a:pt x="6038" y="5000"/>
                  </a:cubicBezTo>
                  <a:cubicBezTo>
                    <a:pt x="7272" y="4166"/>
                    <a:pt x="7339" y="3098"/>
                    <a:pt x="7139" y="2298"/>
                  </a:cubicBezTo>
                  <a:cubicBezTo>
                    <a:pt x="6838" y="1330"/>
                    <a:pt x="5838" y="630"/>
                    <a:pt x="5437" y="396"/>
                  </a:cubicBezTo>
                  <a:cubicBezTo>
                    <a:pt x="4955" y="155"/>
                    <a:pt x="4452" y="0"/>
                    <a:pt x="3944" y="0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57"/>
          <p:cNvGrpSpPr/>
          <p:nvPr/>
        </p:nvGrpSpPr>
        <p:grpSpPr>
          <a:xfrm>
            <a:off x="5793248" y="3094466"/>
            <a:ext cx="1501182" cy="1339346"/>
            <a:chOff x="5998150" y="2442750"/>
            <a:chExt cx="2283167" cy="2037029"/>
          </a:xfrm>
        </p:grpSpPr>
        <p:sp>
          <p:nvSpPr>
            <p:cNvPr id="2086" name="Google Shape;2086;p57"/>
            <p:cNvSpPr/>
            <p:nvPr/>
          </p:nvSpPr>
          <p:spPr>
            <a:xfrm>
              <a:off x="5998150" y="2442750"/>
              <a:ext cx="2283167" cy="2037029"/>
            </a:xfrm>
            <a:custGeom>
              <a:avLst/>
              <a:gdLst/>
              <a:ahLst/>
              <a:cxnLst/>
              <a:rect l="l" t="t" r="r" b="b"/>
              <a:pathLst>
                <a:path w="78057" h="69642" extrusionOk="0">
                  <a:moveTo>
                    <a:pt x="37222" y="0"/>
                  </a:moveTo>
                  <a:cubicBezTo>
                    <a:pt x="35115" y="0"/>
                    <a:pt x="33003" y="521"/>
                    <a:pt x="31156" y="1562"/>
                  </a:cubicBezTo>
                  <a:cubicBezTo>
                    <a:pt x="26920" y="3897"/>
                    <a:pt x="24285" y="8600"/>
                    <a:pt x="19915" y="10702"/>
                  </a:cubicBezTo>
                  <a:cubicBezTo>
                    <a:pt x="16813" y="12170"/>
                    <a:pt x="13244" y="12170"/>
                    <a:pt x="10041" y="13370"/>
                  </a:cubicBezTo>
                  <a:cubicBezTo>
                    <a:pt x="5672" y="14972"/>
                    <a:pt x="2202" y="18841"/>
                    <a:pt x="1102" y="23378"/>
                  </a:cubicBezTo>
                  <a:cubicBezTo>
                    <a:pt x="1" y="27914"/>
                    <a:pt x="1302" y="32951"/>
                    <a:pt x="4437" y="36387"/>
                  </a:cubicBezTo>
                  <a:cubicBezTo>
                    <a:pt x="6272" y="38388"/>
                    <a:pt x="7573" y="41324"/>
                    <a:pt x="7506" y="44026"/>
                  </a:cubicBezTo>
                  <a:cubicBezTo>
                    <a:pt x="7439" y="46728"/>
                    <a:pt x="6505" y="49330"/>
                    <a:pt x="6038" y="51965"/>
                  </a:cubicBezTo>
                  <a:cubicBezTo>
                    <a:pt x="5571" y="54633"/>
                    <a:pt x="5638" y="57635"/>
                    <a:pt x="7339" y="59737"/>
                  </a:cubicBezTo>
                  <a:cubicBezTo>
                    <a:pt x="9027" y="61799"/>
                    <a:pt x="11856" y="62515"/>
                    <a:pt x="14538" y="62515"/>
                  </a:cubicBezTo>
                  <a:cubicBezTo>
                    <a:pt x="14719" y="62515"/>
                    <a:pt x="14899" y="62512"/>
                    <a:pt x="15078" y="62506"/>
                  </a:cubicBezTo>
                  <a:cubicBezTo>
                    <a:pt x="17914" y="62372"/>
                    <a:pt x="20716" y="61605"/>
                    <a:pt x="23551" y="61605"/>
                  </a:cubicBezTo>
                  <a:cubicBezTo>
                    <a:pt x="23600" y="61604"/>
                    <a:pt x="23648" y="61604"/>
                    <a:pt x="23697" y="61604"/>
                  </a:cubicBezTo>
                  <a:cubicBezTo>
                    <a:pt x="26492" y="61604"/>
                    <a:pt x="29515" y="62546"/>
                    <a:pt x="31023" y="64874"/>
                  </a:cubicBezTo>
                  <a:cubicBezTo>
                    <a:pt x="32877" y="67774"/>
                    <a:pt x="36443" y="69641"/>
                    <a:pt x="39872" y="69641"/>
                  </a:cubicBezTo>
                  <a:cubicBezTo>
                    <a:pt x="41255" y="69641"/>
                    <a:pt x="42615" y="69338"/>
                    <a:pt x="43832" y="68677"/>
                  </a:cubicBezTo>
                  <a:cubicBezTo>
                    <a:pt x="46701" y="67076"/>
                    <a:pt x="48535" y="64007"/>
                    <a:pt x="51438" y="62406"/>
                  </a:cubicBezTo>
                  <a:cubicBezTo>
                    <a:pt x="54006" y="60971"/>
                    <a:pt x="57075" y="60938"/>
                    <a:pt x="60010" y="60938"/>
                  </a:cubicBezTo>
                  <a:cubicBezTo>
                    <a:pt x="62946" y="60938"/>
                    <a:pt x="66015" y="60904"/>
                    <a:pt x="68650" y="59570"/>
                  </a:cubicBezTo>
                  <a:cubicBezTo>
                    <a:pt x="71252" y="58236"/>
                    <a:pt x="73220" y="55100"/>
                    <a:pt x="72186" y="52332"/>
                  </a:cubicBezTo>
                  <a:cubicBezTo>
                    <a:pt x="71485" y="50430"/>
                    <a:pt x="71819" y="48062"/>
                    <a:pt x="73086" y="46427"/>
                  </a:cubicBezTo>
                  <a:cubicBezTo>
                    <a:pt x="73987" y="45193"/>
                    <a:pt x="75388" y="44393"/>
                    <a:pt x="76255" y="43158"/>
                  </a:cubicBezTo>
                  <a:cubicBezTo>
                    <a:pt x="78057" y="40690"/>
                    <a:pt x="77089" y="37721"/>
                    <a:pt x="74654" y="35920"/>
                  </a:cubicBezTo>
                  <a:cubicBezTo>
                    <a:pt x="72686" y="34419"/>
                    <a:pt x="72119" y="31650"/>
                    <a:pt x="72486" y="29182"/>
                  </a:cubicBezTo>
                  <a:cubicBezTo>
                    <a:pt x="72853" y="26747"/>
                    <a:pt x="73954" y="24478"/>
                    <a:pt x="74687" y="22110"/>
                  </a:cubicBezTo>
                  <a:cubicBezTo>
                    <a:pt x="75421" y="19775"/>
                    <a:pt x="75755" y="17106"/>
                    <a:pt x="74621" y="14905"/>
                  </a:cubicBezTo>
                  <a:cubicBezTo>
                    <a:pt x="73186" y="12103"/>
                    <a:pt x="69817" y="10869"/>
                    <a:pt x="66682" y="10769"/>
                  </a:cubicBezTo>
                  <a:cubicBezTo>
                    <a:pt x="66490" y="10762"/>
                    <a:pt x="66299" y="10760"/>
                    <a:pt x="66108" y="10760"/>
                  </a:cubicBezTo>
                  <a:cubicBezTo>
                    <a:pt x="63167" y="10760"/>
                    <a:pt x="60253" y="11440"/>
                    <a:pt x="57308" y="11502"/>
                  </a:cubicBezTo>
                  <a:cubicBezTo>
                    <a:pt x="57201" y="11505"/>
                    <a:pt x="57095" y="11507"/>
                    <a:pt x="56990" y="11507"/>
                  </a:cubicBezTo>
                  <a:cubicBezTo>
                    <a:pt x="52123" y="11507"/>
                    <a:pt x="49474" y="8524"/>
                    <a:pt x="48135" y="6532"/>
                  </a:cubicBezTo>
                  <a:cubicBezTo>
                    <a:pt x="47902" y="6132"/>
                    <a:pt x="47668" y="5732"/>
                    <a:pt x="47435" y="5365"/>
                  </a:cubicBezTo>
                  <a:lnTo>
                    <a:pt x="47401" y="5365"/>
                  </a:lnTo>
                  <a:cubicBezTo>
                    <a:pt x="45967" y="3297"/>
                    <a:pt x="43899" y="1662"/>
                    <a:pt x="41530" y="761"/>
                  </a:cubicBezTo>
                  <a:cubicBezTo>
                    <a:pt x="40159" y="254"/>
                    <a:pt x="38692" y="0"/>
                    <a:pt x="37222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7"/>
            <p:cNvSpPr/>
            <p:nvPr/>
          </p:nvSpPr>
          <p:spPr>
            <a:xfrm>
              <a:off x="7651907" y="2953962"/>
              <a:ext cx="340529" cy="329677"/>
            </a:xfrm>
            <a:custGeom>
              <a:avLst/>
              <a:gdLst/>
              <a:ahLst/>
              <a:cxnLst/>
              <a:rect l="l" t="t" r="r" b="b"/>
              <a:pathLst>
                <a:path w="11642" h="11271" extrusionOk="0">
                  <a:moveTo>
                    <a:pt x="6515" y="1"/>
                  </a:moveTo>
                  <a:cubicBezTo>
                    <a:pt x="5165" y="1"/>
                    <a:pt x="3803" y="478"/>
                    <a:pt x="2735" y="1296"/>
                  </a:cubicBezTo>
                  <a:cubicBezTo>
                    <a:pt x="1168" y="2531"/>
                    <a:pt x="234" y="4465"/>
                    <a:pt x="0" y="6433"/>
                  </a:cubicBezTo>
                  <a:lnTo>
                    <a:pt x="3903" y="11270"/>
                  </a:lnTo>
                  <a:cubicBezTo>
                    <a:pt x="5704" y="10970"/>
                    <a:pt x="7539" y="10470"/>
                    <a:pt x="9007" y="9402"/>
                  </a:cubicBezTo>
                  <a:cubicBezTo>
                    <a:pt x="10508" y="8368"/>
                    <a:pt x="11642" y="6667"/>
                    <a:pt x="11642" y="4866"/>
                  </a:cubicBezTo>
                  <a:cubicBezTo>
                    <a:pt x="11642" y="2864"/>
                    <a:pt x="10241" y="996"/>
                    <a:pt x="8373" y="329"/>
                  </a:cubicBezTo>
                  <a:cubicBezTo>
                    <a:pt x="7777" y="106"/>
                    <a:pt x="7148" y="1"/>
                    <a:pt x="6515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7"/>
            <p:cNvSpPr/>
            <p:nvPr/>
          </p:nvSpPr>
          <p:spPr>
            <a:xfrm>
              <a:off x="7682151" y="3013746"/>
              <a:ext cx="259565" cy="234760"/>
            </a:xfrm>
            <a:custGeom>
              <a:avLst/>
              <a:gdLst/>
              <a:ahLst/>
              <a:cxnLst/>
              <a:rect l="l" t="t" r="r" b="b"/>
              <a:pathLst>
                <a:path w="8874" h="8026" extrusionOk="0">
                  <a:moveTo>
                    <a:pt x="4957" y="0"/>
                  </a:moveTo>
                  <a:cubicBezTo>
                    <a:pt x="3925" y="0"/>
                    <a:pt x="2888" y="328"/>
                    <a:pt x="2068" y="920"/>
                  </a:cubicBezTo>
                  <a:cubicBezTo>
                    <a:pt x="868" y="1787"/>
                    <a:pt x="167" y="3122"/>
                    <a:pt x="0" y="4523"/>
                  </a:cubicBezTo>
                  <a:lnTo>
                    <a:pt x="2702" y="8025"/>
                  </a:lnTo>
                  <a:cubicBezTo>
                    <a:pt x="4070" y="7792"/>
                    <a:pt x="5738" y="7358"/>
                    <a:pt x="6872" y="6624"/>
                  </a:cubicBezTo>
                  <a:cubicBezTo>
                    <a:pt x="8006" y="5890"/>
                    <a:pt x="8873" y="4723"/>
                    <a:pt x="8873" y="3422"/>
                  </a:cubicBezTo>
                  <a:cubicBezTo>
                    <a:pt x="8873" y="2021"/>
                    <a:pt x="7772" y="720"/>
                    <a:pt x="6371" y="220"/>
                  </a:cubicBezTo>
                  <a:cubicBezTo>
                    <a:pt x="5916" y="71"/>
                    <a:pt x="5437" y="0"/>
                    <a:pt x="4957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7"/>
            <p:cNvSpPr/>
            <p:nvPr/>
          </p:nvSpPr>
          <p:spPr>
            <a:xfrm>
              <a:off x="6318161" y="2950540"/>
              <a:ext cx="340558" cy="330174"/>
            </a:xfrm>
            <a:custGeom>
              <a:avLst/>
              <a:gdLst/>
              <a:ahLst/>
              <a:cxnLst/>
              <a:rect l="l" t="t" r="r" b="b"/>
              <a:pathLst>
                <a:path w="11643" h="11288" extrusionOk="0">
                  <a:moveTo>
                    <a:pt x="5148" y="0"/>
                  </a:moveTo>
                  <a:cubicBezTo>
                    <a:pt x="4520" y="0"/>
                    <a:pt x="3895" y="101"/>
                    <a:pt x="3303" y="313"/>
                  </a:cubicBezTo>
                  <a:cubicBezTo>
                    <a:pt x="1435" y="980"/>
                    <a:pt x="1" y="2848"/>
                    <a:pt x="1" y="4816"/>
                  </a:cubicBezTo>
                  <a:cubicBezTo>
                    <a:pt x="1" y="6650"/>
                    <a:pt x="1135" y="8352"/>
                    <a:pt x="2603" y="9386"/>
                  </a:cubicBezTo>
                  <a:cubicBezTo>
                    <a:pt x="4104" y="10453"/>
                    <a:pt x="5905" y="10953"/>
                    <a:pt x="7706" y="11287"/>
                  </a:cubicBezTo>
                  <a:lnTo>
                    <a:pt x="11643" y="6450"/>
                  </a:lnTo>
                  <a:cubicBezTo>
                    <a:pt x="11442" y="4482"/>
                    <a:pt x="10475" y="2547"/>
                    <a:pt x="8941" y="1313"/>
                  </a:cubicBezTo>
                  <a:cubicBezTo>
                    <a:pt x="7869" y="470"/>
                    <a:pt x="6502" y="0"/>
                    <a:pt x="5148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7"/>
            <p:cNvSpPr/>
            <p:nvPr/>
          </p:nvSpPr>
          <p:spPr>
            <a:xfrm>
              <a:off x="6368908" y="3010061"/>
              <a:ext cx="259565" cy="235521"/>
            </a:xfrm>
            <a:custGeom>
              <a:avLst/>
              <a:gdLst/>
              <a:ahLst/>
              <a:cxnLst/>
              <a:rect l="l" t="t" r="r" b="b"/>
              <a:pathLst>
                <a:path w="8874" h="8052" extrusionOk="0">
                  <a:moveTo>
                    <a:pt x="3903" y="1"/>
                  </a:moveTo>
                  <a:cubicBezTo>
                    <a:pt x="3440" y="1"/>
                    <a:pt x="2977" y="69"/>
                    <a:pt x="2536" y="212"/>
                  </a:cubicBezTo>
                  <a:cubicBezTo>
                    <a:pt x="1101" y="713"/>
                    <a:pt x="1" y="2014"/>
                    <a:pt x="1" y="3415"/>
                  </a:cubicBezTo>
                  <a:cubicBezTo>
                    <a:pt x="1" y="4682"/>
                    <a:pt x="868" y="5883"/>
                    <a:pt x="2002" y="6617"/>
                  </a:cubicBezTo>
                  <a:cubicBezTo>
                    <a:pt x="3136" y="7384"/>
                    <a:pt x="4771" y="7818"/>
                    <a:pt x="6138" y="8051"/>
                  </a:cubicBezTo>
                  <a:lnTo>
                    <a:pt x="8874" y="4549"/>
                  </a:lnTo>
                  <a:cubicBezTo>
                    <a:pt x="8740" y="3181"/>
                    <a:pt x="8006" y="1813"/>
                    <a:pt x="6805" y="946"/>
                  </a:cubicBezTo>
                  <a:cubicBezTo>
                    <a:pt x="5997" y="345"/>
                    <a:pt x="4948" y="1"/>
                    <a:pt x="3903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2" name="Google Shape;2092;p57"/>
          <p:cNvGrpSpPr/>
          <p:nvPr/>
        </p:nvGrpSpPr>
        <p:grpSpPr>
          <a:xfrm>
            <a:off x="3800554" y="1686752"/>
            <a:ext cx="1648006" cy="2102468"/>
            <a:chOff x="3719907" y="2120181"/>
            <a:chExt cx="1809008" cy="2307868"/>
          </a:xfrm>
        </p:grpSpPr>
        <p:sp>
          <p:nvSpPr>
            <p:cNvPr id="2093" name="Google Shape;2093;p57"/>
            <p:cNvSpPr/>
            <p:nvPr/>
          </p:nvSpPr>
          <p:spPr>
            <a:xfrm>
              <a:off x="4923000" y="3149141"/>
              <a:ext cx="605916" cy="412362"/>
            </a:xfrm>
            <a:custGeom>
              <a:avLst/>
              <a:gdLst/>
              <a:ahLst/>
              <a:cxnLst/>
              <a:rect l="l" t="t" r="r" b="b"/>
              <a:pathLst>
                <a:path w="22984" h="15642" extrusionOk="0">
                  <a:moveTo>
                    <a:pt x="3003" y="1"/>
                  </a:moveTo>
                  <a:lnTo>
                    <a:pt x="0" y="5805"/>
                  </a:lnTo>
                  <a:lnTo>
                    <a:pt x="2002" y="8774"/>
                  </a:lnTo>
                  <a:cubicBezTo>
                    <a:pt x="2135" y="9141"/>
                    <a:pt x="2302" y="9508"/>
                    <a:pt x="2469" y="9875"/>
                  </a:cubicBezTo>
                  <a:cubicBezTo>
                    <a:pt x="2602" y="9875"/>
                    <a:pt x="2736" y="9941"/>
                    <a:pt x="2903" y="10075"/>
                  </a:cubicBezTo>
                  <a:lnTo>
                    <a:pt x="3937" y="11609"/>
                  </a:lnTo>
                  <a:lnTo>
                    <a:pt x="4170" y="11509"/>
                  </a:lnTo>
                  <a:cubicBezTo>
                    <a:pt x="4270" y="11643"/>
                    <a:pt x="4370" y="11776"/>
                    <a:pt x="4470" y="11943"/>
                  </a:cubicBezTo>
                  <a:cubicBezTo>
                    <a:pt x="5171" y="12943"/>
                    <a:pt x="5905" y="13744"/>
                    <a:pt x="6639" y="14344"/>
                  </a:cubicBezTo>
                  <a:cubicBezTo>
                    <a:pt x="8378" y="15286"/>
                    <a:pt x="10240" y="15642"/>
                    <a:pt x="11932" y="15642"/>
                  </a:cubicBezTo>
                  <a:cubicBezTo>
                    <a:pt x="12219" y="15642"/>
                    <a:pt x="12501" y="15631"/>
                    <a:pt x="12776" y="15612"/>
                  </a:cubicBezTo>
                  <a:cubicBezTo>
                    <a:pt x="16112" y="15345"/>
                    <a:pt x="19114" y="12743"/>
                    <a:pt x="19948" y="11943"/>
                  </a:cubicBezTo>
                  <a:cubicBezTo>
                    <a:pt x="21015" y="10842"/>
                    <a:pt x="21949" y="9574"/>
                    <a:pt x="22450" y="8140"/>
                  </a:cubicBezTo>
                  <a:cubicBezTo>
                    <a:pt x="22984" y="6472"/>
                    <a:pt x="22883" y="4504"/>
                    <a:pt x="21849" y="3103"/>
                  </a:cubicBezTo>
                  <a:cubicBezTo>
                    <a:pt x="20779" y="1667"/>
                    <a:pt x="18948" y="1039"/>
                    <a:pt x="17139" y="1039"/>
                  </a:cubicBezTo>
                  <a:cubicBezTo>
                    <a:pt x="16805" y="1039"/>
                    <a:pt x="16472" y="1060"/>
                    <a:pt x="16145" y="1102"/>
                  </a:cubicBezTo>
                  <a:cubicBezTo>
                    <a:pt x="15211" y="1235"/>
                    <a:pt x="14311" y="1502"/>
                    <a:pt x="13443" y="1869"/>
                  </a:cubicBezTo>
                  <a:lnTo>
                    <a:pt x="13410" y="1869"/>
                  </a:lnTo>
                  <a:cubicBezTo>
                    <a:pt x="13410" y="1869"/>
                    <a:pt x="13410" y="1869"/>
                    <a:pt x="13377" y="1902"/>
                  </a:cubicBezTo>
                  <a:cubicBezTo>
                    <a:pt x="12943" y="2069"/>
                    <a:pt x="12543" y="2269"/>
                    <a:pt x="12109" y="2469"/>
                  </a:cubicBezTo>
                  <a:cubicBezTo>
                    <a:pt x="11087" y="2895"/>
                    <a:pt x="9781" y="3315"/>
                    <a:pt x="8408" y="3315"/>
                  </a:cubicBezTo>
                  <a:cubicBezTo>
                    <a:pt x="6553" y="3315"/>
                    <a:pt x="4574" y="2550"/>
                    <a:pt x="3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7"/>
            <p:cNvSpPr/>
            <p:nvPr/>
          </p:nvSpPr>
          <p:spPr>
            <a:xfrm>
              <a:off x="4923000" y="3149141"/>
              <a:ext cx="246252" cy="404559"/>
            </a:xfrm>
            <a:custGeom>
              <a:avLst/>
              <a:gdLst/>
              <a:ahLst/>
              <a:cxnLst/>
              <a:rect l="l" t="t" r="r" b="b"/>
              <a:pathLst>
                <a:path w="9341" h="15346" extrusionOk="0">
                  <a:moveTo>
                    <a:pt x="3003" y="1"/>
                  </a:moveTo>
                  <a:lnTo>
                    <a:pt x="0" y="5805"/>
                  </a:lnTo>
                  <a:lnTo>
                    <a:pt x="2002" y="8774"/>
                  </a:lnTo>
                  <a:cubicBezTo>
                    <a:pt x="2135" y="9141"/>
                    <a:pt x="2302" y="9508"/>
                    <a:pt x="2469" y="9875"/>
                  </a:cubicBezTo>
                  <a:cubicBezTo>
                    <a:pt x="2602" y="9875"/>
                    <a:pt x="2736" y="9941"/>
                    <a:pt x="2903" y="10075"/>
                  </a:cubicBezTo>
                  <a:lnTo>
                    <a:pt x="3937" y="11609"/>
                  </a:lnTo>
                  <a:lnTo>
                    <a:pt x="4170" y="11509"/>
                  </a:lnTo>
                  <a:cubicBezTo>
                    <a:pt x="4270" y="11643"/>
                    <a:pt x="4370" y="11776"/>
                    <a:pt x="4470" y="11943"/>
                  </a:cubicBezTo>
                  <a:cubicBezTo>
                    <a:pt x="5171" y="12943"/>
                    <a:pt x="5905" y="13744"/>
                    <a:pt x="6639" y="14344"/>
                  </a:cubicBezTo>
                  <a:cubicBezTo>
                    <a:pt x="7539" y="14811"/>
                    <a:pt x="8440" y="15145"/>
                    <a:pt x="9340" y="15345"/>
                  </a:cubicBezTo>
                  <a:cubicBezTo>
                    <a:pt x="9274" y="14745"/>
                    <a:pt x="9207" y="14178"/>
                    <a:pt x="9107" y="13577"/>
                  </a:cubicBezTo>
                  <a:cubicBezTo>
                    <a:pt x="8406" y="9574"/>
                    <a:pt x="6905" y="5738"/>
                    <a:pt x="4937" y="2169"/>
                  </a:cubicBezTo>
                  <a:cubicBezTo>
                    <a:pt x="4237" y="1669"/>
                    <a:pt x="3603" y="968"/>
                    <a:pt x="3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7"/>
            <p:cNvSpPr/>
            <p:nvPr/>
          </p:nvSpPr>
          <p:spPr>
            <a:xfrm>
              <a:off x="3719907" y="3090216"/>
              <a:ext cx="633201" cy="691357"/>
            </a:xfrm>
            <a:custGeom>
              <a:avLst/>
              <a:gdLst/>
              <a:ahLst/>
              <a:cxnLst/>
              <a:rect l="l" t="t" r="r" b="b"/>
              <a:pathLst>
                <a:path w="24019" h="26225" extrusionOk="0">
                  <a:moveTo>
                    <a:pt x="21016" y="1"/>
                  </a:moveTo>
                  <a:cubicBezTo>
                    <a:pt x="19948" y="902"/>
                    <a:pt x="18914" y="1769"/>
                    <a:pt x="17880" y="2669"/>
                  </a:cubicBezTo>
                  <a:lnTo>
                    <a:pt x="16646" y="2236"/>
                  </a:lnTo>
                  <a:cubicBezTo>
                    <a:pt x="16646" y="2236"/>
                    <a:pt x="13978" y="5872"/>
                    <a:pt x="8574" y="10642"/>
                  </a:cubicBezTo>
                  <a:cubicBezTo>
                    <a:pt x="7573" y="11509"/>
                    <a:pt x="6539" y="12343"/>
                    <a:pt x="5538" y="13210"/>
                  </a:cubicBezTo>
                  <a:cubicBezTo>
                    <a:pt x="3970" y="14578"/>
                    <a:pt x="2336" y="15979"/>
                    <a:pt x="1335" y="17814"/>
                  </a:cubicBezTo>
                  <a:cubicBezTo>
                    <a:pt x="301" y="19648"/>
                    <a:pt x="1" y="22017"/>
                    <a:pt x="1102" y="23818"/>
                  </a:cubicBezTo>
                  <a:cubicBezTo>
                    <a:pt x="2036" y="25319"/>
                    <a:pt x="3837" y="26120"/>
                    <a:pt x="5605" y="26220"/>
                  </a:cubicBezTo>
                  <a:cubicBezTo>
                    <a:pt x="5698" y="26223"/>
                    <a:pt x="5791" y="26225"/>
                    <a:pt x="5884" y="26225"/>
                  </a:cubicBezTo>
                  <a:cubicBezTo>
                    <a:pt x="7525" y="26225"/>
                    <a:pt x="9160" y="25680"/>
                    <a:pt x="10675" y="24985"/>
                  </a:cubicBezTo>
                  <a:cubicBezTo>
                    <a:pt x="16313" y="22384"/>
                    <a:pt x="20782" y="17413"/>
                    <a:pt x="22851" y="11542"/>
                  </a:cubicBezTo>
                  <a:cubicBezTo>
                    <a:pt x="24018" y="8173"/>
                    <a:pt x="22550" y="3203"/>
                    <a:pt x="210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7"/>
            <p:cNvSpPr/>
            <p:nvPr/>
          </p:nvSpPr>
          <p:spPr>
            <a:xfrm>
              <a:off x="3985504" y="3090216"/>
              <a:ext cx="367625" cy="660460"/>
            </a:xfrm>
            <a:custGeom>
              <a:avLst/>
              <a:gdLst/>
              <a:ahLst/>
              <a:cxnLst/>
              <a:rect l="l" t="t" r="r" b="b"/>
              <a:pathLst>
                <a:path w="13945" h="25053" extrusionOk="0">
                  <a:moveTo>
                    <a:pt x="10942" y="1"/>
                  </a:moveTo>
                  <a:cubicBezTo>
                    <a:pt x="9874" y="902"/>
                    <a:pt x="8840" y="1769"/>
                    <a:pt x="7806" y="2669"/>
                  </a:cubicBezTo>
                  <a:lnTo>
                    <a:pt x="6572" y="2236"/>
                  </a:lnTo>
                  <a:cubicBezTo>
                    <a:pt x="6572" y="2236"/>
                    <a:pt x="5938" y="3103"/>
                    <a:pt x="4637" y="4571"/>
                  </a:cubicBezTo>
                  <a:cubicBezTo>
                    <a:pt x="2703" y="8073"/>
                    <a:pt x="1235" y="11876"/>
                    <a:pt x="534" y="15812"/>
                  </a:cubicBezTo>
                  <a:cubicBezTo>
                    <a:pt x="1" y="18848"/>
                    <a:pt x="1" y="22017"/>
                    <a:pt x="501" y="25052"/>
                  </a:cubicBezTo>
                  <a:cubicBezTo>
                    <a:pt x="534" y="25019"/>
                    <a:pt x="568" y="25019"/>
                    <a:pt x="601" y="24985"/>
                  </a:cubicBezTo>
                  <a:cubicBezTo>
                    <a:pt x="6239" y="22384"/>
                    <a:pt x="10708" y="17413"/>
                    <a:pt x="12777" y="11542"/>
                  </a:cubicBezTo>
                  <a:cubicBezTo>
                    <a:pt x="13944" y="8173"/>
                    <a:pt x="12476" y="3203"/>
                    <a:pt x="109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7"/>
            <p:cNvSpPr/>
            <p:nvPr/>
          </p:nvSpPr>
          <p:spPr>
            <a:xfrm>
              <a:off x="3983763" y="3015472"/>
              <a:ext cx="1192455" cy="1183676"/>
            </a:xfrm>
            <a:custGeom>
              <a:avLst/>
              <a:gdLst/>
              <a:ahLst/>
              <a:cxnLst/>
              <a:rect l="l" t="t" r="r" b="b"/>
              <a:pathLst>
                <a:path w="45233" h="44900" extrusionOk="0">
                  <a:moveTo>
                    <a:pt x="22616" y="1"/>
                  </a:moveTo>
                  <a:lnTo>
                    <a:pt x="9774" y="601"/>
                  </a:lnTo>
                  <a:cubicBezTo>
                    <a:pt x="5604" y="5905"/>
                    <a:pt x="2302" y="12009"/>
                    <a:pt x="1134" y="18647"/>
                  </a:cubicBezTo>
                  <a:cubicBezTo>
                    <a:pt x="0" y="25285"/>
                    <a:pt x="1234" y="32524"/>
                    <a:pt x="5337" y="37828"/>
                  </a:cubicBezTo>
                  <a:cubicBezTo>
                    <a:pt x="8673" y="42097"/>
                    <a:pt x="14510" y="44899"/>
                    <a:pt x="22616" y="44899"/>
                  </a:cubicBezTo>
                  <a:cubicBezTo>
                    <a:pt x="30722" y="44899"/>
                    <a:pt x="36559" y="42097"/>
                    <a:pt x="39895" y="37828"/>
                  </a:cubicBezTo>
                  <a:cubicBezTo>
                    <a:pt x="44031" y="32524"/>
                    <a:pt x="45232" y="25285"/>
                    <a:pt x="44098" y="18647"/>
                  </a:cubicBezTo>
                  <a:cubicBezTo>
                    <a:pt x="42964" y="12009"/>
                    <a:pt x="39628" y="5905"/>
                    <a:pt x="35492" y="601"/>
                  </a:cubicBezTo>
                  <a:lnTo>
                    <a:pt x="226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7"/>
            <p:cNvSpPr/>
            <p:nvPr/>
          </p:nvSpPr>
          <p:spPr>
            <a:xfrm>
              <a:off x="4142056" y="3015472"/>
              <a:ext cx="876764" cy="232175"/>
            </a:xfrm>
            <a:custGeom>
              <a:avLst/>
              <a:gdLst/>
              <a:ahLst/>
              <a:cxnLst/>
              <a:rect l="l" t="t" r="r" b="b"/>
              <a:pathLst>
                <a:path w="33258" h="8807" extrusionOk="0">
                  <a:moveTo>
                    <a:pt x="16612" y="1"/>
                  </a:moveTo>
                  <a:lnTo>
                    <a:pt x="3770" y="601"/>
                  </a:lnTo>
                  <a:cubicBezTo>
                    <a:pt x="2402" y="2369"/>
                    <a:pt x="1134" y="4204"/>
                    <a:pt x="0" y="6105"/>
                  </a:cubicBezTo>
                  <a:cubicBezTo>
                    <a:pt x="3636" y="7639"/>
                    <a:pt x="8940" y="8807"/>
                    <a:pt x="16612" y="8807"/>
                  </a:cubicBezTo>
                  <a:cubicBezTo>
                    <a:pt x="24284" y="8807"/>
                    <a:pt x="29621" y="7639"/>
                    <a:pt x="33257" y="6105"/>
                  </a:cubicBezTo>
                  <a:cubicBezTo>
                    <a:pt x="32123" y="4204"/>
                    <a:pt x="30856" y="2369"/>
                    <a:pt x="29488" y="601"/>
                  </a:cubicBezTo>
                  <a:lnTo>
                    <a:pt x="166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7"/>
            <p:cNvSpPr/>
            <p:nvPr/>
          </p:nvSpPr>
          <p:spPr>
            <a:xfrm>
              <a:off x="3916033" y="2120181"/>
              <a:ext cx="1327879" cy="1093991"/>
            </a:xfrm>
            <a:custGeom>
              <a:avLst/>
              <a:gdLst/>
              <a:ahLst/>
              <a:cxnLst/>
              <a:rect l="l" t="t" r="r" b="b"/>
              <a:pathLst>
                <a:path w="50370" h="41498" extrusionOk="0">
                  <a:moveTo>
                    <a:pt x="25185" y="1"/>
                  </a:moveTo>
                  <a:cubicBezTo>
                    <a:pt x="23351" y="1"/>
                    <a:pt x="21549" y="201"/>
                    <a:pt x="19781" y="535"/>
                  </a:cubicBezTo>
                  <a:cubicBezTo>
                    <a:pt x="11876" y="2169"/>
                    <a:pt x="6972" y="8073"/>
                    <a:pt x="5738" y="9641"/>
                  </a:cubicBezTo>
                  <a:cubicBezTo>
                    <a:pt x="5204" y="10375"/>
                    <a:pt x="4737" y="11042"/>
                    <a:pt x="4404" y="11576"/>
                  </a:cubicBezTo>
                  <a:cubicBezTo>
                    <a:pt x="1702" y="16279"/>
                    <a:pt x="1" y="21416"/>
                    <a:pt x="1" y="26186"/>
                  </a:cubicBezTo>
                  <a:cubicBezTo>
                    <a:pt x="1" y="29222"/>
                    <a:pt x="701" y="31690"/>
                    <a:pt x="1869" y="33658"/>
                  </a:cubicBezTo>
                  <a:cubicBezTo>
                    <a:pt x="3770" y="36694"/>
                    <a:pt x="9607" y="41497"/>
                    <a:pt x="25185" y="41497"/>
                  </a:cubicBezTo>
                  <a:cubicBezTo>
                    <a:pt x="40763" y="41497"/>
                    <a:pt x="46600" y="36694"/>
                    <a:pt x="48502" y="33658"/>
                  </a:cubicBezTo>
                  <a:cubicBezTo>
                    <a:pt x="49669" y="31690"/>
                    <a:pt x="50370" y="29222"/>
                    <a:pt x="50370" y="26186"/>
                  </a:cubicBezTo>
                  <a:cubicBezTo>
                    <a:pt x="50370" y="21416"/>
                    <a:pt x="48669" y="16279"/>
                    <a:pt x="45967" y="11576"/>
                  </a:cubicBezTo>
                  <a:cubicBezTo>
                    <a:pt x="45633" y="11042"/>
                    <a:pt x="45199" y="10375"/>
                    <a:pt x="44632" y="9641"/>
                  </a:cubicBezTo>
                  <a:cubicBezTo>
                    <a:pt x="43398" y="8073"/>
                    <a:pt x="38495" y="2169"/>
                    <a:pt x="30589" y="535"/>
                  </a:cubicBezTo>
                  <a:cubicBezTo>
                    <a:pt x="28854" y="201"/>
                    <a:pt x="27020" y="1"/>
                    <a:pt x="25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7"/>
            <p:cNvSpPr/>
            <p:nvPr/>
          </p:nvSpPr>
          <p:spPr>
            <a:xfrm>
              <a:off x="4098080" y="3917803"/>
              <a:ext cx="401026" cy="510246"/>
            </a:xfrm>
            <a:custGeom>
              <a:avLst/>
              <a:gdLst/>
              <a:ahLst/>
              <a:cxnLst/>
              <a:rect l="l" t="t" r="r" b="b"/>
              <a:pathLst>
                <a:path w="15212" h="19355" extrusionOk="0">
                  <a:moveTo>
                    <a:pt x="3303" y="0"/>
                  </a:moveTo>
                  <a:cubicBezTo>
                    <a:pt x="3303" y="0"/>
                    <a:pt x="0" y="7972"/>
                    <a:pt x="0" y="13310"/>
                  </a:cubicBezTo>
                  <a:cubicBezTo>
                    <a:pt x="0" y="16412"/>
                    <a:pt x="2202" y="17913"/>
                    <a:pt x="3003" y="18347"/>
                  </a:cubicBezTo>
                  <a:cubicBezTo>
                    <a:pt x="4533" y="19051"/>
                    <a:pt x="6191" y="19354"/>
                    <a:pt x="7771" y="19354"/>
                  </a:cubicBezTo>
                  <a:cubicBezTo>
                    <a:pt x="9635" y="19354"/>
                    <a:pt x="11392" y="18932"/>
                    <a:pt x="12710" y="18246"/>
                  </a:cubicBezTo>
                  <a:cubicBezTo>
                    <a:pt x="14544" y="17212"/>
                    <a:pt x="14911" y="14877"/>
                    <a:pt x="14978" y="14177"/>
                  </a:cubicBezTo>
                  <a:cubicBezTo>
                    <a:pt x="15211" y="10107"/>
                    <a:pt x="13944" y="4070"/>
                    <a:pt x="13944" y="4070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7"/>
            <p:cNvSpPr/>
            <p:nvPr/>
          </p:nvSpPr>
          <p:spPr>
            <a:xfrm>
              <a:off x="4660936" y="3917803"/>
              <a:ext cx="401896" cy="510246"/>
            </a:xfrm>
            <a:custGeom>
              <a:avLst/>
              <a:gdLst/>
              <a:ahLst/>
              <a:cxnLst/>
              <a:rect l="l" t="t" r="r" b="b"/>
              <a:pathLst>
                <a:path w="15245" h="19355" extrusionOk="0">
                  <a:moveTo>
                    <a:pt x="11942" y="0"/>
                  </a:moveTo>
                  <a:lnTo>
                    <a:pt x="1268" y="4070"/>
                  </a:lnTo>
                  <a:cubicBezTo>
                    <a:pt x="1268" y="4070"/>
                    <a:pt x="0" y="10107"/>
                    <a:pt x="234" y="14177"/>
                  </a:cubicBezTo>
                  <a:cubicBezTo>
                    <a:pt x="300" y="14877"/>
                    <a:pt x="667" y="17212"/>
                    <a:pt x="2502" y="18246"/>
                  </a:cubicBezTo>
                  <a:cubicBezTo>
                    <a:pt x="3819" y="18932"/>
                    <a:pt x="5576" y="19354"/>
                    <a:pt x="7440" y="19354"/>
                  </a:cubicBezTo>
                  <a:cubicBezTo>
                    <a:pt x="9021" y="19354"/>
                    <a:pt x="10678" y="19051"/>
                    <a:pt x="12209" y="18347"/>
                  </a:cubicBezTo>
                  <a:cubicBezTo>
                    <a:pt x="13009" y="17913"/>
                    <a:pt x="15211" y="16412"/>
                    <a:pt x="15244" y="13310"/>
                  </a:cubicBezTo>
                  <a:cubicBezTo>
                    <a:pt x="15244" y="7972"/>
                    <a:pt x="11942" y="0"/>
                    <a:pt x="11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2" name="Google Shape;2102;p57"/>
          <p:cNvSpPr/>
          <p:nvPr/>
        </p:nvSpPr>
        <p:spPr>
          <a:xfrm>
            <a:off x="1587399" y="1493975"/>
            <a:ext cx="1047465" cy="565644"/>
          </a:xfrm>
          <a:custGeom>
            <a:avLst/>
            <a:gdLst/>
            <a:ahLst/>
            <a:cxnLst/>
            <a:rect l="l" t="t" r="r" b="b"/>
            <a:pathLst>
              <a:path w="43699" h="23598" extrusionOk="0">
                <a:moveTo>
                  <a:pt x="21893" y="0"/>
                </a:moveTo>
                <a:cubicBezTo>
                  <a:pt x="12768" y="0"/>
                  <a:pt x="5045" y="1653"/>
                  <a:pt x="0" y="3116"/>
                </a:cubicBezTo>
                <a:cubicBezTo>
                  <a:pt x="167" y="7953"/>
                  <a:pt x="1635" y="12723"/>
                  <a:pt x="4570" y="16526"/>
                </a:cubicBezTo>
                <a:cubicBezTo>
                  <a:pt x="7906" y="20795"/>
                  <a:pt x="13743" y="23597"/>
                  <a:pt x="21849" y="23597"/>
                </a:cubicBezTo>
                <a:cubicBezTo>
                  <a:pt x="29955" y="23597"/>
                  <a:pt x="35792" y="20795"/>
                  <a:pt x="39128" y="16526"/>
                </a:cubicBezTo>
                <a:cubicBezTo>
                  <a:pt x="42030" y="12790"/>
                  <a:pt x="43498" y="8120"/>
                  <a:pt x="43698" y="3383"/>
                </a:cubicBezTo>
                <a:cubicBezTo>
                  <a:pt x="36012" y="887"/>
                  <a:pt x="28577" y="0"/>
                  <a:pt x="21893" y="0"/>
                </a:cubicBezTo>
                <a:close/>
              </a:path>
            </a:pathLst>
          </a:custGeom>
          <a:solidFill>
            <a:srgbClr val="FFF1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3" name="Google Shape;2103;p57"/>
          <p:cNvGrpSpPr/>
          <p:nvPr/>
        </p:nvGrpSpPr>
        <p:grpSpPr>
          <a:xfrm>
            <a:off x="6020103" y="1188290"/>
            <a:ext cx="1102816" cy="702006"/>
            <a:chOff x="5891157" y="1188290"/>
            <a:chExt cx="1102816" cy="702006"/>
          </a:xfrm>
        </p:grpSpPr>
        <p:sp>
          <p:nvSpPr>
            <p:cNvPr id="2104" name="Google Shape;2104;p57"/>
            <p:cNvSpPr/>
            <p:nvPr/>
          </p:nvSpPr>
          <p:spPr>
            <a:xfrm>
              <a:off x="6358126" y="1808361"/>
              <a:ext cx="168878" cy="81935"/>
            </a:xfrm>
            <a:custGeom>
              <a:avLst/>
              <a:gdLst/>
              <a:ahLst/>
              <a:cxnLst/>
              <a:rect l="l" t="t" r="r" b="b"/>
              <a:pathLst>
                <a:path w="6406" h="3108" extrusionOk="0">
                  <a:moveTo>
                    <a:pt x="5977" y="1"/>
                  </a:moveTo>
                  <a:cubicBezTo>
                    <a:pt x="5799" y="1"/>
                    <a:pt x="5631" y="130"/>
                    <a:pt x="5572" y="339"/>
                  </a:cubicBezTo>
                  <a:cubicBezTo>
                    <a:pt x="5371" y="1473"/>
                    <a:pt x="4371" y="2307"/>
                    <a:pt x="3203" y="2307"/>
                  </a:cubicBezTo>
                  <a:cubicBezTo>
                    <a:pt x="2069" y="2307"/>
                    <a:pt x="1068" y="1507"/>
                    <a:pt x="835" y="406"/>
                  </a:cubicBezTo>
                  <a:cubicBezTo>
                    <a:pt x="805" y="196"/>
                    <a:pt x="640" y="67"/>
                    <a:pt x="438" y="67"/>
                  </a:cubicBezTo>
                  <a:cubicBezTo>
                    <a:pt x="415" y="67"/>
                    <a:pt x="392" y="69"/>
                    <a:pt x="368" y="72"/>
                  </a:cubicBezTo>
                  <a:cubicBezTo>
                    <a:pt x="134" y="139"/>
                    <a:pt x="1" y="339"/>
                    <a:pt x="68" y="539"/>
                  </a:cubicBezTo>
                  <a:cubicBezTo>
                    <a:pt x="368" y="2040"/>
                    <a:pt x="1702" y="3108"/>
                    <a:pt x="3203" y="3108"/>
                  </a:cubicBezTo>
                  <a:cubicBezTo>
                    <a:pt x="4771" y="3108"/>
                    <a:pt x="6105" y="2007"/>
                    <a:pt x="6372" y="473"/>
                  </a:cubicBezTo>
                  <a:cubicBezTo>
                    <a:pt x="6405" y="239"/>
                    <a:pt x="6272" y="39"/>
                    <a:pt x="6039" y="6"/>
                  </a:cubicBezTo>
                  <a:cubicBezTo>
                    <a:pt x="6018" y="2"/>
                    <a:pt x="5998" y="1"/>
                    <a:pt x="5977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5" name="Google Shape;2105;p57"/>
            <p:cNvGrpSpPr/>
            <p:nvPr/>
          </p:nvGrpSpPr>
          <p:grpSpPr>
            <a:xfrm>
              <a:off x="5891157" y="1188290"/>
              <a:ext cx="1102816" cy="701995"/>
              <a:chOff x="5891157" y="1188290"/>
              <a:chExt cx="1102816" cy="701995"/>
            </a:xfrm>
          </p:grpSpPr>
          <p:sp>
            <p:nvSpPr>
              <p:cNvPr id="2106" name="Google Shape;2106;p57"/>
              <p:cNvSpPr/>
              <p:nvPr/>
            </p:nvSpPr>
            <p:spPr>
              <a:xfrm>
                <a:off x="6495327" y="1188290"/>
                <a:ext cx="498647" cy="563472"/>
              </a:xfrm>
              <a:custGeom>
                <a:avLst/>
                <a:gdLst/>
                <a:ahLst/>
                <a:cxnLst/>
                <a:rect l="l" t="t" r="r" b="b"/>
                <a:pathLst>
                  <a:path w="18915" h="21374" extrusionOk="0">
                    <a:moveTo>
                      <a:pt x="7251" y="0"/>
                    </a:moveTo>
                    <a:cubicBezTo>
                      <a:pt x="4747" y="0"/>
                      <a:pt x="2368" y="1200"/>
                      <a:pt x="1101" y="3876"/>
                    </a:cubicBezTo>
                    <a:cubicBezTo>
                      <a:pt x="1" y="6211"/>
                      <a:pt x="201" y="9046"/>
                      <a:pt x="1168" y="11448"/>
                    </a:cubicBezTo>
                    <a:cubicBezTo>
                      <a:pt x="2169" y="13850"/>
                      <a:pt x="3837" y="15884"/>
                      <a:pt x="5671" y="17719"/>
                    </a:cubicBezTo>
                    <a:cubicBezTo>
                      <a:pt x="7557" y="19574"/>
                      <a:pt x="9914" y="21374"/>
                      <a:pt x="12489" y="21374"/>
                    </a:cubicBezTo>
                    <a:cubicBezTo>
                      <a:pt x="12739" y="21374"/>
                      <a:pt x="12990" y="21357"/>
                      <a:pt x="13243" y="21322"/>
                    </a:cubicBezTo>
                    <a:cubicBezTo>
                      <a:pt x="15145" y="21055"/>
                      <a:pt x="16813" y="19720"/>
                      <a:pt x="17713" y="18019"/>
                    </a:cubicBezTo>
                    <a:cubicBezTo>
                      <a:pt x="18647" y="16318"/>
                      <a:pt x="18914" y="14350"/>
                      <a:pt x="18781" y="12415"/>
                    </a:cubicBezTo>
                    <a:cubicBezTo>
                      <a:pt x="18447" y="7912"/>
                      <a:pt x="15712" y="3742"/>
                      <a:pt x="11909" y="1374"/>
                    </a:cubicBezTo>
                    <a:cubicBezTo>
                      <a:pt x="10473" y="482"/>
                      <a:pt x="8837" y="0"/>
                      <a:pt x="7251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57"/>
              <p:cNvSpPr/>
              <p:nvPr/>
            </p:nvSpPr>
            <p:spPr>
              <a:xfrm>
                <a:off x="6687050" y="1507672"/>
                <a:ext cx="182059" cy="82699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137" extrusionOk="0">
                    <a:moveTo>
                      <a:pt x="3436" y="1"/>
                    </a:moveTo>
                    <a:cubicBezTo>
                      <a:pt x="1535" y="1"/>
                      <a:pt x="0" y="701"/>
                      <a:pt x="0" y="1569"/>
                    </a:cubicBezTo>
                    <a:cubicBezTo>
                      <a:pt x="0" y="2436"/>
                      <a:pt x="1535" y="3137"/>
                      <a:pt x="3436" y="3137"/>
                    </a:cubicBezTo>
                    <a:cubicBezTo>
                      <a:pt x="5338" y="3137"/>
                      <a:pt x="6905" y="2436"/>
                      <a:pt x="6905" y="1569"/>
                    </a:cubicBezTo>
                    <a:cubicBezTo>
                      <a:pt x="6905" y="701"/>
                      <a:pt x="5338" y="1"/>
                      <a:pt x="3436" y="1"/>
                    </a:cubicBezTo>
                    <a:close/>
                  </a:path>
                </a:pathLst>
              </a:custGeom>
              <a:solidFill>
                <a:srgbClr val="F7B2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57"/>
              <p:cNvSpPr/>
              <p:nvPr/>
            </p:nvSpPr>
            <p:spPr>
              <a:xfrm>
                <a:off x="5891157" y="1188290"/>
                <a:ext cx="499517" cy="563472"/>
              </a:xfrm>
              <a:custGeom>
                <a:avLst/>
                <a:gdLst/>
                <a:ahLst/>
                <a:cxnLst/>
                <a:rect l="l" t="t" r="r" b="b"/>
                <a:pathLst>
                  <a:path w="18948" h="21374" extrusionOk="0">
                    <a:moveTo>
                      <a:pt x="11663" y="0"/>
                    </a:moveTo>
                    <a:cubicBezTo>
                      <a:pt x="10077" y="0"/>
                      <a:pt x="8441" y="482"/>
                      <a:pt x="7005" y="1374"/>
                    </a:cubicBezTo>
                    <a:cubicBezTo>
                      <a:pt x="3203" y="3742"/>
                      <a:pt x="501" y="7912"/>
                      <a:pt x="134" y="12415"/>
                    </a:cubicBezTo>
                    <a:cubicBezTo>
                      <a:pt x="0" y="14350"/>
                      <a:pt x="267" y="16318"/>
                      <a:pt x="1201" y="18019"/>
                    </a:cubicBezTo>
                    <a:cubicBezTo>
                      <a:pt x="2135" y="19720"/>
                      <a:pt x="3770" y="21055"/>
                      <a:pt x="5704" y="21322"/>
                    </a:cubicBezTo>
                    <a:cubicBezTo>
                      <a:pt x="5958" y="21357"/>
                      <a:pt x="6209" y="21374"/>
                      <a:pt x="6458" y="21374"/>
                    </a:cubicBezTo>
                    <a:cubicBezTo>
                      <a:pt x="9034" y="21374"/>
                      <a:pt x="11388" y="19574"/>
                      <a:pt x="13243" y="17719"/>
                    </a:cubicBezTo>
                    <a:cubicBezTo>
                      <a:pt x="15078" y="15884"/>
                      <a:pt x="16779" y="13850"/>
                      <a:pt x="17746" y="11448"/>
                    </a:cubicBezTo>
                    <a:cubicBezTo>
                      <a:pt x="18747" y="9046"/>
                      <a:pt x="18947" y="6211"/>
                      <a:pt x="17813" y="3876"/>
                    </a:cubicBezTo>
                    <a:cubicBezTo>
                      <a:pt x="16547" y="1200"/>
                      <a:pt x="14168" y="0"/>
                      <a:pt x="11663" y="0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57"/>
              <p:cNvSpPr/>
              <p:nvPr/>
            </p:nvSpPr>
            <p:spPr>
              <a:xfrm>
                <a:off x="6016020" y="1507672"/>
                <a:ext cx="182956" cy="82699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137" extrusionOk="0">
                    <a:moveTo>
                      <a:pt x="3470" y="1"/>
                    </a:moveTo>
                    <a:cubicBezTo>
                      <a:pt x="1569" y="1"/>
                      <a:pt x="1" y="701"/>
                      <a:pt x="1" y="1569"/>
                    </a:cubicBezTo>
                    <a:cubicBezTo>
                      <a:pt x="1" y="2436"/>
                      <a:pt x="1569" y="3137"/>
                      <a:pt x="3470" y="3137"/>
                    </a:cubicBezTo>
                    <a:cubicBezTo>
                      <a:pt x="5371" y="3137"/>
                      <a:pt x="6939" y="2436"/>
                      <a:pt x="6939" y="1569"/>
                    </a:cubicBezTo>
                    <a:cubicBezTo>
                      <a:pt x="6939" y="701"/>
                      <a:pt x="5371" y="1"/>
                      <a:pt x="3470" y="1"/>
                    </a:cubicBezTo>
                    <a:close/>
                  </a:path>
                </a:pathLst>
              </a:custGeom>
              <a:solidFill>
                <a:srgbClr val="F7B2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57"/>
              <p:cNvSpPr/>
              <p:nvPr/>
            </p:nvSpPr>
            <p:spPr>
              <a:xfrm>
                <a:off x="6644840" y="1337066"/>
                <a:ext cx="143359" cy="102919"/>
              </a:xfrm>
              <a:custGeom>
                <a:avLst/>
                <a:gdLst/>
                <a:ahLst/>
                <a:cxnLst/>
                <a:rect l="l" t="t" r="r" b="b"/>
                <a:pathLst>
                  <a:path w="5438" h="3904" extrusionOk="0">
                    <a:moveTo>
                      <a:pt x="2702" y="1"/>
                    </a:moveTo>
                    <a:cubicBezTo>
                      <a:pt x="1201" y="1"/>
                      <a:pt x="0" y="1568"/>
                      <a:pt x="0" y="3503"/>
                    </a:cubicBezTo>
                    <a:cubicBezTo>
                      <a:pt x="0" y="3737"/>
                      <a:pt x="167" y="3903"/>
                      <a:pt x="401" y="3903"/>
                    </a:cubicBezTo>
                    <a:cubicBezTo>
                      <a:pt x="601" y="3903"/>
                      <a:pt x="801" y="3737"/>
                      <a:pt x="801" y="3503"/>
                    </a:cubicBezTo>
                    <a:cubicBezTo>
                      <a:pt x="801" y="2035"/>
                      <a:pt x="1668" y="801"/>
                      <a:pt x="2702" y="801"/>
                    </a:cubicBezTo>
                    <a:cubicBezTo>
                      <a:pt x="3770" y="801"/>
                      <a:pt x="4637" y="2035"/>
                      <a:pt x="4637" y="3503"/>
                    </a:cubicBezTo>
                    <a:cubicBezTo>
                      <a:pt x="4637" y="3737"/>
                      <a:pt x="4837" y="3903"/>
                      <a:pt x="5037" y="3903"/>
                    </a:cubicBezTo>
                    <a:cubicBezTo>
                      <a:pt x="5271" y="3903"/>
                      <a:pt x="5438" y="3737"/>
                      <a:pt x="5438" y="3503"/>
                    </a:cubicBezTo>
                    <a:cubicBezTo>
                      <a:pt x="5438" y="1568"/>
                      <a:pt x="4237" y="1"/>
                      <a:pt x="27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57"/>
              <p:cNvSpPr/>
              <p:nvPr/>
            </p:nvSpPr>
            <p:spPr>
              <a:xfrm>
                <a:off x="6432000" y="1670422"/>
                <a:ext cx="21143" cy="219863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340" extrusionOk="0">
                    <a:moveTo>
                      <a:pt x="401" y="1"/>
                    </a:moveTo>
                    <a:cubicBezTo>
                      <a:pt x="201" y="1"/>
                      <a:pt x="1" y="167"/>
                      <a:pt x="1" y="401"/>
                    </a:cubicBezTo>
                    <a:lnTo>
                      <a:pt x="1" y="7940"/>
                    </a:lnTo>
                    <a:cubicBezTo>
                      <a:pt x="1" y="8173"/>
                      <a:pt x="201" y="8340"/>
                      <a:pt x="401" y="8340"/>
                    </a:cubicBezTo>
                    <a:cubicBezTo>
                      <a:pt x="635" y="8340"/>
                      <a:pt x="801" y="8173"/>
                      <a:pt x="801" y="7940"/>
                    </a:cubicBezTo>
                    <a:lnTo>
                      <a:pt x="801" y="401"/>
                    </a:lnTo>
                    <a:cubicBezTo>
                      <a:pt x="801" y="167"/>
                      <a:pt x="635" y="1"/>
                      <a:pt x="401" y="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57"/>
              <p:cNvSpPr/>
              <p:nvPr/>
            </p:nvSpPr>
            <p:spPr>
              <a:xfrm>
                <a:off x="6327359" y="1556974"/>
                <a:ext cx="231305" cy="16357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6205" extrusionOk="0">
                    <a:moveTo>
                      <a:pt x="3703" y="1"/>
                    </a:moveTo>
                    <a:cubicBezTo>
                      <a:pt x="2669" y="34"/>
                      <a:pt x="768" y="334"/>
                      <a:pt x="434" y="2169"/>
                    </a:cubicBezTo>
                    <a:cubicBezTo>
                      <a:pt x="0" y="4737"/>
                      <a:pt x="2736" y="6205"/>
                      <a:pt x="4370" y="6205"/>
                    </a:cubicBezTo>
                    <a:cubicBezTo>
                      <a:pt x="6038" y="6205"/>
                      <a:pt x="8773" y="4737"/>
                      <a:pt x="8340" y="2169"/>
                    </a:cubicBezTo>
                    <a:cubicBezTo>
                      <a:pt x="8006" y="367"/>
                      <a:pt x="6171" y="34"/>
                      <a:pt x="5104" y="1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57"/>
              <p:cNvSpPr/>
              <p:nvPr/>
            </p:nvSpPr>
            <p:spPr>
              <a:xfrm>
                <a:off x="6096933" y="1337066"/>
                <a:ext cx="144256" cy="102919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904" extrusionOk="0">
                    <a:moveTo>
                      <a:pt x="2736" y="1"/>
                    </a:moveTo>
                    <a:cubicBezTo>
                      <a:pt x="1235" y="1"/>
                      <a:pt x="1" y="1568"/>
                      <a:pt x="1" y="3503"/>
                    </a:cubicBezTo>
                    <a:cubicBezTo>
                      <a:pt x="1" y="3737"/>
                      <a:pt x="168" y="3903"/>
                      <a:pt x="401" y="3903"/>
                    </a:cubicBezTo>
                    <a:cubicBezTo>
                      <a:pt x="635" y="3903"/>
                      <a:pt x="801" y="3737"/>
                      <a:pt x="801" y="3503"/>
                    </a:cubicBezTo>
                    <a:cubicBezTo>
                      <a:pt x="801" y="2035"/>
                      <a:pt x="1669" y="801"/>
                      <a:pt x="2736" y="801"/>
                    </a:cubicBezTo>
                    <a:cubicBezTo>
                      <a:pt x="3804" y="801"/>
                      <a:pt x="4671" y="2035"/>
                      <a:pt x="4671" y="3503"/>
                    </a:cubicBezTo>
                    <a:cubicBezTo>
                      <a:pt x="4671" y="3737"/>
                      <a:pt x="4838" y="3903"/>
                      <a:pt x="5071" y="3903"/>
                    </a:cubicBezTo>
                    <a:cubicBezTo>
                      <a:pt x="5271" y="3903"/>
                      <a:pt x="5471" y="3737"/>
                      <a:pt x="5471" y="3503"/>
                    </a:cubicBezTo>
                    <a:cubicBezTo>
                      <a:pt x="5471" y="1568"/>
                      <a:pt x="4237" y="1"/>
                      <a:pt x="27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14" name="Google Shape;2114;p57"/>
          <p:cNvGrpSpPr/>
          <p:nvPr/>
        </p:nvGrpSpPr>
        <p:grpSpPr>
          <a:xfrm>
            <a:off x="7510245" y="2060872"/>
            <a:ext cx="789453" cy="863021"/>
            <a:chOff x="1416001" y="2970099"/>
            <a:chExt cx="1107227" cy="1210408"/>
          </a:xfrm>
        </p:grpSpPr>
        <p:sp>
          <p:nvSpPr>
            <p:cNvPr id="2115" name="Google Shape;2115;p57"/>
            <p:cNvSpPr/>
            <p:nvPr/>
          </p:nvSpPr>
          <p:spPr>
            <a:xfrm>
              <a:off x="1496768" y="3622970"/>
              <a:ext cx="201431" cy="91469"/>
            </a:xfrm>
            <a:custGeom>
              <a:avLst/>
              <a:gdLst/>
              <a:ahLst/>
              <a:cxnLst/>
              <a:rect l="l" t="t" r="r" b="b"/>
              <a:pathLst>
                <a:path w="6906" h="3136" extrusionOk="0">
                  <a:moveTo>
                    <a:pt x="3469" y="0"/>
                  </a:moveTo>
                  <a:cubicBezTo>
                    <a:pt x="1568" y="0"/>
                    <a:pt x="0" y="701"/>
                    <a:pt x="0" y="1568"/>
                  </a:cubicBezTo>
                  <a:cubicBezTo>
                    <a:pt x="0" y="2435"/>
                    <a:pt x="1568" y="3136"/>
                    <a:pt x="3469" y="3136"/>
                  </a:cubicBezTo>
                  <a:cubicBezTo>
                    <a:pt x="5371" y="3136"/>
                    <a:pt x="6905" y="2435"/>
                    <a:pt x="6905" y="1568"/>
                  </a:cubicBezTo>
                  <a:cubicBezTo>
                    <a:pt x="6905" y="701"/>
                    <a:pt x="5371" y="0"/>
                    <a:pt x="3469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7"/>
            <p:cNvSpPr/>
            <p:nvPr/>
          </p:nvSpPr>
          <p:spPr>
            <a:xfrm>
              <a:off x="2194383" y="3436148"/>
              <a:ext cx="158613" cy="114832"/>
            </a:xfrm>
            <a:custGeom>
              <a:avLst/>
              <a:gdLst/>
              <a:ahLst/>
              <a:cxnLst/>
              <a:rect l="l" t="t" r="r" b="b"/>
              <a:pathLst>
                <a:path w="5438" h="3937" extrusionOk="0">
                  <a:moveTo>
                    <a:pt x="2735" y="1"/>
                  </a:moveTo>
                  <a:cubicBezTo>
                    <a:pt x="1968" y="1"/>
                    <a:pt x="1268" y="368"/>
                    <a:pt x="767" y="1068"/>
                  </a:cubicBezTo>
                  <a:cubicBezTo>
                    <a:pt x="267" y="1735"/>
                    <a:pt x="0" y="2603"/>
                    <a:pt x="0" y="3503"/>
                  </a:cubicBezTo>
                  <a:cubicBezTo>
                    <a:pt x="0" y="3737"/>
                    <a:pt x="167" y="3903"/>
                    <a:pt x="400" y="3903"/>
                  </a:cubicBezTo>
                  <a:cubicBezTo>
                    <a:pt x="601" y="3903"/>
                    <a:pt x="801" y="3737"/>
                    <a:pt x="801" y="3503"/>
                  </a:cubicBezTo>
                  <a:cubicBezTo>
                    <a:pt x="801" y="2769"/>
                    <a:pt x="1001" y="2069"/>
                    <a:pt x="1401" y="1535"/>
                  </a:cubicBezTo>
                  <a:cubicBezTo>
                    <a:pt x="1768" y="1068"/>
                    <a:pt x="2235" y="801"/>
                    <a:pt x="2735" y="801"/>
                  </a:cubicBezTo>
                  <a:cubicBezTo>
                    <a:pt x="3202" y="801"/>
                    <a:pt x="3703" y="1068"/>
                    <a:pt x="4036" y="1568"/>
                  </a:cubicBezTo>
                  <a:cubicBezTo>
                    <a:pt x="4437" y="2069"/>
                    <a:pt x="4637" y="2769"/>
                    <a:pt x="4637" y="3537"/>
                  </a:cubicBezTo>
                  <a:cubicBezTo>
                    <a:pt x="4637" y="3737"/>
                    <a:pt x="4837" y="3937"/>
                    <a:pt x="5037" y="3937"/>
                  </a:cubicBezTo>
                  <a:cubicBezTo>
                    <a:pt x="5271" y="3937"/>
                    <a:pt x="5437" y="3737"/>
                    <a:pt x="5437" y="3537"/>
                  </a:cubicBezTo>
                  <a:cubicBezTo>
                    <a:pt x="5437" y="2603"/>
                    <a:pt x="5171" y="1735"/>
                    <a:pt x="4704" y="1068"/>
                  </a:cubicBezTo>
                  <a:cubicBezTo>
                    <a:pt x="4170" y="368"/>
                    <a:pt x="3469" y="1"/>
                    <a:pt x="2735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7"/>
            <p:cNvSpPr/>
            <p:nvPr/>
          </p:nvSpPr>
          <p:spPr>
            <a:xfrm>
              <a:off x="1588210" y="3434194"/>
              <a:ext cx="159605" cy="114862"/>
            </a:xfrm>
            <a:custGeom>
              <a:avLst/>
              <a:gdLst/>
              <a:ahLst/>
              <a:cxnLst/>
              <a:rect l="l" t="t" r="r" b="b"/>
              <a:pathLst>
                <a:path w="5472" h="3938" extrusionOk="0">
                  <a:moveTo>
                    <a:pt x="2736" y="1"/>
                  </a:moveTo>
                  <a:cubicBezTo>
                    <a:pt x="1969" y="1"/>
                    <a:pt x="1302" y="401"/>
                    <a:pt x="768" y="1068"/>
                  </a:cubicBezTo>
                  <a:cubicBezTo>
                    <a:pt x="268" y="1736"/>
                    <a:pt x="1" y="2603"/>
                    <a:pt x="1" y="3537"/>
                  </a:cubicBezTo>
                  <a:cubicBezTo>
                    <a:pt x="1" y="3737"/>
                    <a:pt x="167" y="3937"/>
                    <a:pt x="401" y="3937"/>
                  </a:cubicBezTo>
                  <a:cubicBezTo>
                    <a:pt x="634" y="3937"/>
                    <a:pt x="801" y="3737"/>
                    <a:pt x="801" y="3537"/>
                  </a:cubicBezTo>
                  <a:cubicBezTo>
                    <a:pt x="801" y="2770"/>
                    <a:pt x="1035" y="2069"/>
                    <a:pt x="1402" y="1569"/>
                  </a:cubicBezTo>
                  <a:cubicBezTo>
                    <a:pt x="1769" y="1068"/>
                    <a:pt x="2236" y="802"/>
                    <a:pt x="2736" y="802"/>
                  </a:cubicBezTo>
                  <a:cubicBezTo>
                    <a:pt x="3236" y="802"/>
                    <a:pt x="3703" y="1068"/>
                    <a:pt x="4070" y="1569"/>
                  </a:cubicBezTo>
                  <a:cubicBezTo>
                    <a:pt x="4437" y="2102"/>
                    <a:pt x="4671" y="2803"/>
                    <a:pt x="4671" y="3537"/>
                  </a:cubicBezTo>
                  <a:cubicBezTo>
                    <a:pt x="4671" y="3770"/>
                    <a:pt x="4837" y="3937"/>
                    <a:pt x="5071" y="3937"/>
                  </a:cubicBezTo>
                  <a:cubicBezTo>
                    <a:pt x="5271" y="3937"/>
                    <a:pt x="5471" y="3770"/>
                    <a:pt x="5471" y="3537"/>
                  </a:cubicBezTo>
                  <a:cubicBezTo>
                    <a:pt x="5471" y="2603"/>
                    <a:pt x="5204" y="1736"/>
                    <a:pt x="4704" y="1102"/>
                  </a:cubicBezTo>
                  <a:cubicBezTo>
                    <a:pt x="4170" y="401"/>
                    <a:pt x="3503" y="1"/>
                    <a:pt x="2736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7"/>
            <p:cNvSpPr/>
            <p:nvPr/>
          </p:nvSpPr>
          <p:spPr>
            <a:xfrm>
              <a:off x="1416001" y="3639508"/>
              <a:ext cx="1107227" cy="540999"/>
            </a:xfrm>
            <a:custGeom>
              <a:avLst/>
              <a:gdLst/>
              <a:ahLst/>
              <a:cxnLst/>
              <a:rect l="l" t="t" r="r" b="b"/>
              <a:pathLst>
                <a:path w="37961" h="18548" extrusionOk="0">
                  <a:moveTo>
                    <a:pt x="19014" y="0"/>
                  </a:moveTo>
                  <a:cubicBezTo>
                    <a:pt x="16412" y="0"/>
                    <a:pt x="5137" y="1735"/>
                    <a:pt x="0" y="14611"/>
                  </a:cubicBezTo>
                  <a:cubicBezTo>
                    <a:pt x="3570" y="16712"/>
                    <a:pt x="9441" y="18514"/>
                    <a:pt x="18947" y="18547"/>
                  </a:cubicBezTo>
                  <a:cubicBezTo>
                    <a:pt x="19034" y="18547"/>
                    <a:pt x="19121" y="18547"/>
                    <a:pt x="19208" y="18547"/>
                  </a:cubicBezTo>
                  <a:cubicBezTo>
                    <a:pt x="28594" y="18547"/>
                    <a:pt x="34391" y="16760"/>
                    <a:pt x="37961" y="14711"/>
                  </a:cubicBezTo>
                  <a:cubicBezTo>
                    <a:pt x="32891" y="1802"/>
                    <a:pt x="21616" y="0"/>
                    <a:pt x="19014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7"/>
            <p:cNvSpPr/>
            <p:nvPr/>
          </p:nvSpPr>
          <p:spPr>
            <a:xfrm>
              <a:off x="1957945" y="3756269"/>
              <a:ext cx="24355" cy="275370"/>
            </a:xfrm>
            <a:custGeom>
              <a:avLst/>
              <a:gdLst/>
              <a:ahLst/>
              <a:cxnLst/>
              <a:rect l="l" t="t" r="r" b="b"/>
              <a:pathLst>
                <a:path w="835" h="9441" extrusionOk="0">
                  <a:moveTo>
                    <a:pt x="434" y="0"/>
                  </a:moveTo>
                  <a:cubicBezTo>
                    <a:pt x="201" y="0"/>
                    <a:pt x="34" y="200"/>
                    <a:pt x="34" y="400"/>
                  </a:cubicBezTo>
                  <a:lnTo>
                    <a:pt x="0" y="9040"/>
                  </a:lnTo>
                  <a:cubicBezTo>
                    <a:pt x="0" y="9273"/>
                    <a:pt x="167" y="9440"/>
                    <a:pt x="401" y="9440"/>
                  </a:cubicBezTo>
                  <a:cubicBezTo>
                    <a:pt x="601" y="9440"/>
                    <a:pt x="801" y="9273"/>
                    <a:pt x="801" y="9040"/>
                  </a:cubicBezTo>
                  <a:lnTo>
                    <a:pt x="834" y="400"/>
                  </a:lnTo>
                  <a:cubicBezTo>
                    <a:pt x="834" y="200"/>
                    <a:pt x="634" y="0"/>
                    <a:pt x="434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7"/>
            <p:cNvSpPr/>
            <p:nvPr/>
          </p:nvSpPr>
          <p:spPr>
            <a:xfrm>
              <a:off x="1876216" y="3940962"/>
              <a:ext cx="186818" cy="90682"/>
            </a:xfrm>
            <a:custGeom>
              <a:avLst/>
              <a:gdLst/>
              <a:ahLst/>
              <a:cxnLst/>
              <a:rect l="l" t="t" r="r" b="b"/>
              <a:pathLst>
                <a:path w="6405" h="3109" extrusionOk="0">
                  <a:moveTo>
                    <a:pt x="5977" y="1"/>
                  </a:moveTo>
                  <a:cubicBezTo>
                    <a:pt x="5798" y="1"/>
                    <a:pt x="5631" y="130"/>
                    <a:pt x="5571" y="340"/>
                  </a:cubicBezTo>
                  <a:cubicBezTo>
                    <a:pt x="5371" y="1474"/>
                    <a:pt x="4370" y="2308"/>
                    <a:pt x="3203" y="2308"/>
                  </a:cubicBezTo>
                  <a:cubicBezTo>
                    <a:pt x="2069" y="2308"/>
                    <a:pt x="1068" y="1507"/>
                    <a:pt x="834" y="373"/>
                  </a:cubicBezTo>
                  <a:cubicBezTo>
                    <a:pt x="804" y="193"/>
                    <a:pt x="614" y="68"/>
                    <a:pt x="430" y="68"/>
                  </a:cubicBezTo>
                  <a:cubicBezTo>
                    <a:pt x="409" y="68"/>
                    <a:pt x="388" y="69"/>
                    <a:pt x="367" y="73"/>
                  </a:cubicBezTo>
                  <a:cubicBezTo>
                    <a:pt x="134" y="106"/>
                    <a:pt x="0" y="306"/>
                    <a:pt x="67" y="540"/>
                  </a:cubicBezTo>
                  <a:cubicBezTo>
                    <a:pt x="367" y="2041"/>
                    <a:pt x="1668" y="3108"/>
                    <a:pt x="3203" y="3108"/>
                  </a:cubicBezTo>
                  <a:cubicBezTo>
                    <a:pt x="4770" y="3108"/>
                    <a:pt x="6105" y="2007"/>
                    <a:pt x="6372" y="473"/>
                  </a:cubicBezTo>
                  <a:cubicBezTo>
                    <a:pt x="6405" y="273"/>
                    <a:pt x="6272" y="39"/>
                    <a:pt x="6038" y="6"/>
                  </a:cubicBezTo>
                  <a:cubicBezTo>
                    <a:pt x="6018" y="3"/>
                    <a:pt x="5997" y="1"/>
                    <a:pt x="5977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7"/>
            <p:cNvSpPr/>
            <p:nvPr/>
          </p:nvSpPr>
          <p:spPr>
            <a:xfrm>
              <a:off x="1857724" y="2970099"/>
              <a:ext cx="225756" cy="699582"/>
            </a:xfrm>
            <a:custGeom>
              <a:avLst/>
              <a:gdLst/>
              <a:ahLst/>
              <a:cxnLst/>
              <a:rect l="l" t="t" r="r" b="b"/>
              <a:pathLst>
                <a:path w="7740" h="23985" extrusionOk="0">
                  <a:moveTo>
                    <a:pt x="3937" y="1"/>
                  </a:moveTo>
                  <a:cubicBezTo>
                    <a:pt x="2903" y="1"/>
                    <a:pt x="1869" y="67"/>
                    <a:pt x="835" y="201"/>
                  </a:cubicBezTo>
                  <a:cubicBezTo>
                    <a:pt x="3503" y="14344"/>
                    <a:pt x="1" y="23951"/>
                    <a:pt x="1" y="23951"/>
                  </a:cubicBezTo>
                  <a:lnTo>
                    <a:pt x="7739" y="23984"/>
                  </a:lnTo>
                  <a:cubicBezTo>
                    <a:pt x="7739" y="23984"/>
                    <a:pt x="4304" y="14344"/>
                    <a:pt x="7006" y="201"/>
                  </a:cubicBezTo>
                  <a:cubicBezTo>
                    <a:pt x="6005" y="67"/>
                    <a:pt x="4971" y="1"/>
                    <a:pt x="3937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7"/>
            <p:cNvSpPr/>
            <p:nvPr/>
          </p:nvSpPr>
          <p:spPr>
            <a:xfrm>
              <a:off x="1772115" y="3597652"/>
              <a:ext cx="396007" cy="202422"/>
            </a:xfrm>
            <a:custGeom>
              <a:avLst/>
              <a:gdLst/>
              <a:ahLst/>
              <a:cxnLst/>
              <a:rect l="l" t="t" r="r" b="b"/>
              <a:pathLst>
                <a:path w="13577" h="6940" extrusionOk="0">
                  <a:moveTo>
                    <a:pt x="5771" y="1"/>
                  </a:moveTo>
                  <a:cubicBezTo>
                    <a:pt x="4170" y="34"/>
                    <a:pt x="1201" y="335"/>
                    <a:pt x="701" y="2403"/>
                  </a:cubicBezTo>
                  <a:cubicBezTo>
                    <a:pt x="0" y="5271"/>
                    <a:pt x="4237" y="6939"/>
                    <a:pt x="6805" y="6939"/>
                  </a:cubicBezTo>
                  <a:cubicBezTo>
                    <a:pt x="9340" y="6939"/>
                    <a:pt x="13577" y="5305"/>
                    <a:pt x="12909" y="2436"/>
                  </a:cubicBezTo>
                  <a:cubicBezTo>
                    <a:pt x="12442" y="401"/>
                    <a:pt x="9574" y="34"/>
                    <a:pt x="7939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7"/>
            <p:cNvSpPr/>
            <p:nvPr/>
          </p:nvSpPr>
          <p:spPr>
            <a:xfrm>
              <a:off x="2242043" y="3622970"/>
              <a:ext cx="201431" cy="91469"/>
            </a:xfrm>
            <a:custGeom>
              <a:avLst/>
              <a:gdLst/>
              <a:ahLst/>
              <a:cxnLst/>
              <a:rect l="l" t="t" r="r" b="b"/>
              <a:pathLst>
                <a:path w="6906" h="3136" extrusionOk="0">
                  <a:moveTo>
                    <a:pt x="3469" y="0"/>
                  </a:moveTo>
                  <a:cubicBezTo>
                    <a:pt x="1568" y="0"/>
                    <a:pt x="0" y="701"/>
                    <a:pt x="0" y="1568"/>
                  </a:cubicBezTo>
                  <a:cubicBezTo>
                    <a:pt x="0" y="2435"/>
                    <a:pt x="1568" y="3136"/>
                    <a:pt x="3469" y="3136"/>
                  </a:cubicBezTo>
                  <a:cubicBezTo>
                    <a:pt x="5371" y="3136"/>
                    <a:pt x="6905" y="2435"/>
                    <a:pt x="6905" y="1568"/>
                  </a:cubicBezTo>
                  <a:cubicBezTo>
                    <a:pt x="6905" y="701"/>
                    <a:pt x="5371" y="0"/>
                    <a:pt x="3469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4" name="Google Shape;2124;p57"/>
          <p:cNvGrpSpPr/>
          <p:nvPr/>
        </p:nvGrpSpPr>
        <p:grpSpPr>
          <a:xfrm>
            <a:off x="6020089" y="2107729"/>
            <a:ext cx="1047510" cy="769309"/>
            <a:chOff x="1235038" y="1483866"/>
            <a:chExt cx="1469159" cy="1078975"/>
          </a:xfrm>
        </p:grpSpPr>
        <p:sp>
          <p:nvSpPr>
            <p:cNvPr id="2125" name="Google Shape;2125;p57"/>
            <p:cNvSpPr/>
            <p:nvPr/>
          </p:nvSpPr>
          <p:spPr>
            <a:xfrm>
              <a:off x="1408844" y="1652787"/>
              <a:ext cx="1151471" cy="910054"/>
            </a:xfrm>
            <a:custGeom>
              <a:avLst/>
              <a:gdLst/>
              <a:ahLst/>
              <a:cxnLst/>
              <a:rect l="l" t="t" r="r" b="b"/>
              <a:pathLst>
                <a:path w="42431" h="33538" extrusionOk="0">
                  <a:moveTo>
                    <a:pt x="12164" y="1"/>
                  </a:moveTo>
                  <a:cubicBezTo>
                    <a:pt x="11815" y="1"/>
                    <a:pt x="11453" y="27"/>
                    <a:pt x="11075" y="80"/>
                  </a:cubicBezTo>
                  <a:cubicBezTo>
                    <a:pt x="5938" y="848"/>
                    <a:pt x="2803" y="4584"/>
                    <a:pt x="1235" y="8820"/>
                  </a:cubicBezTo>
                  <a:cubicBezTo>
                    <a:pt x="1168" y="8987"/>
                    <a:pt x="1135" y="9153"/>
                    <a:pt x="1068" y="9287"/>
                  </a:cubicBezTo>
                  <a:cubicBezTo>
                    <a:pt x="1068" y="9354"/>
                    <a:pt x="1035" y="9387"/>
                    <a:pt x="1035" y="9454"/>
                  </a:cubicBezTo>
                  <a:cubicBezTo>
                    <a:pt x="1" y="12623"/>
                    <a:pt x="267" y="15591"/>
                    <a:pt x="401" y="16959"/>
                  </a:cubicBezTo>
                  <a:cubicBezTo>
                    <a:pt x="768" y="19594"/>
                    <a:pt x="1635" y="22797"/>
                    <a:pt x="3403" y="25065"/>
                  </a:cubicBezTo>
                  <a:cubicBezTo>
                    <a:pt x="6672" y="29034"/>
                    <a:pt x="12610" y="33504"/>
                    <a:pt x="20549" y="33538"/>
                  </a:cubicBezTo>
                  <a:lnTo>
                    <a:pt x="20715" y="33538"/>
                  </a:lnTo>
                  <a:cubicBezTo>
                    <a:pt x="34025" y="33538"/>
                    <a:pt x="39596" y="25499"/>
                    <a:pt x="40997" y="19227"/>
                  </a:cubicBezTo>
                  <a:cubicBezTo>
                    <a:pt x="42431" y="12956"/>
                    <a:pt x="39762" y="1448"/>
                    <a:pt x="30289" y="80"/>
                  </a:cubicBezTo>
                  <a:cubicBezTo>
                    <a:pt x="29913" y="27"/>
                    <a:pt x="29551" y="1"/>
                    <a:pt x="29204" y="1"/>
                  </a:cubicBezTo>
                  <a:cubicBezTo>
                    <a:pt x="21479" y="1"/>
                    <a:pt x="20738" y="12705"/>
                    <a:pt x="20682" y="16272"/>
                  </a:cubicBezTo>
                  <a:lnTo>
                    <a:pt x="20682" y="16272"/>
                  </a:lnTo>
                  <a:lnTo>
                    <a:pt x="20682" y="16192"/>
                  </a:lnTo>
                  <a:cubicBezTo>
                    <a:pt x="20618" y="12491"/>
                    <a:pt x="19822" y="1"/>
                    <a:pt x="12164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7"/>
            <p:cNvSpPr/>
            <p:nvPr/>
          </p:nvSpPr>
          <p:spPr>
            <a:xfrm>
              <a:off x="1767285" y="2050518"/>
              <a:ext cx="412816" cy="258000"/>
            </a:xfrm>
            <a:custGeom>
              <a:avLst/>
              <a:gdLst/>
              <a:ahLst/>
              <a:cxnLst/>
              <a:rect l="l" t="t" r="r" b="b"/>
              <a:pathLst>
                <a:path w="15212" h="9508" extrusionOk="0">
                  <a:moveTo>
                    <a:pt x="6439" y="0"/>
                  </a:moveTo>
                  <a:cubicBezTo>
                    <a:pt x="4638" y="34"/>
                    <a:pt x="1335" y="501"/>
                    <a:pt x="768" y="3303"/>
                  </a:cubicBezTo>
                  <a:cubicBezTo>
                    <a:pt x="1" y="7239"/>
                    <a:pt x="4738" y="9507"/>
                    <a:pt x="7606" y="9507"/>
                  </a:cubicBezTo>
                  <a:cubicBezTo>
                    <a:pt x="10475" y="9507"/>
                    <a:pt x="15212" y="7239"/>
                    <a:pt x="14445" y="3303"/>
                  </a:cubicBezTo>
                  <a:cubicBezTo>
                    <a:pt x="13911" y="534"/>
                    <a:pt x="10675" y="34"/>
                    <a:pt x="8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7"/>
            <p:cNvSpPr/>
            <p:nvPr/>
          </p:nvSpPr>
          <p:spPr>
            <a:xfrm>
              <a:off x="2056963" y="1490216"/>
              <a:ext cx="70639" cy="131143"/>
            </a:xfrm>
            <a:custGeom>
              <a:avLst/>
              <a:gdLst/>
              <a:ahLst/>
              <a:cxnLst/>
              <a:rect l="l" t="t" r="r" b="b"/>
              <a:pathLst>
                <a:path w="2603" h="4833" extrusionOk="0">
                  <a:moveTo>
                    <a:pt x="234" y="0"/>
                  </a:moveTo>
                  <a:cubicBezTo>
                    <a:pt x="0" y="1702"/>
                    <a:pt x="34" y="3236"/>
                    <a:pt x="100" y="4303"/>
                  </a:cubicBezTo>
                  <a:cubicBezTo>
                    <a:pt x="140" y="4691"/>
                    <a:pt x="234" y="4832"/>
                    <a:pt x="345" y="4832"/>
                  </a:cubicBezTo>
                  <a:cubicBezTo>
                    <a:pt x="510" y="4832"/>
                    <a:pt x="714" y="4517"/>
                    <a:pt x="834" y="4237"/>
                  </a:cubicBezTo>
                  <a:cubicBezTo>
                    <a:pt x="1268" y="2869"/>
                    <a:pt x="1902" y="1535"/>
                    <a:pt x="2602" y="401"/>
                  </a:cubicBezTo>
                  <a:cubicBezTo>
                    <a:pt x="2469" y="367"/>
                    <a:pt x="2335" y="334"/>
                    <a:pt x="2202" y="301"/>
                  </a:cubicBezTo>
                  <a:cubicBezTo>
                    <a:pt x="1568" y="167"/>
                    <a:pt x="901" y="67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7"/>
            <p:cNvSpPr/>
            <p:nvPr/>
          </p:nvSpPr>
          <p:spPr>
            <a:xfrm>
              <a:off x="1929315" y="1483866"/>
              <a:ext cx="77885" cy="166609"/>
            </a:xfrm>
            <a:custGeom>
              <a:avLst/>
              <a:gdLst/>
              <a:ahLst/>
              <a:cxnLst/>
              <a:rect l="l" t="t" r="r" b="b"/>
              <a:pathLst>
                <a:path w="2870" h="6140" extrusionOk="0">
                  <a:moveTo>
                    <a:pt x="1502" y="1"/>
                  </a:moveTo>
                  <a:cubicBezTo>
                    <a:pt x="1002" y="1"/>
                    <a:pt x="501" y="1"/>
                    <a:pt x="1" y="34"/>
                  </a:cubicBezTo>
                  <a:cubicBezTo>
                    <a:pt x="168" y="2336"/>
                    <a:pt x="801" y="4404"/>
                    <a:pt x="1268" y="5705"/>
                  </a:cubicBezTo>
                  <a:cubicBezTo>
                    <a:pt x="1409" y="6020"/>
                    <a:pt x="1528" y="6139"/>
                    <a:pt x="1628" y="6139"/>
                  </a:cubicBezTo>
                  <a:cubicBezTo>
                    <a:pt x="1812" y="6139"/>
                    <a:pt x="1926" y="5730"/>
                    <a:pt x="1969" y="5405"/>
                  </a:cubicBezTo>
                  <a:cubicBezTo>
                    <a:pt x="1969" y="3503"/>
                    <a:pt x="2369" y="1635"/>
                    <a:pt x="2870" y="34"/>
                  </a:cubicBezTo>
                  <a:cubicBezTo>
                    <a:pt x="2403" y="1"/>
                    <a:pt x="1969" y="1"/>
                    <a:pt x="1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7"/>
            <p:cNvSpPr/>
            <p:nvPr/>
          </p:nvSpPr>
          <p:spPr>
            <a:xfrm>
              <a:off x="1810757" y="1490216"/>
              <a:ext cx="69716" cy="131143"/>
            </a:xfrm>
            <a:custGeom>
              <a:avLst/>
              <a:gdLst/>
              <a:ahLst/>
              <a:cxnLst/>
              <a:rect l="l" t="t" r="r" b="b"/>
              <a:pathLst>
                <a:path w="2569" h="4833" extrusionOk="0">
                  <a:moveTo>
                    <a:pt x="2335" y="0"/>
                  </a:moveTo>
                  <a:cubicBezTo>
                    <a:pt x="1701" y="67"/>
                    <a:pt x="1068" y="167"/>
                    <a:pt x="467" y="301"/>
                  </a:cubicBezTo>
                  <a:cubicBezTo>
                    <a:pt x="300" y="334"/>
                    <a:pt x="167" y="367"/>
                    <a:pt x="0" y="401"/>
                  </a:cubicBezTo>
                  <a:cubicBezTo>
                    <a:pt x="701" y="1568"/>
                    <a:pt x="1334" y="2869"/>
                    <a:pt x="1735" y="4237"/>
                  </a:cubicBezTo>
                  <a:cubicBezTo>
                    <a:pt x="1855" y="4517"/>
                    <a:pt x="2070" y="4832"/>
                    <a:pt x="2246" y="4832"/>
                  </a:cubicBezTo>
                  <a:cubicBezTo>
                    <a:pt x="2363" y="4832"/>
                    <a:pt x="2462" y="4691"/>
                    <a:pt x="2502" y="4303"/>
                  </a:cubicBezTo>
                  <a:cubicBezTo>
                    <a:pt x="2569" y="3236"/>
                    <a:pt x="2569" y="1702"/>
                    <a:pt x="2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7"/>
            <p:cNvSpPr/>
            <p:nvPr/>
          </p:nvSpPr>
          <p:spPr>
            <a:xfrm>
              <a:off x="1247710" y="2179060"/>
              <a:ext cx="113191" cy="69167"/>
            </a:xfrm>
            <a:custGeom>
              <a:avLst/>
              <a:gdLst/>
              <a:ahLst/>
              <a:cxnLst/>
              <a:rect l="l" t="t" r="r" b="b"/>
              <a:pathLst>
                <a:path w="4171" h="2549" extrusionOk="0">
                  <a:moveTo>
                    <a:pt x="568" y="0"/>
                  </a:moveTo>
                  <a:cubicBezTo>
                    <a:pt x="368" y="801"/>
                    <a:pt x="168" y="1635"/>
                    <a:pt x="1" y="2469"/>
                  </a:cubicBezTo>
                  <a:cubicBezTo>
                    <a:pt x="680" y="2524"/>
                    <a:pt x="1319" y="2548"/>
                    <a:pt x="1896" y="2548"/>
                  </a:cubicBezTo>
                  <a:cubicBezTo>
                    <a:pt x="2366" y="2548"/>
                    <a:pt x="2795" y="2532"/>
                    <a:pt x="3170" y="2502"/>
                  </a:cubicBezTo>
                  <a:cubicBezTo>
                    <a:pt x="4171" y="2435"/>
                    <a:pt x="3570" y="1935"/>
                    <a:pt x="3103" y="1735"/>
                  </a:cubicBezTo>
                  <a:cubicBezTo>
                    <a:pt x="2136" y="1268"/>
                    <a:pt x="1302" y="667"/>
                    <a:pt x="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7"/>
            <p:cNvSpPr/>
            <p:nvPr/>
          </p:nvSpPr>
          <p:spPr>
            <a:xfrm>
              <a:off x="1235038" y="2282665"/>
              <a:ext cx="186299" cy="109137"/>
            </a:xfrm>
            <a:custGeom>
              <a:avLst/>
              <a:gdLst/>
              <a:ahLst/>
              <a:cxnLst/>
              <a:rect l="l" t="t" r="r" b="b"/>
              <a:pathLst>
                <a:path w="6865" h="4022" extrusionOk="0">
                  <a:moveTo>
                    <a:pt x="6356" y="1"/>
                  </a:moveTo>
                  <a:cubicBezTo>
                    <a:pt x="6186" y="1"/>
                    <a:pt x="5978" y="39"/>
                    <a:pt x="5805" y="85"/>
                  </a:cubicBezTo>
                  <a:cubicBezTo>
                    <a:pt x="4839" y="363"/>
                    <a:pt x="3865" y="473"/>
                    <a:pt x="2931" y="473"/>
                  </a:cubicBezTo>
                  <a:cubicBezTo>
                    <a:pt x="1961" y="473"/>
                    <a:pt x="1033" y="355"/>
                    <a:pt x="201" y="185"/>
                  </a:cubicBezTo>
                  <a:cubicBezTo>
                    <a:pt x="134" y="452"/>
                    <a:pt x="101" y="685"/>
                    <a:pt x="68" y="952"/>
                  </a:cubicBezTo>
                  <a:cubicBezTo>
                    <a:pt x="1" y="1553"/>
                    <a:pt x="101" y="2420"/>
                    <a:pt x="1068" y="3287"/>
                  </a:cubicBezTo>
                  <a:cubicBezTo>
                    <a:pt x="1102" y="3321"/>
                    <a:pt x="1135" y="3354"/>
                    <a:pt x="1168" y="3387"/>
                  </a:cubicBezTo>
                  <a:cubicBezTo>
                    <a:pt x="1168" y="3421"/>
                    <a:pt x="1202" y="3421"/>
                    <a:pt x="1235" y="3421"/>
                  </a:cubicBezTo>
                  <a:cubicBezTo>
                    <a:pt x="1435" y="3621"/>
                    <a:pt x="1669" y="3821"/>
                    <a:pt x="1902" y="4021"/>
                  </a:cubicBezTo>
                  <a:cubicBezTo>
                    <a:pt x="3870" y="2920"/>
                    <a:pt x="5405" y="1586"/>
                    <a:pt x="6406" y="619"/>
                  </a:cubicBezTo>
                  <a:cubicBezTo>
                    <a:pt x="6864" y="138"/>
                    <a:pt x="6679" y="1"/>
                    <a:pt x="6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7"/>
            <p:cNvSpPr/>
            <p:nvPr/>
          </p:nvSpPr>
          <p:spPr>
            <a:xfrm>
              <a:off x="1327382" y="2364670"/>
              <a:ext cx="90341" cy="95922"/>
            </a:xfrm>
            <a:custGeom>
              <a:avLst/>
              <a:gdLst/>
              <a:ahLst/>
              <a:cxnLst/>
              <a:rect l="l" t="t" r="r" b="b"/>
              <a:pathLst>
                <a:path w="3329" h="3535" extrusionOk="0">
                  <a:moveTo>
                    <a:pt x="3088" y="1"/>
                  </a:moveTo>
                  <a:cubicBezTo>
                    <a:pt x="2908" y="1"/>
                    <a:pt x="2630" y="204"/>
                    <a:pt x="2435" y="399"/>
                  </a:cubicBezTo>
                  <a:cubicBezTo>
                    <a:pt x="1702" y="1133"/>
                    <a:pt x="868" y="1700"/>
                    <a:pt x="0" y="2133"/>
                  </a:cubicBezTo>
                  <a:cubicBezTo>
                    <a:pt x="601" y="2567"/>
                    <a:pt x="1301" y="3067"/>
                    <a:pt x="2035" y="3534"/>
                  </a:cubicBezTo>
                  <a:cubicBezTo>
                    <a:pt x="2569" y="2433"/>
                    <a:pt x="2936" y="1399"/>
                    <a:pt x="3203" y="632"/>
                  </a:cubicBezTo>
                  <a:cubicBezTo>
                    <a:pt x="3328" y="161"/>
                    <a:pt x="3247" y="1"/>
                    <a:pt x="3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7"/>
            <p:cNvSpPr/>
            <p:nvPr/>
          </p:nvSpPr>
          <p:spPr>
            <a:xfrm>
              <a:off x="2578356" y="2179060"/>
              <a:ext cx="114059" cy="69167"/>
            </a:xfrm>
            <a:custGeom>
              <a:avLst/>
              <a:gdLst/>
              <a:ahLst/>
              <a:cxnLst/>
              <a:rect l="l" t="t" r="r" b="b"/>
              <a:pathLst>
                <a:path w="4203" h="2549" extrusionOk="0">
                  <a:moveTo>
                    <a:pt x="3636" y="0"/>
                  </a:moveTo>
                  <a:cubicBezTo>
                    <a:pt x="2902" y="667"/>
                    <a:pt x="2068" y="1268"/>
                    <a:pt x="1101" y="1735"/>
                  </a:cubicBezTo>
                  <a:cubicBezTo>
                    <a:pt x="634" y="1935"/>
                    <a:pt x="0" y="2435"/>
                    <a:pt x="1034" y="2502"/>
                  </a:cubicBezTo>
                  <a:cubicBezTo>
                    <a:pt x="1409" y="2532"/>
                    <a:pt x="1838" y="2548"/>
                    <a:pt x="2308" y="2548"/>
                  </a:cubicBezTo>
                  <a:cubicBezTo>
                    <a:pt x="2885" y="2548"/>
                    <a:pt x="3524" y="2524"/>
                    <a:pt x="4203" y="2469"/>
                  </a:cubicBezTo>
                  <a:cubicBezTo>
                    <a:pt x="4036" y="1635"/>
                    <a:pt x="3836" y="801"/>
                    <a:pt x="3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7"/>
            <p:cNvSpPr/>
            <p:nvPr/>
          </p:nvSpPr>
          <p:spPr>
            <a:xfrm>
              <a:off x="2518820" y="2282665"/>
              <a:ext cx="185376" cy="109137"/>
            </a:xfrm>
            <a:custGeom>
              <a:avLst/>
              <a:gdLst/>
              <a:ahLst/>
              <a:cxnLst/>
              <a:rect l="l" t="t" r="r" b="b"/>
              <a:pathLst>
                <a:path w="6831" h="4022" extrusionOk="0">
                  <a:moveTo>
                    <a:pt x="484" y="1"/>
                  </a:moveTo>
                  <a:cubicBezTo>
                    <a:pt x="171" y="1"/>
                    <a:pt x="1" y="138"/>
                    <a:pt x="459" y="619"/>
                  </a:cubicBezTo>
                  <a:cubicBezTo>
                    <a:pt x="1427" y="1586"/>
                    <a:pt x="2995" y="2920"/>
                    <a:pt x="4963" y="4021"/>
                  </a:cubicBezTo>
                  <a:cubicBezTo>
                    <a:pt x="5196" y="3821"/>
                    <a:pt x="5430" y="3621"/>
                    <a:pt x="5630" y="3421"/>
                  </a:cubicBezTo>
                  <a:cubicBezTo>
                    <a:pt x="5663" y="3421"/>
                    <a:pt x="5663" y="3421"/>
                    <a:pt x="5697" y="3387"/>
                  </a:cubicBezTo>
                  <a:cubicBezTo>
                    <a:pt x="5730" y="3354"/>
                    <a:pt x="5763" y="3321"/>
                    <a:pt x="5797" y="3287"/>
                  </a:cubicBezTo>
                  <a:cubicBezTo>
                    <a:pt x="6731" y="2420"/>
                    <a:pt x="6831" y="1553"/>
                    <a:pt x="6797" y="952"/>
                  </a:cubicBezTo>
                  <a:cubicBezTo>
                    <a:pt x="6764" y="685"/>
                    <a:pt x="6697" y="452"/>
                    <a:pt x="6664" y="185"/>
                  </a:cubicBezTo>
                  <a:cubicBezTo>
                    <a:pt x="5832" y="355"/>
                    <a:pt x="4904" y="473"/>
                    <a:pt x="3930" y="473"/>
                  </a:cubicBezTo>
                  <a:cubicBezTo>
                    <a:pt x="2991" y="473"/>
                    <a:pt x="2009" y="363"/>
                    <a:pt x="1027" y="85"/>
                  </a:cubicBezTo>
                  <a:cubicBezTo>
                    <a:pt x="854" y="39"/>
                    <a:pt x="649" y="1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7"/>
            <p:cNvSpPr/>
            <p:nvPr/>
          </p:nvSpPr>
          <p:spPr>
            <a:xfrm>
              <a:off x="2522429" y="2364670"/>
              <a:ext cx="90341" cy="95922"/>
            </a:xfrm>
            <a:custGeom>
              <a:avLst/>
              <a:gdLst/>
              <a:ahLst/>
              <a:cxnLst/>
              <a:rect l="l" t="t" r="r" b="b"/>
              <a:pathLst>
                <a:path w="3329" h="3535" extrusionOk="0">
                  <a:moveTo>
                    <a:pt x="226" y="1"/>
                  </a:moveTo>
                  <a:cubicBezTo>
                    <a:pt x="75" y="1"/>
                    <a:pt x="1" y="161"/>
                    <a:pt x="126" y="632"/>
                  </a:cubicBezTo>
                  <a:cubicBezTo>
                    <a:pt x="360" y="1399"/>
                    <a:pt x="760" y="2433"/>
                    <a:pt x="1294" y="3534"/>
                  </a:cubicBezTo>
                  <a:cubicBezTo>
                    <a:pt x="2028" y="3067"/>
                    <a:pt x="2728" y="2567"/>
                    <a:pt x="3329" y="2133"/>
                  </a:cubicBezTo>
                  <a:cubicBezTo>
                    <a:pt x="2461" y="1700"/>
                    <a:pt x="1627" y="1133"/>
                    <a:pt x="860" y="399"/>
                  </a:cubicBezTo>
                  <a:cubicBezTo>
                    <a:pt x="666" y="204"/>
                    <a:pt x="397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7"/>
            <p:cNvSpPr/>
            <p:nvPr/>
          </p:nvSpPr>
          <p:spPr>
            <a:xfrm>
              <a:off x="2220784" y="2091249"/>
              <a:ext cx="188334" cy="86018"/>
            </a:xfrm>
            <a:custGeom>
              <a:avLst/>
              <a:gdLst/>
              <a:ahLst/>
              <a:cxnLst/>
              <a:rect l="l" t="t" r="r" b="b"/>
              <a:pathLst>
                <a:path w="6940" h="3170" extrusionOk="0">
                  <a:moveTo>
                    <a:pt x="3470" y="0"/>
                  </a:moveTo>
                  <a:cubicBezTo>
                    <a:pt x="1569" y="0"/>
                    <a:pt x="1" y="734"/>
                    <a:pt x="1" y="1602"/>
                  </a:cubicBezTo>
                  <a:cubicBezTo>
                    <a:pt x="1" y="2469"/>
                    <a:pt x="1569" y="3169"/>
                    <a:pt x="3470" y="3169"/>
                  </a:cubicBezTo>
                  <a:cubicBezTo>
                    <a:pt x="5371" y="3169"/>
                    <a:pt x="6939" y="2469"/>
                    <a:pt x="6939" y="1602"/>
                  </a:cubicBezTo>
                  <a:cubicBezTo>
                    <a:pt x="6939" y="734"/>
                    <a:pt x="5371" y="0"/>
                    <a:pt x="3470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7"/>
            <p:cNvSpPr/>
            <p:nvPr/>
          </p:nvSpPr>
          <p:spPr>
            <a:xfrm>
              <a:off x="1529247" y="2091249"/>
              <a:ext cx="187384" cy="86018"/>
            </a:xfrm>
            <a:custGeom>
              <a:avLst/>
              <a:gdLst/>
              <a:ahLst/>
              <a:cxnLst/>
              <a:rect l="l" t="t" r="r" b="b"/>
              <a:pathLst>
                <a:path w="6905" h="3170" extrusionOk="0">
                  <a:moveTo>
                    <a:pt x="3469" y="0"/>
                  </a:moveTo>
                  <a:cubicBezTo>
                    <a:pt x="1568" y="0"/>
                    <a:pt x="0" y="734"/>
                    <a:pt x="0" y="1602"/>
                  </a:cubicBezTo>
                  <a:cubicBezTo>
                    <a:pt x="0" y="2469"/>
                    <a:pt x="1568" y="3169"/>
                    <a:pt x="3469" y="3169"/>
                  </a:cubicBezTo>
                  <a:cubicBezTo>
                    <a:pt x="5371" y="3169"/>
                    <a:pt x="6905" y="2469"/>
                    <a:pt x="6905" y="1602"/>
                  </a:cubicBezTo>
                  <a:cubicBezTo>
                    <a:pt x="6905" y="734"/>
                    <a:pt x="5371" y="0"/>
                    <a:pt x="3469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7"/>
            <p:cNvSpPr/>
            <p:nvPr/>
          </p:nvSpPr>
          <p:spPr>
            <a:xfrm>
              <a:off x="2177339" y="1916548"/>
              <a:ext cx="148496" cy="105935"/>
            </a:xfrm>
            <a:custGeom>
              <a:avLst/>
              <a:gdLst/>
              <a:ahLst/>
              <a:cxnLst/>
              <a:rect l="l" t="t" r="r" b="b"/>
              <a:pathLst>
                <a:path w="5472" h="3904" extrusionOk="0">
                  <a:moveTo>
                    <a:pt x="2736" y="1"/>
                  </a:moveTo>
                  <a:cubicBezTo>
                    <a:pt x="1235" y="1"/>
                    <a:pt x="1" y="1568"/>
                    <a:pt x="1" y="3503"/>
                  </a:cubicBezTo>
                  <a:cubicBezTo>
                    <a:pt x="1" y="3737"/>
                    <a:pt x="201" y="3903"/>
                    <a:pt x="401" y="3903"/>
                  </a:cubicBezTo>
                  <a:cubicBezTo>
                    <a:pt x="635" y="3903"/>
                    <a:pt x="801" y="3737"/>
                    <a:pt x="801" y="3503"/>
                  </a:cubicBezTo>
                  <a:cubicBezTo>
                    <a:pt x="801" y="2002"/>
                    <a:pt x="1669" y="801"/>
                    <a:pt x="2736" y="801"/>
                  </a:cubicBezTo>
                  <a:cubicBezTo>
                    <a:pt x="3804" y="801"/>
                    <a:pt x="4671" y="2002"/>
                    <a:pt x="4671" y="3503"/>
                  </a:cubicBezTo>
                  <a:cubicBezTo>
                    <a:pt x="4671" y="3737"/>
                    <a:pt x="4838" y="3903"/>
                    <a:pt x="5071" y="3903"/>
                  </a:cubicBezTo>
                  <a:cubicBezTo>
                    <a:pt x="5305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7"/>
            <p:cNvSpPr/>
            <p:nvPr/>
          </p:nvSpPr>
          <p:spPr>
            <a:xfrm>
              <a:off x="1614319" y="1916548"/>
              <a:ext cx="147574" cy="105935"/>
            </a:xfrm>
            <a:custGeom>
              <a:avLst/>
              <a:gdLst/>
              <a:ahLst/>
              <a:cxnLst/>
              <a:rect l="l" t="t" r="r" b="b"/>
              <a:pathLst>
                <a:path w="5438" h="3904" extrusionOk="0">
                  <a:moveTo>
                    <a:pt x="2703" y="1"/>
                  </a:moveTo>
                  <a:cubicBezTo>
                    <a:pt x="1201" y="1"/>
                    <a:pt x="1" y="1568"/>
                    <a:pt x="1" y="3503"/>
                  </a:cubicBezTo>
                  <a:cubicBezTo>
                    <a:pt x="1" y="3737"/>
                    <a:pt x="167" y="3903"/>
                    <a:pt x="401" y="3903"/>
                  </a:cubicBezTo>
                  <a:cubicBezTo>
                    <a:pt x="601" y="3903"/>
                    <a:pt x="801" y="3737"/>
                    <a:pt x="801" y="3503"/>
                  </a:cubicBezTo>
                  <a:cubicBezTo>
                    <a:pt x="801" y="2002"/>
                    <a:pt x="1668" y="801"/>
                    <a:pt x="2703" y="801"/>
                  </a:cubicBezTo>
                  <a:cubicBezTo>
                    <a:pt x="3770" y="801"/>
                    <a:pt x="4637" y="2002"/>
                    <a:pt x="4637" y="3503"/>
                  </a:cubicBezTo>
                  <a:cubicBezTo>
                    <a:pt x="4637" y="3737"/>
                    <a:pt x="4837" y="3903"/>
                    <a:pt x="5038" y="3903"/>
                  </a:cubicBezTo>
                  <a:cubicBezTo>
                    <a:pt x="5271" y="3903"/>
                    <a:pt x="5438" y="3737"/>
                    <a:pt x="5438" y="3503"/>
                  </a:cubicBezTo>
                  <a:cubicBezTo>
                    <a:pt x="5438" y="1568"/>
                    <a:pt x="4237" y="1"/>
                    <a:pt x="2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7"/>
            <p:cNvSpPr/>
            <p:nvPr/>
          </p:nvSpPr>
          <p:spPr>
            <a:xfrm>
              <a:off x="1959192" y="2294008"/>
              <a:ext cx="21764" cy="194639"/>
            </a:xfrm>
            <a:custGeom>
              <a:avLst/>
              <a:gdLst/>
              <a:ahLst/>
              <a:cxnLst/>
              <a:rect l="l" t="t" r="r" b="b"/>
              <a:pathLst>
                <a:path w="802" h="7173" extrusionOk="0">
                  <a:moveTo>
                    <a:pt x="401" y="1"/>
                  </a:moveTo>
                  <a:cubicBezTo>
                    <a:pt x="167" y="1"/>
                    <a:pt x="1" y="167"/>
                    <a:pt x="1" y="401"/>
                  </a:cubicBezTo>
                  <a:lnTo>
                    <a:pt x="1" y="6772"/>
                  </a:lnTo>
                  <a:cubicBezTo>
                    <a:pt x="1" y="7006"/>
                    <a:pt x="167" y="7172"/>
                    <a:pt x="401" y="7172"/>
                  </a:cubicBezTo>
                  <a:cubicBezTo>
                    <a:pt x="601" y="7172"/>
                    <a:pt x="801" y="7006"/>
                    <a:pt x="801" y="6772"/>
                  </a:cubicBezTo>
                  <a:lnTo>
                    <a:pt x="801" y="401"/>
                  </a:lnTo>
                  <a:cubicBezTo>
                    <a:pt x="801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7"/>
            <p:cNvSpPr/>
            <p:nvPr/>
          </p:nvSpPr>
          <p:spPr>
            <a:xfrm>
              <a:off x="1883156" y="2404315"/>
              <a:ext cx="173843" cy="84336"/>
            </a:xfrm>
            <a:custGeom>
              <a:avLst/>
              <a:gdLst/>
              <a:ahLst/>
              <a:cxnLst/>
              <a:rect l="l" t="t" r="r" b="b"/>
              <a:pathLst>
                <a:path w="6406" h="3108" extrusionOk="0">
                  <a:moveTo>
                    <a:pt x="5968" y="0"/>
                  </a:moveTo>
                  <a:cubicBezTo>
                    <a:pt x="5766" y="0"/>
                    <a:pt x="5601" y="129"/>
                    <a:pt x="5571" y="339"/>
                  </a:cubicBezTo>
                  <a:cubicBezTo>
                    <a:pt x="5371" y="1473"/>
                    <a:pt x="4370" y="2307"/>
                    <a:pt x="3203" y="2307"/>
                  </a:cubicBezTo>
                  <a:cubicBezTo>
                    <a:pt x="2069" y="2307"/>
                    <a:pt x="1068" y="1506"/>
                    <a:pt x="835" y="372"/>
                  </a:cubicBezTo>
                  <a:cubicBezTo>
                    <a:pt x="805" y="193"/>
                    <a:pt x="614" y="67"/>
                    <a:pt x="430" y="67"/>
                  </a:cubicBezTo>
                  <a:cubicBezTo>
                    <a:pt x="409" y="67"/>
                    <a:pt x="388" y="68"/>
                    <a:pt x="368" y="72"/>
                  </a:cubicBezTo>
                  <a:cubicBezTo>
                    <a:pt x="134" y="105"/>
                    <a:pt x="1" y="339"/>
                    <a:pt x="34" y="539"/>
                  </a:cubicBezTo>
                  <a:cubicBezTo>
                    <a:pt x="334" y="2040"/>
                    <a:pt x="1669" y="3107"/>
                    <a:pt x="3203" y="3107"/>
                  </a:cubicBezTo>
                  <a:cubicBezTo>
                    <a:pt x="4771" y="3107"/>
                    <a:pt x="6105" y="2007"/>
                    <a:pt x="6372" y="472"/>
                  </a:cubicBezTo>
                  <a:cubicBezTo>
                    <a:pt x="6405" y="239"/>
                    <a:pt x="6272" y="38"/>
                    <a:pt x="6038" y="5"/>
                  </a:cubicBezTo>
                  <a:cubicBezTo>
                    <a:pt x="6015" y="2"/>
                    <a:pt x="5991" y="0"/>
                    <a:pt x="5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2" name="Google Shape;2142;p57"/>
          <p:cNvGrpSpPr/>
          <p:nvPr/>
        </p:nvGrpSpPr>
        <p:grpSpPr>
          <a:xfrm>
            <a:off x="7381215" y="1137605"/>
            <a:ext cx="1047504" cy="664842"/>
            <a:chOff x="6471675" y="3259434"/>
            <a:chExt cx="1469151" cy="932458"/>
          </a:xfrm>
        </p:grpSpPr>
        <p:sp>
          <p:nvSpPr>
            <p:cNvPr id="2143" name="Google Shape;2143;p57"/>
            <p:cNvSpPr/>
            <p:nvPr/>
          </p:nvSpPr>
          <p:spPr>
            <a:xfrm>
              <a:off x="6471675" y="3380979"/>
              <a:ext cx="1469151" cy="810913"/>
            </a:xfrm>
            <a:custGeom>
              <a:avLst/>
              <a:gdLst/>
              <a:ahLst/>
              <a:cxnLst/>
              <a:rect l="l" t="t" r="r" b="b"/>
              <a:pathLst>
                <a:path w="50404" h="27821" extrusionOk="0">
                  <a:moveTo>
                    <a:pt x="25185" y="0"/>
                  </a:moveTo>
                  <a:cubicBezTo>
                    <a:pt x="11275" y="0"/>
                    <a:pt x="1" y="6238"/>
                    <a:pt x="1" y="13910"/>
                  </a:cubicBezTo>
                  <a:cubicBezTo>
                    <a:pt x="1" y="21582"/>
                    <a:pt x="11275" y="27820"/>
                    <a:pt x="25185" y="27820"/>
                  </a:cubicBezTo>
                  <a:cubicBezTo>
                    <a:pt x="39129" y="27820"/>
                    <a:pt x="50403" y="21582"/>
                    <a:pt x="50403" y="13910"/>
                  </a:cubicBezTo>
                  <a:cubicBezTo>
                    <a:pt x="50403" y="6238"/>
                    <a:pt x="39129" y="0"/>
                    <a:pt x="25185" y="0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7"/>
            <p:cNvSpPr/>
            <p:nvPr/>
          </p:nvSpPr>
          <p:spPr>
            <a:xfrm>
              <a:off x="7476039" y="3516107"/>
              <a:ext cx="201293" cy="91436"/>
            </a:xfrm>
            <a:custGeom>
              <a:avLst/>
              <a:gdLst/>
              <a:ahLst/>
              <a:cxnLst/>
              <a:rect l="l" t="t" r="r" b="b"/>
              <a:pathLst>
                <a:path w="6906" h="3137" extrusionOk="0">
                  <a:moveTo>
                    <a:pt x="3470" y="1"/>
                  </a:moveTo>
                  <a:cubicBezTo>
                    <a:pt x="1535" y="1"/>
                    <a:pt x="1" y="701"/>
                    <a:pt x="1" y="1569"/>
                  </a:cubicBezTo>
                  <a:cubicBezTo>
                    <a:pt x="1" y="2436"/>
                    <a:pt x="1535" y="3137"/>
                    <a:pt x="3470" y="3137"/>
                  </a:cubicBezTo>
                  <a:cubicBezTo>
                    <a:pt x="5371" y="3137"/>
                    <a:pt x="6906" y="2436"/>
                    <a:pt x="6906" y="1569"/>
                  </a:cubicBezTo>
                  <a:cubicBezTo>
                    <a:pt x="6906" y="701"/>
                    <a:pt x="5371" y="1"/>
                    <a:pt x="3470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7"/>
            <p:cNvSpPr/>
            <p:nvPr/>
          </p:nvSpPr>
          <p:spPr>
            <a:xfrm>
              <a:off x="6733215" y="3516107"/>
              <a:ext cx="201293" cy="91436"/>
            </a:xfrm>
            <a:custGeom>
              <a:avLst/>
              <a:gdLst/>
              <a:ahLst/>
              <a:cxnLst/>
              <a:rect l="l" t="t" r="r" b="b"/>
              <a:pathLst>
                <a:path w="6906" h="3137" extrusionOk="0">
                  <a:moveTo>
                    <a:pt x="3470" y="1"/>
                  </a:moveTo>
                  <a:cubicBezTo>
                    <a:pt x="1535" y="1"/>
                    <a:pt x="1" y="701"/>
                    <a:pt x="1" y="1569"/>
                  </a:cubicBezTo>
                  <a:cubicBezTo>
                    <a:pt x="1" y="2436"/>
                    <a:pt x="1535" y="3137"/>
                    <a:pt x="3470" y="3137"/>
                  </a:cubicBezTo>
                  <a:cubicBezTo>
                    <a:pt x="5371" y="3137"/>
                    <a:pt x="6906" y="2436"/>
                    <a:pt x="6906" y="1569"/>
                  </a:cubicBezTo>
                  <a:cubicBezTo>
                    <a:pt x="6906" y="701"/>
                    <a:pt x="5371" y="1"/>
                    <a:pt x="3470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7"/>
            <p:cNvSpPr/>
            <p:nvPr/>
          </p:nvSpPr>
          <p:spPr>
            <a:xfrm>
              <a:off x="7429374" y="3259434"/>
              <a:ext cx="159466" cy="113792"/>
            </a:xfrm>
            <a:custGeom>
              <a:avLst/>
              <a:gdLst/>
              <a:ahLst/>
              <a:cxnLst/>
              <a:rect l="l" t="t" r="r" b="b"/>
              <a:pathLst>
                <a:path w="5471" h="3904" extrusionOk="0">
                  <a:moveTo>
                    <a:pt x="2736" y="1"/>
                  </a:moveTo>
                  <a:cubicBezTo>
                    <a:pt x="1235" y="1"/>
                    <a:pt x="0" y="1568"/>
                    <a:pt x="0" y="3503"/>
                  </a:cubicBezTo>
                  <a:cubicBezTo>
                    <a:pt x="0" y="3737"/>
                    <a:pt x="167" y="3903"/>
                    <a:pt x="401" y="3903"/>
                  </a:cubicBezTo>
                  <a:cubicBezTo>
                    <a:pt x="634" y="3903"/>
                    <a:pt x="801" y="3737"/>
                    <a:pt x="801" y="3503"/>
                  </a:cubicBezTo>
                  <a:cubicBezTo>
                    <a:pt x="801" y="2035"/>
                    <a:pt x="1668" y="801"/>
                    <a:pt x="2736" y="801"/>
                  </a:cubicBezTo>
                  <a:cubicBezTo>
                    <a:pt x="3803" y="801"/>
                    <a:pt x="4670" y="2035"/>
                    <a:pt x="4670" y="3503"/>
                  </a:cubicBezTo>
                  <a:cubicBezTo>
                    <a:pt x="4670" y="3737"/>
                    <a:pt x="4837" y="3903"/>
                    <a:pt x="5071" y="3903"/>
                  </a:cubicBezTo>
                  <a:cubicBezTo>
                    <a:pt x="5271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7"/>
            <p:cNvSpPr/>
            <p:nvPr/>
          </p:nvSpPr>
          <p:spPr>
            <a:xfrm>
              <a:off x="6823631" y="3259434"/>
              <a:ext cx="159495" cy="113792"/>
            </a:xfrm>
            <a:custGeom>
              <a:avLst/>
              <a:gdLst/>
              <a:ahLst/>
              <a:cxnLst/>
              <a:rect l="l" t="t" r="r" b="b"/>
              <a:pathLst>
                <a:path w="5472" h="3904" extrusionOk="0">
                  <a:moveTo>
                    <a:pt x="2736" y="1"/>
                  </a:moveTo>
                  <a:cubicBezTo>
                    <a:pt x="1235" y="1"/>
                    <a:pt x="1" y="1568"/>
                    <a:pt x="1" y="3503"/>
                  </a:cubicBezTo>
                  <a:cubicBezTo>
                    <a:pt x="1" y="3737"/>
                    <a:pt x="201" y="3903"/>
                    <a:pt x="401" y="3903"/>
                  </a:cubicBezTo>
                  <a:cubicBezTo>
                    <a:pt x="635" y="3903"/>
                    <a:pt x="801" y="3737"/>
                    <a:pt x="801" y="3503"/>
                  </a:cubicBezTo>
                  <a:cubicBezTo>
                    <a:pt x="801" y="2035"/>
                    <a:pt x="1669" y="801"/>
                    <a:pt x="2736" y="801"/>
                  </a:cubicBezTo>
                  <a:cubicBezTo>
                    <a:pt x="3804" y="801"/>
                    <a:pt x="4671" y="2035"/>
                    <a:pt x="4671" y="3503"/>
                  </a:cubicBezTo>
                  <a:cubicBezTo>
                    <a:pt x="4671" y="3737"/>
                    <a:pt x="4838" y="3903"/>
                    <a:pt x="5071" y="3903"/>
                  </a:cubicBezTo>
                  <a:cubicBezTo>
                    <a:pt x="5305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7"/>
            <p:cNvSpPr/>
            <p:nvPr/>
          </p:nvSpPr>
          <p:spPr>
            <a:xfrm>
              <a:off x="7113386" y="3995991"/>
              <a:ext cx="186690" cy="90882"/>
            </a:xfrm>
            <a:custGeom>
              <a:avLst/>
              <a:gdLst/>
              <a:ahLst/>
              <a:cxnLst/>
              <a:rect l="l" t="t" r="r" b="b"/>
              <a:pathLst>
                <a:path w="6405" h="3118" extrusionOk="0">
                  <a:moveTo>
                    <a:pt x="5934" y="0"/>
                  </a:moveTo>
                  <a:cubicBezTo>
                    <a:pt x="5747" y="0"/>
                    <a:pt x="5599" y="146"/>
                    <a:pt x="5571" y="316"/>
                  </a:cubicBezTo>
                  <a:cubicBezTo>
                    <a:pt x="5371" y="1483"/>
                    <a:pt x="4370" y="2317"/>
                    <a:pt x="3169" y="2317"/>
                  </a:cubicBezTo>
                  <a:cubicBezTo>
                    <a:pt x="2035" y="2317"/>
                    <a:pt x="1034" y="1516"/>
                    <a:pt x="834" y="382"/>
                  </a:cubicBezTo>
                  <a:cubicBezTo>
                    <a:pt x="774" y="203"/>
                    <a:pt x="607" y="77"/>
                    <a:pt x="405" y="77"/>
                  </a:cubicBezTo>
                  <a:cubicBezTo>
                    <a:pt x="382" y="77"/>
                    <a:pt x="358" y="79"/>
                    <a:pt x="334" y="82"/>
                  </a:cubicBezTo>
                  <a:cubicBezTo>
                    <a:pt x="134" y="115"/>
                    <a:pt x="0" y="349"/>
                    <a:pt x="34" y="549"/>
                  </a:cubicBezTo>
                  <a:cubicBezTo>
                    <a:pt x="334" y="2050"/>
                    <a:pt x="1668" y="3118"/>
                    <a:pt x="3169" y="3118"/>
                  </a:cubicBezTo>
                  <a:cubicBezTo>
                    <a:pt x="4737" y="3118"/>
                    <a:pt x="6071" y="2017"/>
                    <a:pt x="6338" y="482"/>
                  </a:cubicBezTo>
                  <a:cubicBezTo>
                    <a:pt x="6405" y="249"/>
                    <a:pt x="6238" y="49"/>
                    <a:pt x="6038" y="15"/>
                  </a:cubicBezTo>
                  <a:cubicBezTo>
                    <a:pt x="6002" y="5"/>
                    <a:pt x="5967" y="0"/>
                    <a:pt x="5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7"/>
            <p:cNvSpPr/>
            <p:nvPr/>
          </p:nvSpPr>
          <p:spPr>
            <a:xfrm>
              <a:off x="6660288" y="3657851"/>
              <a:ext cx="143930" cy="130523"/>
            </a:xfrm>
            <a:custGeom>
              <a:avLst/>
              <a:gdLst/>
              <a:ahLst/>
              <a:cxnLst/>
              <a:rect l="l" t="t" r="r" b="b"/>
              <a:pathLst>
                <a:path w="4938" h="4478" extrusionOk="0">
                  <a:moveTo>
                    <a:pt x="2168" y="0"/>
                  </a:moveTo>
                  <a:cubicBezTo>
                    <a:pt x="2112" y="0"/>
                    <a:pt x="2057" y="3"/>
                    <a:pt x="2002" y="8"/>
                  </a:cubicBezTo>
                  <a:cubicBezTo>
                    <a:pt x="1102" y="108"/>
                    <a:pt x="334" y="875"/>
                    <a:pt x="134" y="1843"/>
                  </a:cubicBezTo>
                  <a:cubicBezTo>
                    <a:pt x="1" y="2643"/>
                    <a:pt x="234" y="3577"/>
                    <a:pt x="801" y="4345"/>
                  </a:cubicBezTo>
                  <a:cubicBezTo>
                    <a:pt x="835" y="4411"/>
                    <a:pt x="935" y="4478"/>
                    <a:pt x="1035" y="4478"/>
                  </a:cubicBezTo>
                  <a:cubicBezTo>
                    <a:pt x="1102" y="4478"/>
                    <a:pt x="1168" y="4445"/>
                    <a:pt x="1202" y="4411"/>
                  </a:cubicBezTo>
                  <a:cubicBezTo>
                    <a:pt x="1335" y="4311"/>
                    <a:pt x="1369" y="4144"/>
                    <a:pt x="1268" y="4011"/>
                  </a:cubicBezTo>
                  <a:cubicBezTo>
                    <a:pt x="801" y="3344"/>
                    <a:pt x="601" y="2610"/>
                    <a:pt x="735" y="1943"/>
                  </a:cubicBezTo>
                  <a:cubicBezTo>
                    <a:pt x="868" y="1242"/>
                    <a:pt x="1435" y="675"/>
                    <a:pt x="2069" y="609"/>
                  </a:cubicBezTo>
                  <a:cubicBezTo>
                    <a:pt x="2097" y="607"/>
                    <a:pt x="2125" y="606"/>
                    <a:pt x="2154" y="606"/>
                  </a:cubicBezTo>
                  <a:cubicBezTo>
                    <a:pt x="2632" y="606"/>
                    <a:pt x="3159" y="868"/>
                    <a:pt x="3537" y="1309"/>
                  </a:cubicBezTo>
                  <a:cubicBezTo>
                    <a:pt x="3937" y="1809"/>
                    <a:pt x="4171" y="2443"/>
                    <a:pt x="4304" y="3010"/>
                  </a:cubicBezTo>
                  <a:cubicBezTo>
                    <a:pt x="4362" y="3126"/>
                    <a:pt x="4495" y="3217"/>
                    <a:pt x="4639" y="3217"/>
                  </a:cubicBezTo>
                  <a:cubicBezTo>
                    <a:pt x="4660" y="3217"/>
                    <a:pt x="4682" y="3215"/>
                    <a:pt x="4704" y="3210"/>
                  </a:cubicBezTo>
                  <a:cubicBezTo>
                    <a:pt x="4838" y="3144"/>
                    <a:pt x="4938" y="2977"/>
                    <a:pt x="4904" y="2843"/>
                  </a:cubicBezTo>
                  <a:cubicBezTo>
                    <a:pt x="4738" y="2210"/>
                    <a:pt x="4471" y="1509"/>
                    <a:pt x="4004" y="942"/>
                  </a:cubicBezTo>
                  <a:cubicBezTo>
                    <a:pt x="3512" y="358"/>
                    <a:pt x="2821" y="0"/>
                    <a:pt x="2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7"/>
            <p:cNvSpPr/>
            <p:nvPr/>
          </p:nvSpPr>
          <p:spPr>
            <a:xfrm>
              <a:off x="6705992" y="3711453"/>
              <a:ext cx="64212" cy="61385"/>
            </a:xfrm>
            <a:custGeom>
              <a:avLst/>
              <a:gdLst/>
              <a:ahLst/>
              <a:cxnLst/>
              <a:rect l="l" t="t" r="r" b="b"/>
              <a:pathLst>
                <a:path w="2203" h="2106" extrusionOk="0">
                  <a:moveTo>
                    <a:pt x="934" y="0"/>
                  </a:moveTo>
                  <a:cubicBezTo>
                    <a:pt x="912" y="0"/>
                    <a:pt x="890" y="1"/>
                    <a:pt x="868" y="4"/>
                  </a:cubicBezTo>
                  <a:cubicBezTo>
                    <a:pt x="434" y="4"/>
                    <a:pt x="101" y="371"/>
                    <a:pt x="34" y="871"/>
                  </a:cubicBezTo>
                  <a:cubicBezTo>
                    <a:pt x="1" y="1205"/>
                    <a:pt x="134" y="1605"/>
                    <a:pt x="368" y="1972"/>
                  </a:cubicBezTo>
                  <a:cubicBezTo>
                    <a:pt x="434" y="2072"/>
                    <a:pt x="501" y="2105"/>
                    <a:pt x="601" y="2105"/>
                  </a:cubicBezTo>
                  <a:cubicBezTo>
                    <a:pt x="668" y="2105"/>
                    <a:pt x="735" y="2105"/>
                    <a:pt x="768" y="2072"/>
                  </a:cubicBezTo>
                  <a:cubicBezTo>
                    <a:pt x="901" y="1972"/>
                    <a:pt x="968" y="1772"/>
                    <a:pt x="868" y="1638"/>
                  </a:cubicBezTo>
                  <a:cubicBezTo>
                    <a:pt x="701" y="1405"/>
                    <a:pt x="601" y="1138"/>
                    <a:pt x="634" y="904"/>
                  </a:cubicBezTo>
                  <a:cubicBezTo>
                    <a:pt x="668" y="738"/>
                    <a:pt x="768" y="604"/>
                    <a:pt x="901" y="604"/>
                  </a:cubicBezTo>
                  <a:cubicBezTo>
                    <a:pt x="1035" y="604"/>
                    <a:pt x="1168" y="704"/>
                    <a:pt x="1268" y="838"/>
                  </a:cubicBezTo>
                  <a:cubicBezTo>
                    <a:pt x="1402" y="1038"/>
                    <a:pt x="1502" y="1271"/>
                    <a:pt x="1568" y="1471"/>
                  </a:cubicBezTo>
                  <a:cubicBezTo>
                    <a:pt x="1595" y="1603"/>
                    <a:pt x="1703" y="1693"/>
                    <a:pt x="1830" y="1693"/>
                  </a:cubicBezTo>
                  <a:cubicBezTo>
                    <a:pt x="1864" y="1693"/>
                    <a:pt x="1900" y="1686"/>
                    <a:pt x="1935" y="1672"/>
                  </a:cubicBezTo>
                  <a:cubicBezTo>
                    <a:pt x="2102" y="1638"/>
                    <a:pt x="2202" y="1471"/>
                    <a:pt x="2136" y="1305"/>
                  </a:cubicBezTo>
                  <a:cubicBezTo>
                    <a:pt x="2069" y="1038"/>
                    <a:pt x="1935" y="738"/>
                    <a:pt x="1735" y="471"/>
                  </a:cubicBezTo>
                  <a:cubicBezTo>
                    <a:pt x="1519" y="192"/>
                    <a:pt x="1216" y="0"/>
                    <a:pt x="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7"/>
            <p:cNvSpPr/>
            <p:nvPr/>
          </p:nvSpPr>
          <p:spPr>
            <a:xfrm>
              <a:off x="7608281" y="3657822"/>
              <a:ext cx="143901" cy="130552"/>
            </a:xfrm>
            <a:custGeom>
              <a:avLst/>
              <a:gdLst/>
              <a:ahLst/>
              <a:cxnLst/>
              <a:rect l="l" t="t" r="r" b="b"/>
              <a:pathLst>
                <a:path w="4937" h="4479" extrusionOk="0">
                  <a:moveTo>
                    <a:pt x="2751" y="1"/>
                  </a:moveTo>
                  <a:cubicBezTo>
                    <a:pt x="2080" y="1"/>
                    <a:pt x="1423" y="332"/>
                    <a:pt x="934" y="943"/>
                  </a:cubicBezTo>
                  <a:cubicBezTo>
                    <a:pt x="467" y="1510"/>
                    <a:pt x="200" y="2211"/>
                    <a:pt x="34" y="2844"/>
                  </a:cubicBezTo>
                  <a:cubicBezTo>
                    <a:pt x="0" y="2978"/>
                    <a:pt x="100" y="3145"/>
                    <a:pt x="234" y="3211"/>
                  </a:cubicBezTo>
                  <a:cubicBezTo>
                    <a:pt x="255" y="3216"/>
                    <a:pt x="277" y="3218"/>
                    <a:pt x="298" y="3218"/>
                  </a:cubicBezTo>
                  <a:cubicBezTo>
                    <a:pt x="442" y="3218"/>
                    <a:pt x="576" y="3123"/>
                    <a:pt x="634" y="2978"/>
                  </a:cubicBezTo>
                  <a:cubicBezTo>
                    <a:pt x="767" y="2444"/>
                    <a:pt x="1001" y="1810"/>
                    <a:pt x="1401" y="1310"/>
                  </a:cubicBezTo>
                  <a:cubicBezTo>
                    <a:pt x="1779" y="869"/>
                    <a:pt x="2305" y="607"/>
                    <a:pt x="2784" y="607"/>
                  </a:cubicBezTo>
                  <a:cubicBezTo>
                    <a:pt x="2813" y="607"/>
                    <a:pt x="2841" y="608"/>
                    <a:pt x="2869" y="610"/>
                  </a:cubicBezTo>
                  <a:cubicBezTo>
                    <a:pt x="3503" y="676"/>
                    <a:pt x="4070" y="1243"/>
                    <a:pt x="4203" y="1944"/>
                  </a:cubicBezTo>
                  <a:cubicBezTo>
                    <a:pt x="4337" y="2611"/>
                    <a:pt x="4136" y="3345"/>
                    <a:pt x="3669" y="4012"/>
                  </a:cubicBezTo>
                  <a:cubicBezTo>
                    <a:pt x="3569" y="4145"/>
                    <a:pt x="3603" y="4312"/>
                    <a:pt x="3736" y="4412"/>
                  </a:cubicBezTo>
                  <a:cubicBezTo>
                    <a:pt x="3770" y="4446"/>
                    <a:pt x="3836" y="4479"/>
                    <a:pt x="3903" y="4479"/>
                  </a:cubicBezTo>
                  <a:cubicBezTo>
                    <a:pt x="4003" y="4479"/>
                    <a:pt x="4103" y="4412"/>
                    <a:pt x="4136" y="4346"/>
                  </a:cubicBezTo>
                  <a:cubicBezTo>
                    <a:pt x="4704" y="3545"/>
                    <a:pt x="4937" y="2644"/>
                    <a:pt x="4804" y="1844"/>
                  </a:cubicBezTo>
                  <a:cubicBezTo>
                    <a:pt x="4603" y="876"/>
                    <a:pt x="3836" y="109"/>
                    <a:pt x="2936" y="9"/>
                  </a:cubicBezTo>
                  <a:cubicBezTo>
                    <a:pt x="2874" y="4"/>
                    <a:pt x="2812" y="1"/>
                    <a:pt x="2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7"/>
            <p:cNvSpPr/>
            <p:nvPr/>
          </p:nvSpPr>
          <p:spPr>
            <a:xfrm>
              <a:off x="7642296" y="3711453"/>
              <a:ext cx="64212" cy="61385"/>
            </a:xfrm>
            <a:custGeom>
              <a:avLst/>
              <a:gdLst/>
              <a:ahLst/>
              <a:cxnLst/>
              <a:rect l="l" t="t" r="r" b="b"/>
              <a:pathLst>
                <a:path w="2203" h="2106" extrusionOk="0">
                  <a:moveTo>
                    <a:pt x="1269" y="0"/>
                  </a:moveTo>
                  <a:cubicBezTo>
                    <a:pt x="987" y="0"/>
                    <a:pt x="684" y="192"/>
                    <a:pt x="468" y="471"/>
                  </a:cubicBezTo>
                  <a:cubicBezTo>
                    <a:pt x="268" y="738"/>
                    <a:pt x="134" y="1038"/>
                    <a:pt x="67" y="1305"/>
                  </a:cubicBezTo>
                  <a:cubicBezTo>
                    <a:pt x="1" y="1471"/>
                    <a:pt x="101" y="1638"/>
                    <a:pt x="268" y="1672"/>
                  </a:cubicBezTo>
                  <a:cubicBezTo>
                    <a:pt x="303" y="1686"/>
                    <a:pt x="339" y="1693"/>
                    <a:pt x="373" y="1693"/>
                  </a:cubicBezTo>
                  <a:cubicBezTo>
                    <a:pt x="499" y="1693"/>
                    <a:pt x="608" y="1603"/>
                    <a:pt x="634" y="1471"/>
                  </a:cubicBezTo>
                  <a:cubicBezTo>
                    <a:pt x="701" y="1271"/>
                    <a:pt x="801" y="1038"/>
                    <a:pt x="935" y="838"/>
                  </a:cubicBezTo>
                  <a:cubicBezTo>
                    <a:pt x="1024" y="718"/>
                    <a:pt x="1167" y="599"/>
                    <a:pt x="1268" y="599"/>
                  </a:cubicBezTo>
                  <a:cubicBezTo>
                    <a:pt x="1280" y="599"/>
                    <a:pt x="1291" y="601"/>
                    <a:pt x="1302" y="604"/>
                  </a:cubicBezTo>
                  <a:cubicBezTo>
                    <a:pt x="1435" y="604"/>
                    <a:pt x="1535" y="738"/>
                    <a:pt x="1568" y="904"/>
                  </a:cubicBezTo>
                  <a:cubicBezTo>
                    <a:pt x="1602" y="1138"/>
                    <a:pt x="1502" y="1405"/>
                    <a:pt x="1335" y="1638"/>
                  </a:cubicBezTo>
                  <a:cubicBezTo>
                    <a:pt x="1235" y="1772"/>
                    <a:pt x="1302" y="1972"/>
                    <a:pt x="1435" y="2072"/>
                  </a:cubicBezTo>
                  <a:cubicBezTo>
                    <a:pt x="1468" y="2105"/>
                    <a:pt x="1535" y="2105"/>
                    <a:pt x="1602" y="2105"/>
                  </a:cubicBezTo>
                  <a:cubicBezTo>
                    <a:pt x="1702" y="2105"/>
                    <a:pt x="1769" y="2072"/>
                    <a:pt x="1835" y="1972"/>
                  </a:cubicBezTo>
                  <a:cubicBezTo>
                    <a:pt x="2069" y="1605"/>
                    <a:pt x="2202" y="1205"/>
                    <a:pt x="2169" y="871"/>
                  </a:cubicBezTo>
                  <a:cubicBezTo>
                    <a:pt x="2102" y="371"/>
                    <a:pt x="1769" y="4"/>
                    <a:pt x="1335" y="4"/>
                  </a:cubicBezTo>
                  <a:cubicBezTo>
                    <a:pt x="1313" y="1"/>
                    <a:pt x="1291" y="0"/>
                    <a:pt x="1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3" name="Google Shape;2153;p57"/>
          <p:cNvGrpSpPr/>
          <p:nvPr/>
        </p:nvGrpSpPr>
        <p:grpSpPr>
          <a:xfrm>
            <a:off x="7501869" y="3424237"/>
            <a:ext cx="806216" cy="679809"/>
            <a:chOff x="3684500" y="2421611"/>
            <a:chExt cx="1197054" cy="1009368"/>
          </a:xfrm>
        </p:grpSpPr>
        <p:sp>
          <p:nvSpPr>
            <p:cNvPr id="2154" name="Google Shape;2154;p57"/>
            <p:cNvSpPr/>
            <p:nvPr/>
          </p:nvSpPr>
          <p:spPr>
            <a:xfrm>
              <a:off x="3684500" y="2421611"/>
              <a:ext cx="1197054" cy="1009368"/>
            </a:xfrm>
            <a:custGeom>
              <a:avLst/>
              <a:gdLst/>
              <a:ahLst/>
              <a:cxnLst/>
              <a:rect l="l" t="t" r="r" b="b"/>
              <a:pathLst>
                <a:path w="41731" h="35188" extrusionOk="0">
                  <a:moveTo>
                    <a:pt x="30025" y="1"/>
                  </a:moveTo>
                  <a:cubicBezTo>
                    <a:pt x="29315" y="1"/>
                    <a:pt x="28622" y="56"/>
                    <a:pt x="27954" y="153"/>
                  </a:cubicBezTo>
                  <a:cubicBezTo>
                    <a:pt x="22316" y="920"/>
                    <a:pt x="22984" y="5490"/>
                    <a:pt x="23517" y="7625"/>
                  </a:cubicBezTo>
                  <a:cubicBezTo>
                    <a:pt x="23584" y="7858"/>
                    <a:pt x="23651" y="8059"/>
                    <a:pt x="23717" y="8292"/>
                  </a:cubicBezTo>
                  <a:cubicBezTo>
                    <a:pt x="23717" y="8325"/>
                    <a:pt x="23717" y="8359"/>
                    <a:pt x="23751" y="8392"/>
                  </a:cubicBezTo>
                  <a:cubicBezTo>
                    <a:pt x="24852" y="12695"/>
                    <a:pt x="24318" y="17432"/>
                    <a:pt x="22083" y="21301"/>
                  </a:cubicBezTo>
                  <a:cubicBezTo>
                    <a:pt x="19094" y="26412"/>
                    <a:pt x="13241" y="29675"/>
                    <a:pt x="7329" y="29675"/>
                  </a:cubicBezTo>
                  <a:cubicBezTo>
                    <a:pt x="6642" y="29675"/>
                    <a:pt x="5955" y="29631"/>
                    <a:pt x="5271" y="29541"/>
                  </a:cubicBezTo>
                  <a:cubicBezTo>
                    <a:pt x="4971" y="29507"/>
                    <a:pt x="4804" y="29174"/>
                    <a:pt x="4737" y="28873"/>
                  </a:cubicBezTo>
                  <a:cubicBezTo>
                    <a:pt x="4670" y="28540"/>
                    <a:pt x="4737" y="28206"/>
                    <a:pt x="4737" y="27906"/>
                  </a:cubicBezTo>
                  <a:cubicBezTo>
                    <a:pt x="4737" y="27573"/>
                    <a:pt x="4637" y="27206"/>
                    <a:pt x="4370" y="27039"/>
                  </a:cubicBezTo>
                  <a:cubicBezTo>
                    <a:pt x="4262" y="26972"/>
                    <a:pt x="4147" y="26943"/>
                    <a:pt x="4032" y="26943"/>
                  </a:cubicBezTo>
                  <a:cubicBezTo>
                    <a:pt x="3686" y="26943"/>
                    <a:pt x="3336" y="27206"/>
                    <a:pt x="3136" y="27506"/>
                  </a:cubicBezTo>
                  <a:cubicBezTo>
                    <a:pt x="2569" y="28373"/>
                    <a:pt x="2669" y="29641"/>
                    <a:pt x="1902" y="30308"/>
                  </a:cubicBezTo>
                  <a:cubicBezTo>
                    <a:pt x="1602" y="30575"/>
                    <a:pt x="1201" y="30708"/>
                    <a:pt x="834" y="30908"/>
                  </a:cubicBezTo>
                  <a:cubicBezTo>
                    <a:pt x="501" y="31108"/>
                    <a:pt x="134" y="31375"/>
                    <a:pt x="101" y="31776"/>
                  </a:cubicBezTo>
                  <a:cubicBezTo>
                    <a:pt x="0" y="32409"/>
                    <a:pt x="668" y="32943"/>
                    <a:pt x="1301" y="32943"/>
                  </a:cubicBezTo>
                  <a:cubicBezTo>
                    <a:pt x="1935" y="32943"/>
                    <a:pt x="2536" y="32609"/>
                    <a:pt x="3103" y="32309"/>
                  </a:cubicBezTo>
                  <a:cubicBezTo>
                    <a:pt x="3527" y="32110"/>
                    <a:pt x="4081" y="31835"/>
                    <a:pt x="4571" y="31835"/>
                  </a:cubicBezTo>
                  <a:cubicBezTo>
                    <a:pt x="4737" y="31835"/>
                    <a:pt x="4894" y="31867"/>
                    <a:pt x="5037" y="31942"/>
                  </a:cubicBezTo>
                  <a:cubicBezTo>
                    <a:pt x="8913" y="34050"/>
                    <a:pt x="13328" y="35188"/>
                    <a:pt x="17727" y="35188"/>
                  </a:cubicBezTo>
                  <a:cubicBezTo>
                    <a:pt x="19802" y="35188"/>
                    <a:pt x="21874" y="34935"/>
                    <a:pt x="23884" y="34411"/>
                  </a:cubicBezTo>
                  <a:cubicBezTo>
                    <a:pt x="30155" y="32776"/>
                    <a:pt x="35759" y="28473"/>
                    <a:pt x="38695" y="22736"/>
                  </a:cubicBezTo>
                  <a:cubicBezTo>
                    <a:pt x="41197" y="17899"/>
                    <a:pt x="41730" y="12061"/>
                    <a:pt x="40162" y="6891"/>
                  </a:cubicBezTo>
                  <a:cubicBezTo>
                    <a:pt x="39329" y="4356"/>
                    <a:pt x="37661" y="2688"/>
                    <a:pt x="36893" y="2121"/>
                  </a:cubicBezTo>
                  <a:cubicBezTo>
                    <a:pt x="34641" y="552"/>
                    <a:pt x="32254" y="1"/>
                    <a:pt x="30025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7"/>
            <p:cNvSpPr/>
            <p:nvPr/>
          </p:nvSpPr>
          <p:spPr>
            <a:xfrm>
              <a:off x="3716669" y="3240020"/>
              <a:ext cx="86141" cy="98820"/>
            </a:xfrm>
            <a:custGeom>
              <a:avLst/>
              <a:gdLst/>
              <a:ahLst/>
              <a:cxnLst/>
              <a:rect l="l" t="t" r="r" b="b"/>
              <a:pathLst>
                <a:path w="3003" h="3445" extrusionOk="0">
                  <a:moveTo>
                    <a:pt x="2477" y="0"/>
                  </a:moveTo>
                  <a:cubicBezTo>
                    <a:pt x="2388" y="0"/>
                    <a:pt x="2289" y="55"/>
                    <a:pt x="2235" y="109"/>
                  </a:cubicBezTo>
                  <a:cubicBezTo>
                    <a:pt x="2168" y="209"/>
                    <a:pt x="2135" y="309"/>
                    <a:pt x="2102" y="409"/>
                  </a:cubicBezTo>
                  <a:cubicBezTo>
                    <a:pt x="1901" y="943"/>
                    <a:pt x="1635" y="1477"/>
                    <a:pt x="1268" y="1944"/>
                  </a:cubicBezTo>
                  <a:cubicBezTo>
                    <a:pt x="1001" y="2311"/>
                    <a:pt x="567" y="2611"/>
                    <a:pt x="434" y="2677"/>
                  </a:cubicBezTo>
                  <a:cubicBezTo>
                    <a:pt x="334" y="2711"/>
                    <a:pt x="267" y="2778"/>
                    <a:pt x="200" y="2844"/>
                  </a:cubicBezTo>
                  <a:cubicBezTo>
                    <a:pt x="0" y="3144"/>
                    <a:pt x="334" y="3445"/>
                    <a:pt x="634" y="3445"/>
                  </a:cubicBezTo>
                  <a:cubicBezTo>
                    <a:pt x="867" y="3445"/>
                    <a:pt x="1034" y="3345"/>
                    <a:pt x="1234" y="3278"/>
                  </a:cubicBezTo>
                  <a:cubicBezTo>
                    <a:pt x="1635" y="3078"/>
                    <a:pt x="2068" y="2844"/>
                    <a:pt x="2469" y="2644"/>
                  </a:cubicBezTo>
                  <a:cubicBezTo>
                    <a:pt x="2635" y="2577"/>
                    <a:pt x="2802" y="2477"/>
                    <a:pt x="2902" y="2311"/>
                  </a:cubicBezTo>
                  <a:cubicBezTo>
                    <a:pt x="3002" y="2144"/>
                    <a:pt x="2969" y="1910"/>
                    <a:pt x="2936" y="1710"/>
                  </a:cubicBezTo>
                  <a:cubicBezTo>
                    <a:pt x="2869" y="1276"/>
                    <a:pt x="2802" y="843"/>
                    <a:pt x="2735" y="376"/>
                  </a:cubicBezTo>
                  <a:cubicBezTo>
                    <a:pt x="2702" y="242"/>
                    <a:pt x="2669" y="76"/>
                    <a:pt x="2535" y="9"/>
                  </a:cubicBezTo>
                  <a:cubicBezTo>
                    <a:pt x="2517" y="3"/>
                    <a:pt x="2497" y="0"/>
                    <a:pt x="2477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7"/>
            <p:cNvSpPr/>
            <p:nvPr/>
          </p:nvSpPr>
          <p:spPr>
            <a:xfrm>
              <a:off x="4390668" y="2660413"/>
              <a:ext cx="454514" cy="123460"/>
            </a:xfrm>
            <a:custGeom>
              <a:avLst/>
              <a:gdLst/>
              <a:ahLst/>
              <a:cxnLst/>
              <a:rect l="l" t="t" r="r" b="b"/>
              <a:pathLst>
                <a:path w="15845" h="4304" extrusionOk="0">
                  <a:moveTo>
                    <a:pt x="4170" y="0"/>
                  </a:moveTo>
                  <a:cubicBezTo>
                    <a:pt x="2769" y="34"/>
                    <a:pt x="1368" y="167"/>
                    <a:pt x="0" y="467"/>
                  </a:cubicBezTo>
                  <a:lnTo>
                    <a:pt x="33" y="534"/>
                  </a:lnTo>
                  <a:cubicBezTo>
                    <a:pt x="963" y="421"/>
                    <a:pt x="1907" y="354"/>
                    <a:pt x="2846" y="354"/>
                  </a:cubicBezTo>
                  <a:cubicBezTo>
                    <a:pt x="3289" y="354"/>
                    <a:pt x="3731" y="369"/>
                    <a:pt x="4170" y="401"/>
                  </a:cubicBezTo>
                  <a:cubicBezTo>
                    <a:pt x="5537" y="501"/>
                    <a:pt x="6905" y="701"/>
                    <a:pt x="8239" y="1068"/>
                  </a:cubicBezTo>
                  <a:cubicBezTo>
                    <a:pt x="9574" y="1401"/>
                    <a:pt x="10808" y="1969"/>
                    <a:pt x="12075" y="2502"/>
                  </a:cubicBezTo>
                  <a:cubicBezTo>
                    <a:pt x="13343" y="3036"/>
                    <a:pt x="14544" y="3670"/>
                    <a:pt x="15811" y="4304"/>
                  </a:cubicBezTo>
                  <a:lnTo>
                    <a:pt x="15845" y="4237"/>
                  </a:lnTo>
                  <a:cubicBezTo>
                    <a:pt x="14877" y="3236"/>
                    <a:pt x="13676" y="2402"/>
                    <a:pt x="12409" y="1768"/>
                  </a:cubicBezTo>
                  <a:cubicBezTo>
                    <a:pt x="11175" y="1101"/>
                    <a:pt x="9774" y="734"/>
                    <a:pt x="8373" y="434"/>
                  </a:cubicBezTo>
                  <a:cubicBezTo>
                    <a:pt x="7005" y="134"/>
                    <a:pt x="5604" y="0"/>
                    <a:pt x="4170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7"/>
            <p:cNvSpPr/>
            <p:nvPr/>
          </p:nvSpPr>
          <p:spPr>
            <a:xfrm>
              <a:off x="4381087" y="2931198"/>
              <a:ext cx="339716" cy="206704"/>
            </a:xfrm>
            <a:custGeom>
              <a:avLst/>
              <a:gdLst/>
              <a:ahLst/>
              <a:cxnLst/>
              <a:rect l="l" t="t" r="r" b="b"/>
              <a:pathLst>
                <a:path w="11843" h="7206" extrusionOk="0">
                  <a:moveTo>
                    <a:pt x="34" y="1"/>
                  </a:moveTo>
                  <a:lnTo>
                    <a:pt x="0" y="67"/>
                  </a:lnTo>
                  <a:cubicBezTo>
                    <a:pt x="1035" y="601"/>
                    <a:pt x="2069" y="1101"/>
                    <a:pt x="3103" y="1602"/>
                  </a:cubicBezTo>
                  <a:cubicBezTo>
                    <a:pt x="4137" y="2135"/>
                    <a:pt x="5204" y="2569"/>
                    <a:pt x="6205" y="3136"/>
                  </a:cubicBezTo>
                  <a:cubicBezTo>
                    <a:pt x="7206" y="3703"/>
                    <a:pt x="8173" y="4304"/>
                    <a:pt x="9107" y="5004"/>
                  </a:cubicBezTo>
                  <a:cubicBezTo>
                    <a:pt x="10041" y="5671"/>
                    <a:pt x="10908" y="6438"/>
                    <a:pt x="11776" y="7206"/>
                  </a:cubicBezTo>
                  <a:lnTo>
                    <a:pt x="11842" y="7139"/>
                  </a:lnTo>
                  <a:cubicBezTo>
                    <a:pt x="11075" y="6272"/>
                    <a:pt x="10241" y="5471"/>
                    <a:pt x="9340" y="4704"/>
                  </a:cubicBezTo>
                  <a:cubicBezTo>
                    <a:pt x="8440" y="3937"/>
                    <a:pt x="7506" y="3236"/>
                    <a:pt x="6538" y="2569"/>
                  </a:cubicBezTo>
                  <a:cubicBezTo>
                    <a:pt x="5538" y="1935"/>
                    <a:pt x="4537" y="1301"/>
                    <a:pt x="3436" y="868"/>
                  </a:cubicBezTo>
                  <a:cubicBezTo>
                    <a:pt x="2335" y="434"/>
                    <a:pt x="1201" y="101"/>
                    <a:pt x="34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7"/>
            <p:cNvSpPr/>
            <p:nvPr/>
          </p:nvSpPr>
          <p:spPr>
            <a:xfrm>
              <a:off x="4212677" y="3180929"/>
              <a:ext cx="142593" cy="207679"/>
            </a:xfrm>
            <a:custGeom>
              <a:avLst/>
              <a:gdLst/>
              <a:ahLst/>
              <a:cxnLst/>
              <a:rect l="l" t="t" r="r" b="b"/>
              <a:pathLst>
                <a:path w="4971" h="7240" extrusionOk="0">
                  <a:moveTo>
                    <a:pt x="67" y="1"/>
                  </a:moveTo>
                  <a:lnTo>
                    <a:pt x="1" y="67"/>
                  </a:lnTo>
                  <a:cubicBezTo>
                    <a:pt x="468" y="635"/>
                    <a:pt x="901" y="1202"/>
                    <a:pt x="1335" y="1769"/>
                  </a:cubicBezTo>
                  <a:cubicBezTo>
                    <a:pt x="1769" y="2369"/>
                    <a:pt x="2169" y="2970"/>
                    <a:pt x="2536" y="3570"/>
                  </a:cubicBezTo>
                  <a:cubicBezTo>
                    <a:pt x="2903" y="4204"/>
                    <a:pt x="3203" y="4871"/>
                    <a:pt x="3603" y="5438"/>
                  </a:cubicBezTo>
                  <a:cubicBezTo>
                    <a:pt x="4003" y="6038"/>
                    <a:pt x="4404" y="6639"/>
                    <a:pt x="4904" y="7239"/>
                  </a:cubicBezTo>
                  <a:lnTo>
                    <a:pt x="4971" y="7206"/>
                  </a:lnTo>
                  <a:cubicBezTo>
                    <a:pt x="4871" y="6439"/>
                    <a:pt x="4604" y="5738"/>
                    <a:pt x="4304" y="5071"/>
                  </a:cubicBezTo>
                  <a:cubicBezTo>
                    <a:pt x="4003" y="4371"/>
                    <a:pt x="3503" y="3803"/>
                    <a:pt x="3069" y="3236"/>
                  </a:cubicBezTo>
                  <a:cubicBezTo>
                    <a:pt x="2602" y="2636"/>
                    <a:pt x="2135" y="2069"/>
                    <a:pt x="1635" y="1535"/>
                  </a:cubicBezTo>
                  <a:cubicBezTo>
                    <a:pt x="1135" y="1001"/>
                    <a:pt x="601" y="468"/>
                    <a:pt x="67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9" name="Google Shape;2159;p57"/>
          <p:cNvSpPr/>
          <p:nvPr/>
        </p:nvSpPr>
        <p:spPr>
          <a:xfrm>
            <a:off x="722363" y="1398603"/>
            <a:ext cx="725550" cy="756400"/>
          </a:xfrm>
          <a:custGeom>
            <a:avLst/>
            <a:gdLst/>
            <a:ahLst/>
            <a:cxnLst/>
            <a:rect l="l" t="t" r="r" b="b"/>
            <a:pathLst>
              <a:path w="29022" h="30256" extrusionOk="0">
                <a:moveTo>
                  <a:pt x="14244" y="0"/>
                </a:moveTo>
                <a:cubicBezTo>
                  <a:pt x="12476" y="34"/>
                  <a:pt x="1802" y="1201"/>
                  <a:pt x="1" y="25919"/>
                </a:cubicBezTo>
                <a:cubicBezTo>
                  <a:pt x="3437" y="28621"/>
                  <a:pt x="8307" y="30255"/>
                  <a:pt x="14511" y="30255"/>
                </a:cubicBezTo>
                <a:cubicBezTo>
                  <a:pt x="20716" y="30255"/>
                  <a:pt x="25586" y="28621"/>
                  <a:pt x="29022" y="25919"/>
                </a:cubicBezTo>
                <a:cubicBezTo>
                  <a:pt x="27187" y="1101"/>
                  <a:pt x="16446" y="34"/>
                  <a:pt x="14745" y="0"/>
                </a:cubicBezTo>
                <a:close/>
              </a:path>
            </a:pathLst>
          </a:custGeom>
          <a:solidFill>
            <a:srgbClr val="94B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57"/>
          <p:cNvSpPr/>
          <p:nvPr/>
        </p:nvSpPr>
        <p:spPr>
          <a:xfrm>
            <a:off x="2634875" y="1398600"/>
            <a:ext cx="1110825" cy="812275"/>
          </a:xfrm>
          <a:custGeom>
            <a:avLst/>
            <a:gdLst/>
            <a:ahLst/>
            <a:cxnLst/>
            <a:rect l="l" t="t" r="r" b="b"/>
            <a:pathLst>
              <a:path w="44433" h="32491" extrusionOk="0">
                <a:moveTo>
                  <a:pt x="9508" y="0"/>
                </a:moveTo>
                <a:cubicBezTo>
                  <a:pt x="9508" y="0"/>
                  <a:pt x="1" y="32490"/>
                  <a:pt x="22217" y="32490"/>
                </a:cubicBezTo>
                <a:cubicBezTo>
                  <a:pt x="44433" y="32490"/>
                  <a:pt x="34926" y="0"/>
                  <a:pt x="34926" y="0"/>
                </a:cubicBezTo>
                <a:close/>
              </a:path>
            </a:pathLst>
          </a:custGeom>
          <a:solidFill>
            <a:srgbClr val="FFC1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896;p54"/>
          <p:cNvSpPr txBox="1">
            <a:spLocks noGrp="1"/>
          </p:cNvSpPr>
          <p:nvPr>
            <p:ph type="title"/>
          </p:nvPr>
        </p:nvSpPr>
        <p:spPr>
          <a:xfrm>
            <a:off x="565478" y="399451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en-US" smtClean="0">
                <a:ln/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Tạo một con vật theo sở thích của bạn</a:t>
            </a:r>
            <a:endParaRPr>
              <a:ln/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58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n/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điểm</a:t>
            </a:r>
            <a:endParaRPr>
              <a:ln/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66" name="Google Shape;2166;p58"/>
          <p:cNvGraphicFramePr/>
          <p:nvPr>
            <p:extLst>
              <p:ext uri="{D42A27DB-BD31-4B8C-83A1-F6EECF244321}">
                <p14:modId xmlns:p14="http://schemas.microsoft.com/office/powerpoint/2010/main" val="3272474890"/>
              </p:ext>
            </p:extLst>
          </p:nvPr>
        </p:nvGraphicFramePr>
        <p:xfrm>
          <a:off x="1857475" y="1572875"/>
          <a:ext cx="5699342" cy="2966897"/>
        </p:xfrm>
        <a:graphic>
          <a:graphicData uri="http://schemas.openxmlformats.org/drawingml/2006/table">
            <a:tbl>
              <a:tblPr>
                <a:noFill/>
                <a:tableStyleId>{A709A780-CA02-468B-87F7-E5050A5A7AB7}</a:tableStyleId>
              </a:tblPr>
              <a:tblGrid>
                <a:gridCol w="234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4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smtClean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Nhóm </a:t>
                      </a:r>
                      <a:r>
                        <a:rPr lang="en" sz="1600" b="1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</a:t>
                      </a:r>
                      <a:endParaRPr sz="1600"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smtClean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Nhóm </a:t>
                      </a:r>
                      <a:r>
                        <a:rPr lang="en" sz="1600" b="1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</a:t>
                      </a:r>
                      <a:endParaRPr sz="1600"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smtClean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Nhóm </a:t>
                      </a:r>
                      <a:r>
                        <a:rPr lang="en" sz="1600" b="1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3</a:t>
                      </a:r>
                      <a:endParaRPr sz="1600" b="1">
                        <a:solidFill>
                          <a:schemeClr val="dk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mtClean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Tô</a:t>
                      </a:r>
                      <a:r>
                        <a:rPr lang="en" baseline="0" smtClean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màu</a:t>
                      </a:r>
                      <a:endParaRPr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mtClean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Câu</a:t>
                      </a:r>
                      <a:r>
                        <a:rPr lang="en" baseline="0" smtClean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đố trái cây</a:t>
                      </a:r>
                      <a:endParaRPr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mtClean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Nối</a:t>
                      </a:r>
                      <a:r>
                        <a:rPr lang="en" baseline="0" smtClean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chữ</a:t>
                      </a:r>
                      <a:endParaRPr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mtClean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Đa</a:t>
                      </a:r>
                      <a:r>
                        <a:rPr lang="en" baseline="0" smtClean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âm điệu</a:t>
                      </a:r>
                      <a:endParaRPr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15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mtClean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Tạo</a:t>
                      </a:r>
                      <a:r>
                        <a:rPr lang="en" baseline="0" smtClean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hình cho động vật</a:t>
                      </a:r>
                      <a:endParaRPr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4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167" name="Google Shape;2167;p58"/>
          <p:cNvGrpSpPr/>
          <p:nvPr/>
        </p:nvGrpSpPr>
        <p:grpSpPr>
          <a:xfrm>
            <a:off x="4346615" y="2036568"/>
            <a:ext cx="352090" cy="352098"/>
            <a:chOff x="4998348" y="1848298"/>
            <a:chExt cx="1665517" cy="1665554"/>
          </a:xfrm>
        </p:grpSpPr>
        <p:sp>
          <p:nvSpPr>
            <p:cNvPr id="2168" name="Google Shape;2168;p58"/>
            <p:cNvSpPr/>
            <p:nvPr/>
          </p:nvSpPr>
          <p:spPr>
            <a:xfrm>
              <a:off x="4998348" y="1848298"/>
              <a:ext cx="1665517" cy="1665554"/>
            </a:xfrm>
            <a:custGeom>
              <a:avLst/>
              <a:gdLst/>
              <a:ahLst/>
              <a:cxnLst/>
              <a:rect l="l" t="t" r="r" b="b"/>
              <a:pathLst>
                <a:path w="45188" h="45189" extrusionOk="0">
                  <a:moveTo>
                    <a:pt x="22578" y="1"/>
                  </a:moveTo>
                  <a:cubicBezTo>
                    <a:pt x="10097" y="1"/>
                    <a:pt x="1" y="10131"/>
                    <a:pt x="1" y="22578"/>
                  </a:cubicBezTo>
                  <a:cubicBezTo>
                    <a:pt x="1" y="35058"/>
                    <a:pt x="10097" y="45188"/>
                    <a:pt x="22578" y="45188"/>
                  </a:cubicBezTo>
                  <a:cubicBezTo>
                    <a:pt x="35058" y="45188"/>
                    <a:pt x="45188" y="35058"/>
                    <a:pt x="45188" y="22578"/>
                  </a:cubicBezTo>
                  <a:cubicBezTo>
                    <a:pt x="45188" y="10131"/>
                    <a:pt x="35058" y="1"/>
                    <a:pt x="22578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169" name="Google Shape;2169;p58"/>
            <p:cNvSpPr/>
            <p:nvPr/>
          </p:nvSpPr>
          <p:spPr>
            <a:xfrm>
              <a:off x="5353396" y="2503514"/>
              <a:ext cx="190406" cy="190406"/>
            </a:xfrm>
            <a:custGeom>
              <a:avLst/>
              <a:gdLst/>
              <a:ahLst/>
              <a:cxnLst/>
              <a:rect l="l" t="t" r="r" b="b"/>
              <a:pathLst>
                <a:path w="5166" h="5166" extrusionOk="0">
                  <a:moveTo>
                    <a:pt x="2583" y="1"/>
                  </a:moveTo>
                  <a:cubicBezTo>
                    <a:pt x="1160" y="1"/>
                    <a:pt x="1" y="1159"/>
                    <a:pt x="1" y="2583"/>
                  </a:cubicBezTo>
                  <a:cubicBezTo>
                    <a:pt x="1" y="4006"/>
                    <a:pt x="1160" y="5165"/>
                    <a:pt x="2583" y="5165"/>
                  </a:cubicBezTo>
                  <a:cubicBezTo>
                    <a:pt x="4006" y="5165"/>
                    <a:pt x="5165" y="4006"/>
                    <a:pt x="5165" y="2583"/>
                  </a:cubicBezTo>
                  <a:cubicBezTo>
                    <a:pt x="5165" y="1159"/>
                    <a:pt x="4006" y="1"/>
                    <a:pt x="2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170" name="Google Shape;2170;p58"/>
            <p:cNvSpPr/>
            <p:nvPr/>
          </p:nvSpPr>
          <p:spPr>
            <a:xfrm>
              <a:off x="6118448" y="2503514"/>
              <a:ext cx="189153" cy="190406"/>
            </a:xfrm>
            <a:custGeom>
              <a:avLst/>
              <a:gdLst/>
              <a:ahLst/>
              <a:cxnLst/>
              <a:rect l="l" t="t" r="r" b="b"/>
              <a:pathLst>
                <a:path w="5132" h="5166" extrusionOk="0">
                  <a:moveTo>
                    <a:pt x="2582" y="1"/>
                  </a:moveTo>
                  <a:cubicBezTo>
                    <a:pt x="1159" y="1"/>
                    <a:pt x="0" y="1159"/>
                    <a:pt x="0" y="2583"/>
                  </a:cubicBezTo>
                  <a:cubicBezTo>
                    <a:pt x="0" y="4006"/>
                    <a:pt x="1159" y="5165"/>
                    <a:pt x="2582" y="5165"/>
                  </a:cubicBezTo>
                  <a:cubicBezTo>
                    <a:pt x="4006" y="5165"/>
                    <a:pt x="5131" y="4006"/>
                    <a:pt x="5131" y="2583"/>
                  </a:cubicBezTo>
                  <a:cubicBezTo>
                    <a:pt x="5131" y="1159"/>
                    <a:pt x="4006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171" name="Google Shape;2171;p58"/>
            <p:cNvSpPr/>
            <p:nvPr/>
          </p:nvSpPr>
          <p:spPr>
            <a:xfrm>
              <a:off x="5668160" y="2692679"/>
              <a:ext cx="325844" cy="190373"/>
            </a:xfrm>
            <a:custGeom>
              <a:avLst/>
              <a:gdLst/>
              <a:ahLst/>
              <a:cxnLst/>
              <a:rect l="l" t="t" r="r" b="b"/>
              <a:pathLst>
                <a:path w="3742" h="2186" extrusionOk="0">
                  <a:moveTo>
                    <a:pt x="332" y="1"/>
                  </a:moveTo>
                  <a:cubicBezTo>
                    <a:pt x="133" y="1"/>
                    <a:pt x="1" y="166"/>
                    <a:pt x="1" y="332"/>
                  </a:cubicBezTo>
                  <a:cubicBezTo>
                    <a:pt x="1" y="1358"/>
                    <a:pt x="828" y="2186"/>
                    <a:pt x="1855" y="2186"/>
                  </a:cubicBezTo>
                  <a:cubicBezTo>
                    <a:pt x="2881" y="2186"/>
                    <a:pt x="3742" y="1358"/>
                    <a:pt x="3742" y="332"/>
                  </a:cubicBezTo>
                  <a:cubicBezTo>
                    <a:pt x="3742" y="166"/>
                    <a:pt x="3576" y="1"/>
                    <a:pt x="3411" y="1"/>
                  </a:cubicBezTo>
                  <a:cubicBezTo>
                    <a:pt x="3212" y="1"/>
                    <a:pt x="3079" y="166"/>
                    <a:pt x="3079" y="332"/>
                  </a:cubicBezTo>
                  <a:cubicBezTo>
                    <a:pt x="3079" y="994"/>
                    <a:pt x="2550" y="1523"/>
                    <a:pt x="1855" y="1523"/>
                  </a:cubicBezTo>
                  <a:cubicBezTo>
                    <a:pt x="1193" y="1523"/>
                    <a:pt x="663" y="994"/>
                    <a:pt x="663" y="332"/>
                  </a:cubicBezTo>
                  <a:cubicBezTo>
                    <a:pt x="663" y="166"/>
                    <a:pt x="497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172" name="Google Shape;2172;p58"/>
          <p:cNvGrpSpPr/>
          <p:nvPr/>
        </p:nvGrpSpPr>
        <p:grpSpPr>
          <a:xfrm>
            <a:off x="4346615" y="2434961"/>
            <a:ext cx="352090" cy="352098"/>
            <a:chOff x="4346615" y="2203309"/>
            <a:chExt cx="352090" cy="352098"/>
          </a:xfrm>
        </p:grpSpPr>
        <p:grpSp>
          <p:nvGrpSpPr>
            <p:cNvPr id="2173" name="Google Shape;2173;p58"/>
            <p:cNvGrpSpPr/>
            <p:nvPr/>
          </p:nvGrpSpPr>
          <p:grpSpPr>
            <a:xfrm>
              <a:off x="4346615" y="2203309"/>
              <a:ext cx="352090" cy="352098"/>
              <a:chOff x="4998348" y="1848298"/>
              <a:chExt cx="1665517" cy="1665554"/>
            </a:xfrm>
          </p:grpSpPr>
          <p:sp>
            <p:nvSpPr>
              <p:cNvPr id="2174" name="Google Shape;2174;p58"/>
              <p:cNvSpPr/>
              <p:nvPr/>
            </p:nvSpPr>
            <p:spPr>
              <a:xfrm>
                <a:off x="4998348" y="1848298"/>
                <a:ext cx="1665517" cy="1665554"/>
              </a:xfrm>
              <a:custGeom>
                <a:avLst/>
                <a:gdLst/>
                <a:ahLst/>
                <a:cxnLst/>
                <a:rect l="l" t="t" r="r" b="b"/>
                <a:pathLst>
                  <a:path w="45188" h="45189" extrusionOk="0">
                    <a:moveTo>
                      <a:pt x="22578" y="1"/>
                    </a:moveTo>
                    <a:cubicBezTo>
                      <a:pt x="10097" y="1"/>
                      <a:pt x="1" y="10131"/>
                      <a:pt x="1" y="22578"/>
                    </a:cubicBezTo>
                    <a:cubicBezTo>
                      <a:pt x="1" y="35058"/>
                      <a:pt x="10097" y="45188"/>
                      <a:pt x="22578" y="45188"/>
                    </a:cubicBezTo>
                    <a:cubicBezTo>
                      <a:pt x="35058" y="45188"/>
                      <a:pt x="45188" y="35058"/>
                      <a:pt x="45188" y="22578"/>
                    </a:cubicBezTo>
                    <a:cubicBezTo>
                      <a:pt x="45188" y="10131"/>
                      <a:pt x="35058" y="1"/>
                      <a:pt x="2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175" name="Google Shape;2175;p58"/>
              <p:cNvSpPr/>
              <p:nvPr/>
            </p:nvSpPr>
            <p:spPr>
              <a:xfrm>
                <a:off x="5353396" y="2503514"/>
                <a:ext cx="190406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5166" extrusionOk="0">
                    <a:moveTo>
                      <a:pt x="2583" y="1"/>
                    </a:moveTo>
                    <a:cubicBezTo>
                      <a:pt x="1160" y="1"/>
                      <a:pt x="1" y="1159"/>
                      <a:pt x="1" y="2583"/>
                    </a:cubicBezTo>
                    <a:cubicBezTo>
                      <a:pt x="1" y="4006"/>
                      <a:pt x="1160" y="5165"/>
                      <a:pt x="2583" y="5165"/>
                    </a:cubicBezTo>
                    <a:cubicBezTo>
                      <a:pt x="4006" y="5165"/>
                      <a:pt x="5165" y="4006"/>
                      <a:pt x="5165" y="2583"/>
                    </a:cubicBezTo>
                    <a:cubicBezTo>
                      <a:pt x="5165" y="1159"/>
                      <a:pt x="4006" y="1"/>
                      <a:pt x="25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176" name="Google Shape;2176;p58"/>
              <p:cNvSpPr/>
              <p:nvPr/>
            </p:nvSpPr>
            <p:spPr>
              <a:xfrm>
                <a:off x="6118448" y="2503514"/>
                <a:ext cx="189153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5166" extrusionOk="0">
                    <a:moveTo>
                      <a:pt x="2582" y="1"/>
                    </a:moveTo>
                    <a:cubicBezTo>
                      <a:pt x="1159" y="1"/>
                      <a:pt x="0" y="1159"/>
                      <a:pt x="0" y="2583"/>
                    </a:cubicBezTo>
                    <a:cubicBezTo>
                      <a:pt x="0" y="4006"/>
                      <a:pt x="1159" y="5165"/>
                      <a:pt x="2582" y="5165"/>
                    </a:cubicBezTo>
                    <a:cubicBezTo>
                      <a:pt x="4006" y="5165"/>
                      <a:pt x="5131" y="4006"/>
                      <a:pt x="5131" y="2583"/>
                    </a:cubicBezTo>
                    <a:cubicBezTo>
                      <a:pt x="5131" y="1159"/>
                      <a:pt x="4006" y="1"/>
                      <a:pt x="25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2177" name="Google Shape;2177;p58"/>
            <p:cNvSpPr/>
            <p:nvPr/>
          </p:nvSpPr>
          <p:spPr>
            <a:xfrm rot="-4037505">
              <a:off x="4492742" y="2376374"/>
              <a:ext cx="59839" cy="59839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8" name="Google Shape;2178;p58"/>
          <p:cNvGrpSpPr/>
          <p:nvPr/>
        </p:nvGrpSpPr>
        <p:grpSpPr>
          <a:xfrm>
            <a:off x="4346615" y="2833355"/>
            <a:ext cx="352090" cy="352098"/>
            <a:chOff x="4998348" y="1848298"/>
            <a:chExt cx="1665517" cy="1665554"/>
          </a:xfrm>
        </p:grpSpPr>
        <p:sp>
          <p:nvSpPr>
            <p:cNvPr id="2179" name="Google Shape;2179;p58"/>
            <p:cNvSpPr/>
            <p:nvPr/>
          </p:nvSpPr>
          <p:spPr>
            <a:xfrm>
              <a:off x="4998348" y="1848298"/>
              <a:ext cx="1665517" cy="1665554"/>
            </a:xfrm>
            <a:custGeom>
              <a:avLst/>
              <a:gdLst/>
              <a:ahLst/>
              <a:cxnLst/>
              <a:rect l="l" t="t" r="r" b="b"/>
              <a:pathLst>
                <a:path w="45188" h="45189" extrusionOk="0">
                  <a:moveTo>
                    <a:pt x="22578" y="1"/>
                  </a:moveTo>
                  <a:cubicBezTo>
                    <a:pt x="10097" y="1"/>
                    <a:pt x="1" y="10131"/>
                    <a:pt x="1" y="22578"/>
                  </a:cubicBezTo>
                  <a:cubicBezTo>
                    <a:pt x="1" y="35058"/>
                    <a:pt x="10097" y="45188"/>
                    <a:pt x="22578" y="45188"/>
                  </a:cubicBezTo>
                  <a:cubicBezTo>
                    <a:pt x="35058" y="45188"/>
                    <a:pt x="45188" y="35058"/>
                    <a:pt x="45188" y="22578"/>
                  </a:cubicBezTo>
                  <a:cubicBezTo>
                    <a:pt x="45188" y="10131"/>
                    <a:pt x="35058" y="1"/>
                    <a:pt x="22578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180" name="Google Shape;2180;p58"/>
            <p:cNvSpPr/>
            <p:nvPr/>
          </p:nvSpPr>
          <p:spPr>
            <a:xfrm>
              <a:off x="5353396" y="2503514"/>
              <a:ext cx="190406" cy="190406"/>
            </a:xfrm>
            <a:custGeom>
              <a:avLst/>
              <a:gdLst/>
              <a:ahLst/>
              <a:cxnLst/>
              <a:rect l="l" t="t" r="r" b="b"/>
              <a:pathLst>
                <a:path w="5166" h="5166" extrusionOk="0">
                  <a:moveTo>
                    <a:pt x="2583" y="1"/>
                  </a:moveTo>
                  <a:cubicBezTo>
                    <a:pt x="1160" y="1"/>
                    <a:pt x="1" y="1159"/>
                    <a:pt x="1" y="2583"/>
                  </a:cubicBezTo>
                  <a:cubicBezTo>
                    <a:pt x="1" y="4006"/>
                    <a:pt x="1160" y="5165"/>
                    <a:pt x="2583" y="5165"/>
                  </a:cubicBezTo>
                  <a:cubicBezTo>
                    <a:pt x="4006" y="5165"/>
                    <a:pt x="5165" y="4006"/>
                    <a:pt x="5165" y="2583"/>
                  </a:cubicBezTo>
                  <a:cubicBezTo>
                    <a:pt x="5165" y="1159"/>
                    <a:pt x="4006" y="1"/>
                    <a:pt x="2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181" name="Google Shape;2181;p58"/>
            <p:cNvSpPr/>
            <p:nvPr/>
          </p:nvSpPr>
          <p:spPr>
            <a:xfrm>
              <a:off x="6118448" y="2503514"/>
              <a:ext cx="189153" cy="190406"/>
            </a:xfrm>
            <a:custGeom>
              <a:avLst/>
              <a:gdLst/>
              <a:ahLst/>
              <a:cxnLst/>
              <a:rect l="l" t="t" r="r" b="b"/>
              <a:pathLst>
                <a:path w="5132" h="5166" extrusionOk="0">
                  <a:moveTo>
                    <a:pt x="2582" y="1"/>
                  </a:moveTo>
                  <a:cubicBezTo>
                    <a:pt x="1159" y="1"/>
                    <a:pt x="0" y="1159"/>
                    <a:pt x="0" y="2583"/>
                  </a:cubicBezTo>
                  <a:cubicBezTo>
                    <a:pt x="0" y="4006"/>
                    <a:pt x="1159" y="5165"/>
                    <a:pt x="2582" y="5165"/>
                  </a:cubicBezTo>
                  <a:cubicBezTo>
                    <a:pt x="4006" y="5165"/>
                    <a:pt x="5131" y="4006"/>
                    <a:pt x="5131" y="2583"/>
                  </a:cubicBezTo>
                  <a:cubicBezTo>
                    <a:pt x="5131" y="1159"/>
                    <a:pt x="4006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182" name="Google Shape;2182;p58"/>
            <p:cNvSpPr/>
            <p:nvPr/>
          </p:nvSpPr>
          <p:spPr>
            <a:xfrm>
              <a:off x="5668160" y="2692679"/>
              <a:ext cx="325844" cy="190373"/>
            </a:xfrm>
            <a:custGeom>
              <a:avLst/>
              <a:gdLst/>
              <a:ahLst/>
              <a:cxnLst/>
              <a:rect l="l" t="t" r="r" b="b"/>
              <a:pathLst>
                <a:path w="3742" h="2186" extrusionOk="0">
                  <a:moveTo>
                    <a:pt x="332" y="1"/>
                  </a:moveTo>
                  <a:cubicBezTo>
                    <a:pt x="133" y="1"/>
                    <a:pt x="1" y="166"/>
                    <a:pt x="1" y="332"/>
                  </a:cubicBezTo>
                  <a:cubicBezTo>
                    <a:pt x="1" y="1358"/>
                    <a:pt x="828" y="2186"/>
                    <a:pt x="1855" y="2186"/>
                  </a:cubicBezTo>
                  <a:cubicBezTo>
                    <a:pt x="2881" y="2186"/>
                    <a:pt x="3742" y="1358"/>
                    <a:pt x="3742" y="332"/>
                  </a:cubicBezTo>
                  <a:cubicBezTo>
                    <a:pt x="3742" y="166"/>
                    <a:pt x="3576" y="1"/>
                    <a:pt x="3411" y="1"/>
                  </a:cubicBezTo>
                  <a:cubicBezTo>
                    <a:pt x="3212" y="1"/>
                    <a:pt x="3079" y="166"/>
                    <a:pt x="3079" y="332"/>
                  </a:cubicBezTo>
                  <a:cubicBezTo>
                    <a:pt x="3079" y="994"/>
                    <a:pt x="2550" y="1523"/>
                    <a:pt x="1855" y="1523"/>
                  </a:cubicBezTo>
                  <a:cubicBezTo>
                    <a:pt x="1193" y="1523"/>
                    <a:pt x="663" y="994"/>
                    <a:pt x="663" y="332"/>
                  </a:cubicBezTo>
                  <a:cubicBezTo>
                    <a:pt x="663" y="166"/>
                    <a:pt x="497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188" name="Google Shape;2188;p58"/>
          <p:cNvGrpSpPr/>
          <p:nvPr/>
        </p:nvGrpSpPr>
        <p:grpSpPr>
          <a:xfrm>
            <a:off x="4346615" y="3630141"/>
            <a:ext cx="352090" cy="352098"/>
            <a:chOff x="4998348" y="1848298"/>
            <a:chExt cx="1665517" cy="1665554"/>
          </a:xfrm>
        </p:grpSpPr>
        <p:sp>
          <p:nvSpPr>
            <p:cNvPr id="2189" name="Google Shape;2189;p58"/>
            <p:cNvSpPr/>
            <p:nvPr/>
          </p:nvSpPr>
          <p:spPr>
            <a:xfrm>
              <a:off x="4998348" y="1848298"/>
              <a:ext cx="1665517" cy="1665554"/>
            </a:xfrm>
            <a:custGeom>
              <a:avLst/>
              <a:gdLst/>
              <a:ahLst/>
              <a:cxnLst/>
              <a:rect l="l" t="t" r="r" b="b"/>
              <a:pathLst>
                <a:path w="45188" h="45189" extrusionOk="0">
                  <a:moveTo>
                    <a:pt x="22578" y="1"/>
                  </a:moveTo>
                  <a:cubicBezTo>
                    <a:pt x="10097" y="1"/>
                    <a:pt x="1" y="10131"/>
                    <a:pt x="1" y="22578"/>
                  </a:cubicBezTo>
                  <a:cubicBezTo>
                    <a:pt x="1" y="35058"/>
                    <a:pt x="10097" y="45188"/>
                    <a:pt x="22578" y="45188"/>
                  </a:cubicBezTo>
                  <a:cubicBezTo>
                    <a:pt x="35058" y="45188"/>
                    <a:pt x="45188" y="35058"/>
                    <a:pt x="45188" y="22578"/>
                  </a:cubicBezTo>
                  <a:cubicBezTo>
                    <a:pt x="45188" y="10131"/>
                    <a:pt x="35058" y="1"/>
                    <a:pt x="22578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190" name="Google Shape;2190;p58"/>
            <p:cNvSpPr/>
            <p:nvPr/>
          </p:nvSpPr>
          <p:spPr>
            <a:xfrm>
              <a:off x="5353396" y="2503514"/>
              <a:ext cx="190406" cy="190406"/>
            </a:xfrm>
            <a:custGeom>
              <a:avLst/>
              <a:gdLst/>
              <a:ahLst/>
              <a:cxnLst/>
              <a:rect l="l" t="t" r="r" b="b"/>
              <a:pathLst>
                <a:path w="5166" h="5166" extrusionOk="0">
                  <a:moveTo>
                    <a:pt x="2583" y="1"/>
                  </a:moveTo>
                  <a:cubicBezTo>
                    <a:pt x="1160" y="1"/>
                    <a:pt x="1" y="1159"/>
                    <a:pt x="1" y="2583"/>
                  </a:cubicBezTo>
                  <a:cubicBezTo>
                    <a:pt x="1" y="4006"/>
                    <a:pt x="1160" y="5165"/>
                    <a:pt x="2583" y="5165"/>
                  </a:cubicBezTo>
                  <a:cubicBezTo>
                    <a:pt x="4006" y="5165"/>
                    <a:pt x="5165" y="4006"/>
                    <a:pt x="5165" y="2583"/>
                  </a:cubicBezTo>
                  <a:cubicBezTo>
                    <a:pt x="5165" y="1159"/>
                    <a:pt x="4006" y="1"/>
                    <a:pt x="2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191" name="Google Shape;2191;p58"/>
            <p:cNvSpPr/>
            <p:nvPr/>
          </p:nvSpPr>
          <p:spPr>
            <a:xfrm>
              <a:off x="6118448" y="2503514"/>
              <a:ext cx="189153" cy="190406"/>
            </a:xfrm>
            <a:custGeom>
              <a:avLst/>
              <a:gdLst/>
              <a:ahLst/>
              <a:cxnLst/>
              <a:rect l="l" t="t" r="r" b="b"/>
              <a:pathLst>
                <a:path w="5132" h="5166" extrusionOk="0">
                  <a:moveTo>
                    <a:pt x="2582" y="1"/>
                  </a:moveTo>
                  <a:cubicBezTo>
                    <a:pt x="1159" y="1"/>
                    <a:pt x="0" y="1159"/>
                    <a:pt x="0" y="2583"/>
                  </a:cubicBezTo>
                  <a:cubicBezTo>
                    <a:pt x="0" y="4006"/>
                    <a:pt x="1159" y="5165"/>
                    <a:pt x="2582" y="5165"/>
                  </a:cubicBezTo>
                  <a:cubicBezTo>
                    <a:pt x="4006" y="5165"/>
                    <a:pt x="5131" y="4006"/>
                    <a:pt x="5131" y="2583"/>
                  </a:cubicBezTo>
                  <a:cubicBezTo>
                    <a:pt x="5131" y="1159"/>
                    <a:pt x="4006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192" name="Google Shape;2192;p58"/>
            <p:cNvSpPr/>
            <p:nvPr/>
          </p:nvSpPr>
          <p:spPr>
            <a:xfrm>
              <a:off x="5668160" y="2692679"/>
              <a:ext cx="325844" cy="190373"/>
            </a:xfrm>
            <a:custGeom>
              <a:avLst/>
              <a:gdLst/>
              <a:ahLst/>
              <a:cxnLst/>
              <a:rect l="l" t="t" r="r" b="b"/>
              <a:pathLst>
                <a:path w="3742" h="2186" extrusionOk="0">
                  <a:moveTo>
                    <a:pt x="332" y="1"/>
                  </a:moveTo>
                  <a:cubicBezTo>
                    <a:pt x="133" y="1"/>
                    <a:pt x="1" y="166"/>
                    <a:pt x="1" y="332"/>
                  </a:cubicBezTo>
                  <a:cubicBezTo>
                    <a:pt x="1" y="1358"/>
                    <a:pt x="828" y="2186"/>
                    <a:pt x="1855" y="2186"/>
                  </a:cubicBezTo>
                  <a:cubicBezTo>
                    <a:pt x="2881" y="2186"/>
                    <a:pt x="3742" y="1358"/>
                    <a:pt x="3742" y="332"/>
                  </a:cubicBezTo>
                  <a:cubicBezTo>
                    <a:pt x="3742" y="166"/>
                    <a:pt x="3576" y="1"/>
                    <a:pt x="3411" y="1"/>
                  </a:cubicBezTo>
                  <a:cubicBezTo>
                    <a:pt x="3212" y="1"/>
                    <a:pt x="3079" y="166"/>
                    <a:pt x="3079" y="332"/>
                  </a:cubicBezTo>
                  <a:cubicBezTo>
                    <a:pt x="3079" y="994"/>
                    <a:pt x="2550" y="1523"/>
                    <a:pt x="1855" y="1523"/>
                  </a:cubicBezTo>
                  <a:cubicBezTo>
                    <a:pt x="1193" y="1523"/>
                    <a:pt x="663" y="994"/>
                    <a:pt x="663" y="332"/>
                  </a:cubicBezTo>
                  <a:cubicBezTo>
                    <a:pt x="663" y="166"/>
                    <a:pt x="497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193" name="Google Shape;2193;p58"/>
          <p:cNvGrpSpPr/>
          <p:nvPr/>
        </p:nvGrpSpPr>
        <p:grpSpPr>
          <a:xfrm>
            <a:off x="4346615" y="3231748"/>
            <a:ext cx="352090" cy="352098"/>
            <a:chOff x="4346615" y="3039273"/>
            <a:chExt cx="352090" cy="352098"/>
          </a:xfrm>
        </p:grpSpPr>
        <p:grpSp>
          <p:nvGrpSpPr>
            <p:cNvPr id="2194" name="Google Shape;2194;p58"/>
            <p:cNvGrpSpPr/>
            <p:nvPr/>
          </p:nvGrpSpPr>
          <p:grpSpPr>
            <a:xfrm>
              <a:off x="4346615" y="3039273"/>
              <a:ext cx="352090" cy="352098"/>
              <a:chOff x="4998348" y="1848298"/>
              <a:chExt cx="1665517" cy="1665554"/>
            </a:xfrm>
          </p:grpSpPr>
          <p:sp>
            <p:nvSpPr>
              <p:cNvPr id="2195" name="Google Shape;2195;p58"/>
              <p:cNvSpPr/>
              <p:nvPr/>
            </p:nvSpPr>
            <p:spPr>
              <a:xfrm>
                <a:off x="4998348" y="1848298"/>
                <a:ext cx="1665517" cy="1665554"/>
              </a:xfrm>
              <a:custGeom>
                <a:avLst/>
                <a:gdLst/>
                <a:ahLst/>
                <a:cxnLst/>
                <a:rect l="l" t="t" r="r" b="b"/>
                <a:pathLst>
                  <a:path w="45188" h="45189" extrusionOk="0">
                    <a:moveTo>
                      <a:pt x="22578" y="1"/>
                    </a:moveTo>
                    <a:cubicBezTo>
                      <a:pt x="10097" y="1"/>
                      <a:pt x="1" y="10131"/>
                      <a:pt x="1" y="22578"/>
                    </a:cubicBezTo>
                    <a:cubicBezTo>
                      <a:pt x="1" y="35058"/>
                      <a:pt x="10097" y="45188"/>
                      <a:pt x="22578" y="45188"/>
                    </a:cubicBezTo>
                    <a:cubicBezTo>
                      <a:pt x="35058" y="45188"/>
                      <a:pt x="45188" y="35058"/>
                      <a:pt x="45188" y="22578"/>
                    </a:cubicBezTo>
                    <a:cubicBezTo>
                      <a:pt x="45188" y="10131"/>
                      <a:pt x="35058" y="1"/>
                      <a:pt x="225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196" name="Google Shape;2196;p58"/>
              <p:cNvSpPr/>
              <p:nvPr/>
            </p:nvSpPr>
            <p:spPr>
              <a:xfrm>
                <a:off x="5353396" y="2503514"/>
                <a:ext cx="190406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5166" extrusionOk="0">
                    <a:moveTo>
                      <a:pt x="2583" y="1"/>
                    </a:moveTo>
                    <a:cubicBezTo>
                      <a:pt x="1160" y="1"/>
                      <a:pt x="1" y="1159"/>
                      <a:pt x="1" y="2583"/>
                    </a:cubicBezTo>
                    <a:cubicBezTo>
                      <a:pt x="1" y="4006"/>
                      <a:pt x="1160" y="5165"/>
                      <a:pt x="2583" y="5165"/>
                    </a:cubicBezTo>
                    <a:cubicBezTo>
                      <a:pt x="4006" y="5165"/>
                      <a:pt x="5165" y="4006"/>
                      <a:pt x="5165" y="2583"/>
                    </a:cubicBezTo>
                    <a:cubicBezTo>
                      <a:pt x="5165" y="1159"/>
                      <a:pt x="4006" y="1"/>
                      <a:pt x="25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197" name="Google Shape;2197;p58"/>
              <p:cNvSpPr/>
              <p:nvPr/>
            </p:nvSpPr>
            <p:spPr>
              <a:xfrm>
                <a:off x="6118448" y="2503514"/>
                <a:ext cx="189153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5166" extrusionOk="0">
                    <a:moveTo>
                      <a:pt x="2582" y="1"/>
                    </a:moveTo>
                    <a:cubicBezTo>
                      <a:pt x="1159" y="1"/>
                      <a:pt x="0" y="1159"/>
                      <a:pt x="0" y="2583"/>
                    </a:cubicBezTo>
                    <a:cubicBezTo>
                      <a:pt x="0" y="4006"/>
                      <a:pt x="1159" y="5165"/>
                      <a:pt x="2582" y="5165"/>
                    </a:cubicBezTo>
                    <a:cubicBezTo>
                      <a:pt x="4006" y="5165"/>
                      <a:pt x="5131" y="4006"/>
                      <a:pt x="5131" y="2583"/>
                    </a:cubicBezTo>
                    <a:cubicBezTo>
                      <a:pt x="5131" y="1159"/>
                      <a:pt x="4006" y="1"/>
                      <a:pt x="25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2198" name="Google Shape;2198;p58"/>
            <p:cNvSpPr/>
            <p:nvPr/>
          </p:nvSpPr>
          <p:spPr>
            <a:xfrm>
              <a:off x="4484863" y="3234350"/>
              <a:ext cx="75600" cy="1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9" name="Google Shape;2199;p58"/>
          <p:cNvGrpSpPr/>
          <p:nvPr/>
        </p:nvGrpSpPr>
        <p:grpSpPr>
          <a:xfrm>
            <a:off x="5085641" y="1044518"/>
            <a:ext cx="352090" cy="352098"/>
            <a:chOff x="4998348" y="1848298"/>
            <a:chExt cx="1665517" cy="1665554"/>
          </a:xfrm>
        </p:grpSpPr>
        <p:sp>
          <p:nvSpPr>
            <p:cNvPr id="2200" name="Google Shape;2200;p58"/>
            <p:cNvSpPr/>
            <p:nvPr/>
          </p:nvSpPr>
          <p:spPr>
            <a:xfrm>
              <a:off x="4998348" y="1848298"/>
              <a:ext cx="1665517" cy="1665554"/>
            </a:xfrm>
            <a:custGeom>
              <a:avLst/>
              <a:gdLst/>
              <a:ahLst/>
              <a:cxnLst/>
              <a:rect l="l" t="t" r="r" b="b"/>
              <a:pathLst>
                <a:path w="45188" h="45189" extrusionOk="0">
                  <a:moveTo>
                    <a:pt x="22578" y="1"/>
                  </a:moveTo>
                  <a:cubicBezTo>
                    <a:pt x="10097" y="1"/>
                    <a:pt x="1" y="10131"/>
                    <a:pt x="1" y="22578"/>
                  </a:cubicBezTo>
                  <a:cubicBezTo>
                    <a:pt x="1" y="35058"/>
                    <a:pt x="10097" y="45188"/>
                    <a:pt x="22578" y="45188"/>
                  </a:cubicBezTo>
                  <a:cubicBezTo>
                    <a:pt x="35058" y="45188"/>
                    <a:pt x="45188" y="35058"/>
                    <a:pt x="45188" y="22578"/>
                  </a:cubicBezTo>
                  <a:cubicBezTo>
                    <a:pt x="45188" y="10131"/>
                    <a:pt x="35058" y="1"/>
                    <a:pt x="22578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01" name="Google Shape;2201;p58"/>
            <p:cNvSpPr/>
            <p:nvPr/>
          </p:nvSpPr>
          <p:spPr>
            <a:xfrm>
              <a:off x="5353396" y="2503514"/>
              <a:ext cx="190406" cy="190406"/>
            </a:xfrm>
            <a:custGeom>
              <a:avLst/>
              <a:gdLst/>
              <a:ahLst/>
              <a:cxnLst/>
              <a:rect l="l" t="t" r="r" b="b"/>
              <a:pathLst>
                <a:path w="5166" h="5166" extrusionOk="0">
                  <a:moveTo>
                    <a:pt x="2583" y="1"/>
                  </a:moveTo>
                  <a:cubicBezTo>
                    <a:pt x="1160" y="1"/>
                    <a:pt x="1" y="1159"/>
                    <a:pt x="1" y="2583"/>
                  </a:cubicBezTo>
                  <a:cubicBezTo>
                    <a:pt x="1" y="4006"/>
                    <a:pt x="1160" y="5165"/>
                    <a:pt x="2583" y="5165"/>
                  </a:cubicBezTo>
                  <a:cubicBezTo>
                    <a:pt x="4006" y="5165"/>
                    <a:pt x="5165" y="4006"/>
                    <a:pt x="5165" y="2583"/>
                  </a:cubicBezTo>
                  <a:cubicBezTo>
                    <a:pt x="5165" y="1159"/>
                    <a:pt x="4006" y="1"/>
                    <a:pt x="2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02" name="Google Shape;2202;p58"/>
            <p:cNvSpPr/>
            <p:nvPr/>
          </p:nvSpPr>
          <p:spPr>
            <a:xfrm>
              <a:off x="6118448" y="2503514"/>
              <a:ext cx="189153" cy="190406"/>
            </a:xfrm>
            <a:custGeom>
              <a:avLst/>
              <a:gdLst/>
              <a:ahLst/>
              <a:cxnLst/>
              <a:rect l="l" t="t" r="r" b="b"/>
              <a:pathLst>
                <a:path w="5132" h="5166" extrusionOk="0">
                  <a:moveTo>
                    <a:pt x="2582" y="1"/>
                  </a:moveTo>
                  <a:cubicBezTo>
                    <a:pt x="1159" y="1"/>
                    <a:pt x="0" y="1159"/>
                    <a:pt x="0" y="2583"/>
                  </a:cubicBezTo>
                  <a:cubicBezTo>
                    <a:pt x="0" y="4006"/>
                    <a:pt x="1159" y="5165"/>
                    <a:pt x="2582" y="5165"/>
                  </a:cubicBezTo>
                  <a:cubicBezTo>
                    <a:pt x="4006" y="5165"/>
                    <a:pt x="5131" y="4006"/>
                    <a:pt x="5131" y="2583"/>
                  </a:cubicBezTo>
                  <a:cubicBezTo>
                    <a:pt x="5131" y="1159"/>
                    <a:pt x="4006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03" name="Google Shape;2203;p58"/>
            <p:cNvSpPr/>
            <p:nvPr/>
          </p:nvSpPr>
          <p:spPr>
            <a:xfrm>
              <a:off x="5668160" y="2692679"/>
              <a:ext cx="325844" cy="190373"/>
            </a:xfrm>
            <a:custGeom>
              <a:avLst/>
              <a:gdLst/>
              <a:ahLst/>
              <a:cxnLst/>
              <a:rect l="l" t="t" r="r" b="b"/>
              <a:pathLst>
                <a:path w="3742" h="2186" extrusionOk="0">
                  <a:moveTo>
                    <a:pt x="332" y="1"/>
                  </a:moveTo>
                  <a:cubicBezTo>
                    <a:pt x="133" y="1"/>
                    <a:pt x="1" y="166"/>
                    <a:pt x="1" y="332"/>
                  </a:cubicBezTo>
                  <a:cubicBezTo>
                    <a:pt x="1" y="1358"/>
                    <a:pt x="828" y="2186"/>
                    <a:pt x="1855" y="2186"/>
                  </a:cubicBezTo>
                  <a:cubicBezTo>
                    <a:pt x="2881" y="2186"/>
                    <a:pt x="3742" y="1358"/>
                    <a:pt x="3742" y="332"/>
                  </a:cubicBezTo>
                  <a:cubicBezTo>
                    <a:pt x="3742" y="166"/>
                    <a:pt x="3576" y="1"/>
                    <a:pt x="3411" y="1"/>
                  </a:cubicBezTo>
                  <a:cubicBezTo>
                    <a:pt x="3212" y="1"/>
                    <a:pt x="3079" y="166"/>
                    <a:pt x="3079" y="332"/>
                  </a:cubicBezTo>
                  <a:cubicBezTo>
                    <a:pt x="3079" y="994"/>
                    <a:pt x="2550" y="1523"/>
                    <a:pt x="1855" y="1523"/>
                  </a:cubicBezTo>
                  <a:cubicBezTo>
                    <a:pt x="1193" y="1523"/>
                    <a:pt x="663" y="994"/>
                    <a:pt x="663" y="332"/>
                  </a:cubicBezTo>
                  <a:cubicBezTo>
                    <a:pt x="663" y="166"/>
                    <a:pt x="497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204" name="Google Shape;2204;p58"/>
          <p:cNvGrpSpPr/>
          <p:nvPr/>
        </p:nvGrpSpPr>
        <p:grpSpPr>
          <a:xfrm>
            <a:off x="3921865" y="1044536"/>
            <a:ext cx="352090" cy="352098"/>
            <a:chOff x="4346615" y="2203309"/>
            <a:chExt cx="352090" cy="352098"/>
          </a:xfrm>
        </p:grpSpPr>
        <p:grpSp>
          <p:nvGrpSpPr>
            <p:cNvPr id="2205" name="Google Shape;2205;p58"/>
            <p:cNvGrpSpPr/>
            <p:nvPr/>
          </p:nvGrpSpPr>
          <p:grpSpPr>
            <a:xfrm>
              <a:off x="4346615" y="2203309"/>
              <a:ext cx="352090" cy="352098"/>
              <a:chOff x="4998348" y="1848298"/>
              <a:chExt cx="1665517" cy="1665554"/>
            </a:xfrm>
          </p:grpSpPr>
          <p:sp>
            <p:nvSpPr>
              <p:cNvPr id="2206" name="Google Shape;2206;p58"/>
              <p:cNvSpPr/>
              <p:nvPr/>
            </p:nvSpPr>
            <p:spPr>
              <a:xfrm>
                <a:off x="4998348" y="1848298"/>
                <a:ext cx="1665517" cy="1665554"/>
              </a:xfrm>
              <a:custGeom>
                <a:avLst/>
                <a:gdLst/>
                <a:ahLst/>
                <a:cxnLst/>
                <a:rect l="l" t="t" r="r" b="b"/>
                <a:pathLst>
                  <a:path w="45188" h="45189" extrusionOk="0">
                    <a:moveTo>
                      <a:pt x="22578" y="1"/>
                    </a:moveTo>
                    <a:cubicBezTo>
                      <a:pt x="10097" y="1"/>
                      <a:pt x="1" y="10131"/>
                      <a:pt x="1" y="22578"/>
                    </a:cubicBezTo>
                    <a:cubicBezTo>
                      <a:pt x="1" y="35058"/>
                      <a:pt x="10097" y="45188"/>
                      <a:pt x="22578" y="45188"/>
                    </a:cubicBezTo>
                    <a:cubicBezTo>
                      <a:pt x="35058" y="45188"/>
                      <a:pt x="45188" y="35058"/>
                      <a:pt x="45188" y="22578"/>
                    </a:cubicBezTo>
                    <a:cubicBezTo>
                      <a:pt x="45188" y="10131"/>
                      <a:pt x="35058" y="1"/>
                      <a:pt x="2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07" name="Google Shape;2207;p58"/>
              <p:cNvSpPr/>
              <p:nvPr/>
            </p:nvSpPr>
            <p:spPr>
              <a:xfrm>
                <a:off x="5353396" y="2503514"/>
                <a:ext cx="190406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5166" extrusionOk="0">
                    <a:moveTo>
                      <a:pt x="2583" y="1"/>
                    </a:moveTo>
                    <a:cubicBezTo>
                      <a:pt x="1160" y="1"/>
                      <a:pt x="1" y="1159"/>
                      <a:pt x="1" y="2583"/>
                    </a:cubicBezTo>
                    <a:cubicBezTo>
                      <a:pt x="1" y="4006"/>
                      <a:pt x="1160" y="5165"/>
                      <a:pt x="2583" y="5165"/>
                    </a:cubicBezTo>
                    <a:cubicBezTo>
                      <a:pt x="4006" y="5165"/>
                      <a:pt x="5165" y="4006"/>
                      <a:pt x="5165" y="2583"/>
                    </a:cubicBezTo>
                    <a:cubicBezTo>
                      <a:pt x="5165" y="1159"/>
                      <a:pt x="4006" y="1"/>
                      <a:pt x="25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08" name="Google Shape;2208;p58"/>
              <p:cNvSpPr/>
              <p:nvPr/>
            </p:nvSpPr>
            <p:spPr>
              <a:xfrm>
                <a:off x="6118448" y="2503514"/>
                <a:ext cx="189153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5166" extrusionOk="0">
                    <a:moveTo>
                      <a:pt x="2582" y="1"/>
                    </a:moveTo>
                    <a:cubicBezTo>
                      <a:pt x="1159" y="1"/>
                      <a:pt x="0" y="1159"/>
                      <a:pt x="0" y="2583"/>
                    </a:cubicBezTo>
                    <a:cubicBezTo>
                      <a:pt x="0" y="4006"/>
                      <a:pt x="1159" y="5165"/>
                      <a:pt x="2582" y="5165"/>
                    </a:cubicBezTo>
                    <a:cubicBezTo>
                      <a:pt x="4006" y="5165"/>
                      <a:pt x="5131" y="4006"/>
                      <a:pt x="5131" y="2583"/>
                    </a:cubicBezTo>
                    <a:cubicBezTo>
                      <a:pt x="5131" y="1159"/>
                      <a:pt x="4006" y="1"/>
                      <a:pt x="25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2209" name="Google Shape;2209;p58"/>
            <p:cNvSpPr/>
            <p:nvPr/>
          </p:nvSpPr>
          <p:spPr>
            <a:xfrm rot="-4037505">
              <a:off x="4492742" y="2376374"/>
              <a:ext cx="59839" cy="59839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0" name="Google Shape;2210;p58"/>
          <p:cNvGrpSpPr/>
          <p:nvPr/>
        </p:nvGrpSpPr>
        <p:grpSpPr>
          <a:xfrm>
            <a:off x="6249417" y="1044523"/>
            <a:ext cx="352090" cy="352098"/>
            <a:chOff x="4346615" y="3039273"/>
            <a:chExt cx="352090" cy="352098"/>
          </a:xfrm>
        </p:grpSpPr>
        <p:grpSp>
          <p:nvGrpSpPr>
            <p:cNvPr id="2211" name="Google Shape;2211;p58"/>
            <p:cNvGrpSpPr/>
            <p:nvPr/>
          </p:nvGrpSpPr>
          <p:grpSpPr>
            <a:xfrm>
              <a:off x="4346615" y="3039273"/>
              <a:ext cx="352090" cy="352098"/>
              <a:chOff x="4998348" y="1848298"/>
              <a:chExt cx="1665517" cy="1665554"/>
            </a:xfrm>
          </p:grpSpPr>
          <p:sp>
            <p:nvSpPr>
              <p:cNvPr id="2212" name="Google Shape;2212;p58"/>
              <p:cNvSpPr/>
              <p:nvPr/>
            </p:nvSpPr>
            <p:spPr>
              <a:xfrm>
                <a:off x="4998348" y="1848298"/>
                <a:ext cx="1665517" cy="1665554"/>
              </a:xfrm>
              <a:custGeom>
                <a:avLst/>
                <a:gdLst/>
                <a:ahLst/>
                <a:cxnLst/>
                <a:rect l="l" t="t" r="r" b="b"/>
                <a:pathLst>
                  <a:path w="45188" h="45189" extrusionOk="0">
                    <a:moveTo>
                      <a:pt x="22578" y="1"/>
                    </a:moveTo>
                    <a:cubicBezTo>
                      <a:pt x="10097" y="1"/>
                      <a:pt x="1" y="10131"/>
                      <a:pt x="1" y="22578"/>
                    </a:cubicBezTo>
                    <a:cubicBezTo>
                      <a:pt x="1" y="35058"/>
                      <a:pt x="10097" y="45188"/>
                      <a:pt x="22578" y="45188"/>
                    </a:cubicBezTo>
                    <a:cubicBezTo>
                      <a:pt x="35058" y="45188"/>
                      <a:pt x="45188" y="35058"/>
                      <a:pt x="45188" y="22578"/>
                    </a:cubicBezTo>
                    <a:cubicBezTo>
                      <a:pt x="45188" y="10131"/>
                      <a:pt x="35058" y="1"/>
                      <a:pt x="225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13" name="Google Shape;2213;p58"/>
              <p:cNvSpPr/>
              <p:nvPr/>
            </p:nvSpPr>
            <p:spPr>
              <a:xfrm>
                <a:off x="5353396" y="2503514"/>
                <a:ext cx="190406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5166" extrusionOk="0">
                    <a:moveTo>
                      <a:pt x="2583" y="1"/>
                    </a:moveTo>
                    <a:cubicBezTo>
                      <a:pt x="1160" y="1"/>
                      <a:pt x="1" y="1159"/>
                      <a:pt x="1" y="2583"/>
                    </a:cubicBezTo>
                    <a:cubicBezTo>
                      <a:pt x="1" y="4006"/>
                      <a:pt x="1160" y="5165"/>
                      <a:pt x="2583" y="5165"/>
                    </a:cubicBezTo>
                    <a:cubicBezTo>
                      <a:pt x="4006" y="5165"/>
                      <a:pt x="5165" y="4006"/>
                      <a:pt x="5165" y="2583"/>
                    </a:cubicBezTo>
                    <a:cubicBezTo>
                      <a:pt x="5165" y="1159"/>
                      <a:pt x="4006" y="1"/>
                      <a:pt x="25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14" name="Google Shape;2214;p58"/>
              <p:cNvSpPr/>
              <p:nvPr/>
            </p:nvSpPr>
            <p:spPr>
              <a:xfrm>
                <a:off x="6118448" y="2503514"/>
                <a:ext cx="189153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5166" extrusionOk="0">
                    <a:moveTo>
                      <a:pt x="2582" y="1"/>
                    </a:moveTo>
                    <a:cubicBezTo>
                      <a:pt x="1159" y="1"/>
                      <a:pt x="0" y="1159"/>
                      <a:pt x="0" y="2583"/>
                    </a:cubicBezTo>
                    <a:cubicBezTo>
                      <a:pt x="0" y="4006"/>
                      <a:pt x="1159" y="5165"/>
                      <a:pt x="2582" y="5165"/>
                    </a:cubicBezTo>
                    <a:cubicBezTo>
                      <a:pt x="4006" y="5165"/>
                      <a:pt x="5131" y="4006"/>
                      <a:pt x="5131" y="2583"/>
                    </a:cubicBezTo>
                    <a:cubicBezTo>
                      <a:pt x="5131" y="1159"/>
                      <a:pt x="4006" y="1"/>
                      <a:pt x="25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2215" name="Google Shape;2215;p58"/>
            <p:cNvSpPr/>
            <p:nvPr/>
          </p:nvSpPr>
          <p:spPr>
            <a:xfrm>
              <a:off x="4484863" y="3234350"/>
              <a:ext cx="75600" cy="1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6" name="Google Shape;2216;p58"/>
          <p:cNvSpPr txBox="1"/>
          <p:nvPr/>
        </p:nvSpPr>
        <p:spPr>
          <a:xfrm>
            <a:off x="4305698" y="1027075"/>
            <a:ext cx="7482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smtClean="0">
                <a:solidFill>
                  <a:schemeClr val="lt1"/>
                </a:solidFill>
                <a:latin typeface="Comfortaa"/>
                <a:sym typeface="Comfortaa"/>
              </a:rPr>
              <a:t>10</a:t>
            </a:r>
            <a:endParaRPr sz="1000"/>
          </a:p>
        </p:txBody>
      </p:sp>
      <p:sp>
        <p:nvSpPr>
          <p:cNvPr id="2217" name="Google Shape;2217;p58"/>
          <p:cNvSpPr txBox="1"/>
          <p:nvPr/>
        </p:nvSpPr>
        <p:spPr>
          <a:xfrm>
            <a:off x="5469474" y="1027075"/>
            <a:ext cx="7482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Comfortaa"/>
                <a:sym typeface="Comfortaa"/>
              </a:rPr>
              <a:t>9</a:t>
            </a:r>
            <a:endParaRPr sz="1000"/>
          </a:p>
        </p:txBody>
      </p:sp>
      <p:sp>
        <p:nvSpPr>
          <p:cNvPr id="2218" name="Google Shape;2218;p58"/>
          <p:cNvSpPr txBox="1"/>
          <p:nvPr/>
        </p:nvSpPr>
        <p:spPr>
          <a:xfrm>
            <a:off x="6633250" y="1027075"/>
            <a:ext cx="11052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smtClean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8</a:t>
            </a:r>
            <a:endParaRPr sz="1000"/>
          </a:p>
        </p:txBody>
      </p:sp>
      <p:grpSp>
        <p:nvGrpSpPr>
          <p:cNvPr id="2219" name="Google Shape;2219;p58"/>
          <p:cNvGrpSpPr/>
          <p:nvPr/>
        </p:nvGrpSpPr>
        <p:grpSpPr>
          <a:xfrm>
            <a:off x="5469465" y="2036568"/>
            <a:ext cx="352090" cy="352098"/>
            <a:chOff x="4346615" y="2203309"/>
            <a:chExt cx="352090" cy="352098"/>
          </a:xfrm>
        </p:grpSpPr>
        <p:grpSp>
          <p:nvGrpSpPr>
            <p:cNvPr id="2220" name="Google Shape;2220;p58"/>
            <p:cNvGrpSpPr/>
            <p:nvPr/>
          </p:nvGrpSpPr>
          <p:grpSpPr>
            <a:xfrm>
              <a:off x="4346615" y="2203309"/>
              <a:ext cx="352090" cy="352098"/>
              <a:chOff x="4998348" y="1848298"/>
              <a:chExt cx="1665517" cy="1665554"/>
            </a:xfrm>
          </p:grpSpPr>
          <p:sp>
            <p:nvSpPr>
              <p:cNvPr id="2221" name="Google Shape;2221;p58"/>
              <p:cNvSpPr/>
              <p:nvPr/>
            </p:nvSpPr>
            <p:spPr>
              <a:xfrm>
                <a:off x="4998348" y="1848298"/>
                <a:ext cx="1665517" cy="1665554"/>
              </a:xfrm>
              <a:custGeom>
                <a:avLst/>
                <a:gdLst/>
                <a:ahLst/>
                <a:cxnLst/>
                <a:rect l="l" t="t" r="r" b="b"/>
                <a:pathLst>
                  <a:path w="45188" h="45189" extrusionOk="0">
                    <a:moveTo>
                      <a:pt x="22578" y="1"/>
                    </a:moveTo>
                    <a:cubicBezTo>
                      <a:pt x="10097" y="1"/>
                      <a:pt x="1" y="10131"/>
                      <a:pt x="1" y="22578"/>
                    </a:cubicBezTo>
                    <a:cubicBezTo>
                      <a:pt x="1" y="35058"/>
                      <a:pt x="10097" y="45188"/>
                      <a:pt x="22578" y="45188"/>
                    </a:cubicBezTo>
                    <a:cubicBezTo>
                      <a:pt x="35058" y="45188"/>
                      <a:pt x="45188" y="35058"/>
                      <a:pt x="45188" y="22578"/>
                    </a:cubicBezTo>
                    <a:cubicBezTo>
                      <a:pt x="45188" y="10131"/>
                      <a:pt x="35058" y="1"/>
                      <a:pt x="2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22" name="Google Shape;2222;p58"/>
              <p:cNvSpPr/>
              <p:nvPr/>
            </p:nvSpPr>
            <p:spPr>
              <a:xfrm>
                <a:off x="5353396" y="2503514"/>
                <a:ext cx="190406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5166" extrusionOk="0">
                    <a:moveTo>
                      <a:pt x="2583" y="1"/>
                    </a:moveTo>
                    <a:cubicBezTo>
                      <a:pt x="1160" y="1"/>
                      <a:pt x="1" y="1159"/>
                      <a:pt x="1" y="2583"/>
                    </a:cubicBezTo>
                    <a:cubicBezTo>
                      <a:pt x="1" y="4006"/>
                      <a:pt x="1160" y="5165"/>
                      <a:pt x="2583" y="5165"/>
                    </a:cubicBezTo>
                    <a:cubicBezTo>
                      <a:pt x="4006" y="5165"/>
                      <a:pt x="5165" y="4006"/>
                      <a:pt x="5165" y="2583"/>
                    </a:cubicBezTo>
                    <a:cubicBezTo>
                      <a:pt x="5165" y="1159"/>
                      <a:pt x="4006" y="1"/>
                      <a:pt x="25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23" name="Google Shape;2223;p58"/>
              <p:cNvSpPr/>
              <p:nvPr/>
            </p:nvSpPr>
            <p:spPr>
              <a:xfrm>
                <a:off x="6118448" y="2503514"/>
                <a:ext cx="189153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5166" extrusionOk="0">
                    <a:moveTo>
                      <a:pt x="2582" y="1"/>
                    </a:moveTo>
                    <a:cubicBezTo>
                      <a:pt x="1159" y="1"/>
                      <a:pt x="0" y="1159"/>
                      <a:pt x="0" y="2583"/>
                    </a:cubicBezTo>
                    <a:cubicBezTo>
                      <a:pt x="0" y="4006"/>
                      <a:pt x="1159" y="5165"/>
                      <a:pt x="2582" y="5165"/>
                    </a:cubicBezTo>
                    <a:cubicBezTo>
                      <a:pt x="4006" y="5165"/>
                      <a:pt x="5131" y="4006"/>
                      <a:pt x="5131" y="2583"/>
                    </a:cubicBezTo>
                    <a:cubicBezTo>
                      <a:pt x="5131" y="1159"/>
                      <a:pt x="4006" y="1"/>
                      <a:pt x="25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2224" name="Google Shape;2224;p58"/>
            <p:cNvSpPr/>
            <p:nvPr/>
          </p:nvSpPr>
          <p:spPr>
            <a:xfrm rot="-4037505">
              <a:off x="4492742" y="2376374"/>
              <a:ext cx="59839" cy="59839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5" name="Google Shape;2225;p58"/>
          <p:cNvGrpSpPr/>
          <p:nvPr/>
        </p:nvGrpSpPr>
        <p:grpSpPr>
          <a:xfrm>
            <a:off x="6592315" y="2036568"/>
            <a:ext cx="352090" cy="352098"/>
            <a:chOff x="4346615" y="2203309"/>
            <a:chExt cx="352090" cy="352098"/>
          </a:xfrm>
        </p:grpSpPr>
        <p:grpSp>
          <p:nvGrpSpPr>
            <p:cNvPr id="2226" name="Google Shape;2226;p58"/>
            <p:cNvGrpSpPr/>
            <p:nvPr/>
          </p:nvGrpSpPr>
          <p:grpSpPr>
            <a:xfrm>
              <a:off x="4346615" y="2203309"/>
              <a:ext cx="352090" cy="352098"/>
              <a:chOff x="4998348" y="1848298"/>
              <a:chExt cx="1665517" cy="1665554"/>
            </a:xfrm>
          </p:grpSpPr>
          <p:sp>
            <p:nvSpPr>
              <p:cNvPr id="2227" name="Google Shape;2227;p58"/>
              <p:cNvSpPr/>
              <p:nvPr/>
            </p:nvSpPr>
            <p:spPr>
              <a:xfrm>
                <a:off x="4998348" y="1848298"/>
                <a:ext cx="1665517" cy="1665554"/>
              </a:xfrm>
              <a:custGeom>
                <a:avLst/>
                <a:gdLst/>
                <a:ahLst/>
                <a:cxnLst/>
                <a:rect l="l" t="t" r="r" b="b"/>
                <a:pathLst>
                  <a:path w="45188" h="45189" extrusionOk="0">
                    <a:moveTo>
                      <a:pt x="22578" y="1"/>
                    </a:moveTo>
                    <a:cubicBezTo>
                      <a:pt x="10097" y="1"/>
                      <a:pt x="1" y="10131"/>
                      <a:pt x="1" y="22578"/>
                    </a:cubicBezTo>
                    <a:cubicBezTo>
                      <a:pt x="1" y="35058"/>
                      <a:pt x="10097" y="45188"/>
                      <a:pt x="22578" y="45188"/>
                    </a:cubicBezTo>
                    <a:cubicBezTo>
                      <a:pt x="35058" y="45188"/>
                      <a:pt x="45188" y="35058"/>
                      <a:pt x="45188" y="22578"/>
                    </a:cubicBezTo>
                    <a:cubicBezTo>
                      <a:pt x="45188" y="10131"/>
                      <a:pt x="35058" y="1"/>
                      <a:pt x="2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28" name="Google Shape;2228;p58"/>
              <p:cNvSpPr/>
              <p:nvPr/>
            </p:nvSpPr>
            <p:spPr>
              <a:xfrm>
                <a:off x="5353396" y="2503514"/>
                <a:ext cx="190406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5166" extrusionOk="0">
                    <a:moveTo>
                      <a:pt x="2583" y="1"/>
                    </a:moveTo>
                    <a:cubicBezTo>
                      <a:pt x="1160" y="1"/>
                      <a:pt x="1" y="1159"/>
                      <a:pt x="1" y="2583"/>
                    </a:cubicBezTo>
                    <a:cubicBezTo>
                      <a:pt x="1" y="4006"/>
                      <a:pt x="1160" y="5165"/>
                      <a:pt x="2583" y="5165"/>
                    </a:cubicBezTo>
                    <a:cubicBezTo>
                      <a:pt x="4006" y="5165"/>
                      <a:pt x="5165" y="4006"/>
                      <a:pt x="5165" y="2583"/>
                    </a:cubicBezTo>
                    <a:cubicBezTo>
                      <a:pt x="5165" y="1159"/>
                      <a:pt x="4006" y="1"/>
                      <a:pt x="25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29" name="Google Shape;2229;p58"/>
              <p:cNvSpPr/>
              <p:nvPr/>
            </p:nvSpPr>
            <p:spPr>
              <a:xfrm>
                <a:off x="6118448" y="2503514"/>
                <a:ext cx="189153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5166" extrusionOk="0">
                    <a:moveTo>
                      <a:pt x="2582" y="1"/>
                    </a:moveTo>
                    <a:cubicBezTo>
                      <a:pt x="1159" y="1"/>
                      <a:pt x="0" y="1159"/>
                      <a:pt x="0" y="2583"/>
                    </a:cubicBezTo>
                    <a:cubicBezTo>
                      <a:pt x="0" y="4006"/>
                      <a:pt x="1159" y="5165"/>
                      <a:pt x="2582" y="5165"/>
                    </a:cubicBezTo>
                    <a:cubicBezTo>
                      <a:pt x="4006" y="5165"/>
                      <a:pt x="5131" y="4006"/>
                      <a:pt x="5131" y="2583"/>
                    </a:cubicBezTo>
                    <a:cubicBezTo>
                      <a:pt x="5131" y="1159"/>
                      <a:pt x="4006" y="1"/>
                      <a:pt x="25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2230" name="Google Shape;2230;p58"/>
            <p:cNvSpPr/>
            <p:nvPr/>
          </p:nvSpPr>
          <p:spPr>
            <a:xfrm rot="-4037505">
              <a:off x="4492742" y="2376374"/>
              <a:ext cx="59839" cy="59839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1" name="Google Shape;2231;p58"/>
          <p:cNvGrpSpPr/>
          <p:nvPr/>
        </p:nvGrpSpPr>
        <p:grpSpPr>
          <a:xfrm>
            <a:off x="5469465" y="3630141"/>
            <a:ext cx="352090" cy="352098"/>
            <a:chOff x="4346615" y="3039273"/>
            <a:chExt cx="352090" cy="352098"/>
          </a:xfrm>
        </p:grpSpPr>
        <p:grpSp>
          <p:nvGrpSpPr>
            <p:cNvPr id="2232" name="Google Shape;2232;p58"/>
            <p:cNvGrpSpPr/>
            <p:nvPr/>
          </p:nvGrpSpPr>
          <p:grpSpPr>
            <a:xfrm>
              <a:off x="4346615" y="3039273"/>
              <a:ext cx="352090" cy="352098"/>
              <a:chOff x="4998348" y="1848298"/>
              <a:chExt cx="1665517" cy="1665554"/>
            </a:xfrm>
          </p:grpSpPr>
          <p:sp>
            <p:nvSpPr>
              <p:cNvPr id="2233" name="Google Shape;2233;p58"/>
              <p:cNvSpPr/>
              <p:nvPr/>
            </p:nvSpPr>
            <p:spPr>
              <a:xfrm>
                <a:off x="4998348" y="1848298"/>
                <a:ext cx="1665517" cy="1665554"/>
              </a:xfrm>
              <a:custGeom>
                <a:avLst/>
                <a:gdLst/>
                <a:ahLst/>
                <a:cxnLst/>
                <a:rect l="l" t="t" r="r" b="b"/>
                <a:pathLst>
                  <a:path w="45188" h="45189" extrusionOk="0">
                    <a:moveTo>
                      <a:pt x="22578" y="1"/>
                    </a:moveTo>
                    <a:cubicBezTo>
                      <a:pt x="10097" y="1"/>
                      <a:pt x="1" y="10131"/>
                      <a:pt x="1" y="22578"/>
                    </a:cubicBezTo>
                    <a:cubicBezTo>
                      <a:pt x="1" y="35058"/>
                      <a:pt x="10097" y="45188"/>
                      <a:pt x="22578" y="45188"/>
                    </a:cubicBezTo>
                    <a:cubicBezTo>
                      <a:pt x="35058" y="45188"/>
                      <a:pt x="45188" y="35058"/>
                      <a:pt x="45188" y="22578"/>
                    </a:cubicBezTo>
                    <a:cubicBezTo>
                      <a:pt x="45188" y="10131"/>
                      <a:pt x="35058" y="1"/>
                      <a:pt x="225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34" name="Google Shape;2234;p58"/>
              <p:cNvSpPr/>
              <p:nvPr/>
            </p:nvSpPr>
            <p:spPr>
              <a:xfrm>
                <a:off x="5353396" y="2503514"/>
                <a:ext cx="190406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5166" extrusionOk="0">
                    <a:moveTo>
                      <a:pt x="2583" y="1"/>
                    </a:moveTo>
                    <a:cubicBezTo>
                      <a:pt x="1160" y="1"/>
                      <a:pt x="1" y="1159"/>
                      <a:pt x="1" y="2583"/>
                    </a:cubicBezTo>
                    <a:cubicBezTo>
                      <a:pt x="1" y="4006"/>
                      <a:pt x="1160" y="5165"/>
                      <a:pt x="2583" y="5165"/>
                    </a:cubicBezTo>
                    <a:cubicBezTo>
                      <a:pt x="4006" y="5165"/>
                      <a:pt x="5165" y="4006"/>
                      <a:pt x="5165" y="2583"/>
                    </a:cubicBezTo>
                    <a:cubicBezTo>
                      <a:pt x="5165" y="1159"/>
                      <a:pt x="4006" y="1"/>
                      <a:pt x="25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35" name="Google Shape;2235;p58"/>
              <p:cNvSpPr/>
              <p:nvPr/>
            </p:nvSpPr>
            <p:spPr>
              <a:xfrm>
                <a:off x="6118448" y="2503514"/>
                <a:ext cx="189153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5166" extrusionOk="0">
                    <a:moveTo>
                      <a:pt x="2582" y="1"/>
                    </a:moveTo>
                    <a:cubicBezTo>
                      <a:pt x="1159" y="1"/>
                      <a:pt x="0" y="1159"/>
                      <a:pt x="0" y="2583"/>
                    </a:cubicBezTo>
                    <a:cubicBezTo>
                      <a:pt x="0" y="4006"/>
                      <a:pt x="1159" y="5165"/>
                      <a:pt x="2582" y="5165"/>
                    </a:cubicBezTo>
                    <a:cubicBezTo>
                      <a:pt x="4006" y="5165"/>
                      <a:pt x="5131" y="4006"/>
                      <a:pt x="5131" y="2583"/>
                    </a:cubicBezTo>
                    <a:cubicBezTo>
                      <a:pt x="5131" y="1159"/>
                      <a:pt x="4006" y="1"/>
                      <a:pt x="25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2236" name="Google Shape;2236;p58"/>
            <p:cNvSpPr/>
            <p:nvPr/>
          </p:nvSpPr>
          <p:spPr>
            <a:xfrm>
              <a:off x="4484863" y="3234350"/>
              <a:ext cx="75600" cy="1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58"/>
          <p:cNvGrpSpPr/>
          <p:nvPr/>
        </p:nvGrpSpPr>
        <p:grpSpPr>
          <a:xfrm>
            <a:off x="5469465" y="2833355"/>
            <a:ext cx="352090" cy="352098"/>
            <a:chOff x="4346615" y="3039273"/>
            <a:chExt cx="352090" cy="352098"/>
          </a:xfrm>
        </p:grpSpPr>
        <p:grpSp>
          <p:nvGrpSpPr>
            <p:cNvPr id="2238" name="Google Shape;2238;p58"/>
            <p:cNvGrpSpPr/>
            <p:nvPr/>
          </p:nvGrpSpPr>
          <p:grpSpPr>
            <a:xfrm>
              <a:off x="4346615" y="3039273"/>
              <a:ext cx="352090" cy="352098"/>
              <a:chOff x="4998348" y="1848298"/>
              <a:chExt cx="1665517" cy="1665554"/>
            </a:xfrm>
          </p:grpSpPr>
          <p:sp>
            <p:nvSpPr>
              <p:cNvPr id="2239" name="Google Shape;2239;p58"/>
              <p:cNvSpPr/>
              <p:nvPr/>
            </p:nvSpPr>
            <p:spPr>
              <a:xfrm>
                <a:off x="4998348" y="1848298"/>
                <a:ext cx="1665517" cy="1665554"/>
              </a:xfrm>
              <a:custGeom>
                <a:avLst/>
                <a:gdLst/>
                <a:ahLst/>
                <a:cxnLst/>
                <a:rect l="l" t="t" r="r" b="b"/>
                <a:pathLst>
                  <a:path w="45188" h="45189" extrusionOk="0">
                    <a:moveTo>
                      <a:pt x="22578" y="1"/>
                    </a:moveTo>
                    <a:cubicBezTo>
                      <a:pt x="10097" y="1"/>
                      <a:pt x="1" y="10131"/>
                      <a:pt x="1" y="22578"/>
                    </a:cubicBezTo>
                    <a:cubicBezTo>
                      <a:pt x="1" y="35058"/>
                      <a:pt x="10097" y="45188"/>
                      <a:pt x="22578" y="45188"/>
                    </a:cubicBezTo>
                    <a:cubicBezTo>
                      <a:pt x="35058" y="45188"/>
                      <a:pt x="45188" y="35058"/>
                      <a:pt x="45188" y="22578"/>
                    </a:cubicBezTo>
                    <a:cubicBezTo>
                      <a:pt x="45188" y="10131"/>
                      <a:pt x="35058" y="1"/>
                      <a:pt x="225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40" name="Google Shape;2240;p58"/>
              <p:cNvSpPr/>
              <p:nvPr/>
            </p:nvSpPr>
            <p:spPr>
              <a:xfrm>
                <a:off x="5353396" y="2503514"/>
                <a:ext cx="190406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5166" extrusionOk="0">
                    <a:moveTo>
                      <a:pt x="2583" y="1"/>
                    </a:moveTo>
                    <a:cubicBezTo>
                      <a:pt x="1160" y="1"/>
                      <a:pt x="1" y="1159"/>
                      <a:pt x="1" y="2583"/>
                    </a:cubicBezTo>
                    <a:cubicBezTo>
                      <a:pt x="1" y="4006"/>
                      <a:pt x="1160" y="5165"/>
                      <a:pt x="2583" y="5165"/>
                    </a:cubicBezTo>
                    <a:cubicBezTo>
                      <a:pt x="4006" y="5165"/>
                      <a:pt x="5165" y="4006"/>
                      <a:pt x="5165" y="2583"/>
                    </a:cubicBezTo>
                    <a:cubicBezTo>
                      <a:pt x="5165" y="1159"/>
                      <a:pt x="4006" y="1"/>
                      <a:pt x="25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41" name="Google Shape;2241;p58"/>
              <p:cNvSpPr/>
              <p:nvPr/>
            </p:nvSpPr>
            <p:spPr>
              <a:xfrm>
                <a:off x="6118448" y="2503514"/>
                <a:ext cx="189153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5166" extrusionOk="0">
                    <a:moveTo>
                      <a:pt x="2582" y="1"/>
                    </a:moveTo>
                    <a:cubicBezTo>
                      <a:pt x="1159" y="1"/>
                      <a:pt x="0" y="1159"/>
                      <a:pt x="0" y="2583"/>
                    </a:cubicBezTo>
                    <a:cubicBezTo>
                      <a:pt x="0" y="4006"/>
                      <a:pt x="1159" y="5165"/>
                      <a:pt x="2582" y="5165"/>
                    </a:cubicBezTo>
                    <a:cubicBezTo>
                      <a:pt x="4006" y="5165"/>
                      <a:pt x="5131" y="4006"/>
                      <a:pt x="5131" y="2583"/>
                    </a:cubicBezTo>
                    <a:cubicBezTo>
                      <a:pt x="5131" y="1159"/>
                      <a:pt x="4006" y="1"/>
                      <a:pt x="25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2242" name="Google Shape;2242;p58"/>
            <p:cNvSpPr/>
            <p:nvPr/>
          </p:nvSpPr>
          <p:spPr>
            <a:xfrm>
              <a:off x="4484863" y="3234350"/>
              <a:ext cx="75600" cy="1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3" name="Google Shape;2243;p58"/>
          <p:cNvGrpSpPr/>
          <p:nvPr/>
        </p:nvGrpSpPr>
        <p:grpSpPr>
          <a:xfrm>
            <a:off x="6592315" y="3231748"/>
            <a:ext cx="352090" cy="352098"/>
            <a:chOff x="4346615" y="3039273"/>
            <a:chExt cx="352090" cy="352098"/>
          </a:xfrm>
        </p:grpSpPr>
        <p:grpSp>
          <p:nvGrpSpPr>
            <p:cNvPr id="2244" name="Google Shape;2244;p58"/>
            <p:cNvGrpSpPr/>
            <p:nvPr/>
          </p:nvGrpSpPr>
          <p:grpSpPr>
            <a:xfrm>
              <a:off x="4346615" y="3039273"/>
              <a:ext cx="352090" cy="352098"/>
              <a:chOff x="4998348" y="1848298"/>
              <a:chExt cx="1665517" cy="1665554"/>
            </a:xfrm>
          </p:grpSpPr>
          <p:sp>
            <p:nvSpPr>
              <p:cNvPr id="2245" name="Google Shape;2245;p58"/>
              <p:cNvSpPr/>
              <p:nvPr/>
            </p:nvSpPr>
            <p:spPr>
              <a:xfrm>
                <a:off x="4998348" y="1848298"/>
                <a:ext cx="1665517" cy="1665554"/>
              </a:xfrm>
              <a:custGeom>
                <a:avLst/>
                <a:gdLst/>
                <a:ahLst/>
                <a:cxnLst/>
                <a:rect l="l" t="t" r="r" b="b"/>
                <a:pathLst>
                  <a:path w="45188" h="45189" extrusionOk="0">
                    <a:moveTo>
                      <a:pt x="22578" y="1"/>
                    </a:moveTo>
                    <a:cubicBezTo>
                      <a:pt x="10097" y="1"/>
                      <a:pt x="1" y="10131"/>
                      <a:pt x="1" y="22578"/>
                    </a:cubicBezTo>
                    <a:cubicBezTo>
                      <a:pt x="1" y="35058"/>
                      <a:pt x="10097" y="45188"/>
                      <a:pt x="22578" y="45188"/>
                    </a:cubicBezTo>
                    <a:cubicBezTo>
                      <a:pt x="35058" y="45188"/>
                      <a:pt x="45188" y="35058"/>
                      <a:pt x="45188" y="22578"/>
                    </a:cubicBezTo>
                    <a:cubicBezTo>
                      <a:pt x="45188" y="10131"/>
                      <a:pt x="35058" y="1"/>
                      <a:pt x="225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46" name="Google Shape;2246;p58"/>
              <p:cNvSpPr/>
              <p:nvPr/>
            </p:nvSpPr>
            <p:spPr>
              <a:xfrm>
                <a:off x="5353396" y="2503514"/>
                <a:ext cx="190406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5166" extrusionOk="0">
                    <a:moveTo>
                      <a:pt x="2583" y="1"/>
                    </a:moveTo>
                    <a:cubicBezTo>
                      <a:pt x="1160" y="1"/>
                      <a:pt x="1" y="1159"/>
                      <a:pt x="1" y="2583"/>
                    </a:cubicBezTo>
                    <a:cubicBezTo>
                      <a:pt x="1" y="4006"/>
                      <a:pt x="1160" y="5165"/>
                      <a:pt x="2583" y="5165"/>
                    </a:cubicBezTo>
                    <a:cubicBezTo>
                      <a:pt x="4006" y="5165"/>
                      <a:pt x="5165" y="4006"/>
                      <a:pt x="5165" y="2583"/>
                    </a:cubicBezTo>
                    <a:cubicBezTo>
                      <a:pt x="5165" y="1159"/>
                      <a:pt x="4006" y="1"/>
                      <a:pt x="25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47" name="Google Shape;2247;p58"/>
              <p:cNvSpPr/>
              <p:nvPr/>
            </p:nvSpPr>
            <p:spPr>
              <a:xfrm>
                <a:off x="6118448" y="2503514"/>
                <a:ext cx="189153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5166" extrusionOk="0">
                    <a:moveTo>
                      <a:pt x="2582" y="1"/>
                    </a:moveTo>
                    <a:cubicBezTo>
                      <a:pt x="1159" y="1"/>
                      <a:pt x="0" y="1159"/>
                      <a:pt x="0" y="2583"/>
                    </a:cubicBezTo>
                    <a:cubicBezTo>
                      <a:pt x="0" y="4006"/>
                      <a:pt x="1159" y="5165"/>
                      <a:pt x="2582" y="5165"/>
                    </a:cubicBezTo>
                    <a:cubicBezTo>
                      <a:pt x="4006" y="5165"/>
                      <a:pt x="5131" y="4006"/>
                      <a:pt x="5131" y="2583"/>
                    </a:cubicBezTo>
                    <a:cubicBezTo>
                      <a:pt x="5131" y="1159"/>
                      <a:pt x="4006" y="1"/>
                      <a:pt x="25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2248" name="Google Shape;2248;p58"/>
            <p:cNvSpPr/>
            <p:nvPr/>
          </p:nvSpPr>
          <p:spPr>
            <a:xfrm>
              <a:off x="4484863" y="3234350"/>
              <a:ext cx="75600" cy="1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9" name="Google Shape;2249;p58"/>
          <p:cNvGrpSpPr/>
          <p:nvPr/>
        </p:nvGrpSpPr>
        <p:grpSpPr>
          <a:xfrm>
            <a:off x="5474053" y="3231748"/>
            <a:ext cx="352090" cy="352098"/>
            <a:chOff x="4998348" y="1848298"/>
            <a:chExt cx="1665517" cy="1665554"/>
          </a:xfrm>
        </p:grpSpPr>
        <p:sp>
          <p:nvSpPr>
            <p:cNvPr id="2250" name="Google Shape;2250;p58"/>
            <p:cNvSpPr/>
            <p:nvPr/>
          </p:nvSpPr>
          <p:spPr>
            <a:xfrm>
              <a:off x="4998348" y="1848298"/>
              <a:ext cx="1665517" cy="1665554"/>
            </a:xfrm>
            <a:custGeom>
              <a:avLst/>
              <a:gdLst/>
              <a:ahLst/>
              <a:cxnLst/>
              <a:rect l="l" t="t" r="r" b="b"/>
              <a:pathLst>
                <a:path w="45188" h="45189" extrusionOk="0">
                  <a:moveTo>
                    <a:pt x="22578" y="1"/>
                  </a:moveTo>
                  <a:cubicBezTo>
                    <a:pt x="10097" y="1"/>
                    <a:pt x="1" y="10131"/>
                    <a:pt x="1" y="22578"/>
                  </a:cubicBezTo>
                  <a:cubicBezTo>
                    <a:pt x="1" y="35058"/>
                    <a:pt x="10097" y="45188"/>
                    <a:pt x="22578" y="45188"/>
                  </a:cubicBezTo>
                  <a:cubicBezTo>
                    <a:pt x="35058" y="45188"/>
                    <a:pt x="45188" y="35058"/>
                    <a:pt x="45188" y="22578"/>
                  </a:cubicBezTo>
                  <a:cubicBezTo>
                    <a:pt x="45188" y="10131"/>
                    <a:pt x="35058" y="1"/>
                    <a:pt x="22578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5353396" y="2503514"/>
              <a:ext cx="190406" cy="190406"/>
            </a:xfrm>
            <a:custGeom>
              <a:avLst/>
              <a:gdLst/>
              <a:ahLst/>
              <a:cxnLst/>
              <a:rect l="l" t="t" r="r" b="b"/>
              <a:pathLst>
                <a:path w="5166" h="5166" extrusionOk="0">
                  <a:moveTo>
                    <a:pt x="2583" y="1"/>
                  </a:moveTo>
                  <a:cubicBezTo>
                    <a:pt x="1160" y="1"/>
                    <a:pt x="1" y="1159"/>
                    <a:pt x="1" y="2583"/>
                  </a:cubicBezTo>
                  <a:cubicBezTo>
                    <a:pt x="1" y="4006"/>
                    <a:pt x="1160" y="5165"/>
                    <a:pt x="2583" y="5165"/>
                  </a:cubicBezTo>
                  <a:cubicBezTo>
                    <a:pt x="4006" y="5165"/>
                    <a:pt x="5165" y="4006"/>
                    <a:pt x="5165" y="2583"/>
                  </a:cubicBezTo>
                  <a:cubicBezTo>
                    <a:pt x="5165" y="1159"/>
                    <a:pt x="4006" y="1"/>
                    <a:pt x="2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6118448" y="2503514"/>
              <a:ext cx="189153" cy="190406"/>
            </a:xfrm>
            <a:custGeom>
              <a:avLst/>
              <a:gdLst/>
              <a:ahLst/>
              <a:cxnLst/>
              <a:rect l="l" t="t" r="r" b="b"/>
              <a:pathLst>
                <a:path w="5132" h="5166" extrusionOk="0">
                  <a:moveTo>
                    <a:pt x="2582" y="1"/>
                  </a:moveTo>
                  <a:cubicBezTo>
                    <a:pt x="1159" y="1"/>
                    <a:pt x="0" y="1159"/>
                    <a:pt x="0" y="2583"/>
                  </a:cubicBezTo>
                  <a:cubicBezTo>
                    <a:pt x="0" y="4006"/>
                    <a:pt x="1159" y="5165"/>
                    <a:pt x="2582" y="5165"/>
                  </a:cubicBezTo>
                  <a:cubicBezTo>
                    <a:pt x="4006" y="5165"/>
                    <a:pt x="5131" y="4006"/>
                    <a:pt x="5131" y="2583"/>
                  </a:cubicBezTo>
                  <a:cubicBezTo>
                    <a:pt x="5131" y="1159"/>
                    <a:pt x="4006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5668160" y="2692679"/>
              <a:ext cx="325844" cy="190373"/>
            </a:xfrm>
            <a:custGeom>
              <a:avLst/>
              <a:gdLst/>
              <a:ahLst/>
              <a:cxnLst/>
              <a:rect l="l" t="t" r="r" b="b"/>
              <a:pathLst>
                <a:path w="3742" h="2186" extrusionOk="0">
                  <a:moveTo>
                    <a:pt x="332" y="1"/>
                  </a:moveTo>
                  <a:cubicBezTo>
                    <a:pt x="133" y="1"/>
                    <a:pt x="1" y="166"/>
                    <a:pt x="1" y="332"/>
                  </a:cubicBezTo>
                  <a:cubicBezTo>
                    <a:pt x="1" y="1358"/>
                    <a:pt x="828" y="2186"/>
                    <a:pt x="1855" y="2186"/>
                  </a:cubicBezTo>
                  <a:cubicBezTo>
                    <a:pt x="2881" y="2186"/>
                    <a:pt x="3742" y="1358"/>
                    <a:pt x="3742" y="332"/>
                  </a:cubicBezTo>
                  <a:cubicBezTo>
                    <a:pt x="3742" y="166"/>
                    <a:pt x="3576" y="1"/>
                    <a:pt x="3411" y="1"/>
                  </a:cubicBezTo>
                  <a:cubicBezTo>
                    <a:pt x="3212" y="1"/>
                    <a:pt x="3079" y="166"/>
                    <a:pt x="3079" y="332"/>
                  </a:cubicBezTo>
                  <a:cubicBezTo>
                    <a:pt x="3079" y="994"/>
                    <a:pt x="2550" y="1523"/>
                    <a:pt x="1855" y="1523"/>
                  </a:cubicBezTo>
                  <a:cubicBezTo>
                    <a:pt x="1193" y="1523"/>
                    <a:pt x="663" y="994"/>
                    <a:pt x="663" y="332"/>
                  </a:cubicBezTo>
                  <a:cubicBezTo>
                    <a:pt x="663" y="166"/>
                    <a:pt x="497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254" name="Google Shape;2254;p58"/>
          <p:cNvGrpSpPr/>
          <p:nvPr/>
        </p:nvGrpSpPr>
        <p:grpSpPr>
          <a:xfrm>
            <a:off x="5469465" y="2434961"/>
            <a:ext cx="352090" cy="352098"/>
            <a:chOff x="4346615" y="2203309"/>
            <a:chExt cx="352090" cy="352098"/>
          </a:xfrm>
        </p:grpSpPr>
        <p:grpSp>
          <p:nvGrpSpPr>
            <p:cNvPr id="2255" name="Google Shape;2255;p58"/>
            <p:cNvGrpSpPr/>
            <p:nvPr/>
          </p:nvGrpSpPr>
          <p:grpSpPr>
            <a:xfrm>
              <a:off x="4346615" y="2203309"/>
              <a:ext cx="352090" cy="352098"/>
              <a:chOff x="4998348" y="1848298"/>
              <a:chExt cx="1665517" cy="1665554"/>
            </a:xfrm>
          </p:grpSpPr>
          <p:sp>
            <p:nvSpPr>
              <p:cNvPr id="2256" name="Google Shape;2256;p58"/>
              <p:cNvSpPr/>
              <p:nvPr/>
            </p:nvSpPr>
            <p:spPr>
              <a:xfrm>
                <a:off x="4998348" y="1848298"/>
                <a:ext cx="1665517" cy="1665554"/>
              </a:xfrm>
              <a:custGeom>
                <a:avLst/>
                <a:gdLst/>
                <a:ahLst/>
                <a:cxnLst/>
                <a:rect l="l" t="t" r="r" b="b"/>
                <a:pathLst>
                  <a:path w="45188" h="45189" extrusionOk="0">
                    <a:moveTo>
                      <a:pt x="22578" y="1"/>
                    </a:moveTo>
                    <a:cubicBezTo>
                      <a:pt x="10097" y="1"/>
                      <a:pt x="1" y="10131"/>
                      <a:pt x="1" y="22578"/>
                    </a:cubicBezTo>
                    <a:cubicBezTo>
                      <a:pt x="1" y="35058"/>
                      <a:pt x="10097" y="45188"/>
                      <a:pt x="22578" y="45188"/>
                    </a:cubicBezTo>
                    <a:cubicBezTo>
                      <a:pt x="35058" y="45188"/>
                      <a:pt x="45188" y="35058"/>
                      <a:pt x="45188" y="22578"/>
                    </a:cubicBezTo>
                    <a:cubicBezTo>
                      <a:pt x="45188" y="10131"/>
                      <a:pt x="35058" y="1"/>
                      <a:pt x="2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57" name="Google Shape;2257;p58"/>
              <p:cNvSpPr/>
              <p:nvPr/>
            </p:nvSpPr>
            <p:spPr>
              <a:xfrm>
                <a:off x="5353396" y="2503514"/>
                <a:ext cx="190406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5166" extrusionOk="0">
                    <a:moveTo>
                      <a:pt x="2583" y="1"/>
                    </a:moveTo>
                    <a:cubicBezTo>
                      <a:pt x="1160" y="1"/>
                      <a:pt x="1" y="1159"/>
                      <a:pt x="1" y="2583"/>
                    </a:cubicBezTo>
                    <a:cubicBezTo>
                      <a:pt x="1" y="4006"/>
                      <a:pt x="1160" y="5165"/>
                      <a:pt x="2583" y="5165"/>
                    </a:cubicBezTo>
                    <a:cubicBezTo>
                      <a:pt x="4006" y="5165"/>
                      <a:pt x="5165" y="4006"/>
                      <a:pt x="5165" y="2583"/>
                    </a:cubicBezTo>
                    <a:cubicBezTo>
                      <a:pt x="5165" y="1159"/>
                      <a:pt x="4006" y="1"/>
                      <a:pt x="25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  <p:sp>
            <p:nvSpPr>
              <p:cNvPr id="2258" name="Google Shape;2258;p58"/>
              <p:cNvSpPr/>
              <p:nvPr/>
            </p:nvSpPr>
            <p:spPr>
              <a:xfrm>
                <a:off x="6118448" y="2503514"/>
                <a:ext cx="189153" cy="190406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5166" extrusionOk="0">
                    <a:moveTo>
                      <a:pt x="2582" y="1"/>
                    </a:moveTo>
                    <a:cubicBezTo>
                      <a:pt x="1159" y="1"/>
                      <a:pt x="0" y="1159"/>
                      <a:pt x="0" y="2583"/>
                    </a:cubicBezTo>
                    <a:cubicBezTo>
                      <a:pt x="0" y="4006"/>
                      <a:pt x="1159" y="5165"/>
                      <a:pt x="2582" y="5165"/>
                    </a:cubicBezTo>
                    <a:cubicBezTo>
                      <a:pt x="4006" y="5165"/>
                      <a:pt x="5131" y="4006"/>
                      <a:pt x="5131" y="2583"/>
                    </a:cubicBezTo>
                    <a:cubicBezTo>
                      <a:pt x="5131" y="1159"/>
                      <a:pt x="4006" y="1"/>
                      <a:pt x="25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Quicksand"/>
                  <a:ea typeface="Quicksand"/>
                  <a:cs typeface="Quicksand"/>
                  <a:sym typeface="Quicksand"/>
                </a:endParaRPr>
              </a:p>
            </p:txBody>
          </p:sp>
        </p:grpSp>
        <p:sp>
          <p:nvSpPr>
            <p:cNvPr id="2259" name="Google Shape;2259;p58"/>
            <p:cNvSpPr/>
            <p:nvPr/>
          </p:nvSpPr>
          <p:spPr>
            <a:xfrm rot="-4037505">
              <a:off x="4492742" y="2376374"/>
              <a:ext cx="59839" cy="59839"/>
            </a:xfrm>
            <a:prstGeom prst="chord">
              <a:avLst>
                <a:gd name="adj1" fmla="val 2700000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0" name="Google Shape;2260;p58"/>
          <p:cNvGrpSpPr/>
          <p:nvPr/>
        </p:nvGrpSpPr>
        <p:grpSpPr>
          <a:xfrm>
            <a:off x="6592315" y="2434961"/>
            <a:ext cx="352090" cy="352098"/>
            <a:chOff x="4998348" y="1848298"/>
            <a:chExt cx="1665517" cy="1665554"/>
          </a:xfrm>
        </p:grpSpPr>
        <p:sp>
          <p:nvSpPr>
            <p:cNvPr id="2261" name="Google Shape;2261;p58"/>
            <p:cNvSpPr/>
            <p:nvPr/>
          </p:nvSpPr>
          <p:spPr>
            <a:xfrm>
              <a:off x="4998348" y="1848298"/>
              <a:ext cx="1665517" cy="1665554"/>
            </a:xfrm>
            <a:custGeom>
              <a:avLst/>
              <a:gdLst/>
              <a:ahLst/>
              <a:cxnLst/>
              <a:rect l="l" t="t" r="r" b="b"/>
              <a:pathLst>
                <a:path w="45188" h="45189" extrusionOk="0">
                  <a:moveTo>
                    <a:pt x="22578" y="1"/>
                  </a:moveTo>
                  <a:cubicBezTo>
                    <a:pt x="10097" y="1"/>
                    <a:pt x="1" y="10131"/>
                    <a:pt x="1" y="22578"/>
                  </a:cubicBezTo>
                  <a:cubicBezTo>
                    <a:pt x="1" y="35058"/>
                    <a:pt x="10097" y="45188"/>
                    <a:pt x="22578" y="45188"/>
                  </a:cubicBezTo>
                  <a:cubicBezTo>
                    <a:pt x="35058" y="45188"/>
                    <a:pt x="45188" y="35058"/>
                    <a:pt x="45188" y="22578"/>
                  </a:cubicBezTo>
                  <a:cubicBezTo>
                    <a:pt x="45188" y="10131"/>
                    <a:pt x="35058" y="1"/>
                    <a:pt x="22578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5353396" y="2503514"/>
              <a:ext cx="190406" cy="190406"/>
            </a:xfrm>
            <a:custGeom>
              <a:avLst/>
              <a:gdLst/>
              <a:ahLst/>
              <a:cxnLst/>
              <a:rect l="l" t="t" r="r" b="b"/>
              <a:pathLst>
                <a:path w="5166" h="5166" extrusionOk="0">
                  <a:moveTo>
                    <a:pt x="2583" y="1"/>
                  </a:moveTo>
                  <a:cubicBezTo>
                    <a:pt x="1160" y="1"/>
                    <a:pt x="1" y="1159"/>
                    <a:pt x="1" y="2583"/>
                  </a:cubicBezTo>
                  <a:cubicBezTo>
                    <a:pt x="1" y="4006"/>
                    <a:pt x="1160" y="5165"/>
                    <a:pt x="2583" y="5165"/>
                  </a:cubicBezTo>
                  <a:cubicBezTo>
                    <a:pt x="4006" y="5165"/>
                    <a:pt x="5165" y="4006"/>
                    <a:pt x="5165" y="2583"/>
                  </a:cubicBezTo>
                  <a:cubicBezTo>
                    <a:pt x="5165" y="1159"/>
                    <a:pt x="4006" y="1"/>
                    <a:pt x="2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6118448" y="2503514"/>
              <a:ext cx="189153" cy="190406"/>
            </a:xfrm>
            <a:custGeom>
              <a:avLst/>
              <a:gdLst/>
              <a:ahLst/>
              <a:cxnLst/>
              <a:rect l="l" t="t" r="r" b="b"/>
              <a:pathLst>
                <a:path w="5132" h="5166" extrusionOk="0">
                  <a:moveTo>
                    <a:pt x="2582" y="1"/>
                  </a:moveTo>
                  <a:cubicBezTo>
                    <a:pt x="1159" y="1"/>
                    <a:pt x="0" y="1159"/>
                    <a:pt x="0" y="2583"/>
                  </a:cubicBezTo>
                  <a:cubicBezTo>
                    <a:pt x="0" y="4006"/>
                    <a:pt x="1159" y="5165"/>
                    <a:pt x="2582" y="5165"/>
                  </a:cubicBezTo>
                  <a:cubicBezTo>
                    <a:pt x="4006" y="5165"/>
                    <a:pt x="5131" y="4006"/>
                    <a:pt x="5131" y="2583"/>
                  </a:cubicBezTo>
                  <a:cubicBezTo>
                    <a:pt x="5131" y="1159"/>
                    <a:pt x="4006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5668160" y="2692679"/>
              <a:ext cx="325844" cy="190373"/>
            </a:xfrm>
            <a:custGeom>
              <a:avLst/>
              <a:gdLst/>
              <a:ahLst/>
              <a:cxnLst/>
              <a:rect l="l" t="t" r="r" b="b"/>
              <a:pathLst>
                <a:path w="3742" h="2186" extrusionOk="0">
                  <a:moveTo>
                    <a:pt x="332" y="1"/>
                  </a:moveTo>
                  <a:cubicBezTo>
                    <a:pt x="133" y="1"/>
                    <a:pt x="1" y="166"/>
                    <a:pt x="1" y="332"/>
                  </a:cubicBezTo>
                  <a:cubicBezTo>
                    <a:pt x="1" y="1358"/>
                    <a:pt x="828" y="2186"/>
                    <a:pt x="1855" y="2186"/>
                  </a:cubicBezTo>
                  <a:cubicBezTo>
                    <a:pt x="2881" y="2186"/>
                    <a:pt x="3742" y="1358"/>
                    <a:pt x="3742" y="332"/>
                  </a:cubicBezTo>
                  <a:cubicBezTo>
                    <a:pt x="3742" y="166"/>
                    <a:pt x="3576" y="1"/>
                    <a:pt x="3411" y="1"/>
                  </a:cubicBezTo>
                  <a:cubicBezTo>
                    <a:pt x="3212" y="1"/>
                    <a:pt x="3079" y="166"/>
                    <a:pt x="3079" y="332"/>
                  </a:cubicBezTo>
                  <a:cubicBezTo>
                    <a:pt x="3079" y="994"/>
                    <a:pt x="2550" y="1523"/>
                    <a:pt x="1855" y="1523"/>
                  </a:cubicBezTo>
                  <a:cubicBezTo>
                    <a:pt x="1193" y="1523"/>
                    <a:pt x="663" y="994"/>
                    <a:pt x="663" y="332"/>
                  </a:cubicBezTo>
                  <a:cubicBezTo>
                    <a:pt x="663" y="166"/>
                    <a:pt x="497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265" name="Google Shape;2265;p58"/>
          <p:cNvGrpSpPr/>
          <p:nvPr/>
        </p:nvGrpSpPr>
        <p:grpSpPr>
          <a:xfrm>
            <a:off x="6592315" y="2833355"/>
            <a:ext cx="352090" cy="352098"/>
            <a:chOff x="4998348" y="1848298"/>
            <a:chExt cx="1665517" cy="1665554"/>
          </a:xfrm>
        </p:grpSpPr>
        <p:sp>
          <p:nvSpPr>
            <p:cNvPr id="2266" name="Google Shape;2266;p58"/>
            <p:cNvSpPr/>
            <p:nvPr/>
          </p:nvSpPr>
          <p:spPr>
            <a:xfrm>
              <a:off x="4998348" y="1848298"/>
              <a:ext cx="1665517" cy="1665554"/>
            </a:xfrm>
            <a:custGeom>
              <a:avLst/>
              <a:gdLst/>
              <a:ahLst/>
              <a:cxnLst/>
              <a:rect l="l" t="t" r="r" b="b"/>
              <a:pathLst>
                <a:path w="45188" h="45189" extrusionOk="0">
                  <a:moveTo>
                    <a:pt x="22578" y="1"/>
                  </a:moveTo>
                  <a:cubicBezTo>
                    <a:pt x="10097" y="1"/>
                    <a:pt x="1" y="10131"/>
                    <a:pt x="1" y="22578"/>
                  </a:cubicBezTo>
                  <a:cubicBezTo>
                    <a:pt x="1" y="35058"/>
                    <a:pt x="10097" y="45188"/>
                    <a:pt x="22578" y="45188"/>
                  </a:cubicBezTo>
                  <a:cubicBezTo>
                    <a:pt x="35058" y="45188"/>
                    <a:pt x="45188" y="35058"/>
                    <a:pt x="45188" y="22578"/>
                  </a:cubicBezTo>
                  <a:cubicBezTo>
                    <a:pt x="45188" y="10131"/>
                    <a:pt x="35058" y="1"/>
                    <a:pt x="22578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5353396" y="2503514"/>
              <a:ext cx="190406" cy="190406"/>
            </a:xfrm>
            <a:custGeom>
              <a:avLst/>
              <a:gdLst/>
              <a:ahLst/>
              <a:cxnLst/>
              <a:rect l="l" t="t" r="r" b="b"/>
              <a:pathLst>
                <a:path w="5166" h="5166" extrusionOk="0">
                  <a:moveTo>
                    <a:pt x="2583" y="1"/>
                  </a:moveTo>
                  <a:cubicBezTo>
                    <a:pt x="1160" y="1"/>
                    <a:pt x="1" y="1159"/>
                    <a:pt x="1" y="2583"/>
                  </a:cubicBezTo>
                  <a:cubicBezTo>
                    <a:pt x="1" y="4006"/>
                    <a:pt x="1160" y="5165"/>
                    <a:pt x="2583" y="5165"/>
                  </a:cubicBezTo>
                  <a:cubicBezTo>
                    <a:pt x="4006" y="5165"/>
                    <a:pt x="5165" y="4006"/>
                    <a:pt x="5165" y="2583"/>
                  </a:cubicBezTo>
                  <a:cubicBezTo>
                    <a:pt x="5165" y="1159"/>
                    <a:pt x="4006" y="1"/>
                    <a:pt x="2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6118448" y="2503514"/>
              <a:ext cx="189153" cy="190406"/>
            </a:xfrm>
            <a:custGeom>
              <a:avLst/>
              <a:gdLst/>
              <a:ahLst/>
              <a:cxnLst/>
              <a:rect l="l" t="t" r="r" b="b"/>
              <a:pathLst>
                <a:path w="5132" h="5166" extrusionOk="0">
                  <a:moveTo>
                    <a:pt x="2582" y="1"/>
                  </a:moveTo>
                  <a:cubicBezTo>
                    <a:pt x="1159" y="1"/>
                    <a:pt x="0" y="1159"/>
                    <a:pt x="0" y="2583"/>
                  </a:cubicBezTo>
                  <a:cubicBezTo>
                    <a:pt x="0" y="4006"/>
                    <a:pt x="1159" y="5165"/>
                    <a:pt x="2582" y="5165"/>
                  </a:cubicBezTo>
                  <a:cubicBezTo>
                    <a:pt x="4006" y="5165"/>
                    <a:pt x="5131" y="4006"/>
                    <a:pt x="5131" y="2583"/>
                  </a:cubicBezTo>
                  <a:cubicBezTo>
                    <a:pt x="5131" y="1159"/>
                    <a:pt x="4006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5668160" y="2692679"/>
              <a:ext cx="325844" cy="190373"/>
            </a:xfrm>
            <a:custGeom>
              <a:avLst/>
              <a:gdLst/>
              <a:ahLst/>
              <a:cxnLst/>
              <a:rect l="l" t="t" r="r" b="b"/>
              <a:pathLst>
                <a:path w="3742" h="2186" extrusionOk="0">
                  <a:moveTo>
                    <a:pt x="332" y="1"/>
                  </a:moveTo>
                  <a:cubicBezTo>
                    <a:pt x="133" y="1"/>
                    <a:pt x="1" y="166"/>
                    <a:pt x="1" y="332"/>
                  </a:cubicBezTo>
                  <a:cubicBezTo>
                    <a:pt x="1" y="1358"/>
                    <a:pt x="828" y="2186"/>
                    <a:pt x="1855" y="2186"/>
                  </a:cubicBezTo>
                  <a:cubicBezTo>
                    <a:pt x="2881" y="2186"/>
                    <a:pt x="3742" y="1358"/>
                    <a:pt x="3742" y="332"/>
                  </a:cubicBezTo>
                  <a:cubicBezTo>
                    <a:pt x="3742" y="166"/>
                    <a:pt x="3576" y="1"/>
                    <a:pt x="3411" y="1"/>
                  </a:cubicBezTo>
                  <a:cubicBezTo>
                    <a:pt x="3212" y="1"/>
                    <a:pt x="3079" y="166"/>
                    <a:pt x="3079" y="332"/>
                  </a:cubicBezTo>
                  <a:cubicBezTo>
                    <a:pt x="3079" y="994"/>
                    <a:pt x="2550" y="1523"/>
                    <a:pt x="1855" y="1523"/>
                  </a:cubicBezTo>
                  <a:cubicBezTo>
                    <a:pt x="1193" y="1523"/>
                    <a:pt x="663" y="994"/>
                    <a:pt x="663" y="332"/>
                  </a:cubicBezTo>
                  <a:cubicBezTo>
                    <a:pt x="663" y="166"/>
                    <a:pt x="497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275" name="Google Shape;2275;p58"/>
          <p:cNvGrpSpPr/>
          <p:nvPr/>
        </p:nvGrpSpPr>
        <p:grpSpPr>
          <a:xfrm>
            <a:off x="6592315" y="3630141"/>
            <a:ext cx="352090" cy="352098"/>
            <a:chOff x="4998348" y="1848298"/>
            <a:chExt cx="1665517" cy="1665554"/>
          </a:xfrm>
        </p:grpSpPr>
        <p:sp>
          <p:nvSpPr>
            <p:cNvPr id="2276" name="Google Shape;2276;p58"/>
            <p:cNvSpPr/>
            <p:nvPr/>
          </p:nvSpPr>
          <p:spPr>
            <a:xfrm>
              <a:off x="4998348" y="1848298"/>
              <a:ext cx="1665517" cy="1665554"/>
            </a:xfrm>
            <a:custGeom>
              <a:avLst/>
              <a:gdLst/>
              <a:ahLst/>
              <a:cxnLst/>
              <a:rect l="l" t="t" r="r" b="b"/>
              <a:pathLst>
                <a:path w="45188" h="45189" extrusionOk="0">
                  <a:moveTo>
                    <a:pt x="22578" y="1"/>
                  </a:moveTo>
                  <a:cubicBezTo>
                    <a:pt x="10097" y="1"/>
                    <a:pt x="1" y="10131"/>
                    <a:pt x="1" y="22578"/>
                  </a:cubicBezTo>
                  <a:cubicBezTo>
                    <a:pt x="1" y="35058"/>
                    <a:pt x="10097" y="45188"/>
                    <a:pt x="22578" y="45188"/>
                  </a:cubicBezTo>
                  <a:cubicBezTo>
                    <a:pt x="35058" y="45188"/>
                    <a:pt x="45188" y="35058"/>
                    <a:pt x="45188" y="22578"/>
                  </a:cubicBezTo>
                  <a:cubicBezTo>
                    <a:pt x="45188" y="10131"/>
                    <a:pt x="35058" y="1"/>
                    <a:pt x="22578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5353396" y="2503514"/>
              <a:ext cx="190406" cy="190406"/>
            </a:xfrm>
            <a:custGeom>
              <a:avLst/>
              <a:gdLst/>
              <a:ahLst/>
              <a:cxnLst/>
              <a:rect l="l" t="t" r="r" b="b"/>
              <a:pathLst>
                <a:path w="5166" h="5166" extrusionOk="0">
                  <a:moveTo>
                    <a:pt x="2583" y="1"/>
                  </a:moveTo>
                  <a:cubicBezTo>
                    <a:pt x="1160" y="1"/>
                    <a:pt x="1" y="1159"/>
                    <a:pt x="1" y="2583"/>
                  </a:cubicBezTo>
                  <a:cubicBezTo>
                    <a:pt x="1" y="4006"/>
                    <a:pt x="1160" y="5165"/>
                    <a:pt x="2583" y="5165"/>
                  </a:cubicBezTo>
                  <a:cubicBezTo>
                    <a:pt x="4006" y="5165"/>
                    <a:pt x="5165" y="4006"/>
                    <a:pt x="5165" y="2583"/>
                  </a:cubicBezTo>
                  <a:cubicBezTo>
                    <a:pt x="5165" y="1159"/>
                    <a:pt x="4006" y="1"/>
                    <a:pt x="2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6118448" y="2503514"/>
              <a:ext cx="189153" cy="190406"/>
            </a:xfrm>
            <a:custGeom>
              <a:avLst/>
              <a:gdLst/>
              <a:ahLst/>
              <a:cxnLst/>
              <a:rect l="l" t="t" r="r" b="b"/>
              <a:pathLst>
                <a:path w="5132" h="5166" extrusionOk="0">
                  <a:moveTo>
                    <a:pt x="2582" y="1"/>
                  </a:moveTo>
                  <a:cubicBezTo>
                    <a:pt x="1159" y="1"/>
                    <a:pt x="0" y="1159"/>
                    <a:pt x="0" y="2583"/>
                  </a:cubicBezTo>
                  <a:cubicBezTo>
                    <a:pt x="0" y="4006"/>
                    <a:pt x="1159" y="5165"/>
                    <a:pt x="2582" y="5165"/>
                  </a:cubicBezTo>
                  <a:cubicBezTo>
                    <a:pt x="4006" y="5165"/>
                    <a:pt x="5131" y="4006"/>
                    <a:pt x="5131" y="2583"/>
                  </a:cubicBezTo>
                  <a:cubicBezTo>
                    <a:pt x="5131" y="1159"/>
                    <a:pt x="4006" y="1"/>
                    <a:pt x="2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5668160" y="2692679"/>
              <a:ext cx="325844" cy="190373"/>
            </a:xfrm>
            <a:custGeom>
              <a:avLst/>
              <a:gdLst/>
              <a:ahLst/>
              <a:cxnLst/>
              <a:rect l="l" t="t" r="r" b="b"/>
              <a:pathLst>
                <a:path w="3742" h="2186" extrusionOk="0">
                  <a:moveTo>
                    <a:pt x="332" y="1"/>
                  </a:moveTo>
                  <a:cubicBezTo>
                    <a:pt x="133" y="1"/>
                    <a:pt x="1" y="166"/>
                    <a:pt x="1" y="332"/>
                  </a:cubicBezTo>
                  <a:cubicBezTo>
                    <a:pt x="1" y="1358"/>
                    <a:pt x="828" y="2186"/>
                    <a:pt x="1855" y="2186"/>
                  </a:cubicBezTo>
                  <a:cubicBezTo>
                    <a:pt x="2881" y="2186"/>
                    <a:pt x="3742" y="1358"/>
                    <a:pt x="3742" y="332"/>
                  </a:cubicBezTo>
                  <a:cubicBezTo>
                    <a:pt x="3742" y="166"/>
                    <a:pt x="3576" y="1"/>
                    <a:pt x="3411" y="1"/>
                  </a:cubicBezTo>
                  <a:cubicBezTo>
                    <a:pt x="3212" y="1"/>
                    <a:pt x="3079" y="166"/>
                    <a:pt x="3079" y="332"/>
                  </a:cubicBezTo>
                  <a:cubicBezTo>
                    <a:pt x="3079" y="994"/>
                    <a:pt x="2550" y="1523"/>
                    <a:pt x="1855" y="1523"/>
                  </a:cubicBezTo>
                  <a:cubicBezTo>
                    <a:pt x="1193" y="1523"/>
                    <a:pt x="663" y="994"/>
                    <a:pt x="663" y="332"/>
                  </a:cubicBezTo>
                  <a:cubicBezTo>
                    <a:pt x="663" y="166"/>
                    <a:pt x="497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p59"/>
          <p:cNvSpPr/>
          <p:nvPr/>
        </p:nvSpPr>
        <p:spPr>
          <a:xfrm rot="-2309185">
            <a:off x="735089" y="3481910"/>
            <a:ext cx="654250" cy="662529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6799"/>
              </a:solidFill>
            </a:endParaRPr>
          </a:p>
        </p:txBody>
      </p:sp>
      <p:sp>
        <p:nvSpPr>
          <p:cNvPr id="2291" name="Google Shape;2291;p59"/>
          <p:cNvSpPr/>
          <p:nvPr/>
        </p:nvSpPr>
        <p:spPr>
          <a:xfrm rot="-2309185">
            <a:off x="1554027" y="3481910"/>
            <a:ext cx="654250" cy="662529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91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6799"/>
              </a:solidFill>
            </a:endParaRPr>
          </a:p>
        </p:txBody>
      </p:sp>
      <p:sp>
        <p:nvSpPr>
          <p:cNvPr id="2292" name="Google Shape;2292;p59"/>
          <p:cNvSpPr/>
          <p:nvPr/>
        </p:nvSpPr>
        <p:spPr>
          <a:xfrm rot="-2309185">
            <a:off x="2372977" y="3481910"/>
            <a:ext cx="654250" cy="662529"/>
          </a:xfrm>
          <a:custGeom>
            <a:avLst/>
            <a:gdLst/>
            <a:ahLst/>
            <a:cxnLst/>
            <a:rect l="l" t="t" r="r" b="b"/>
            <a:pathLst>
              <a:path w="20784" h="21047" extrusionOk="0">
                <a:moveTo>
                  <a:pt x="13971" y="1"/>
                </a:moveTo>
                <a:cubicBezTo>
                  <a:pt x="13801" y="1"/>
                  <a:pt x="13627" y="58"/>
                  <a:pt x="13479" y="185"/>
                </a:cubicBezTo>
                <a:lnTo>
                  <a:pt x="8914" y="4110"/>
                </a:lnTo>
                <a:cubicBezTo>
                  <a:pt x="8759" y="4231"/>
                  <a:pt x="8577" y="4287"/>
                  <a:pt x="8389" y="4287"/>
                </a:cubicBezTo>
                <a:cubicBezTo>
                  <a:pt x="8329" y="4287"/>
                  <a:pt x="8268" y="4281"/>
                  <a:pt x="8207" y="4270"/>
                </a:cubicBezTo>
                <a:lnTo>
                  <a:pt x="2523" y="2672"/>
                </a:lnTo>
                <a:cubicBezTo>
                  <a:pt x="2456" y="2655"/>
                  <a:pt x="2390" y="2647"/>
                  <a:pt x="2325" y="2647"/>
                </a:cubicBezTo>
                <a:cubicBezTo>
                  <a:pt x="1797" y="2647"/>
                  <a:pt x="1384" y="3194"/>
                  <a:pt x="1587" y="3722"/>
                </a:cubicBezTo>
                <a:lnTo>
                  <a:pt x="3756" y="9292"/>
                </a:lnTo>
                <a:cubicBezTo>
                  <a:pt x="3847" y="9520"/>
                  <a:pt x="3824" y="9794"/>
                  <a:pt x="3687" y="10022"/>
                </a:cubicBezTo>
                <a:lnTo>
                  <a:pt x="355" y="15044"/>
                </a:lnTo>
                <a:cubicBezTo>
                  <a:pt x="1" y="15575"/>
                  <a:pt x="354" y="16256"/>
                  <a:pt x="958" y="16256"/>
                </a:cubicBezTo>
                <a:cubicBezTo>
                  <a:pt x="978" y="16256"/>
                  <a:pt x="997" y="16255"/>
                  <a:pt x="1017" y="16254"/>
                </a:cubicBezTo>
                <a:lnTo>
                  <a:pt x="6929" y="15774"/>
                </a:lnTo>
                <a:cubicBezTo>
                  <a:pt x="6950" y="15772"/>
                  <a:pt x="6971" y="15771"/>
                  <a:pt x="6992" y="15771"/>
                </a:cubicBezTo>
                <a:cubicBezTo>
                  <a:pt x="7221" y="15771"/>
                  <a:pt x="7444" y="15883"/>
                  <a:pt x="7590" y="16071"/>
                </a:cubicBezTo>
                <a:lnTo>
                  <a:pt x="11197" y="20750"/>
                </a:lnTo>
                <a:cubicBezTo>
                  <a:pt x="11353" y="20952"/>
                  <a:pt x="11575" y="21047"/>
                  <a:pt x="11795" y="21047"/>
                </a:cubicBezTo>
                <a:cubicBezTo>
                  <a:pt x="12123" y="21047"/>
                  <a:pt x="12448" y="20836"/>
                  <a:pt x="12544" y="20453"/>
                </a:cubicBezTo>
                <a:lnTo>
                  <a:pt x="14027" y="14587"/>
                </a:lnTo>
                <a:cubicBezTo>
                  <a:pt x="14096" y="14336"/>
                  <a:pt x="14278" y="14131"/>
                  <a:pt x="14529" y="14039"/>
                </a:cubicBezTo>
                <a:lnTo>
                  <a:pt x="20099" y="11917"/>
                </a:lnTo>
                <a:cubicBezTo>
                  <a:pt x="20692" y="11688"/>
                  <a:pt x="20783" y="10867"/>
                  <a:pt x="20258" y="10524"/>
                </a:cubicBezTo>
                <a:lnTo>
                  <a:pt x="15260" y="7374"/>
                </a:lnTo>
                <a:cubicBezTo>
                  <a:pt x="15054" y="7238"/>
                  <a:pt x="14917" y="7009"/>
                  <a:pt x="14895" y="6758"/>
                </a:cubicBezTo>
                <a:lnTo>
                  <a:pt x="14735" y="732"/>
                </a:lnTo>
                <a:cubicBezTo>
                  <a:pt x="14719" y="290"/>
                  <a:pt x="14353" y="1"/>
                  <a:pt x="13971" y="1"/>
                </a:cubicBezTo>
                <a:close/>
              </a:path>
            </a:pathLst>
          </a:custGeom>
          <a:solidFill>
            <a:srgbClr val="FFD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6799"/>
              </a:solidFill>
            </a:endParaRPr>
          </a:p>
        </p:txBody>
      </p:sp>
      <p:sp>
        <p:nvSpPr>
          <p:cNvPr id="2293" name="Google Shape;2293;p59"/>
          <p:cNvSpPr txBox="1">
            <a:spLocks noGrp="1"/>
          </p:cNvSpPr>
          <p:nvPr>
            <p:ph type="title"/>
          </p:nvPr>
        </p:nvSpPr>
        <p:spPr>
          <a:xfrm>
            <a:off x="1178934" y="1840135"/>
            <a:ext cx="5067065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CẢM ƠN</a:t>
            </a:r>
            <a:endParaRPr sz="900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6" name="Google Shape;2296;p59"/>
          <p:cNvSpPr/>
          <p:nvPr/>
        </p:nvSpPr>
        <p:spPr>
          <a:xfrm>
            <a:off x="945494" y="3696454"/>
            <a:ext cx="233440" cy="233440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7" name="Google Shape;2297;p59"/>
          <p:cNvGrpSpPr/>
          <p:nvPr/>
        </p:nvGrpSpPr>
        <p:grpSpPr>
          <a:xfrm>
            <a:off x="2583365" y="3696449"/>
            <a:ext cx="233474" cy="233450"/>
            <a:chOff x="812101" y="2571761"/>
            <a:chExt cx="417066" cy="417024"/>
          </a:xfrm>
        </p:grpSpPr>
        <p:sp>
          <p:nvSpPr>
            <p:cNvPr id="2298" name="Google Shape;2298;p59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2" name="Google Shape;2302;p59"/>
          <p:cNvGrpSpPr/>
          <p:nvPr/>
        </p:nvGrpSpPr>
        <p:grpSpPr>
          <a:xfrm>
            <a:off x="1764246" y="3696443"/>
            <a:ext cx="233812" cy="233462"/>
            <a:chOff x="2344476" y="2571761"/>
            <a:chExt cx="417671" cy="417045"/>
          </a:xfrm>
        </p:grpSpPr>
        <p:sp>
          <p:nvSpPr>
            <p:cNvPr id="2303" name="Google Shape;2303;p59"/>
            <p:cNvSpPr/>
            <p:nvPr/>
          </p:nvSpPr>
          <p:spPr>
            <a:xfrm>
              <a:off x="2344476" y="2571761"/>
              <a:ext cx="417671" cy="417045"/>
            </a:xfrm>
            <a:custGeom>
              <a:avLst/>
              <a:gdLst/>
              <a:ahLst/>
              <a:cxnLst/>
              <a:rect l="l" t="t" r="r" b="b"/>
              <a:pathLst>
                <a:path w="20013" h="19983" extrusionOk="0">
                  <a:moveTo>
                    <a:pt x="10022" y="1170"/>
                  </a:moveTo>
                  <a:cubicBezTo>
                    <a:pt x="14886" y="1170"/>
                    <a:pt x="18842" y="5127"/>
                    <a:pt x="18842" y="9990"/>
                  </a:cubicBezTo>
                  <a:cubicBezTo>
                    <a:pt x="18842" y="14855"/>
                    <a:pt x="14886" y="18811"/>
                    <a:pt x="10023" y="18811"/>
                  </a:cubicBezTo>
                  <a:cubicBezTo>
                    <a:pt x="8516" y="18811"/>
                    <a:pt x="7030" y="18423"/>
                    <a:pt x="5726" y="17691"/>
                  </a:cubicBezTo>
                  <a:cubicBezTo>
                    <a:pt x="5638" y="17641"/>
                    <a:pt x="5539" y="17615"/>
                    <a:pt x="5440" y="17615"/>
                  </a:cubicBezTo>
                  <a:cubicBezTo>
                    <a:pt x="5393" y="17615"/>
                    <a:pt x="5345" y="17621"/>
                    <a:pt x="5298" y="17632"/>
                  </a:cubicBezTo>
                  <a:lnTo>
                    <a:pt x="1419" y="18595"/>
                  </a:lnTo>
                  <a:lnTo>
                    <a:pt x="2381" y="14715"/>
                  </a:lnTo>
                  <a:cubicBezTo>
                    <a:pt x="2417" y="14570"/>
                    <a:pt x="2395" y="14416"/>
                    <a:pt x="2323" y="14287"/>
                  </a:cubicBezTo>
                  <a:cubicBezTo>
                    <a:pt x="1590" y="12982"/>
                    <a:pt x="1203" y="11498"/>
                    <a:pt x="1203" y="9990"/>
                  </a:cubicBezTo>
                  <a:cubicBezTo>
                    <a:pt x="1203" y="5127"/>
                    <a:pt x="5159" y="1170"/>
                    <a:pt x="10022" y="1170"/>
                  </a:cubicBezTo>
                  <a:close/>
                  <a:moveTo>
                    <a:pt x="10023" y="1"/>
                  </a:moveTo>
                  <a:cubicBezTo>
                    <a:pt x="4522" y="1"/>
                    <a:pt x="32" y="4491"/>
                    <a:pt x="32" y="9990"/>
                  </a:cubicBezTo>
                  <a:cubicBezTo>
                    <a:pt x="32" y="11620"/>
                    <a:pt x="432" y="13226"/>
                    <a:pt x="1191" y="14655"/>
                  </a:cubicBezTo>
                  <a:lnTo>
                    <a:pt x="50" y="19256"/>
                  </a:lnTo>
                  <a:cubicBezTo>
                    <a:pt x="0" y="19455"/>
                    <a:pt x="58" y="19665"/>
                    <a:pt x="204" y="19810"/>
                  </a:cubicBezTo>
                  <a:cubicBezTo>
                    <a:pt x="313" y="19921"/>
                    <a:pt x="461" y="19982"/>
                    <a:pt x="614" y="19982"/>
                  </a:cubicBezTo>
                  <a:cubicBezTo>
                    <a:pt x="662" y="19982"/>
                    <a:pt x="710" y="19976"/>
                    <a:pt x="757" y="19964"/>
                  </a:cubicBezTo>
                  <a:lnTo>
                    <a:pt x="5358" y="18823"/>
                  </a:lnTo>
                  <a:cubicBezTo>
                    <a:pt x="6788" y="19582"/>
                    <a:pt x="8394" y="19982"/>
                    <a:pt x="10022" y="19982"/>
                  </a:cubicBezTo>
                  <a:cubicBezTo>
                    <a:pt x="12680" y="19982"/>
                    <a:pt x="15187" y="18940"/>
                    <a:pt x="17078" y="17047"/>
                  </a:cubicBezTo>
                  <a:cubicBezTo>
                    <a:pt x="18971" y="15156"/>
                    <a:pt x="20013" y="12649"/>
                    <a:pt x="20013" y="9990"/>
                  </a:cubicBezTo>
                  <a:cubicBezTo>
                    <a:pt x="20013" y="7333"/>
                    <a:pt x="18971" y="4827"/>
                    <a:pt x="17080" y="2934"/>
                  </a:cubicBezTo>
                  <a:cubicBezTo>
                    <a:pt x="15187" y="1043"/>
                    <a:pt x="12680" y="1"/>
                    <a:pt x="10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2421672" y="2657388"/>
              <a:ext cx="260625" cy="243636"/>
            </a:xfrm>
            <a:custGeom>
              <a:avLst/>
              <a:gdLst/>
              <a:ahLst/>
              <a:cxnLst/>
              <a:rect l="l" t="t" r="r" b="b"/>
              <a:pathLst>
                <a:path w="12488" h="11674" extrusionOk="0">
                  <a:moveTo>
                    <a:pt x="3164" y="1171"/>
                  </a:moveTo>
                  <a:cubicBezTo>
                    <a:pt x="3352" y="1171"/>
                    <a:pt x="3536" y="1247"/>
                    <a:pt x="3710" y="1424"/>
                  </a:cubicBezTo>
                  <a:lnTo>
                    <a:pt x="3719" y="1433"/>
                  </a:lnTo>
                  <a:cubicBezTo>
                    <a:pt x="4757" y="2473"/>
                    <a:pt x="4683" y="2832"/>
                    <a:pt x="4449" y="3068"/>
                  </a:cubicBezTo>
                  <a:cubicBezTo>
                    <a:pt x="4240" y="3275"/>
                    <a:pt x="3625" y="3692"/>
                    <a:pt x="3427" y="3892"/>
                  </a:cubicBezTo>
                  <a:cubicBezTo>
                    <a:pt x="2960" y="4359"/>
                    <a:pt x="3046" y="5081"/>
                    <a:pt x="3685" y="6039"/>
                  </a:cubicBezTo>
                  <a:cubicBezTo>
                    <a:pt x="4065" y="6611"/>
                    <a:pt x="4568" y="7166"/>
                    <a:pt x="4805" y="7405"/>
                  </a:cubicBezTo>
                  <a:lnTo>
                    <a:pt x="4806" y="7405"/>
                  </a:lnTo>
                  <a:cubicBezTo>
                    <a:pt x="5045" y="7642"/>
                    <a:pt x="5599" y="8146"/>
                    <a:pt x="6172" y="8527"/>
                  </a:cubicBezTo>
                  <a:cubicBezTo>
                    <a:pt x="6727" y="8895"/>
                    <a:pt x="7202" y="9079"/>
                    <a:pt x="7594" y="9079"/>
                  </a:cubicBezTo>
                  <a:cubicBezTo>
                    <a:pt x="7880" y="9079"/>
                    <a:pt x="8123" y="8981"/>
                    <a:pt x="8320" y="8785"/>
                  </a:cubicBezTo>
                  <a:cubicBezTo>
                    <a:pt x="8518" y="8585"/>
                    <a:pt x="8935" y="7971"/>
                    <a:pt x="9144" y="7762"/>
                  </a:cubicBezTo>
                  <a:cubicBezTo>
                    <a:pt x="9238" y="7668"/>
                    <a:pt x="9331" y="7609"/>
                    <a:pt x="9460" y="7609"/>
                  </a:cubicBezTo>
                  <a:cubicBezTo>
                    <a:pt x="9549" y="7609"/>
                    <a:pt x="9655" y="7637"/>
                    <a:pt x="9790" y="7702"/>
                  </a:cubicBezTo>
                  <a:cubicBezTo>
                    <a:pt x="10172" y="7886"/>
                    <a:pt x="10582" y="8297"/>
                    <a:pt x="10779" y="8493"/>
                  </a:cubicBezTo>
                  <a:lnTo>
                    <a:pt x="10788" y="8502"/>
                  </a:lnTo>
                  <a:cubicBezTo>
                    <a:pt x="11239" y="8944"/>
                    <a:pt x="11037" y="9452"/>
                    <a:pt x="10593" y="9898"/>
                  </a:cubicBezTo>
                  <a:cubicBezTo>
                    <a:pt x="10190" y="10300"/>
                    <a:pt x="9680" y="10502"/>
                    <a:pt x="9068" y="10502"/>
                  </a:cubicBezTo>
                  <a:cubicBezTo>
                    <a:pt x="8521" y="10502"/>
                    <a:pt x="7892" y="10341"/>
                    <a:pt x="7184" y="10020"/>
                  </a:cubicBezTo>
                  <a:cubicBezTo>
                    <a:pt x="5868" y="9420"/>
                    <a:pt x="4676" y="8428"/>
                    <a:pt x="4228" y="7984"/>
                  </a:cubicBezTo>
                  <a:cubicBezTo>
                    <a:pt x="3784" y="7536"/>
                    <a:pt x="2792" y="6344"/>
                    <a:pt x="2192" y="5028"/>
                  </a:cubicBezTo>
                  <a:cubicBezTo>
                    <a:pt x="1511" y="3527"/>
                    <a:pt x="1552" y="2381"/>
                    <a:pt x="2314" y="1619"/>
                  </a:cubicBezTo>
                  <a:cubicBezTo>
                    <a:pt x="2583" y="1350"/>
                    <a:pt x="2877" y="1171"/>
                    <a:pt x="3164" y="1171"/>
                  </a:cubicBezTo>
                  <a:close/>
                  <a:moveTo>
                    <a:pt x="3169" y="1"/>
                  </a:moveTo>
                  <a:cubicBezTo>
                    <a:pt x="2619" y="1"/>
                    <a:pt x="2030" y="247"/>
                    <a:pt x="1486" y="791"/>
                  </a:cubicBezTo>
                  <a:cubicBezTo>
                    <a:pt x="701" y="1576"/>
                    <a:pt x="0" y="3034"/>
                    <a:pt x="1127" y="5512"/>
                  </a:cubicBezTo>
                  <a:cubicBezTo>
                    <a:pt x="1794" y="6979"/>
                    <a:pt x="2868" y="8274"/>
                    <a:pt x="3398" y="8810"/>
                  </a:cubicBezTo>
                  <a:lnTo>
                    <a:pt x="3402" y="8813"/>
                  </a:lnTo>
                  <a:cubicBezTo>
                    <a:pt x="3938" y="9344"/>
                    <a:pt x="5235" y="10418"/>
                    <a:pt x="6699" y="11085"/>
                  </a:cubicBezTo>
                  <a:cubicBezTo>
                    <a:pt x="7490" y="11445"/>
                    <a:pt x="8308" y="11674"/>
                    <a:pt x="9088" y="11674"/>
                  </a:cubicBezTo>
                  <a:cubicBezTo>
                    <a:pt x="9940" y="11674"/>
                    <a:pt x="10746" y="11400"/>
                    <a:pt x="11421" y="10726"/>
                  </a:cubicBezTo>
                  <a:cubicBezTo>
                    <a:pt x="12488" y="9657"/>
                    <a:pt x="12399" y="8442"/>
                    <a:pt x="11607" y="7665"/>
                  </a:cubicBezTo>
                  <a:cubicBezTo>
                    <a:pt x="11219" y="7278"/>
                    <a:pt x="10791" y="6885"/>
                    <a:pt x="10297" y="6648"/>
                  </a:cubicBezTo>
                  <a:cubicBezTo>
                    <a:pt x="10009" y="6509"/>
                    <a:pt x="9725" y="6440"/>
                    <a:pt x="9455" y="6440"/>
                  </a:cubicBezTo>
                  <a:cubicBezTo>
                    <a:pt x="9034" y="6440"/>
                    <a:pt x="8646" y="6606"/>
                    <a:pt x="8316" y="6935"/>
                  </a:cubicBezTo>
                  <a:cubicBezTo>
                    <a:pt x="8070" y="7180"/>
                    <a:pt x="7732" y="7665"/>
                    <a:pt x="7538" y="7904"/>
                  </a:cubicBezTo>
                  <a:cubicBezTo>
                    <a:pt x="7035" y="7819"/>
                    <a:pt x="6032" y="6974"/>
                    <a:pt x="5634" y="6577"/>
                  </a:cubicBezTo>
                  <a:cubicBezTo>
                    <a:pt x="5236" y="6179"/>
                    <a:pt x="4393" y="5174"/>
                    <a:pt x="4308" y="4674"/>
                  </a:cubicBezTo>
                  <a:cubicBezTo>
                    <a:pt x="4545" y="4481"/>
                    <a:pt x="5031" y="4141"/>
                    <a:pt x="5277" y="3895"/>
                  </a:cubicBezTo>
                  <a:cubicBezTo>
                    <a:pt x="5817" y="3354"/>
                    <a:pt x="5919" y="2652"/>
                    <a:pt x="5564" y="1914"/>
                  </a:cubicBezTo>
                  <a:cubicBezTo>
                    <a:pt x="5327" y="1421"/>
                    <a:pt x="4934" y="993"/>
                    <a:pt x="4546" y="605"/>
                  </a:cubicBezTo>
                  <a:cubicBezTo>
                    <a:pt x="4165" y="216"/>
                    <a:pt x="3684" y="1"/>
                    <a:pt x="3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60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smtClean="0">
                <a:latin typeface="Calibri" panose="020F0502020204030204" pitchFamily="34" charset="0"/>
                <a:cs typeface="Calibri" panose="020F0502020204030204" pitchFamily="34" charset="0"/>
              </a:rPr>
              <a:t>MẪU ICON</a:t>
            </a:r>
            <a:endParaRPr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10" name="Google Shape;2310;p60"/>
          <p:cNvGrpSpPr/>
          <p:nvPr/>
        </p:nvGrpSpPr>
        <p:grpSpPr>
          <a:xfrm>
            <a:off x="7580705" y="2541612"/>
            <a:ext cx="823496" cy="647313"/>
            <a:chOff x="2608796" y="3757712"/>
            <a:chExt cx="630838" cy="495873"/>
          </a:xfrm>
        </p:grpSpPr>
        <p:sp>
          <p:nvSpPr>
            <p:cNvPr id="2311" name="Google Shape;2311;p60"/>
            <p:cNvSpPr/>
            <p:nvPr/>
          </p:nvSpPr>
          <p:spPr>
            <a:xfrm>
              <a:off x="2901232" y="3905198"/>
              <a:ext cx="338401" cy="348387"/>
            </a:xfrm>
            <a:custGeom>
              <a:avLst/>
              <a:gdLst/>
              <a:ahLst/>
              <a:cxnLst/>
              <a:rect l="l" t="t" r="r" b="b"/>
              <a:pathLst>
                <a:path w="18673" h="19224" extrusionOk="0">
                  <a:moveTo>
                    <a:pt x="7845" y="5138"/>
                  </a:moveTo>
                  <a:cubicBezTo>
                    <a:pt x="8798" y="5138"/>
                    <a:pt x="9474" y="5815"/>
                    <a:pt x="9474" y="6642"/>
                  </a:cubicBezTo>
                  <a:cubicBezTo>
                    <a:pt x="9474" y="7444"/>
                    <a:pt x="8798" y="8121"/>
                    <a:pt x="7845" y="8121"/>
                  </a:cubicBezTo>
                  <a:lnTo>
                    <a:pt x="7043" y="8121"/>
                  </a:lnTo>
                  <a:lnTo>
                    <a:pt x="7043" y="5138"/>
                  </a:lnTo>
                  <a:close/>
                  <a:moveTo>
                    <a:pt x="7845" y="0"/>
                  </a:moveTo>
                  <a:cubicBezTo>
                    <a:pt x="3785" y="0"/>
                    <a:pt x="1" y="276"/>
                    <a:pt x="1" y="276"/>
                  </a:cubicBezTo>
                  <a:lnTo>
                    <a:pt x="1" y="19224"/>
                  </a:lnTo>
                  <a:lnTo>
                    <a:pt x="7043" y="19224"/>
                  </a:lnTo>
                  <a:lnTo>
                    <a:pt x="7043" y="13008"/>
                  </a:lnTo>
                  <a:lnTo>
                    <a:pt x="7294" y="13008"/>
                  </a:lnTo>
                  <a:lnTo>
                    <a:pt x="10552" y="19224"/>
                  </a:lnTo>
                  <a:lnTo>
                    <a:pt x="18672" y="19224"/>
                  </a:lnTo>
                  <a:lnTo>
                    <a:pt x="14061" y="11905"/>
                  </a:lnTo>
                  <a:cubicBezTo>
                    <a:pt x="14061" y="11905"/>
                    <a:pt x="16517" y="10552"/>
                    <a:pt x="16517" y="6642"/>
                  </a:cubicBezTo>
                  <a:cubicBezTo>
                    <a:pt x="16517" y="2707"/>
                    <a:pt x="13810" y="0"/>
                    <a:pt x="7845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0"/>
            <p:cNvSpPr/>
            <p:nvPr/>
          </p:nvSpPr>
          <p:spPr>
            <a:xfrm>
              <a:off x="2935304" y="3936533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0"/>
            <p:cNvSpPr/>
            <p:nvPr/>
          </p:nvSpPr>
          <p:spPr>
            <a:xfrm>
              <a:off x="3017964" y="3928360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0"/>
            <p:cNvSpPr/>
            <p:nvPr/>
          </p:nvSpPr>
          <p:spPr>
            <a:xfrm>
              <a:off x="3089732" y="3952427"/>
              <a:ext cx="28634" cy="22291"/>
            </a:xfrm>
            <a:custGeom>
              <a:avLst/>
              <a:gdLst/>
              <a:ahLst/>
              <a:cxnLst/>
              <a:rect l="l" t="t" r="r" b="b"/>
              <a:pathLst>
                <a:path w="1580" h="1230" extrusionOk="0">
                  <a:moveTo>
                    <a:pt x="803" y="1"/>
                  </a:moveTo>
                  <a:cubicBezTo>
                    <a:pt x="1" y="1"/>
                    <a:pt x="1" y="1229"/>
                    <a:pt x="803" y="1229"/>
                  </a:cubicBezTo>
                  <a:cubicBezTo>
                    <a:pt x="1580" y="1229"/>
                    <a:pt x="1580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0"/>
            <p:cNvSpPr/>
            <p:nvPr/>
          </p:nvSpPr>
          <p:spPr>
            <a:xfrm>
              <a:off x="3017964" y="4088242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0"/>
            <p:cNvSpPr/>
            <p:nvPr/>
          </p:nvSpPr>
          <p:spPr>
            <a:xfrm>
              <a:off x="3076557" y="4139114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0"/>
            <p:cNvSpPr/>
            <p:nvPr/>
          </p:nvSpPr>
          <p:spPr>
            <a:xfrm>
              <a:off x="3095187" y="4205427"/>
              <a:ext cx="28634" cy="22291"/>
            </a:xfrm>
            <a:custGeom>
              <a:avLst/>
              <a:gdLst/>
              <a:ahLst/>
              <a:cxnLst/>
              <a:rect l="l" t="t" r="r" b="b"/>
              <a:pathLst>
                <a:path w="1580" h="1230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0"/>
            <p:cNvSpPr/>
            <p:nvPr/>
          </p:nvSpPr>
          <p:spPr>
            <a:xfrm>
              <a:off x="2984817" y="4189533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0"/>
            <p:cNvSpPr/>
            <p:nvPr/>
          </p:nvSpPr>
          <p:spPr>
            <a:xfrm>
              <a:off x="2935304" y="4216337"/>
              <a:ext cx="28634" cy="21819"/>
            </a:xfrm>
            <a:custGeom>
              <a:avLst/>
              <a:gdLst/>
              <a:ahLst/>
              <a:cxnLst/>
              <a:rect l="l" t="t" r="r" b="b"/>
              <a:pathLst>
                <a:path w="1580" h="1204" extrusionOk="0">
                  <a:moveTo>
                    <a:pt x="777" y="0"/>
                  </a:moveTo>
                  <a:cubicBezTo>
                    <a:pt x="0" y="0"/>
                    <a:pt x="0" y="1203"/>
                    <a:pt x="777" y="1203"/>
                  </a:cubicBezTo>
                  <a:cubicBezTo>
                    <a:pt x="1579" y="1203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0"/>
            <p:cNvSpPr/>
            <p:nvPr/>
          </p:nvSpPr>
          <p:spPr>
            <a:xfrm>
              <a:off x="2972547" y="3984233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0"/>
                  </a:moveTo>
                  <a:cubicBezTo>
                    <a:pt x="1" y="0"/>
                    <a:pt x="1" y="1228"/>
                    <a:pt x="777" y="1228"/>
                  </a:cubicBezTo>
                  <a:cubicBezTo>
                    <a:pt x="1579" y="1228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0"/>
            <p:cNvSpPr/>
            <p:nvPr/>
          </p:nvSpPr>
          <p:spPr>
            <a:xfrm>
              <a:off x="2797676" y="3757712"/>
              <a:ext cx="123251" cy="217452"/>
            </a:xfrm>
            <a:custGeom>
              <a:avLst/>
              <a:gdLst/>
              <a:ahLst/>
              <a:cxnLst/>
              <a:rect l="l" t="t" r="r" b="b"/>
              <a:pathLst>
                <a:path w="6801" h="11999" extrusionOk="0">
                  <a:moveTo>
                    <a:pt x="3609" y="0"/>
                  </a:moveTo>
                  <a:cubicBezTo>
                    <a:pt x="3325" y="0"/>
                    <a:pt x="3023" y="88"/>
                    <a:pt x="2707" y="269"/>
                  </a:cubicBezTo>
                  <a:cubicBezTo>
                    <a:pt x="0" y="1798"/>
                    <a:pt x="2557" y="11873"/>
                    <a:pt x="2557" y="11873"/>
                  </a:cubicBezTo>
                  <a:lnTo>
                    <a:pt x="4010" y="11998"/>
                  </a:lnTo>
                  <a:cubicBezTo>
                    <a:pt x="6800" y="5002"/>
                    <a:pt x="5756" y="0"/>
                    <a:pt x="3609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0"/>
            <p:cNvSpPr/>
            <p:nvPr/>
          </p:nvSpPr>
          <p:spPr>
            <a:xfrm>
              <a:off x="2824481" y="3795535"/>
              <a:ext cx="69047" cy="174628"/>
            </a:xfrm>
            <a:custGeom>
              <a:avLst/>
              <a:gdLst/>
              <a:ahLst/>
              <a:cxnLst/>
              <a:rect l="l" t="t" r="r" b="b"/>
              <a:pathLst>
                <a:path w="3810" h="9636" extrusionOk="0">
                  <a:moveTo>
                    <a:pt x="2118" y="1"/>
                  </a:moveTo>
                  <a:cubicBezTo>
                    <a:pt x="1479" y="1"/>
                    <a:pt x="1078" y="688"/>
                    <a:pt x="1078" y="688"/>
                  </a:cubicBezTo>
                  <a:cubicBezTo>
                    <a:pt x="0" y="2392"/>
                    <a:pt x="1328" y="9410"/>
                    <a:pt x="1328" y="9410"/>
                  </a:cubicBezTo>
                  <a:lnTo>
                    <a:pt x="2130" y="9635"/>
                  </a:lnTo>
                  <a:cubicBezTo>
                    <a:pt x="3033" y="7280"/>
                    <a:pt x="3810" y="1014"/>
                    <a:pt x="2807" y="262"/>
                  </a:cubicBezTo>
                  <a:cubicBezTo>
                    <a:pt x="2556" y="72"/>
                    <a:pt x="2325" y="1"/>
                    <a:pt x="2118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0"/>
            <p:cNvSpPr/>
            <p:nvPr/>
          </p:nvSpPr>
          <p:spPr>
            <a:xfrm>
              <a:off x="2608796" y="3797438"/>
              <a:ext cx="148460" cy="202247"/>
            </a:xfrm>
            <a:custGeom>
              <a:avLst/>
              <a:gdLst/>
              <a:ahLst/>
              <a:cxnLst/>
              <a:rect l="l" t="t" r="r" b="b"/>
              <a:pathLst>
                <a:path w="8192" h="11160" extrusionOk="0">
                  <a:moveTo>
                    <a:pt x="2902" y="0"/>
                  </a:moveTo>
                  <a:cubicBezTo>
                    <a:pt x="1" y="0"/>
                    <a:pt x="795" y="5507"/>
                    <a:pt x="6939" y="11160"/>
                  </a:cubicBezTo>
                  <a:lnTo>
                    <a:pt x="8192" y="10433"/>
                  </a:lnTo>
                  <a:cubicBezTo>
                    <a:pt x="8192" y="10433"/>
                    <a:pt x="6162" y="257"/>
                    <a:pt x="3079" y="7"/>
                  </a:cubicBezTo>
                  <a:cubicBezTo>
                    <a:pt x="3018" y="2"/>
                    <a:pt x="2959" y="0"/>
                    <a:pt x="2902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0"/>
            <p:cNvSpPr/>
            <p:nvPr/>
          </p:nvSpPr>
          <p:spPr>
            <a:xfrm>
              <a:off x="2644155" y="3833159"/>
              <a:ext cx="106288" cy="159261"/>
            </a:xfrm>
            <a:custGeom>
              <a:avLst/>
              <a:gdLst/>
              <a:ahLst/>
              <a:cxnLst/>
              <a:rect l="l" t="t" r="r" b="b"/>
              <a:pathLst>
                <a:path w="5865" h="8788" extrusionOk="0">
                  <a:moveTo>
                    <a:pt x="1494" y="0"/>
                  </a:moveTo>
                  <a:cubicBezTo>
                    <a:pt x="1180" y="0"/>
                    <a:pt x="841" y="134"/>
                    <a:pt x="602" y="592"/>
                  </a:cubicBezTo>
                  <a:cubicBezTo>
                    <a:pt x="0" y="1720"/>
                    <a:pt x="3409" y="7033"/>
                    <a:pt x="5238" y="8788"/>
                  </a:cubicBezTo>
                  <a:lnTo>
                    <a:pt x="5865" y="8236"/>
                  </a:lnTo>
                  <a:cubicBezTo>
                    <a:pt x="5865" y="8236"/>
                    <a:pt x="4060" y="1319"/>
                    <a:pt x="2331" y="266"/>
                  </a:cubicBezTo>
                  <a:cubicBezTo>
                    <a:pt x="2331" y="266"/>
                    <a:pt x="1937" y="0"/>
                    <a:pt x="1494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0"/>
            <p:cNvSpPr/>
            <p:nvPr/>
          </p:nvSpPr>
          <p:spPr>
            <a:xfrm>
              <a:off x="2657584" y="3936932"/>
              <a:ext cx="388093" cy="297880"/>
            </a:xfrm>
            <a:custGeom>
              <a:avLst/>
              <a:gdLst/>
              <a:ahLst/>
              <a:cxnLst/>
              <a:rect l="l" t="t" r="r" b="b"/>
              <a:pathLst>
                <a:path w="21415" h="16437" extrusionOk="0">
                  <a:moveTo>
                    <a:pt x="9269" y="0"/>
                  </a:moveTo>
                  <a:cubicBezTo>
                    <a:pt x="7753" y="0"/>
                    <a:pt x="6778" y="455"/>
                    <a:pt x="6778" y="455"/>
                  </a:cubicBezTo>
                  <a:cubicBezTo>
                    <a:pt x="938" y="2059"/>
                    <a:pt x="688" y="8801"/>
                    <a:pt x="688" y="8801"/>
                  </a:cubicBezTo>
                  <a:cubicBezTo>
                    <a:pt x="1" y="14297"/>
                    <a:pt x="3092" y="16436"/>
                    <a:pt x="7394" y="16436"/>
                  </a:cubicBezTo>
                  <a:cubicBezTo>
                    <a:pt x="8742" y="16436"/>
                    <a:pt x="10208" y="16226"/>
                    <a:pt x="11715" y="15844"/>
                  </a:cubicBezTo>
                  <a:cubicBezTo>
                    <a:pt x="18006" y="14240"/>
                    <a:pt x="21415" y="9277"/>
                    <a:pt x="16502" y="3738"/>
                  </a:cubicBezTo>
                  <a:cubicBezTo>
                    <a:pt x="13809" y="686"/>
                    <a:pt x="11131" y="0"/>
                    <a:pt x="9269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0"/>
            <p:cNvSpPr/>
            <p:nvPr/>
          </p:nvSpPr>
          <p:spPr>
            <a:xfrm>
              <a:off x="2809583" y="4082171"/>
              <a:ext cx="50779" cy="30917"/>
            </a:xfrm>
            <a:custGeom>
              <a:avLst/>
              <a:gdLst/>
              <a:ahLst/>
              <a:cxnLst/>
              <a:rect l="l" t="t" r="r" b="b"/>
              <a:pathLst>
                <a:path w="2802" h="1706" extrusionOk="0">
                  <a:moveTo>
                    <a:pt x="1666" y="0"/>
                  </a:moveTo>
                  <a:cubicBezTo>
                    <a:pt x="1209" y="0"/>
                    <a:pt x="683" y="182"/>
                    <a:pt x="371" y="311"/>
                  </a:cubicBezTo>
                  <a:cubicBezTo>
                    <a:pt x="170" y="411"/>
                    <a:pt x="20" y="611"/>
                    <a:pt x="20" y="837"/>
                  </a:cubicBezTo>
                  <a:cubicBezTo>
                    <a:pt x="1" y="1361"/>
                    <a:pt x="463" y="1705"/>
                    <a:pt x="998" y="1705"/>
                  </a:cubicBezTo>
                  <a:cubicBezTo>
                    <a:pt x="1154" y="1705"/>
                    <a:pt x="1316" y="1676"/>
                    <a:pt x="1474" y="1614"/>
                  </a:cubicBezTo>
                  <a:cubicBezTo>
                    <a:pt x="2276" y="1338"/>
                    <a:pt x="2802" y="386"/>
                    <a:pt x="2125" y="85"/>
                  </a:cubicBezTo>
                  <a:cubicBezTo>
                    <a:pt x="1991" y="25"/>
                    <a:pt x="1833" y="0"/>
                    <a:pt x="1666" y="0"/>
                  </a:cubicBezTo>
                  <a:close/>
                </a:path>
              </a:pathLst>
            </a:custGeom>
            <a:solidFill>
              <a:srgbClr val="1E2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0"/>
            <p:cNvSpPr/>
            <p:nvPr/>
          </p:nvSpPr>
          <p:spPr>
            <a:xfrm>
              <a:off x="2831748" y="4099424"/>
              <a:ext cx="10910" cy="37894"/>
            </a:xfrm>
            <a:custGeom>
              <a:avLst/>
              <a:gdLst/>
              <a:ahLst/>
              <a:cxnLst/>
              <a:rect l="l" t="t" r="r" b="b"/>
              <a:pathLst>
                <a:path w="602" h="2091" extrusionOk="0">
                  <a:moveTo>
                    <a:pt x="136" y="1"/>
                  </a:moveTo>
                  <a:cubicBezTo>
                    <a:pt x="100" y="1"/>
                    <a:pt x="69" y="24"/>
                    <a:pt x="50" y="60"/>
                  </a:cubicBezTo>
                  <a:cubicBezTo>
                    <a:pt x="50" y="60"/>
                    <a:pt x="25" y="60"/>
                    <a:pt x="25" y="86"/>
                  </a:cubicBezTo>
                  <a:cubicBezTo>
                    <a:pt x="25" y="111"/>
                    <a:pt x="25" y="136"/>
                    <a:pt x="0" y="161"/>
                  </a:cubicBezTo>
                  <a:cubicBezTo>
                    <a:pt x="0" y="236"/>
                    <a:pt x="0" y="311"/>
                    <a:pt x="0" y="411"/>
                  </a:cubicBezTo>
                  <a:cubicBezTo>
                    <a:pt x="0" y="612"/>
                    <a:pt x="25" y="837"/>
                    <a:pt x="75" y="1088"/>
                  </a:cubicBezTo>
                  <a:cubicBezTo>
                    <a:pt x="125" y="1339"/>
                    <a:pt x="201" y="1564"/>
                    <a:pt x="276" y="1740"/>
                  </a:cubicBezTo>
                  <a:cubicBezTo>
                    <a:pt x="351" y="1915"/>
                    <a:pt x="401" y="2015"/>
                    <a:pt x="401" y="2015"/>
                  </a:cubicBezTo>
                  <a:cubicBezTo>
                    <a:pt x="401" y="2065"/>
                    <a:pt x="451" y="2091"/>
                    <a:pt x="501" y="2091"/>
                  </a:cubicBezTo>
                  <a:cubicBezTo>
                    <a:pt x="551" y="2091"/>
                    <a:pt x="602" y="2015"/>
                    <a:pt x="602" y="1965"/>
                  </a:cubicBezTo>
                  <a:cubicBezTo>
                    <a:pt x="602" y="1965"/>
                    <a:pt x="577" y="1840"/>
                    <a:pt x="551" y="1664"/>
                  </a:cubicBezTo>
                  <a:cubicBezTo>
                    <a:pt x="526" y="1489"/>
                    <a:pt x="451" y="1263"/>
                    <a:pt x="401" y="1013"/>
                  </a:cubicBezTo>
                  <a:cubicBezTo>
                    <a:pt x="351" y="787"/>
                    <a:pt x="301" y="562"/>
                    <a:pt x="276" y="386"/>
                  </a:cubicBezTo>
                  <a:cubicBezTo>
                    <a:pt x="251" y="286"/>
                    <a:pt x="226" y="236"/>
                    <a:pt x="226" y="186"/>
                  </a:cubicBezTo>
                  <a:cubicBezTo>
                    <a:pt x="226" y="161"/>
                    <a:pt x="226" y="136"/>
                    <a:pt x="226" y="136"/>
                  </a:cubicBezTo>
                  <a:cubicBezTo>
                    <a:pt x="251" y="86"/>
                    <a:pt x="226" y="10"/>
                    <a:pt x="175" y="10"/>
                  </a:cubicBezTo>
                  <a:cubicBezTo>
                    <a:pt x="162" y="4"/>
                    <a:pt x="149" y="1"/>
                    <a:pt x="136" y="1"/>
                  </a:cubicBezTo>
                  <a:close/>
                </a:path>
              </a:pathLst>
            </a:custGeom>
            <a:solidFill>
              <a:srgbClr val="1E2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0"/>
            <p:cNvSpPr/>
            <p:nvPr/>
          </p:nvSpPr>
          <p:spPr>
            <a:xfrm>
              <a:off x="2906235" y="4056509"/>
              <a:ext cx="28634" cy="26115"/>
            </a:xfrm>
            <a:custGeom>
              <a:avLst/>
              <a:gdLst/>
              <a:ahLst/>
              <a:cxnLst/>
              <a:rect l="l" t="t" r="r" b="b"/>
              <a:pathLst>
                <a:path w="1580" h="1441" extrusionOk="0">
                  <a:moveTo>
                    <a:pt x="805" y="0"/>
                  </a:moveTo>
                  <a:cubicBezTo>
                    <a:pt x="747" y="0"/>
                    <a:pt x="687" y="7"/>
                    <a:pt x="627" y="22"/>
                  </a:cubicBezTo>
                  <a:cubicBezTo>
                    <a:pt x="251" y="123"/>
                    <a:pt x="0" y="499"/>
                    <a:pt x="101" y="875"/>
                  </a:cubicBezTo>
                  <a:cubicBezTo>
                    <a:pt x="166" y="1224"/>
                    <a:pt x="479" y="1440"/>
                    <a:pt x="807" y="1440"/>
                  </a:cubicBezTo>
                  <a:cubicBezTo>
                    <a:pt x="856" y="1440"/>
                    <a:pt x="904" y="1436"/>
                    <a:pt x="953" y="1426"/>
                  </a:cubicBezTo>
                  <a:cubicBezTo>
                    <a:pt x="1354" y="1326"/>
                    <a:pt x="1579" y="950"/>
                    <a:pt x="1479" y="549"/>
                  </a:cubicBezTo>
                  <a:cubicBezTo>
                    <a:pt x="1415" y="229"/>
                    <a:pt x="1134" y="0"/>
                    <a:pt x="805" y="0"/>
                  </a:cubicBezTo>
                  <a:close/>
                </a:path>
              </a:pathLst>
            </a:custGeom>
            <a:solidFill>
              <a:srgbClr val="1E2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0"/>
            <p:cNvSpPr/>
            <p:nvPr/>
          </p:nvSpPr>
          <p:spPr>
            <a:xfrm>
              <a:off x="2717282" y="4101019"/>
              <a:ext cx="28634" cy="25806"/>
            </a:xfrm>
            <a:custGeom>
              <a:avLst/>
              <a:gdLst/>
              <a:ahLst/>
              <a:cxnLst/>
              <a:rect l="l" t="t" r="r" b="b"/>
              <a:pathLst>
                <a:path w="1580" h="1424" extrusionOk="0">
                  <a:moveTo>
                    <a:pt x="797" y="0"/>
                  </a:moveTo>
                  <a:cubicBezTo>
                    <a:pt x="740" y="0"/>
                    <a:pt x="683" y="8"/>
                    <a:pt x="627" y="23"/>
                  </a:cubicBezTo>
                  <a:cubicBezTo>
                    <a:pt x="251" y="98"/>
                    <a:pt x="0" y="499"/>
                    <a:pt x="100" y="875"/>
                  </a:cubicBezTo>
                  <a:cubicBezTo>
                    <a:pt x="164" y="1194"/>
                    <a:pt x="464" y="1423"/>
                    <a:pt x="783" y="1423"/>
                  </a:cubicBezTo>
                  <a:cubicBezTo>
                    <a:pt x="839" y="1423"/>
                    <a:pt x="896" y="1416"/>
                    <a:pt x="953" y="1401"/>
                  </a:cubicBezTo>
                  <a:cubicBezTo>
                    <a:pt x="1354" y="1326"/>
                    <a:pt x="1579" y="925"/>
                    <a:pt x="1479" y="549"/>
                  </a:cubicBezTo>
                  <a:cubicBezTo>
                    <a:pt x="1415" y="229"/>
                    <a:pt x="1116" y="0"/>
                    <a:pt x="797" y="0"/>
                  </a:cubicBezTo>
                  <a:close/>
                </a:path>
              </a:pathLst>
            </a:custGeom>
            <a:solidFill>
              <a:srgbClr val="1E2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60"/>
          <p:cNvGrpSpPr/>
          <p:nvPr/>
        </p:nvGrpSpPr>
        <p:grpSpPr>
          <a:xfrm>
            <a:off x="3395106" y="1428013"/>
            <a:ext cx="592959" cy="638777"/>
            <a:chOff x="3626614" y="1765251"/>
            <a:chExt cx="454235" cy="489334"/>
          </a:xfrm>
        </p:grpSpPr>
        <p:sp>
          <p:nvSpPr>
            <p:cNvPr id="2331" name="Google Shape;2331;p60"/>
            <p:cNvSpPr/>
            <p:nvPr/>
          </p:nvSpPr>
          <p:spPr>
            <a:xfrm>
              <a:off x="3626614" y="1994763"/>
              <a:ext cx="253008" cy="259822"/>
            </a:xfrm>
            <a:custGeom>
              <a:avLst/>
              <a:gdLst/>
              <a:ahLst/>
              <a:cxnLst/>
              <a:rect l="l" t="t" r="r" b="b"/>
              <a:pathLst>
                <a:path w="13961" h="14337" extrusionOk="0">
                  <a:moveTo>
                    <a:pt x="5991" y="4386"/>
                  </a:moveTo>
                  <a:cubicBezTo>
                    <a:pt x="7470" y="4386"/>
                    <a:pt x="8372" y="5289"/>
                    <a:pt x="8372" y="7168"/>
                  </a:cubicBezTo>
                  <a:cubicBezTo>
                    <a:pt x="8372" y="9073"/>
                    <a:pt x="7470" y="9950"/>
                    <a:pt x="5991" y="9950"/>
                  </a:cubicBezTo>
                  <a:lnTo>
                    <a:pt x="5189" y="9950"/>
                  </a:lnTo>
                  <a:lnTo>
                    <a:pt x="5189" y="4386"/>
                  </a:lnTo>
                  <a:close/>
                  <a:moveTo>
                    <a:pt x="5991" y="0"/>
                  </a:moveTo>
                  <a:cubicBezTo>
                    <a:pt x="2808" y="0"/>
                    <a:pt x="1" y="201"/>
                    <a:pt x="1" y="201"/>
                  </a:cubicBezTo>
                  <a:lnTo>
                    <a:pt x="1" y="14136"/>
                  </a:lnTo>
                  <a:cubicBezTo>
                    <a:pt x="1" y="14136"/>
                    <a:pt x="2808" y="14336"/>
                    <a:pt x="5991" y="14336"/>
                  </a:cubicBezTo>
                  <a:cubicBezTo>
                    <a:pt x="11279" y="14336"/>
                    <a:pt x="13961" y="11454"/>
                    <a:pt x="13961" y="7168"/>
                  </a:cubicBezTo>
                  <a:cubicBezTo>
                    <a:pt x="13961" y="2883"/>
                    <a:pt x="11279" y="0"/>
                    <a:pt x="5991" y="0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0"/>
            <p:cNvSpPr/>
            <p:nvPr/>
          </p:nvSpPr>
          <p:spPr>
            <a:xfrm>
              <a:off x="3645698" y="2024285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602" y="0"/>
                  </a:moveTo>
                  <a:cubicBezTo>
                    <a:pt x="1" y="0"/>
                    <a:pt x="1" y="903"/>
                    <a:pt x="602" y="903"/>
                  </a:cubicBezTo>
                  <a:cubicBezTo>
                    <a:pt x="1179" y="903"/>
                    <a:pt x="1179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0"/>
            <p:cNvSpPr/>
            <p:nvPr/>
          </p:nvSpPr>
          <p:spPr>
            <a:xfrm>
              <a:off x="3714747" y="2024285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602" y="0"/>
                  </a:moveTo>
                  <a:cubicBezTo>
                    <a:pt x="0" y="0"/>
                    <a:pt x="0" y="903"/>
                    <a:pt x="602" y="903"/>
                  </a:cubicBezTo>
                  <a:cubicBezTo>
                    <a:pt x="1178" y="903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0"/>
            <p:cNvSpPr/>
            <p:nvPr/>
          </p:nvSpPr>
          <p:spPr>
            <a:xfrm>
              <a:off x="3820569" y="2111947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1"/>
                  </a:moveTo>
                  <a:cubicBezTo>
                    <a:pt x="1" y="1"/>
                    <a:pt x="1" y="928"/>
                    <a:pt x="577" y="928"/>
                  </a:cubicBezTo>
                  <a:cubicBezTo>
                    <a:pt x="1179" y="928"/>
                    <a:pt x="1179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0"/>
            <p:cNvSpPr/>
            <p:nvPr/>
          </p:nvSpPr>
          <p:spPr>
            <a:xfrm>
              <a:off x="3802863" y="2182356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0" y="0"/>
                    <a:pt x="0" y="928"/>
                    <a:pt x="577" y="928"/>
                  </a:cubicBezTo>
                  <a:cubicBezTo>
                    <a:pt x="1178" y="928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0"/>
            <p:cNvSpPr/>
            <p:nvPr/>
          </p:nvSpPr>
          <p:spPr>
            <a:xfrm>
              <a:off x="3745176" y="2211425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0" y="0"/>
                    <a:pt x="0" y="928"/>
                    <a:pt x="577" y="928"/>
                  </a:cubicBezTo>
                  <a:cubicBezTo>
                    <a:pt x="1178" y="928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0"/>
            <p:cNvSpPr/>
            <p:nvPr/>
          </p:nvSpPr>
          <p:spPr>
            <a:xfrm>
              <a:off x="3652059" y="2208689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0" y="1"/>
                    <a:pt x="0" y="928"/>
                    <a:pt x="577" y="928"/>
                  </a:cubicBezTo>
                  <a:cubicBezTo>
                    <a:pt x="1178" y="928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0"/>
            <p:cNvSpPr/>
            <p:nvPr/>
          </p:nvSpPr>
          <p:spPr>
            <a:xfrm>
              <a:off x="3658421" y="2147378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577" y="0"/>
                  </a:moveTo>
                  <a:cubicBezTo>
                    <a:pt x="0" y="0"/>
                    <a:pt x="0" y="903"/>
                    <a:pt x="577" y="903"/>
                  </a:cubicBezTo>
                  <a:cubicBezTo>
                    <a:pt x="1178" y="903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0"/>
            <p:cNvSpPr/>
            <p:nvPr/>
          </p:nvSpPr>
          <p:spPr>
            <a:xfrm>
              <a:off x="3652059" y="2086973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0" y="0"/>
                    <a:pt x="0" y="927"/>
                    <a:pt x="577" y="927"/>
                  </a:cubicBezTo>
                  <a:cubicBezTo>
                    <a:pt x="1178" y="927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0"/>
            <p:cNvSpPr/>
            <p:nvPr/>
          </p:nvSpPr>
          <p:spPr>
            <a:xfrm>
              <a:off x="3762430" y="1792744"/>
              <a:ext cx="255962" cy="309297"/>
            </a:xfrm>
            <a:custGeom>
              <a:avLst/>
              <a:gdLst/>
              <a:ahLst/>
              <a:cxnLst/>
              <a:rect l="l" t="t" r="r" b="b"/>
              <a:pathLst>
                <a:path w="14124" h="17067" extrusionOk="0">
                  <a:moveTo>
                    <a:pt x="7223" y="1"/>
                  </a:moveTo>
                  <a:cubicBezTo>
                    <a:pt x="6953" y="1"/>
                    <a:pt x="6793" y="19"/>
                    <a:pt x="6793" y="19"/>
                  </a:cubicBezTo>
                  <a:cubicBezTo>
                    <a:pt x="6692" y="14"/>
                    <a:pt x="6591" y="11"/>
                    <a:pt x="6489" y="11"/>
                  </a:cubicBezTo>
                  <a:cubicBezTo>
                    <a:pt x="3743" y="11"/>
                    <a:pt x="838" y="2027"/>
                    <a:pt x="427" y="8892"/>
                  </a:cubicBezTo>
                  <a:cubicBezTo>
                    <a:pt x="1" y="16010"/>
                    <a:pt x="4838" y="16887"/>
                    <a:pt x="4838" y="16887"/>
                  </a:cubicBezTo>
                  <a:cubicBezTo>
                    <a:pt x="4838" y="16887"/>
                    <a:pt x="5565" y="17067"/>
                    <a:pt x="6601" y="17067"/>
                  </a:cubicBezTo>
                  <a:cubicBezTo>
                    <a:pt x="9043" y="17067"/>
                    <a:pt x="13205" y="16066"/>
                    <a:pt x="13610" y="9343"/>
                  </a:cubicBezTo>
                  <a:cubicBezTo>
                    <a:pt x="14123" y="639"/>
                    <a:pt x="8797" y="1"/>
                    <a:pt x="7223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0"/>
            <p:cNvSpPr/>
            <p:nvPr/>
          </p:nvSpPr>
          <p:spPr>
            <a:xfrm>
              <a:off x="3951165" y="1765251"/>
              <a:ext cx="129685" cy="146031"/>
            </a:xfrm>
            <a:custGeom>
              <a:avLst/>
              <a:gdLst/>
              <a:ahLst/>
              <a:cxnLst/>
              <a:rect l="l" t="t" r="r" b="b"/>
              <a:pathLst>
                <a:path w="7156" h="8058" extrusionOk="0">
                  <a:moveTo>
                    <a:pt x="3621" y="0"/>
                  </a:moveTo>
                  <a:cubicBezTo>
                    <a:pt x="1555" y="0"/>
                    <a:pt x="13" y="3065"/>
                    <a:pt x="13" y="3065"/>
                  </a:cubicBezTo>
                  <a:cubicBezTo>
                    <a:pt x="1" y="3398"/>
                    <a:pt x="182" y="3482"/>
                    <a:pt x="369" y="3482"/>
                  </a:cubicBezTo>
                  <a:cubicBezTo>
                    <a:pt x="563" y="3482"/>
                    <a:pt x="765" y="3391"/>
                    <a:pt x="765" y="3391"/>
                  </a:cubicBezTo>
                  <a:cubicBezTo>
                    <a:pt x="832" y="3343"/>
                    <a:pt x="899" y="3321"/>
                    <a:pt x="967" y="3321"/>
                  </a:cubicBezTo>
                  <a:cubicBezTo>
                    <a:pt x="1459" y="3321"/>
                    <a:pt x="1943" y="4444"/>
                    <a:pt x="1943" y="4444"/>
                  </a:cubicBezTo>
                  <a:cubicBezTo>
                    <a:pt x="1943" y="4444"/>
                    <a:pt x="3121" y="7451"/>
                    <a:pt x="4700" y="7978"/>
                  </a:cubicBezTo>
                  <a:cubicBezTo>
                    <a:pt x="4867" y="8033"/>
                    <a:pt x="5022" y="8057"/>
                    <a:pt x="5165" y="8057"/>
                  </a:cubicBezTo>
                  <a:cubicBezTo>
                    <a:pt x="6393" y="8057"/>
                    <a:pt x="6755" y="6248"/>
                    <a:pt x="6755" y="6248"/>
                  </a:cubicBezTo>
                  <a:cubicBezTo>
                    <a:pt x="7156" y="1587"/>
                    <a:pt x="4424" y="158"/>
                    <a:pt x="4424" y="158"/>
                  </a:cubicBezTo>
                  <a:cubicBezTo>
                    <a:pt x="4149" y="49"/>
                    <a:pt x="3881" y="0"/>
                    <a:pt x="3621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0"/>
            <p:cNvSpPr/>
            <p:nvPr/>
          </p:nvSpPr>
          <p:spPr>
            <a:xfrm>
              <a:off x="3705197" y="1766157"/>
              <a:ext cx="129467" cy="146031"/>
            </a:xfrm>
            <a:custGeom>
              <a:avLst/>
              <a:gdLst/>
              <a:ahLst/>
              <a:cxnLst/>
              <a:rect l="l" t="t" r="r" b="b"/>
              <a:pathLst>
                <a:path w="7144" h="8058" extrusionOk="0">
                  <a:moveTo>
                    <a:pt x="3534" y="0"/>
                  </a:moveTo>
                  <a:cubicBezTo>
                    <a:pt x="3275" y="0"/>
                    <a:pt x="3007" y="49"/>
                    <a:pt x="2733" y="158"/>
                  </a:cubicBezTo>
                  <a:cubicBezTo>
                    <a:pt x="2733" y="158"/>
                    <a:pt x="1" y="1562"/>
                    <a:pt x="402" y="6248"/>
                  </a:cubicBezTo>
                  <a:cubicBezTo>
                    <a:pt x="402" y="6248"/>
                    <a:pt x="764" y="8057"/>
                    <a:pt x="1973" y="8057"/>
                  </a:cubicBezTo>
                  <a:cubicBezTo>
                    <a:pt x="2114" y="8057"/>
                    <a:pt x="2267" y="8033"/>
                    <a:pt x="2432" y="7978"/>
                  </a:cubicBezTo>
                  <a:cubicBezTo>
                    <a:pt x="4036" y="7451"/>
                    <a:pt x="5189" y="4419"/>
                    <a:pt x="5189" y="4419"/>
                  </a:cubicBezTo>
                  <a:cubicBezTo>
                    <a:pt x="5189" y="4419"/>
                    <a:pt x="5671" y="3320"/>
                    <a:pt x="6178" y="3320"/>
                  </a:cubicBezTo>
                  <a:cubicBezTo>
                    <a:pt x="6249" y="3320"/>
                    <a:pt x="6321" y="3342"/>
                    <a:pt x="6392" y="3391"/>
                  </a:cubicBezTo>
                  <a:cubicBezTo>
                    <a:pt x="6392" y="3391"/>
                    <a:pt x="6593" y="3482"/>
                    <a:pt x="6784" y="3482"/>
                  </a:cubicBezTo>
                  <a:cubicBezTo>
                    <a:pt x="6969" y="3482"/>
                    <a:pt x="7143" y="3398"/>
                    <a:pt x="7119" y="3065"/>
                  </a:cubicBezTo>
                  <a:cubicBezTo>
                    <a:pt x="7119" y="3065"/>
                    <a:pt x="5596" y="0"/>
                    <a:pt x="3534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0"/>
            <p:cNvSpPr/>
            <p:nvPr/>
          </p:nvSpPr>
          <p:spPr>
            <a:xfrm>
              <a:off x="3963199" y="1943402"/>
              <a:ext cx="17724" cy="17343"/>
            </a:xfrm>
            <a:custGeom>
              <a:avLst/>
              <a:gdLst/>
              <a:ahLst/>
              <a:cxnLst/>
              <a:rect l="l" t="t" r="r" b="b"/>
              <a:pathLst>
                <a:path w="978" h="957" extrusionOk="0">
                  <a:moveTo>
                    <a:pt x="463" y="0"/>
                  </a:moveTo>
                  <a:cubicBezTo>
                    <a:pt x="229" y="0"/>
                    <a:pt x="24" y="216"/>
                    <a:pt x="0" y="453"/>
                  </a:cubicBezTo>
                  <a:cubicBezTo>
                    <a:pt x="0" y="729"/>
                    <a:pt x="201" y="955"/>
                    <a:pt x="477" y="955"/>
                  </a:cubicBezTo>
                  <a:cubicBezTo>
                    <a:pt x="491" y="956"/>
                    <a:pt x="505" y="957"/>
                    <a:pt x="519" y="957"/>
                  </a:cubicBezTo>
                  <a:cubicBezTo>
                    <a:pt x="775" y="957"/>
                    <a:pt x="978" y="741"/>
                    <a:pt x="978" y="504"/>
                  </a:cubicBezTo>
                  <a:cubicBezTo>
                    <a:pt x="978" y="228"/>
                    <a:pt x="777" y="2"/>
                    <a:pt x="502" y="2"/>
                  </a:cubicBezTo>
                  <a:cubicBezTo>
                    <a:pt x="489" y="1"/>
                    <a:pt x="476" y="0"/>
                    <a:pt x="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0"/>
            <p:cNvSpPr/>
            <p:nvPr/>
          </p:nvSpPr>
          <p:spPr>
            <a:xfrm>
              <a:off x="3800126" y="1940701"/>
              <a:ext cx="17742" cy="17742"/>
            </a:xfrm>
            <a:custGeom>
              <a:avLst/>
              <a:gdLst/>
              <a:ahLst/>
              <a:cxnLst/>
              <a:rect l="l" t="t" r="r" b="b"/>
              <a:pathLst>
                <a:path w="979" h="979" extrusionOk="0">
                  <a:moveTo>
                    <a:pt x="502" y="1"/>
                  </a:moveTo>
                  <a:cubicBezTo>
                    <a:pt x="252" y="1"/>
                    <a:pt x="26" y="201"/>
                    <a:pt x="1" y="477"/>
                  </a:cubicBezTo>
                  <a:cubicBezTo>
                    <a:pt x="1" y="728"/>
                    <a:pt x="201" y="953"/>
                    <a:pt x="477" y="978"/>
                  </a:cubicBezTo>
                  <a:cubicBezTo>
                    <a:pt x="753" y="978"/>
                    <a:pt x="978" y="778"/>
                    <a:pt x="978" y="502"/>
                  </a:cubicBezTo>
                  <a:cubicBezTo>
                    <a:pt x="978" y="226"/>
                    <a:pt x="778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0"/>
            <p:cNvSpPr/>
            <p:nvPr/>
          </p:nvSpPr>
          <p:spPr>
            <a:xfrm>
              <a:off x="3874631" y="1946084"/>
              <a:ext cx="30446" cy="19917"/>
            </a:xfrm>
            <a:custGeom>
              <a:avLst/>
              <a:gdLst/>
              <a:ahLst/>
              <a:cxnLst/>
              <a:rect l="l" t="t" r="r" b="b"/>
              <a:pathLst>
                <a:path w="1680" h="1099" extrusionOk="0">
                  <a:moveTo>
                    <a:pt x="330" y="1"/>
                  </a:moveTo>
                  <a:cubicBezTo>
                    <a:pt x="200" y="1"/>
                    <a:pt x="95" y="93"/>
                    <a:pt x="50" y="205"/>
                  </a:cubicBezTo>
                  <a:cubicBezTo>
                    <a:pt x="0" y="330"/>
                    <a:pt x="0" y="481"/>
                    <a:pt x="75" y="581"/>
                  </a:cubicBezTo>
                  <a:cubicBezTo>
                    <a:pt x="151" y="706"/>
                    <a:pt x="226" y="807"/>
                    <a:pt x="351" y="882"/>
                  </a:cubicBezTo>
                  <a:cubicBezTo>
                    <a:pt x="426" y="982"/>
                    <a:pt x="527" y="1057"/>
                    <a:pt x="652" y="1082"/>
                  </a:cubicBezTo>
                  <a:cubicBezTo>
                    <a:pt x="696" y="1093"/>
                    <a:pt x="739" y="1098"/>
                    <a:pt x="780" y="1098"/>
                  </a:cubicBezTo>
                  <a:cubicBezTo>
                    <a:pt x="929" y="1098"/>
                    <a:pt x="1066" y="1035"/>
                    <a:pt x="1203" y="957"/>
                  </a:cubicBezTo>
                  <a:cubicBezTo>
                    <a:pt x="1303" y="882"/>
                    <a:pt x="1404" y="807"/>
                    <a:pt x="1504" y="731"/>
                  </a:cubicBezTo>
                  <a:cubicBezTo>
                    <a:pt x="1579" y="656"/>
                    <a:pt x="1654" y="556"/>
                    <a:pt x="1679" y="456"/>
                  </a:cubicBezTo>
                  <a:cubicBezTo>
                    <a:pt x="1679" y="330"/>
                    <a:pt x="1604" y="205"/>
                    <a:pt x="1504" y="155"/>
                  </a:cubicBezTo>
                  <a:cubicBezTo>
                    <a:pt x="1379" y="80"/>
                    <a:pt x="1253" y="55"/>
                    <a:pt x="1128" y="30"/>
                  </a:cubicBezTo>
                  <a:cubicBezTo>
                    <a:pt x="1003" y="17"/>
                    <a:pt x="871" y="11"/>
                    <a:pt x="740" y="11"/>
                  </a:cubicBezTo>
                  <a:cubicBezTo>
                    <a:pt x="608" y="11"/>
                    <a:pt x="476" y="17"/>
                    <a:pt x="351" y="30"/>
                  </a:cubicBezTo>
                  <a:lnTo>
                    <a:pt x="376" y="5"/>
                  </a:lnTo>
                  <a:cubicBezTo>
                    <a:pt x="360" y="2"/>
                    <a:pt x="345" y="1"/>
                    <a:pt x="3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0"/>
            <p:cNvSpPr/>
            <p:nvPr/>
          </p:nvSpPr>
          <p:spPr>
            <a:xfrm>
              <a:off x="3886429" y="1959785"/>
              <a:ext cx="5473" cy="18648"/>
            </a:xfrm>
            <a:custGeom>
              <a:avLst/>
              <a:gdLst/>
              <a:ahLst/>
              <a:cxnLst/>
              <a:rect l="l" t="t" r="r" b="b"/>
              <a:pathLst>
                <a:path w="302" h="1029" extrusionOk="0">
                  <a:moveTo>
                    <a:pt x="201" y="1"/>
                  </a:moveTo>
                  <a:cubicBezTo>
                    <a:pt x="151" y="1"/>
                    <a:pt x="101" y="26"/>
                    <a:pt x="76" y="51"/>
                  </a:cubicBezTo>
                  <a:cubicBezTo>
                    <a:pt x="76" y="51"/>
                    <a:pt x="51" y="126"/>
                    <a:pt x="51" y="201"/>
                  </a:cubicBezTo>
                  <a:cubicBezTo>
                    <a:pt x="26" y="276"/>
                    <a:pt x="26" y="402"/>
                    <a:pt x="1" y="502"/>
                  </a:cubicBezTo>
                  <a:cubicBezTo>
                    <a:pt x="1" y="627"/>
                    <a:pt x="1" y="727"/>
                    <a:pt x="26" y="803"/>
                  </a:cubicBezTo>
                  <a:cubicBezTo>
                    <a:pt x="26" y="903"/>
                    <a:pt x="51" y="953"/>
                    <a:pt x="51" y="953"/>
                  </a:cubicBezTo>
                  <a:cubicBezTo>
                    <a:pt x="51" y="978"/>
                    <a:pt x="76" y="1003"/>
                    <a:pt x="101" y="1028"/>
                  </a:cubicBezTo>
                  <a:cubicBezTo>
                    <a:pt x="151" y="1028"/>
                    <a:pt x="201" y="1003"/>
                    <a:pt x="226" y="953"/>
                  </a:cubicBezTo>
                  <a:cubicBezTo>
                    <a:pt x="226" y="953"/>
                    <a:pt x="251" y="903"/>
                    <a:pt x="251" y="828"/>
                  </a:cubicBezTo>
                  <a:cubicBezTo>
                    <a:pt x="277" y="727"/>
                    <a:pt x="277" y="627"/>
                    <a:pt x="302" y="527"/>
                  </a:cubicBezTo>
                  <a:cubicBezTo>
                    <a:pt x="302" y="402"/>
                    <a:pt x="277" y="301"/>
                    <a:pt x="277" y="201"/>
                  </a:cubicBezTo>
                  <a:cubicBezTo>
                    <a:pt x="251" y="126"/>
                    <a:pt x="251" y="76"/>
                    <a:pt x="251" y="76"/>
                  </a:cubicBezTo>
                  <a:cubicBezTo>
                    <a:pt x="226" y="51"/>
                    <a:pt x="226" y="26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0"/>
            <p:cNvSpPr/>
            <p:nvPr/>
          </p:nvSpPr>
          <p:spPr>
            <a:xfrm>
              <a:off x="3880992" y="1979014"/>
              <a:ext cx="23179" cy="9297"/>
            </a:xfrm>
            <a:custGeom>
              <a:avLst/>
              <a:gdLst/>
              <a:ahLst/>
              <a:cxnLst/>
              <a:rect l="l" t="t" r="r" b="b"/>
              <a:pathLst>
                <a:path w="1279" h="513" extrusionOk="0">
                  <a:moveTo>
                    <a:pt x="1214" y="1"/>
                  </a:moveTo>
                  <a:cubicBezTo>
                    <a:pt x="1195" y="1"/>
                    <a:pt x="1174" y="7"/>
                    <a:pt x="1153" y="17"/>
                  </a:cubicBezTo>
                  <a:cubicBezTo>
                    <a:pt x="1153" y="17"/>
                    <a:pt x="1103" y="67"/>
                    <a:pt x="1003" y="92"/>
                  </a:cubicBezTo>
                  <a:cubicBezTo>
                    <a:pt x="902" y="143"/>
                    <a:pt x="777" y="193"/>
                    <a:pt x="652" y="218"/>
                  </a:cubicBezTo>
                  <a:cubicBezTo>
                    <a:pt x="526" y="243"/>
                    <a:pt x="395" y="249"/>
                    <a:pt x="295" y="249"/>
                  </a:cubicBezTo>
                  <a:cubicBezTo>
                    <a:pt x="194" y="249"/>
                    <a:pt x="125" y="243"/>
                    <a:pt x="125" y="243"/>
                  </a:cubicBezTo>
                  <a:cubicBezTo>
                    <a:pt x="75" y="243"/>
                    <a:pt x="50" y="268"/>
                    <a:pt x="25" y="293"/>
                  </a:cubicBezTo>
                  <a:cubicBezTo>
                    <a:pt x="0" y="343"/>
                    <a:pt x="25" y="393"/>
                    <a:pt x="50" y="418"/>
                  </a:cubicBezTo>
                  <a:lnTo>
                    <a:pt x="75" y="418"/>
                  </a:lnTo>
                  <a:cubicBezTo>
                    <a:pt x="75" y="418"/>
                    <a:pt x="125" y="468"/>
                    <a:pt x="251" y="493"/>
                  </a:cubicBezTo>
                  <a:cubicBezTo>
                    <a:pt x="313" y="506"/>
                    <a:pt x="389" y="512"/>
                    <a:pt x="470" y="512"/>
                  </a:cubicBezTo>
                  <a:cubicBezTo>
                    <a:pt x="551" y="512"/>
                    <a:pt x="639" y="506"/>
                    <a:pt x="727" y="493"/>
                  </a:cubicBezTo>
                  <a:cubicBezTo>
                    <a:pt x="877" y="443"/>
                    <a:pt x="1028" y="368"/>
                    <a:pt x="1128" y="293"/>
                  </a:cubicBezTo>
                  <a:cubicBezTo>
                    <a:pt x="1228" y="193"/>
                    <a:pt x="1278" y="143"/>
                    <a:pt x="1278" y="143"/>
                  </a:cubicBezTo>
                  <a:lnTo>
                    <a:pt x="1278" y="117"/>
                  </a:lnTo>
                  <a:cubicBezTo>
                    <a:pt x="1278" y="92"/>
                    <a:pt x="1278" y="67"/>
                    <a:pt x="1278" y="42"/>
                  </a:cubicBezTo>
                  <a:cubicBezTo>
                    <a:pt x="1264" y="13"/>
                    <a:pt x="1240" y="1"/>
                    <a:pt x="1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0"/>
            <p:cNvSpPr/>
            <p:nvPr/>
          </p:nvSpPr>
          <p:spPr>
            <a:xfrm>
              <a:off x="4039516" y="1781725"/>
              <a:ext cx="8644" cy="10185"/>
            </a:xfrm>
            <a:custGeom>
              <a:avLst/>
              <a:gdLst/>
              <a:ahLst/>
              <a:cxnLst/>
              <a:rect l="l" t="t" r="r" b="b"/>
              <a:pathLst>
                <a:path w="477" h="562" extrusionOk="0">
                  <a:moveTo>
                    <a:pt x="125" y="1"/>
                  </a:moveTo>
                  <a:cubicBezTo>
                    <a:pt x="50" y="26"/>
                    <a:pt x="0" y="101"/>
                    <a:pt x="25" y="151"/>
                  </a:cubicBezTo>
                  <a:cubicBezTo>
                    <a:pt x="25" y="151"/>
                    <a:pt x="50" y="201"/>
                    <a:pt x="50" y="226"/>
                  </a:cubicBezTo>
                  <a:cubicBezTo>
                    <a:pt x="50" y="277"/>
                    <a:pt x="75" y="327"/>
                    <a:pt x="100" y="377"/>
                  </a:cubicBezTo>
                  <a:cubicBezTo>
                    <a:pt x="125" y="402"/>
                    <a:pt x="150" y="452"/>
                    <a:pt x="175" y="477"/>
                  </a:cubicBezTo>
                  <a:cubicBezTo>
                    <a:pt x="201" y="502"/>
                    <a:pt x="226" y="527"/>
                    <a:pt x="226" y="527"/>
                  </a:cubicBezTo>
                  <a:lnTo>
                    <a:pt x="251" y="552"/>
                  </a:lnTo>
                  <a:lnTo>
                    <a:pt x="276" y="552"/>
                  </a:lnTo>
                  <a:cubicBezTo>
                    <a:pt x="288" y="559"/>
                    <a:pt x="304" y="562"/>
                    <a:pt x="321" y="562"/>
                  </a:cubicBezTo>
                  <a:cubicBezTo>
                    <a:pt x="371" y="562"/>
                    <a:pt x="432" y="533"/>
                    <a:pt x="451" y="477"/>
                  </a:cubicBezTo>
                  <a:cubicBezTo>
                    <a:pt x="451" y="477"/>
                    <a:pt x="476" y="452"/>
                    <a:pt x="476" y="377"/>
                  </a:cubicBezTo>
                  <a:cubicBezTo>
                    <a:pt x="476" y="327"/>
                    <a:pt x="451" y="252"/>
                    <a:pt x="426" y="176"/>
                  </a:cubicBezTo>
                  <a:cubicBezTo>
                    <a:pt x="376" y="126"/>
                    <a:pt x="326" y="51"/>
                    <a:pt x="276" y="26"/>
                  </a:cubicBezTo>
                  <a:cubicBezTo>
                    <a:pt x="201" y="1"/>
                    <a:pt x="175" y="1"/>
                    <a:pt x="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0"/>
            <p:cNvSpPr/>
            <p:nvPr/>
          </p:nvSpPr>
          <p:spPr>
            <a:xfrm>
              <a:off x="4039969" y="1799902"/>
              <a:ext cx="7738" cy="11943"/>
            </a:xfrm>
            <a:custGeom>
              <a:avLst/>
              <a:gdLst/>
              <a:ahLst/>
              <a:cxnLst/>
              <a:rect l="l" t="t" r="r" b="b"/>
              <a:pathLst>
                <a:path w="427" h="659" extrusionOk="0">
                  <a:moveTo>
                    <a:pt x="150" y="0"/>
                  </a:moveTo>
                  <a:cubicBezTo>
                    <a:pt x="75" y="0"/>
                    <a:pt x="0" y="25"/>
                    <a:pt x="0" y="101"/>
                  </a:cubicBezTo>
                  <a:cubicBezTo>
                    <a:pt x="0" y="101"/>
                    <a:pt x="0" y="151"/>
                    <a:pt x="0" y="201"/>
                  </a:cubicBezTo>
                  <a:cubicBezTo>
                    <a:pt x="0" y="251"/>
                    <a:pt x="0" y="326"/>
                    <a:pt x="25" y="401"/>
                  </a:cubicBezTo>
                  <a:cubicBezTo>
                    <a:pt x="75" y="452"/>
                    <a:pt x="100" y="527"/>
                    <a:pt x="125" y="577"/>
                  </a:cubicBezTo>
                  <a:cubicBezTo>
                    <a:pt x="176" y="602"/>
                    <a:pt x="201" y="627"/>
                    <a:pt x="201" y="627"/>
                  </a:cubicBezTo>
                  <a:cubicBezTo>
                    <a:pt x="226" y="652"/>
                    <a:pt x="251" y="652"/>
                    <a:pt x="251" y="652"/>
                  </a:cubicBezTo>
                  <a:cubicBezTo>
                    <a:pt x="264" y="656"/>
                    <a:pt x="277" y="659"/>
                    <a:pt x="290" y="659"/>
                  </a:cubicBezTo>
                  <a:cubicBezTo>
                    <a:pt x="351" y="659"/>
                    <a:pt x="406" y="614"/>
                    <a:pt x="426" y="552"/>
                  </a:cubicBezTo>
                  <a:cubicBezTo>
                    <a:pt x="426" y="552"/>
                    <a:pt x="426" y="502"/>
                    <a:pt x="426" y="452"/>
                  </a:cubicBezTo>
                  <a:cubicBezTo>
                    <a:pt x="426" y="401"/>
                    <a:pt x="401" y="326"/>
                    <a:pt x="376" y="251"/>
                  </a:cubicBezTo>
                  <a:cubicBezTo>
                    <a:pt x="351" y="201"/>
                    <a:pt x="301" y="126"/>
                    <a:pt x="276" y="76"/>
                  </a:cubicBezTo>
                  <a:cubicBezTo>
                    <a:pt x="226" y="51"/>
                    <a:pt x="201" y="25"/>
                    <a:pt x="201" y="25"/>
                  </a:cubicBezTo>
                  <a:cubicBezTo>
                    <a:pt x="176" y="0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0"/>
            <p:cNvSpPr/>
            <p:nvPr/>
          </p:nvSpPr>
          <p:spPr>
            <a:xfrm>
              <a:off x="4052220" y="1810686"/>
              <a:ext cx="7738" cy="10239"/>
            </a:xfrm>
            <a:custGeom>
              <a:avLst/>
              <a:gdLst/>
              <a:ahLst/>
              <a:cxnLst/>
              <a:rect l="l" t="t" r="r" b="b"/>
              <a:pathLst>
                <a:path w="427" h="565" extrusionOk="0">
                  <a:moveTo>
                    <a:pt x="147" y="0"/>
                  </a:moveTo>
                  <a:cubicBezTo>
                    <a:pt x="100" y="0"/>
                    <a:pt x="46" y="41"/>
                    <a:pt x="26" y="82"/>
                  </a:cubicBezTo>
                  <a:cubicBezTo>
                    <a:pt x="26" y="82"/>
                    <a:pt x="1" y="132"/>
                    <a:pt x="1" y="182"/>
                  </a:cubicBezTo>
                  <a:cubicBezTo>
                    <a:pt x="1" y="232"/>
                    <a:pt x="26" y="283"/>
                    <a:pt x="51" y="358"/>
                  </a:cubicBezTo>
                  <a:cubicBezTo>
                    <a:pt x="76" y="408"/>
                    <a:pt x="101" y="458"/>
                    <a:pt x="126" y="483"/>
                  </a:cubicBezTo>
                  <a:cubicBezTo>
                    <a:pt x="176" y="533"/>
                    <a:pt x="201" y="533"/>
                    <a:pt x="201" y="533"/>
                  </a:cubicBezTo>
                  <a:cubicBezTo>
                    <a:pt x="226" y="558"/>
                    <a:pt x="226" y="558"/>
                    <a:pt x="226" y="558"/>
                  </a:cubicBezTo>
                  <a:cubicBezTo>
                    <a:pt x="244" y="563"/>
                    <a:pt x="261" y="565"/>
                    <a:pt x="277" y="565"/>
                  </a:cubicBezTo>
                  <a:cubicBezTo>
                    <a:pt x="352" y="565"/>
                    <a:pt x="406" y="520"/>
                    <a:pt x="427" y="458"/>
                  </a:cubicBezTo>
                  <a:cubicBezTo>
                    <a:pt x="427" y="458"/>
                    <a:pt x="427" y="408"/>
                    <a:pt x="427" y="358"/>
                  </a:cubicBezTo>
                  <a:cubicBezTo>
                    <a:pt x="427" y="308"/>
                    <a:pt x="402" y="258"/>
                    <a:pt x="377" y="207"/>
                  </a:cubicBezTo>
                  <a:cubicBezTo>
                    <a:pt x="352" y="157"/>
                    <a:pt x="327" y="82"/>
                    <a:pt x="276" y="57"/>
                  </a:cubicBezTo>
                  <a:cubicBezTo>
                    <a:pt x="251" y="32"/>
                    <a:pt x="226" y="7"/>
                    <a:pt x="226" y="7"/>
                  </a:cubicBezTo>
                  <a:lnTo>
                    <a:pt x="176" y="7"/>
                  </a:lnTo>
                  <a:cubicBezTo>
                    <a:pt x="167" y="2"/>
                    <a:pt x="157" y="0"/>
                    <a:pt x="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0"/>
            <p:cNvSpPr/>
            <p:nvPr/>
          </p:nvSpPr>
          <p:spPr>
            <a:xfrm>
              <a:off x="4048142" y="1830204"/>
              <a:ext cx="7738" cy="13900"/>
            </a:xfrm>
            <a:custGeom>
              <a:avLst/>
              <a:gdLst/>
              <a:ahLst/>
              <a:cxnLst/>
              <a:rect l="l" t="t" r="r" b="b"/>
              <a:pathLst>
                <a:path w="427" h="767" extrusionOk="0">
                  <a:moveTo>
                    <a:pt x="135" y="1"/>
                  </a:moveTo>
                  <a:cubicBezTo>
                    <a:pt x="75" y="1"/>
                    <a:pt x="25" y="42"/>
                    <a:pt x="25" y="83"/>
                  </a:cubicBezTo>
                  <a:cubicBezTo>
                    <a:pt x="25" y="83"/>
                    <a:pt x="0" y="133"/>
                    <a:pt x="0" y="208"/>
                  </a:cubicBezTo>
                  <a:cubicBezTo>
                    <a:pt x="0" y="258"/>
                    <a:pt x="25" y="359"/>
                    <a:pt x="50" y="434"/>
                  </a:cubicBezTo>
                  <a:cubicBezTo>
                    <a:pt x="75" y="509"/>
                    <a:pt x="100" y="584"/>
                    <a:pt x="126" y="659"/>
                  </a:cubicBezTo>
                  <a:cubicBezTo>
                    <a:pt x="176" y="709"/>
                    <a:pt x="201" y="734"/>
                    <a:pt x="201" y="734"/>
                  </a:cubicBezTo>
                  <a:cubicBezTo>
                    <a:pt x="226" y="760"/>
                    <a:pt x="251" y="760"/>
                    <a:pt x="276" y="760"/>
                  </a:cubicBezTo>
                  <a:cubicBezTo>
                    <a:pt x="285" y="764"/>
                    <a:pt x="294" y="766"/>
                    <a:pt x="304" y="766"/>
                  </a:cubicBezTo>
                  <a:cubicBezTo>
                    <a:pt x="351" y="766"/>
                    <a:pt x="406" y="721"/>
                    <a:pt x="426" y="659"/>
                  </a:cubicBezTo>
                  <a:cubicBezTo>
                    <a:pt x="426" y="659"/>
                    <a:pt x="426" y="609"/>
                    <a:pt x="426" y="559"/>
                  </a:cubicBezTo>
                  <a:cubicBezTo>
                    <a:pt x="426" y="484"/>
                    <a:pt x="426" y="409"/>
                    <a:pt x="401" y="333"/>
                  </a:cubicBezTo>
                  <a:cubicBezTo>
                    <a:pt x="376" y="258"/>
                    <a:pt x="326" y="158"/>
                    <a:pt x="301" y="108"/>
                  </a:cubicBezTo>
                  <a:cubicBezTo>
                    <a:pt x="251" y="58"/>
                    <a:pt x="226" y="33"/>
                    <a:pt x="226" y="33"/>
                  </a:cubicBezTo>
                  <a:cubicBezTo>
                    <a:pt x="201" y="8"/>
                    <a:pt x="176" y="8"/>
                    <a:pt x="176" y="8"/>
                  </a:cubicBezTo>
                  <a:cubicBezTo>
                    <a:pt x="162" y="3"/>
                    <a:pt x="148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0"/>
            <p:cNvSpPr/>
            <p:nvPr/>
          </p:nvSpPr>
          <p:spPr>
            <a:xfrm>
              <a:off x="4059940" y="1850593"/>
              <a:ext cx="6832" cy="13103"/>
            </a:xfrm>
            <a:custGeom>
              <a:avLst/>
              <a:gdLst/>
              <a:ahLst/>
              <a:cxnLst/>
              <a:rect l="l" t="t" r="r" b="b"/>
              <a:pathLst>
                <a:path w="377" h="723" extrusionOk="0">
                  <a:moveTo>
                    <a:pt x="167" y="1"/>
                  </a:moveTo>
                  <a:cubicBezTo>
                    <a:pt x="115" y="1"/>
                    <a:pt x="69" y="24"/>
                    <a:pt x="51" y="61"/>
                  </a:cubicBezTo>
                  <a:cubicBezTo>
                    <a:pt x="51" y="61"/>
                    <a:pt x="26" y="111"/>
                    <a:pt x="26" y="161"/>
                  </a:cubicBezTo>
                  <a:cubicBezTo>
                    <a:pt x="1" y="211"/>
                    <a:pt x="1" y="286"/>
                    <a:pt x="1" y="361"/>
                  </a:cubicBezTo>
                  <a:cubicBezTo>
                    <a:pt x="26" y="462"/>
                    <a:pt x="26" y="537"/>
                    <a:pt x="51" y="587"/>
                  </a:cubicBezTo>
                  <a:cubicBezTo>
                    <a:pt x="76" y="637"/>
                    <a:pt x="101" y="662"/>
                    <a:pt x="101" y="662"/>
                  </a:cubicBezTo>
                  <a:cubicBezTo>
                    <a:pt x="126" y="687"/>
                    <a:pt x="126" y="712"/>
                    <a:pt x="151" y="712"/>
                  </a:cubicBezTo>
                  <a:cubicBezTo>
                    <a:pt x="171" y="719"/>
                    <a:pt x="192" y="722"/>
                    <a:pt x="211" y="722"/>
                  </a:cubicBezTo>
                  <a:cubicBezTo>
                    <a:pt x="263" y="722"/>
                    <a:pt x="308" y="699"/>
                    <a:pt x="327" y="662"/>
                  </a:cubicBezTo>
                  <a:cubicBezTo>
                    <a:pt x="327" y="662"/>
                    <a:pt x="352" y="612"/>
                    <a:pt x="377" y="562"/>
                  </a:cubicBezTo>
                  <a:cubicBezTo>
                    <a:pt x="377" y="487"/>
                    <a:pt x="377" y="411"/>
                    <a:pt x="377" y="336"/>
                  </a:cubicBezTo>
                  <a:cubicBezTo>
                    <a:pt x="352" y="261"/>
                    <a:pt x="352" y="186"/>
                    <a:pt x="327" y="136"/>
                  </a:cubicBezTo>
                  <a:cubicBezTo>
                    <a:pt x="302" y="86"/>
                    <a:pt x="277" y="36"/>
                    <a:pt x="277" y="36"/>
                  </a:cubicBezTo>
                  <a:cubicBezTo>
                    <a:pt x="251" y="36"/>
                    <a:pt x="251" y="10"/>
                    <a:pt x="226" y="10"/>
                  </a:cubicBezTo>
                  <a:cubicBezTo>
                    <a:pt x="206" y="4"/>
                    <a:pt x="186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0"/>
            <p:cNvSpPr/>
            <p:nvPr/>
          </p:nvSpPr>
          <p:spPr>
            <a:xfrm>
              <a:off x="4051767" y="1874806"/>
              <a:ext cx="6832" cy="9170"/>
            </a:xfrm>
            <a:custGeom>
              <a:avLst/>
              <a:gdLst/>
              <a:ahLst/>
              <a:cxnLst/>
              <a:rect l="l" t="t" r="r" b="b"/>
              <a:pathLst>
                <a:path w="377" h="506" extrusionOk="0">
                  <a:moveTo>
                    <a:pt x="186" y="1"/>
                  </a:moveTo>
                  <a:cubicBezTo>
                    <a:pt x="158" y="1"/>
                    <a:pt x="130" y="9"/>
                    <a:pt x="101" y="28"/>
                  </a:cubicBezTo>
                  <a:lnTo>
                    <a:pt x="101" y="53"/>
                  </a:lnTo>
                  <a:cubicBezTo>
                    <a:pt x="101" y="53"/>
                    <a:pt x="76" y="53"/>
                    <a:pt x="51" y="103"/>
                  </a:cubicBezTo>
                  <a:cubicBezTo>
                    <a:pt x="26" y="153"/>
                    <a:pt x="1" y="203"/>
                    <a:pt x="1" y="253"/>
                  </a:cubicBezTo>
                  <a:cubicBezTo>
                    <a:pt x="1" y="304"/>
                    <a:pt x="26" y="379"/>
                    <a:pt x="51" y="404"/>
                  </a:cubicBezTo>
                  <a:cubicBezTo>
                    <a:pt x="76" y="454"/>
                    <a:pt x="101" y="479"/>
                    <a:pt x="101" y="479"/>
                  </a:cubicBezTo>
                  <a:cubicBezTo>
                    <a:pt x="128" y="497"/>
                    <a:pt x="157" y="505"/>
                    <a:pt x="187" y="505"/>
                  </a:cubicBezTo>
                  <a:cubicBezTo>
                    <a:pt x="241" y="505"/>
                    <a:pt x="294" y="477"/>
                    <a:pt x="327" y="429"/>
                  </a:cubicBezTo>
                  <a:cubicBezTo>
                    <a:pt x="327" y="429"/>
                    <a:pt x="352" y="379"/>
                    <a:pt x="352" y="354"/>
                  </a:cubicBezTo>
                  <a:cubicBezTo>
                    <a:pt x="377" y="329"/>
                    <a:pt x="377" y="278"/>
                    <a:pt x="377" y="228"/>
                  </a:cubicBezTo>
                  <a:cubicBezTo>
                    <a:pt x="377" y="203"/>
                    <a:pt x="352" y="153"/>
                    <a:pt x="352" y="128"/>
                  </a:cubicBezTo>
                  <a:cubicBezTo>
                    <a:pt x="327" y="103"/>
                    <a:pt x="301" y="53"/>
                    <a:pt x="301" y="53"/>
                  </a:cubicBezTo>
                  <a:cubicBezTo>
                    <a:pt x="270" y="22"/>
                    <a:pt x="230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0"/>
            <p:cNvSpPr/>
            <p:nvPr/>
          </p:nvSpPr>
          <p:spPr>
            <a:xfrm>
              <a:off x="3751085" y="1780710"/>
              <a:ext cx="11363" cy="11653"/>
            </a:xfrm>
            <a:custGeom>
              <a:avLst/>
              <a:gdLst/>
              <a:ahLst/>
              <a:cxnLst/>
              <a:rect l="l" t="t" r="r" b="b"/>
              <a:pathLst>
                <a:path w="627" h="643" extrusionOk="0">
                  <a:moveTo>
                    <a:pt x="505" y="0"/>
                  </a:moveTo>
                  <a:cubicBezTo>
                    <a:pt x="495" y="0"/>
                    <a:pt x="485" y="2"/>
                    <a:pt x="476" y="7"/>
                  </a:cubicBezTo>
                  <a:lnTo>
                    <a:pt x="451" y="7"/>
                  </a:lnTo>
                  <a:cubicBezTo>
                    <a:pt x="451" y="7"/>
                    <a:pt x="426" y="7"/>
                    <a:pt x="351" y="57"/>
                  </a:cubicBezTo>
                  <a:cubicBezTo>
                    <a:pt x="301" y="82"/>
                    <a:pt x="226" y="132"/>
                    <a:pt x="176" y="182"/>
                  </a:cubicBezTo>
                  <a:cubicBezTo>
                    <a:pt x="100" y="257"/>
                    <a:pt x="75" y="333"/>
                    <a:pt x="50" y="383"/>
                  </a:cubicBezTo>
                  <a:cubicBezTo>
                    <a:pt x="25" y="458"/>
                    <a:pt x="0" y="508"/>
                    <a:pt x="0" y="508"/>
                  </a:cubicBezTo>
                  <a:cubicBezTo>
                    <a:pt x="0" y="533"/>
                    <a:pt x="25" y="558"/>
                    <a:pt x="25" y="558"/>
                  </a:cubicBezTo>
                  <a:cubicBezTo>
                    <a:pt x="44" y="615"/>
                    <a:pt x="91" y="643"/>
                    <a:pt x="145" y="643"/>
                  </a:cubicBezTo>
                  <a:cubicBezTo>
                    <a:pt x="163" y="643"/>
                    <a:pt x="182" y="640"/>
                    <a:pt x="201" y="633"/>
                  </a:cubicBezTo>
                  <a:cubicBezTo>
                    <a:pt x="201" y="633"/>
                    <a:pt x="251" y="608"/>
                    <a:pt x="301" y="583"/>
                  </a:cubicBezTo>
                  <a:cubicBezTo>
                    <a:pt x="351" y="558"/>
                    <a:pt x="401" y="483"/>
                    <a:pt x="451" y="433"/>
                  </a:cubicBezTo>
                  <a:cubicBezTo>
                    <a:pt x="501" y="383"/>
                    <a:pt x="552" y="308"/>
                    <a:pt x="577" y="257"/>
                  </a:cubicBezTo>
                  <a:cubicBezTo>
                    <a:pt x="602" y="207"/>
                    <a:pt x="602" y="157"/>
                    <a:pt x="602" y="157"/>
                  </a:cubicBezTo>
                  <a:cubicBezTo>
                    <a:pt x="627" y="132"/>
                    <a:pt x="627" y="107"/>
                    <a:pt x="602" y="107"/>
                  </a:cubicBezTo>
                  <a:cubicBezTo>
                    <a:pt x="602" y="45"/>
                    <a:pt x="551" y="0"/>
                    <a:pt x="5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0"/>
            <p:cNvSpPr/>
            <p:nvPr/>
          </p:nvSpPr>
          <p:spPr>
            <a:xfrm>
              <a:off x="3749254" y="1801262"/>
              <a:ext cx="9116" cy="12921"/>
            </a:xfrm>
            <a:custGeom>
              <a:avLst/>
              <a:gdLst/>
              <a:ahLst/>
              <a:cxnLst/>
              <a:rect l="l" t="t" r="r" b="b"/>
              <a:pathLst>
                <a:path w="503" h="713" extrusionOk="0">
                  <a:moveTo>
                    <a:pt x="352" y="1"/>
                  </a:moveTo>
                  <a:lnTo>
                    <a:pt x="327" y="26"/>
                  </a:lnTo>
                  <a:cubicBezTo>
                    <a:pt x="327" y="26"/>
                    <a:pt x="277" y="26"/>
                    <a:pt x="226" y="76"/>
                  </a:cubicBezTo>
                  <a:cubicBezTo>
                    <a:pt x="176" y="101"/>
                    <a:pt x="126" y="176"/>
                    <a:pt x="76" y="251"/>
                  </a:cubicBezTo>
                  <a:cubicBezTo>
                    <a:pt x="26" y="351"/>
                    <a:pt x="1" y="427"/>
                    <a:pt x="26" y="502"/>
                  </a:cubicBezTo>
                  <a:cubicBezTo>
                    <a:pt x="26" y="577"/>
                    <a:pt x="26" y="627"/>
                    <a:pt x="26" y="627"/>
                  </a:cubicBezTo>
                  <a:cubicBezTo>
                    <a:pt x="51" y="627"/>
                    <a:pt x="51" y="652"/>
                    <a:pt x="76" y="677"/>
                  </a:cubicBezTo>
                  <a:cubicBezTo>
                    <a:pt x="99" y="700"/>
                    <a:pt x="126" y="712"/>
                    <a:pt x="154" y="712"/>
                  </a:cubicBezTo>
                  <a:cubicBezTo>
                    <a:pt x="189" y="712"/>
                    <a:pt x="224" y="694"/>
                    <a:pt x="252" y="652"/>
                  </a:cubicBezTo>
                  <a:cubicBezTo>
                    <a:pt x="252" y="652"/>
                    <a:pt x="302" y="627"/>
                    <a:pt x="327" y="577"/>
                  </a:cubicBezTo>
                  <a:cubicBezTo>
                    <a:pt x="352" y="527"/>
                    <a:pt x="377" y="477"/>
                    <a:pt x="402" y="427"/>
                  </a:cubicBezTo>
                  <a:cubicBezTo>
                    <a:pt x="427" y="351"/>
                    <a:pt x="452" y="301"/>
                    <a:pt x="477" y="251"/>
                  </a:cubicBezTo>
                  <a:cubicBezTo>
                    <a:pt x="477" y="201"/>
                    <a:pt x="502" y="151"/>
                    <a:pt x="502" y="151"/>
                  </a:cubicBezTo>
                  <a:cubicBezTo>
                    <a:pt x="502" y="126"/>
                    <a:pt x="502" y="126"/>
                    <a:pt x="477" y="101"/>
                  </a:cubicBezTo>
                  <a:cubicBezTo>
                    <a:pt x="477" y="26"/>
                    <a:pt x="402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0"/>
            <p:cNvSpPr/>
            <p:nvPr/>
          </p:nvSpPr>
          <p:spPr>
            <a:xfrm>
              <a:off x="3731548" y="1809598"/>
              <a:ext cx="8644" cy="13066"/>
            </a:xfrm>
            <a:custGeom>
              <a:avLst/>
              <a:gdLst/>
              <a:ahLst/>
              <a:cxnLst/>
              <a:rect l="l" t="t" r="r" b="b"/>
              <a:pathLst>
                <a:path w="477" h="721" extrusionOk="0">
                  <a:moveTo>
                    <a:pt x="348" y="0"/>
                  </a:moveTo>
                  <a:cubicBezTo>
                    <a:pt x="322" y="0"/>
                    <a:pt x="297" y="6"/>
                    <a:pt x="276" y="17"/>
                  </a:cubicBezTo>
                  <a:cubicBezTo>
                    <a:pt x="276" y="17"/>
                    <a:pt x="251" y="42"/>
                    <a:pt x="201" y="92"/>
                  </a:cubicBezTo>
                  <a:cubicBezTo>
                    <a:pt x="151" y="142"/>
                    <a:pt x="126" y="217"/>
                    <a:pt x="76" y="292"/>
                  </a:cubicBezTo>
                  <a:cubicBezTo>
                    <a:pt x="51" y="368"/>
                    <a:pt x="26" y="443"/>
                    <a:pt x="26" y="493"/>
                  </a:cubicBezTo>
                  <a:cubicBezTo>
                    <a:pt x="0" y="568"/>
                    <a:pt x="26" y="593"/>
                    <a:pt x="26" y="593"/>
                  </a:cubicBezTo>
                  <a:cubicBezTo>
                    <a:pt x="26" y="618"/>
                    <a:pt x="26" y="643"/>
                    <a:pt x="51" y="668"/>
                  </a:cubicBezTo>
                  <a:cubicBezTo>
                    <a:pt x="66" y="699"/>
                    <a:pt x="110" y="721"/>
                    <a:pt x="154" y="721"/>
                  </a:cubicBezTo>
                  <a:cubicBezTo>
                    <a:pt x="180" y="721"/>
                    <a:pt x="207" y="713"/>
                    <a:pt x="226" y="693"/>
                  </a:cubicBezTo>
                  <a:cubicBezTo>
                    <a:pt x="226" y="693"/>
                    <a:pt x="276" y="668"/>
                    <a:pt x="301" y="618"/>
                  </a:cubicBezTo>
                  <a:cubicBezTo>
                    <a:pt x="351" y="568"/>
                    <a:pt x="376" y="493"/>
                    <a:pt x="427" y="443"/>
                  </a:cubicBezTo>
                  <a:cubicBezTo>
                    <a:pt x="452" y="368"/>
                    <a:pt x="477" y="267"/>
                    <a:pt x="477" y="217"/>
                  </a:cubicBezTo>
                  <a:cubicBezTo>
                    <a:pt x="477" y="142"/>
                    <a:pt x="477" y="117"/>
                    <a:pt x="477" y="117"/>
                  </a:cubicBezTo>
                  <a:cubicBezTo>
                    <a:pt x="477" y="92"/>
                    <a:pt x="477" y="67"/>
                    <a:pt x="452" y="42"/>
                  </a:cubicBezTo>
                  <a:cubicBezTo>
                    <a:pt x="422" y="13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0"/>
            <p:cNvSpPr/>
            <p:nvPr/>
          </p:nvSpPr>
          <p:spPr>
            <a:xfrm>
              <a:off x="3741081" y="1828247"/>
              <a:ext cx="7285" cy="13048"/>
            </a:xfrm>
            <a:custGeom>
              <a:avLst/>
              <a:gdLst/>
              <a:ahLst/>
              <a:cxnLst/>
              <a:rect l="l" t="t" r="r" b="b"/>
              <a:pathLst>
                <a:path w="402" h="720" extrusionOk="0">
                  <a:moveTo>
                    <a:pt x="270" y="0"/>
                  </a:moveTo>
                  <a:cubicBezTo>
                    <a:pt x="245" y="0"/>
                    <a:pt x="220" y="6"/>
                    <a:pt x="201" y="15"/>
                  </a:cubicBezTo>
                  <a:lnTo>
                    <a:pt x="201" y="40"/>
                  </a:lnTo>
                  <a:cubicBezTo>
                    <a:pt x="201" y="40"/>
                    <a:pt x="176" y="66"/>
                    <a:pt x="126" y="116"/>
                  </a:cubicBezTo>
                  <a:cubicBezTo>
                    <a:pt x="76" y="166"/>
                    <a:pt x="51" y="241"/>
                    <a:pt x="26" y="316"/>
                  </a:cubicBezTo>
                  <a:cubicBezTo>
                    <a:pt x="1" y="391"/>
                    <a:pt x="1" y="467"/>
                    <a:pt x="26" y="542"/>
                  </a:cubicBezTo>
                  <a:cubicBezTo>
                    <a:pt x="26" y="592"/>
                    <a:pt x="51" y="642"/>
                    <a:pt x="51" y="642"/>
                  </a:cubicBezTo>
                  <a:cubicBezTo>
                    <a:pt x="51" y="667"/>
                    <a:pt x="76" y="667"/>
                    <a:pt x="76" y="692"/>
                  </a:cubicBezTo>
                  <a:cubicBezTo>
                    <a:pt x="105" y="711"/>
                    <a:pt x="133" y="719"/>
                    <a:pt x="161" y="719"/>
                  </a:cubicBezTo>
                  <a:cubicBezTo>
                    <a:pt x="205" y="719"/>
                    <a:pt x="245" y="698"/>
                    <a:pt x="276" y="667"/>
                  </a:cubicBezTo>
                  <a:cubicBezTo>
                    <a:pt x="276" y="667"/>
                    <a:pt x="302" y="642"/>
                    <a:pt x="327" y="592"/>
                  </a:cubicBezTo>
                  <a:cubicBezTo>
                    <a:pt x="352" y="542"/>
                    <a:pt x="377" y="467"/>
                    <a:pt x="402" y="391"/>
                  </a:cubicBezTo>
                  <a:cubicBezTo>
                    <a:pt x="402" y="341"/>
                    <a:pt x="402" y="266"/>
                    <a:pt x="402" y="216"/>
                  </a:cubicBezTo>
                  <a:cubicBezTo>
                    <a:pt x="402" y="141"/>
                    <a:pt x="402" y="116"/>
                    <a:pt x="402" y="116"/>
                  </a:cubicBezTo>
                  <a:cubicBezTo>
                    <a:pt x="402" y="91"/>
                    <a:pt x="402" y="66"/>
                    <a:pt x="377" y="66"/>
                  </a:cubicBezTo>
                  <a:cubicBezTo>
                    <a:pt x="361" y="18"/>
                    <a:pt x="315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0"/>
            <p:cNvSpPr/>
            <p:nvPr/>
          </p:nvSpPr>
          <p:spPr>
            <a:xfrm>
              <a:off x="3727905" y="1852115"/>
              <a:ext cx="7285" cy="11163"/>
            </a:xfrm>
            <a:custGeom>
              <a:avLst/>
              <a:gdLst/>
              <a:ahLst/>
              <a:cxnLst/>
              <a:rect l="l" t="t" r="r" b="b"/>
              <a:pathLst>
                <a:path w="402" h="616" extrusionOk="0">
                  <a:moveTo>
                    <a:pt x="254" y="1"/>
                  </a:moveTo>
                  <a:cubicBezTo>
                    <a:pt x="230" y="1"/>
                    <a:pt x="203" y="9"/>
                    <a:pt x="176" y="27"/>
                  </a:cubicBezTo>
                  <a:cubicBezTo>
                    <a:pt x="176" y="27"/>
                    <a:pt x="151" y="27"/>
                    <a:pt x="101" y="77"/>
                  </a:cubicBezTo>
                  <a:cubicBezTo>
                    <a:pt x="76" y="127"/>
                    <a:pt x="26" y="202"/>
                    <a:pt x="26" y="277"/>
                  </a:cubicBezTo>
                  <a:cubicBezTo>
                    <a:pt x="1" y="327"/>
                    <a:pt x="1" y="403"/>
                    <a:pt x="1" y="478"/>
                  </a:cubicBezTo>
                  <a:cubicBezTo>
                    <a:pt x="26" y="528"/>
                    <a:pt x="51" y="553"/>
                    <a:pt x="51" y="553"/>
                  </a:cubicBezTo>
                  <a:cubicBezTo>
                    <a:pt x="51" y="578"/>
                    <a:pt x="51" y="578"/>
                    <a:pt x="76" y="578"/>
                  </a:cubicBezTo>
                  <a:cubicBezTo>
                    <a:pt x="101" y="603"/>
                    <a:pt x="139" y="616"/>
                    <a:pt x="176" y="616"/>
                  </a:cubicBezTo>
                  <a:cubicBezTo>
                    <a:pt x="214" y="616"/>
                    <a:pt x="252" y="603"/>
                    <a:pt x="277" y="578"/>
                  </a:cubicBezTo>
                  <a:cubicBezTo>
                    <a:pt x="277" y="578"/>
                    <a:pt x="302" y="528"/>
                    <a:pt x="327" y="503"/>
                  </a:cubicBezTo>
                  <a:cubicBezTo>
                    <a:pt x="352" y="453"/>
                    <a:pt x="352" y="403"/>
                    <a:pt x="377" y="353"/>
                  </a:cubicBezTo>
                  <a:cubicBezTo>
                    <a:pt x="377" y="302"/>
                    <a:pt x="402" y="227"/>
                    <a:pt x="377" y="177"/>
                  </a:cubicBezTo>
                  <a:cubicBezTo>
                    <a:pt x="377" y="152"/>
                    <a:pt x="377" y="102"/>
                    <a:pt x="377" y="102"/>
                  </a:cubicBezTo>
                  <a:cubicBezTo>
                    <a:pt x="377" y="102"/>
                    <a:pt x="377" y="77"/>
                    <a:pt x="352" y="77"/>
                  </a:cubicBezTo>
                  <a:cubicBezTo>
                    <a:pt x="336" y="28"/>
                    <a:pt x="299" y="1"/>
                    <a:pt x="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0"/>
            <p:cNvSpPr/>
            <p:nvPr/>
          </p:nvSpPr>
          <p:spPr>
            <a:xfrm>
              <a:off x="3739268" y="1861866"/>
              <a:ext cx="6379" cy="11743"/>
            </a:xfrm>
            <a:custGeom>
              <a:avLst/>
              <a:gdLst/>
              <a:ahLst/>
              <a:cxnLst/>
              <a:rect l="l" t="t" r="r" b="b"/>
              <a:pathLst>
                <a:path w="352" h="648" extrusionOk="0">
                  <a:moveTo>
                    <a:pt x="171" y="0"/>
                  </a:moveTo>
                  <a:cubicBezTo>
                    <a:pt x="128" y="0"/>
                    <a:pt x="92" y="17"/>
                    <a:pt x="76" y="65"/>
                  </a:cubicBezTo>
                  <a:cubicBezTo>
                    <a:pt x="76" y="65"/>
                    <a:pt x="51" y="90"/>
                    <a:pt x="26" y="140"/>
                  </a:cubicBezTo>
                  <a:cubicBezTo>
                    <a:pt x="1" y="190"/>
                    <a:pt x="1" y="241"/>
                    <a:pt x="1" y="316"/>
                  </a:cubicBezTo>
                  <a:cubicBezTo>
                    <a:pt x="1" y="366"/>
                    <a:pt x="1" y="441"/>
                    <a:pt x="1" y="491"/>
                  </a:cubicBezTo>
                  <a:cubicBezTo>
                    <a:pt x="26" y="516"/>
                    <a:pt x="26" y="566"/>
                    <a:pt x="26" y="566"/>
                  </a:cubicBezTo>
                  <a:cubicBezTo>
                    <a:pt x="51" y="591"/>
                    <a:pt x="51" y="591"/>
                    <a:pt x="51" y="591"/>
                  </a:cubicBezTo>
                  <a:cubicBezTo>
                    <a:pt x="88" y="629"/>
                    <a:pt x="126" y="648"/>
                    <a:pt x="163" y="648"/>
                  </a:cubicBezTo>
                  <a:cubicBezTo>
                    <a:pt x="201" y="648"/>
                    <a:pt x="239" y="629"/>
                    <a:pt x="276" y="591"/>
                  </a:cubicBezTo>
                  <a:cubicBezTo>
                    <a:pt x="276" y="591"/>
                    <a:pt x="301" y="566"/>
                    <a:pt x="326" y="516"/>
                  </a:cubicBezTo>
                  <a:cubicBezTo>
                    <a:pt x="351" y="466"/>
                    <a:pt x="351" y="391"/>
                    <a:pt x="351" y="316"/>
                  </a:cubicBezTo>
                  <a:cubicBezTo>
                    <a:pt x="351" y="266"/>
                    <a:pt x="351" y="190"/>
                    <a:pt x="326" y="140"/>
                  </a:cubicBezTo>
                  <a:cubicBezTo>
                    <a:pt x="301" y="65"/>
                    <a:pt x="276" y="40"/>
                    <a:pt x="276" y="40"/>
                  </a:cubicBezTo>
                  <a:cubicBezTo>
                    <a:pt x="276" y="40"/>
                    <a:pt x="251" y="15"/>
                    <a:pt x="251" y="15"/>
                  </a:cubicBezTo>
                  <a:cubicBezTo>
                    <a:pt x="224" y="6"/>
                    <a:pt x="196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0"/>
            <p:cNvSpPr/>
            <p:nvPr/>
          </p:nvSpPr>
          <p:spPr>
            <a:xfrm>
              <a:off x="3735644" y="1882345"/>
              <a:ext cx="7285" cy="10239"/>
            </a:xfrm>
            <a:custGeom>
              <a:avLst/>
              <a:gdLst/>
              <a:ahLst/>
              <a:cxnLst/>
              <a:rect l="l" t="t" r="r" b="b"/>
              <a:pathLst>
                <a:path w="402" h="565" extrusionOk="0">
                  <a:moveTo>
                    <a:pt x="163" y="0"/>
                  </a:moveTo>
                  <a:cubicBezTo>
                    <a:pt x="132" y="0"/>
                    <a:pt x="100" y="13"/>
                    <a:pt x="75" y="38"/>
                  </a:cubicBezTo>
                  <a:lnTo>
                    <a:pt x="50" y="63"/>
                  </a:lnTo>
                  <a:cubicBezTo>
                    <a:pt x="50" y="63"/>
                    <a:pt x="25" y="88"/>
                    <a:pt x="0" y="163"/>
                  </a:cubicBezTo>
                  <a:cubicBezTo>
                    <a:pt x="0" y="213"/>
                    <a:pt x="0" y="289"/>
                    <a:pt x="25" y="364"/>
                  </a:cubicBezTo>
                  <a:cubicBezTo>
                    <a:pt x="50" y="414"/>
                    <a:pt x="100" y="489"/>
                    <a:pt x="150" y="514"/>
                  </a:cubicBezTo>
                  <a:cubicBezTo>
                    <a:pt x="201" y="564"/>
                    <a:pt x="226" y="564"/>
                    <a:pt x="226" y="564"/>
                  </a:cubicBezTo>
                  <a:lnTo>
                    <a:pt x="251" y="564"/>
                  </a:lnTo>
                  <a:cubicBezTo>
                    <a:pt x="326" y="564"/>
                    <a:pt x="401" y="514"/>
                    <a:pt x="401" y="439"/>
                  </a:cubicBezTo>
                  <a:lnTo>
                    <a:pt x="401" y="414"/>
                  </a:lnTo>
                  <a:cubicBezTo>
                    <a:pt x="401" y="414"/>
                    <a:pt x="401" y="364"/>
                    <a:pt x="401" y="339"/>
                  </a:cubicBezTo>
                  <a:cubicBezTo>
                    <a:pt x="401" y="289"/>
                    <a:pt x="376" y="263"/>
                    <a:pt x="376" y="213"/>
                  </a:cubicBezTo>
                  <a:cubicBezTo>
                    <a:pt x="351" y="188"/>
                    <a:pt x="326" y="138"/>
                    <a:pt x="301" y="113"/>
                  </a:cubicBezTo>
                  <a:cubicBezTo>
                    <a:pt x="276" y="88"/>
                    <a:pt x="251" y="63"/>
                    <a:pt x="251" y="63"/>
                  </a:cubicBezTo>
                  <a:cubicBezTo>
                    <a:pt x="251" y="63"/>
                    <a:pt x="251" y="38"/>
                    <a:pt x="251" y="38"/>
                  </a:cubicBezTo>
                  <a:cubicBezTo>
                    <a:pt x="226" y="13"/>
                    <a:pt x="194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60"/>
          <p:cNvGrpSpPr/>
          <p:nvPr/>
        </p:nvGrpSpPr>
        <p:grpSpPr>
          <a:xfrm>
            <a:off x="2453293" y="2498460"/>
            <a:ext cx="727543" cy="690465"/>
            <a:chOff x="2328919" y="3040615"/>
            <a:chExt cx="557333" cy="528930"/>
          </a:xfrm>
        </p:grpSpPr>
        <p:sp>
          <p:nvSpPr>
            <p:cNvPr id="2362" name="Google Shape;2362;p60"/>
            <p:cNvSpPr/>
            <p:nvPr/>
          </p:nvSpPr>
          <p:spPr>
            <a:xfrm>
              <a:off x="2625977" y="3226141"/>
              <a:ext cx="260275" cy="343403"/>
            </a:xfrm>
            <a:custGeom>
              <a:avLst/>
              <a:gdLst/>
              <a:ahLst/>
              <a:cxnLst/>
              <a:rect l="l" t="t" r="r" b="b"/>
              <a:pathLst>
                <a:path w="14362" h="18949" extrusionOk="0">
                  <a:moveTo>
                    <a:pt x="1" y="1"/>
                  </a:moveTo>
                  <a:lnTo>
                    <a:pt x="1" y="18948"/>
                  </a:lnTo>
                  <a:lnTo>
                    <a:pt x="14362" y="18948"/>
                  </a:lnTo>
                  <a:lnTo>
                    <a:pt x="14362" y="12707"/>
                  </a:lnTo>
                  <a:lnTo>
                    <a:pt x="7043" y="12707"/>
                  </a:lnTo>
                  <a:lnTo>
                    <a:pt x="7043" y="1"/>
                  </a:ln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0"/>
            <p:cNvSpPr/>
            <p:nvPr/>
          </p:nvSpPr>
          <p:spPr>
            <a:xfrm>
              <a:off x="2844452" y="3475045"/>
              <a:ext cx="28634" cy="22291"/>
            </a:xfrm>
            <a:custGeom>
              <a:avLst/>
              <a:gdLst/>
              <a:ahLst/>
              <a:cxnLst/>
              <a:rect l="l" t="t" r="r" b="b"/>
              <a:pathLst>
                <a:path w="1580" h="1230" extrusionOk="0">
                  <a:moveTo>
                    <a:pt x="803" y="1"/>
                  </a:moveTo>
                  <a:cubicBezTo>
                    <a:pt x="1" y="1"/>
                    <a:pt x="1" y="1229"/>
                    <a:pt x="803" y="1229"/>
                  </a:cubicBezTo>
                  <a:cubicBezTo>
                    <a:pt x="1580" y="1229"/>
                    <a:pt x="1580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0"/>
            <p:cNvSpPr/>
            <p:nvPr/>
          </p:nvSpPr>
          <p:spPr>
            <a:xfrm>
              <a:off x="2788597" y="3520480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0"/>
                  </a:moveTo>
                  <a:cubicBezTo>
                    <a:pt x="0" y="0"/>
                    <a:pt x="0" y="1228"/>
                    <a:pt x="777" y="1228"/>
                  </a:cubicBezTo>
                  <a:cubicBezTo>
                    <a:pt x="1579" y="1228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0"/>
            <p:cNvSpPr/>
            <p:nvPr/>
          </p:nvSpPr>
          <p:spPr>
            <a:xfrm>
              <a:off x="2727268" y="3485502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9"/>
                    <a:pt x="778" y="1229"/>
                  </a:cubicBezTo>
                  <a:cubicBezTo>
                    <a:pt x="1580" y="1229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0"/>
            <p:cNvSpPr/>
            <p:nvPr/>
          </p:nvSpPr>
          <p:spPr>
            <a:xfrm>
              <a:off x="2647326" y="3520480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8"/>
                    <a:pt x="778" y="1228"/>
                  </a:cubicBezTo>
                  <a:cubicBezTo>
                    <a:pt x="1580" y="1228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0"/>
            <p:cNvSpPr/>
            <p:nvPr/>
          </p:nvSpPr>
          <p:spPr>
            <a:xfrm>
              <a:off x="2639153" y="3450977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1"/>
                  </a:moveTo>
                  <a:cubicBezTo>
                    <a:pt x="0" y="1"/>
                    <a:pt x="0" y="1229"/>
                    <a:pt x="802" y="1229"/>
                  </a:cubicBezTo>
                  <a:cubicBezTo>
                    <a:pt x="1579" y="1229"/>
                    <a:pt x="1579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0"/>
            <p:cNvSpPr/>
            <p:nvPr/>
          </p:nvSpPr>
          <p:spPr>
            <a:xfrm>
              <a:off x="2695027" y="3392385"/>
              <a:ext cx="29087" cy="22273"/>
            </a:xfrm>
            <a:custGeom>
              <a:avLst/>
              <a:gdLst/>
              <a:ahLst/>
              <a:cxnLst/>
              <a:rect l="l" t="t" r="r" b="b"/>
              <a:pathLst>
                <a:path w="1605" h="1229" extrusionOk="0">
                  <a:moveTo>
                    <a:pt x="802" y="1"/>
                  </a:moveTo>
                  <a:cubicBezTo>
                    <a:pt x="0" y="1"/>
                    <a:pt x="0" y="1229"/>
                    <a:pt x="802" y="1229"/>
                  </a:cubicBezTo>
                  <a:cubicBezTo>
                    <a:pt x="1579" y="1229"/>
                    <a:pt x="1604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0"/>
            <p:cNvSpPr/>
            <p:nvPr/>
          </p:nvSpPr>
          <p:spPr>
            <a:xfrm>
              <a:off x="2328919" y="3040615"/>
              <a:ext cx="415603" cy="405980"/>
            </a:xfrm>
            <a:custGeom>
              <a:avLst/>
              <a:gdLst/>
              <a:ahLst/>
              <a:cxnLst/>
              <a:rect l="l" t="t" r="r" b="b"/>
              <a:pathLst>
                <a:path w="22933" h="22402" extrusionOk="0">
                  <a:moveTo>
                    <a:pt x="10406" y="1"/>
                  </a:moveTo>
                  <a:cubicBezTo>
                    <a:pt x="10270" y="1"/>
                    <a:pt x="10135" y="13"/>
                    <a:pt x="10001" y="37"/>
                  </a:cubicBezTo>
                  <a:cubicBezTo>
                    <a:pt x="8898" y="263"/>
                    <a:pt x="8021" y="1315"/>
                    <a:pt x="8046" y="2443"/>
                  </a:cubicBezTo>
                  <a:cubicBezTo>
                    <a:pt x="7721" y="1967"/>
                    <a:pt x="7115" y="1696"/>
                    <a:pt x="6520" y="1696"/>
                  </a:cubicBezTo>
                  <a:cubicBezTo>
                    <a:pt x="6426" y="1696"/>
                    <a:pt x="6333" y="1703"/>
                    <a:pt x="6241" y="1716"/>
                  </a:cubicBezTo>
                  <a:cubicBezTo>
                    <a:pt x="5564" y="1791"/>
                    <a:pt x="4963" y="2167"/>
                    <a:pt x="4487" y="2669"/>
                  </a:cubicBezTo>
                  <a:cubicBezTo>
                    <a:pt x="4036" y="3095"/>
                    <a:pt x="3685" y="3746"/>
                    <a:pt x="3935" y="4298"/>
                  </a:cubicBezTo>
                  <a:cubicBezTo>
                    <a:pt x="3606" y="4104"/>
                    <a:pt x="3229" y="4012"/>
                    <a:pt x="2850" y="4012"/>
                  </a:cubicBezTo>
                  <a:cubicBezTo>
                    <a:pt x="2104" y="4012"/>
                    <a:pt x="1352" y="4368"/>
                    <a:pt x="953" y="4999"/>
                  </a:cubicBezTo>
                  <a:cubicBezTo>
                    <a:pt x="351" y="5952"/>
                    <a:pt x="552" y="7280"/>
                    <a:pt x="1479" y="7932"/>
                  </a:cubicBezTo>
                  <a:cubicBezTo>
                    <a:pt x="702" y="8383"/>
                    <a:pt x="176" y="9210"/>
                    <a:pt x="76" y="10112"/>
                  </a:cubicBezTo>
                  <a:cubicBezTo>
                    <a:pt x="1" y="10989"/>
                    <a:pt x="376" y="11917"/>
                    <a:pt x="1053" y="12493"/>
                  </a:cubicBezTo>
                  <a:cubicBezTo>
                    <a:pt x="26" y="13621"/>
                    <a:pt x="26" y="15551"/>
                    <a:pt x="1078" y="16679"/>
                  </a:cubicBezTo>
                  <a:cubicBezTo>
                    <a:pt x="702" y="17180"/>
                    <a:pt x="677" y="17882"/>
                    <a:pt x="903" y="18458"/>
                  </a:cubicBezTo>
                  <a:cubicBezTo>
                    <a:pt x="1153" y="19035"/>
                    <a:pt x="1605" y="19511"/>
                    <a:pt x="2081" y="19887"/>
                  </a:cubicBezTo>
                  <a:cubicBezTo>
                    <a:pt x="2595" y="20256"/>
                    <a:pt x="3253" y="20543"/>
                    <a:pt x="3864" y="20543"/>
                  </a:cubicBezTo>
                  <a:cubicBezTo>
                    <a:pt x="4207" y="20543"/>
                    <a:pt x="4534" y="20454"/>
                    <a:pt x="4813" y="20238"/>
                  </a:cubicBezTo>
                  <a:cubicBezTo>
                    <a:pt x="4913" y="20939"/>
                    <a:pt x="5439" y="21566"/>
                    <a:pt x="6116" y="21792"/>
                  </a:cubicBezTo>
                  <a:cubicBezTo>
                    <a:pt x="6294" y="21853"/>
                    <a:pt x="6484" y="21883"/>
                    <a:pt x="6675" y="21883"/>
                  </a:cubicBezTo>
                  <a:cubicBezTo>
                    <a:pt x="7184" y="21883"/>
                    <a:pt x="7707" y="21673"/>
                    <a:pt x="8071" y="21290"/>
                  </a:cubicBezTo>
                  <a:cubicBezTo>
                    <a:pt x="8603" y="21985"/>
                    <a:pt x="9500" y="22402"/>
                    <a:pt x="10384" y="22402"/>
                  </a:cubicBezTo>
                  <a:cubicBezTo>
                    <a:pt x="10457" y="22402"/>
                    <a:pt x="10530" y="22399"/>
                    <a:pt x="10602" y="22393"/>
                  </a:cubicBezTo>
                  <a:cubicBezTo>
                    <a:pt x="11554" y="22318"/>
                    <a:pt x="12457" y="21741"/>
                    <a:pt x="12933" y="20914"/>
                  </a:cubicBezTo>
                  <a:cubicBezTo>
                    <a:pt x="13424" y="21304"/>
                    <a:pt x="14063" y="21522"/>
                    <a:pt x="14697" y="21522"/>
                  </a:cubicBezTo>
                  <a:cubicBezTo>
                    <a:pt x="15002" y="21522"/>
                    <a:pt x="15305" y="21471"/>
                    <a:pt x="15590" y="21365"/>
                  </a:cubicBezTo>
                  <a:cubicBezTo>
                    <a:pt x="16492" y="21065"/>
                    <a:pt x="17194" y="20288"/>
                    <a:pt x="17419" y="19360"/>
                  </a:cubicBezTo>
                  <a:cubicBezTo>
                    <a:pt x="17700" y="19451"/>
                    <a:pt x="17995" y="19496"/>
                    <a:pt x="18290" y="19496"/>
                  </a:cubicBezTo>
                  <a:cubicBezTo>
                    <a:pt x="18889" y="19496"/>
                    <a:pt x="19489" y="19312"/>
                    <a:pt x="19976" y="18959"/>
                  </a:cubicBezTo>
                  <a:cubicBezTo>
                    <a:pt x="20702" y="18433"/>
                    <a:pt x="21128" y="17531"/>
                    <a:pt x="21103" y="16629"/>
                  </a:cubicBezTo>
                  <a:cubicBezTo>
                    <a:pt x="22031" y="16604"/>
                    <a:pt x="22707" y="15651"/>
                    <a:pt x="22758" y="14724"/>
                  </a:cubicBezTo>
                  <a:cubicBezTo>
                    <a:pt x="22808" y="13822"/>
                    <a:pt x="22382" y="12944"/>
                    <a:pt x="21905" y="12142"/>
                  </a:cubicBezTo>
                  <a:cubicBezTo>
                    <a:pt x="22758" y="11566"/>
                    <a:pt x="22933" y="10263"/>
                    <a:pt x="22432" y="9385"/>
                  </a:cubicBezTo>
                  <a:cubicBezTo>
                    <a:pt x="21930" y="8483"/>
                    <a:pt x="20878" y="7982"/>
                    <a:pt x="19825" y="7957"/>
                  </a:cubicBezTo>
                  <a:cubicBezTo>
                    <a:pt x="20326" y="7255"/>
                    <a:pt x="20301" y="6202"/>
                    <a:pt x="19725" y="5551"/>
                  </a:cubicBezTo>
                  <a:cubicBezTo>
                    <a:pt x="19355" y="5113"/>
                    <a:pt x="18781" y="4868"/>
                    <a:pt x="18208" y="4868"/>
                  </a:cubicBezTo>
                  <a:cubicBezTo>
                    <a:pt x="17928" y="4868"/>
                    <a:pt x="17649" y="4926"/>
                    <a:pt x="17394" y="5050"/>
                  </a:cubicBezTo>
                  <a:cubicBezTo>
                    <a:pt x="17996" y="4448"/>
                    <a:pt x="17920" y="3421"/>
                    <a:pt x="17544" y="2644"/>
                  </a:cubicBezTo>
                  <a:cubicBezTo>
                    <a:pt x="17219" y="1992"/>
                    <a:pt x="16667" y="1415"/>
                    <a:pt x="15940" y="1190"/>
                  </a:cubicBezTo>
                  <a:cubicBezTo>
                    <a:pt x="15763" y="1133"/>
                    <a:pt x="15575" y="1105"/>
                    <a:pt x="15387" y="1105"/>
                  </a:cubicBezTo>
                  <a:cubicBezTo>
                    <a:pt x="14836" y="1105"/>
                    <a:pt x="14285" y="1349"/>
                    <a:pt x="13986" y="1816"/>
                  </a:cubicBezTo>
                  <a:lnTo>
                    <a:pt x="12732" y="1541"/>
                  </a:lnTo>
                  <a:cubicBezTo>
                    <a:pt x="12358" y="616"/>
                    <a:pt x="11384" y="1"/>
                    <a:pt x="10406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0"/>
            <p:cNvSpPr/>
            <p:nvPr/>
          </p:nvSpPr>
          <p:spPr>
            <a:xfrm>
              <a:off x="2398875" y="3122096"/>
              <a:ext cx="276169" cy="257901"/>
            </a:xfrm>
            <a:custGeom>
              <a:avLst/>
              <a:gdLst/>
              <a:ahLst/>
              <a:cxnLst/>
              <a:rect l="l" t="t" r="r" b="b"/>
              <a:pathLst>
                <a:path w="15239" h="14231" extrusionOk="0">
                  <a:moveTo>
                    <a:pt x="7030" y="0"/>
                  </a:moveTo>
                  <a:cubicBezTo>
                    <a:pt x="4416" y="0"/>
                    <a:pt x="2557" y="1681"/>
                    <a:pt x="2557" y="1681"/>
                  </a:cubicBezTo>
                  <a:cubicBezTo>
                    <a:pt x="1830" y="2458"/>
                    <a:pt x="1404" y="3486"/>
                    <a:pt x="1053" y="4514"/>
                  </a:cubicBezTo>
                  <a:cubicBezTo>
                    <a:pt x="451" y="6318"/>
                    <a:pt x="100" y="8198"/>
                    <a:pt x="25" y="10103"/>
                  </a:cubicBezTo>
                  <a:cubicBezTo>
                    <a:pt x="0" y="10754"/>
                    <a:pt x="0" y="11406"/>
                    <a:pt x="251" y="12007"/>
                  </a:cubicBezTo>
                  <a:cubicBezTo>
                    <a:pt x="702" y="13035"/>
                    <a:pt x="1780" y="13636"/>
                    <a:pt x="2857" y="13962"/>
                  </a:cubicBezTo>
                  <a:cubicBezTo>
                    <a:pt x="2857" y="13962"/>
                    <a:pt x="3874" y="14231"/>
                    <a:pt x="5476" y="14231"/>
                  </a:cubicBezTo>
                  <a:cubicBezTo>
                    <a:pt x="7535" y="14231"/>
                    <a:pt x="10561" y="13787"/>
                    <a:pt x="13634" y="11757"/>
                  </a:cubicBezTo>
                  <a:cubicBezTo>
                    <a:pt x="14562" y="11130"/>
                    <a:pt x="15238" y="10052"/>
                    <a:pt x="15238" y="8950"/>
                  </a:cubicBezTo>
                  <a:cubicBezTo>
                    <a:pt x="15238" y="8298"/>
                    <a:pt x="14988" y="7671"/>
                    <a:pt x="14712" y="7095"/>
                  </a:cubicBezTo>
                  <a:cubicBezTo>
                    <a:pt x="13910" y="5391"/>
                    <a:pt x="12832" y="3787"/>
                    <a:pt x="11579" y="2358"/>
                  </a:cubicBezTo>
                  <a:cubicBezTo>
                    <a:pt x="10852" y="1556"/>
                    <a:pt x="10101" y="704"/>
                    <a:pt x="9073" y="353"/>
                  </a:cubicBezTo>
                  <a:cubicBezTo>
                    <a:pt x="8357" y="101"/>
                    <a:pt x="7671" y="0"/>
                    <a:pt x="7030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0"/>
            <p:cNvSpPr/>
            <p:nvPr/>
          </p:nvSpPr>
          <p:spPr>
            <a:xfrm>
              <a:off x="2560570" y="3112020"/>
              <a:ext cx="35448" cy="34650"/>
            </a:xfrm>
            <a:custGeom>
              <a:avLst/>
              <a:gdLst/>
              <a:ahLst/>
              <a:cxnLst/>
              <a:rect l="l" t="t" r="r" b="b"/>
              <a:pathLst>
                <a:path w="1956" h="1912" extrusionOk="0">
                  <a:moveTo>
                    <a:pt x="1157" y="1"/>
                  </a:moveTo>
                  <a:cubicBezTo>
                    <a:pt x="946" y="1"/>
                    <a:pt x="725" y="86"/>
                    <a:pt x="552" y="207"/>
                  </a:cubicBezTo>
                  <a:cubicBezTo>
                    <a:pt x="301" y="408"/>
                    <a:pt x="126" y="684"/>
                    <a:pt x="1" y="984"/>
                  </a:cubicBezTo>
                  <a:lnTo>
                    <a:pt x="1454" y="1912"/>
                  </a:lnTo>
                  <a:cubicBezTo>
                    <a:pt x="1630" y="1836"/>
                    <a:pt x="1730" y="1661"/>
                    <a:pt x="1805" y="1460"/>
                  </a:cubicBezTo>
                  <a:cubicBezTo>
                    <a:pt x="1905" y="1210"/>
                    <a:pt x="1955" y="934"/>
                    <a:pt x="1905" y="684"/>
                  </a:cubicBezTo>
                  <a:cubicBezTo>
                    <a:pt x="1855" y="408"/>
                    <a:pt x="1680" y="157"/>
                    <a:pt x="1429" y="57"/>
                  </a:cubicBezTo>
                  <a:cubicBezTo>
                    <a:pt x="1344" y="18"/>
                    <a:pt x="1251" y="1"/>
                    <a:pt x="1157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0"/>
            <p:cNvSpPr/>
            <p:nvPr/>
          </p:nvSpPr>
          <p:spPr>
            <a:xfrm>
              <a:off x="2411579" y="3145602"/>
              <a:ext cx="34541" cy="35593"/>
            </a:xfrm>
            <a:custGeom>
              <a:avLst/>
              <a:gdLst/>
              <a:ahLst/>
              <a:cxnLst/>
              <a:rect l="l" t="t" r="r" b="b"/>
              <a:pathLst>
                <a:path w="1906" h="1964" extrusionOk="0">
                  <a:moveTo>
                    <a:pt x="839" y="1"/>
                  </a:moveTo>
                  <a:cubicBezTo>
                    <a:pt x="614" y="1"/>
                    <a:pt x="388" y="73"/>
                    <a:pt x="227" y="234"/>
                  </a:cubicBezTo>
                  <a:cubicBezTo>
                    <a:pt x="51" y="435"/>
                    <a:pt x="1" y="710"/>
                    <a:pt x="51" y="986"/>
                  </a:cubicBezTo>
                  <a:cubicBezTo>
                    <a:pt x="101" y="1237"/>
                    <a:pt x="252" y="1487"/>
                    <a:pt x="427" y="1663"/>
                  </a:cubicBezTo>
                  <a:cubicBezTo>
                    <a:pt x="577" y="1813"/>
                    <a:pt x="753" y="1938"/>
                    <a:pt x="953" y="1963"/>
                  </a:cubicBezTo>
                  <a:lnTo>
                    <a:pt x="1906" y="535"/>
                  </a:lnTo>
                  <a:cubicBezTo>
                    <a:pt x="1680" y="309"/>
                    <a:pt x="1404" y="109"/>
                    <a:pt x="1104" y="34"/>
                  </a:cubicBezTo>
                  <a:cubicBezTo>
                    <a:pt x="1018" y="12"/>
                    <a:pt x="929" y="1"/>
                    <a:pt x="839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0"/>
            <p:cNvSpPr/>
            <p:nvPr/>
          </p:nvSpPr>
          <p:spPr>
            <a:xfrm>
              <a:off x="2590999" y="3228280"/>
              <a:ext cx="22273" cy="20732"/>
            </a:xfrm>
            <a:custGeom>
              <a:avLst/>
              <a:gdLst/>
              <a:ahLst/>
              <a:cxnLst/>
              <a:rect l="l" t="t" r="r" b="b"/>
              <a:pathLst>
                <a:path w="1229" h="1144" extrusionOk="0">
                  <a:moveTo>
                    <a:pt x="595" y="0"/>
                  </a:moveTo>
                  <a:cubicBezTo>
                    <a:pt x="564" y="0"/>
                    <a:pt x="533" y="3"/>
                    <a:pt x="502" y="8"/>
                  </a:cubicBezTo>
                  <a:cubicBezTo>
                    <a:pt x="201" y="83"/>
                    <a:pt x="1" y="384"/>
                    <a:pt x="51" y="685"/>
                  </a:cubicBezTo>
                  <a:cubicBezTo>
                    <a:pt x="96" y="954"/>
                    <a:pt x="342" y="1143"/>
                    <a:pt x="610" y="1143"/>
                  </a:cubicBezTo>
                  <a:cubicBezTo>
                    <a:pt x="640" y="1143"/>
                    <a:pt x="671" y="1141"/>
                    <a:pt x="703" y="1136"/>
                  </a:cubicBezTo>
                  <a:cubicBezTo>
                    <a:pt x="1028" y="1061"/>
                    <a:pt x="1229" y="760"/>
                    <a:pt x="1154" y="459"/>
                  </a:cubicBezTo>
                  <a:cubicBezTo>
                    <a:pt x="1109" y="189"/>
                    <a:pt x="862" y="0"/>
                    <a:pt x="595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0"/>
            <p:cNvSpPr/>
            <p:nvPr/>
          </p:nvSpPr>
          <p:spPr>
            <a:xfrm>
              <a:off x="2441573" y="3257205"/>
              <a:ext cx="22273" cy="20424"/>
            </a:xfrm>
            <a:custGeom>
              <a:avLst/>
              <a:gdLst/>
              <a:ahLst/>
              <a:cxnLst/>
              <a:rect l="l" t="t" r="r" b="b"/>
              <a:pathLst>
                <a:path w="1229" h="1127" extrusionOk="0">
                  <a:moveTo>
                    <a:pt x="637" y="0"/>
                  </a:moveTo>
                  <a:cubicBezTo>
                    <a:pt x="593" y="0"/>
                    <a:pt x="548" y="5"/>
                    <a:pt x="501" y="16"/>
                  </a:cubicBezTo>
                  <a:cubicBezTo>
                    <a:pt x="201" y="66"/>
                    <a:pt x="0" y="367"/>
                    <a:pt x="50" y="668"/>
                  </a:cubicBezTo>
                  <a:cubicBezTo>
                    <a:pt x="118" y="937"/>
                    <a:pt x="367" y="1126"/>
                    <a:pt x="634" y="1126"/>
                  </a:cubicBezTo>
                  <a:cubicBezTo>
                    <a:pt x="665" y="1126"/>
                    <a:pt x="696" y="1124"/>
                    <a:pt x="727" y="1119"/>
                  </a:cubicBezTo>
                  <a:cubicBezTo>
                    <a:pt x="1028" y="1069"/>
                    <a:pt x="1228" y="768"/>
                    <a:pt x="1178" y="467"/>
                  </a:cubicBezTo>
                  <a:cubicBezTo>
                    <a:pt x="1114" y="187"/>
                    <a:pt x="901" y="0"/>
                    <a:pt x="637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0"/>
            <p:cNvSpPr/>
            <p:nvPr/>
          </p:nvSpPr>
          <p:spPr>
            <a:xfrm>
              <a:off x="2512870" y="3246584"/>
              <a:ext cx="29558" cy="20007"/>
            </a:xfrm>
            <a:custGeom>
              <a:avLst/>
              <a:gdLst/>
              <a:ahLst/>
              <a:cxnLst/>
              <a:rect l="l" t="t" r="r" b="b"/>
              <a:pathLst>
                <a:path w="1631" h="1104" extrusionOk="0">
                  <a:moveTo>
                    <a:pt x="1029" y="0"/>
                  </a:moveTo>
                  <a:cubicBezTo>
                    <a:pt x="778" y="25"/>
                    <a:pt x="527" y="76"/>
                    <a:pt x="277" y="151"/>
                  </a:cubicBezTo>
                  <a:cubicBezTo>
                    <a:pt x="151" y="151"/>
                    <a:pt x="51" y="276"/>
                    <a:pt x="26" y="401"/>
                  </a:cubicBezTo>
                  <a:cubicBezTo>
                    <a:pt x="1" y="527"/>
                    <a:pt x="51" y="677"/>
                    <a:pt x="126" y="777"/>
                  </a:cubicBezTo>
                  <a:cubicBezTo>
                    <a:pt x="227" y="878"/>
                    <a:pt x="327" y="928"/>
                    <a:pt x="452" y="1003"/>
                  </a:cubicBezTo>
                  <a:cubicBezTo>
                    <a:pt x="552" y="1053"/>
                    <a:pt x="678" y="1103"/>
                    <a:pt x="803" y="1103"/>
                  </a:cubicBezTo>
                  <a:cubicBezTo>
                    <a:pt x="978" y="1103"/>
                    <a:pt x="1154" y="1003"/>
                    <a:pt x="1279" y="878"/>
                  </a:cubicBezTo>
                  <a:cubicBezTo>
                    <a:pt x="1379" y="777"/>
                    <a:pt x="1455" y="677"/>
                    <a:pt x="1530" y="577"/>
                  </a:cubicBezTo>
                  <a:cubicBezTo>
                    <a:pt x="1580" y="502"/>
                    <a:pt x="1630" y="401"/>
                    <a:pt x="1630" y="301"/>
                  </a:cubicBezTo>
                  <a:cubicBezTo>
                    <a:pt x="1605" y="176"/>
                    <a:pt x="1505" y="76"/>
                    <a:pt x="1404" y="25"/>
                  </a:cubicBezTo>
                  <a:cubicBezTo>
                    <a:pt x="1279" y="0"/>
                    <a:pt x="1154" y="0"/>
                    <a:pt x="1029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0"/>
            <p:cNvSpPr/>
            <p:nvPr/>
          </p:nvSpPr>
          <p:spPr>
            <a:xfrm>
              <a:off x="2518778" y="3273950"/>
              <a:ext cx="29087" cy="11707"/>
            </a:xfrm>
            <a:custGeom>
              <a:avLst/>
              <a:gdLst/>
              <a:ahLst/>
              <a:cxnLst/>
              <a:rect l="l" t="t" r="r" b="b"/>
              <a:pathLst>
                <a:path w="1605" h="646" extrusionOk="0">
                  <a:moveTo>
                    <a:pt x="1542" y="0"/>
                  </a:moveTo>
                  <a:cubicBezTo>
                    <a:pt x="1530" y="0"/>
                    <a:pt x="1517" y="7"/>
                    <a:pt x="1505" y="19"/>
                  </a:cubicBezTo>
                  <a:cubicBezTo>
                    <a:pt x="1505" y="19"/>
                    <a:pt x="1429" y="94"/>
                    <a:pt x="1304" y="145"/>
                  </a:cubicBezTo>
                  <a:cubicBezTo>
                    <a:pt x="1179" y="245"/>
                    <a:pt x="1003" y="320"/>
                    <a:pt x="828" y="370"/>
                  </a:cubicBezTo>
                  <a:cubicBezTo>
                    <a:pt x="577" y="460"/>
                    <a:pt x="301" y="472"/>
                    <a:pt x="164" y="472"/>
                  </a:cubicBezTo>
                  <a:cubicBezTo>
                    <a:pt x="109" y="472"/>
                    <a:pt x="76" y="470"/>
                    <a:pt x="76" y="470"/>
                  </a:cubicBezTo>
                  <a:cubicBezTo>
                    <a:pt x="51" y="470"/>
                    <a:pt x="26" y="495"/>
                    <a:pt x="1" y="521"/>
                  </a:cubicBezTo>
                  <a:cubicBezTo>
                    <a:pt x="1" y="546"/>
                    <a:pt x="26" y="596"/>
                    <a:pt x="51" y="596"/>
                  </a:cubicBezTo>
                  <a:cubicBezTo>
                    <a:pt x="51" y="596"/>
                    <a:pt x="151" y="621"/>
                    <a:pt x="327" y="646"/>
                  </a:cubicBezTo>
                  <a:cubicBezTo>
                    <a:pt x="477" y="646"/>
                    <a:pt x="677" y="646"/>
                    <a:pt x="903" y="571"/>
                  </a:cubicBezTo>
                  <a:cubicBezTo>
                    <a:pt x="1104" y="495"/>
                    <a:pt x="1279" y="395"/>
                    <a:pt x="1404" y="295"/>
                  </a:cubicBezTo>
                  <a:cubicBezTo>
                    <a:pt x="1530" y="195"/>
                    <a:pt x="1580" y="94"/>
                    <a:pt x="1580" y="94"/>
                  </a:cubicBezTo>
                  <a:cubicBezTo>
                    <a:pt x="1605" y="69"/>
                    <a:pt x="1605" y="44"/>
                    <a:pt x="1580" y="19"/>
                  </a:cubicBezTo>
                  <a:cubicBezTo>
                    <a:pt x="1567" y="7"/>
                    <a:pt x="1555" y="0"/>
                    <a:pt x="1542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0"/>
            <p:cNvSpPr/>
            <p:nvPr/>
          </p:nvSpPr>
          <p:spPr>
            <a:xfrm>
              <a:off x="2526952" y="3257929"/>
              <a:ext cx="6379" cy="17742"/>
            </a:xfrm>
            <a:custGeom>
              <a:avLst/>
              <a:gdLst/>
              <a:ahLst/>
              <a:cxnLst/>
              <a:rect l="l" t="t" r="r" b="b"/>
              <a:pathLst>
                <a:path w="352" h="979" extrusionOk="0">
                  <a:moveTo>
                    <a:pt x="101" y="1"/>
                  </a:moveTo>
                  <a:cubicBezTo>
                    <a:pt x="51" y="1"/>
                    <a:pt x="26" y="26"/>
                    <a:pt x="1" y="76"/>
                  </a:cubicBezTo>
                  <a:cubicBezTo>
                    <a:pt x="1" y="76"/>
                    <a:pt x="1" y="126"/>
                    <a:pt x="1" y="201"/>
                  </a:cubicBezTo>
                  <a:cubicBezTo>
                    <a:pt x="1" y="302"/>
                    <a:pt x="26" y="402"/>
                    <a:pt x="26" y="502"/>
                  </a:cubicBezTo>
                  <a:cubicBezTo>
                    <a:pt x="51" y="628"/>
                    <a:pt x="76" y="728"/>
                    <a:pt x="126" y="803"/>
                  </a:cubicBezTo>
                  <a:cubicBezTo>
                    <a:pt x="151" y="878"/>
                    <a:pt x="176" y="928"/>
                    <a:pt x="176" y="928"/>
                  </a:cubicBezTo>
                  <a:cubicBezTo>
                    <a:pt x="176" y="953"/>
                    <a:pt x="201" y="978"/>
                    <a:pt x="252" y="978"/>
                  </a:cubicBezTo>
                  <a:cubicBezTo>
                    <a:pt x="302" y="978"/>
                    <a:pt x="327" y="953"/>
                    <a:pt x="352" y="903"/>
                  </a:cubicBezTo>
                  <a:cubicBezTo>
                    <a:pt x="352" y="903"/>
                    <a:pt x="352" y="853"/>
                    <a:pt x="352" y="753"/>
                  </a:cubicBezTo>
                  <a:cubicBezTo>
                    <a:pt x="352" y="678"/>
                    <a:pt x="327" y="577"/>
                    <a:pt x="302" y="452"/>
                  </a:cubicBezTo>
                  <a:cubicBezTo>
                    <a:pt x="277" y="352"/>
                    <a:pt x="252" y="252"/>
                    <a:pt x="226" y="176"/>
                  </a:cubicBezTo>
                  <a:cubicBezTo>
                    <a:pt x="201" y="101"/>
                    <a:pt x="176" y="51"/>
                    <a:pt x="176" y="51"/>
                  </a:cubicBezTo>
                  <a:cubicBezTo>
                    <a:pt x="151" y="26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0"/>
            <p:cNvSpPr/>
            <p:nvPr/>
          </p:nvSpPr>
          <p:spPr>
            <a:xfrm>
              <a:off x="2691384" y="3210700"/>
              <a:ext cx="11834" cy="9097"/>
            </a:xfrm>
            <a:custGeom>
              <a:avLst/>
              <a:gdLst/>
              <a:ahLst/>
              <a:cxnLst/>
              <a:rect l="l" t="t" r="r" b="b"/>
              <a:pathLst>
                <a:path w="653" h="502" extrusionOk="0">
                  <a:moveTo>
                    <a:pt x="226" y="0"/>
                  </a:moveTo>
                  <a:cubicBezTo>
                    <a:pt x="151" y="0"/>
                    <a:pt x="126" y="26"/>
                    <a:pt x="126" y="26"/>
                  </a:cubicBezTo>
                  <a:lnTo>
                    <a:pt x="101" y="26"/>
                  </a:lnTo>
                  <a:cubicBezTo>
                    <a:pt x="76" y="51"/>
                    <a:pt x="76" y="51"/>
                    <a:pt x="76" y="51"/>
                  </a:cubicBezTo>
                  <a:cubicBezTo>
                    <a:pt x="1" y="101"/>
                    <a:pt x="1" y="201"/>
                    <a:pt x="76" y="251"/>
                  </a:cubicBezTo>
                  <a:cubicBezTo>
                    <a:pt x="76" y="251"/>
                    <a:pt x="101" y="276"/>
                    <a:pt x="126" y="301"/>
                  </a:cubicBezTo>
                  <a:cubicBezTo>
                    <a:pt x="151" y="351"/>
                    <a:pt x="201" y="376"/>
                    <a:pt x="226" y="401"/>
                  </a:cubicBezTo>
                  <a:cubicBezTo>
                    <a:pt x="276" y="427"/>
                    <a:pt x="326" y="452"/>
                    <a:pt x="352" y="477"/>
                  </a:cubicBezTo>
                  <a:cubicBezTo>
                    <a:pt x="402" y="502"/>
                    <a:pt x="427" y="502"/>
                    <a:pt x="427" y="502"/>
                  </a:cubicBezTo>
                  <a:lnTo>
                    <a:pt x="502" y="502"/>
                  </a:lnTo>
                  <a:cubicBezTo>
                    <a:pt x="577" y="502"/>
                    <a:pt x="652" y="452"/>
                    <a:pt x="652" y="351"/>
                  </a:cubicBezTo>
                  <a:cubicBezTo>
                    <a:pt x="652" y="351"/>
                    <a:pt x="652" y="301"/>
                    <a:pt x="627" y="251"/>
                  </a:cubicBezTo>
                  <a:cubicBezTo>
                    <a:pt x="602" y="176"/>
                    <a:pt x="527" y="126"/>
                    <a:pt x="452" y="76"/>
                  </a:cubicBezTo>
                  <a:cubicBezTo>
                    <a:pt x="377" y="26"/>
                    <a:pt x="301" y="0"/>
                    <a:pt x="226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0"/>
            <p:cNvSpPr/>
            <p:nvPr/>
          </p:nvSpPr>
          <p:spPr>
            <a:xfrm>
              <a:off x="2690478" y="3230455"/>
              <a:ext cx="8644" cy="12432"/>
            </a:xfrm>
            <a:custGeom>
              <a:avLst/>
              <a:gdLst/>
              <a:ahLst/>
              <a:cxnLst/>
              <a:rect l="l" t="t" r="r" b="b"/>
              <a:pathLst>
                <a:path w="477" h="686" extrusionOk="0">
                  <a:moveTo>
                    <a:pt x="326" y="1"/>
                  </a:moveTo>
                  <a:cubicBezTo>
                    <a:pt x="289" y="1"/>
                    <a:pt x="251" y="13"/>
                    <a:pt x="226" y="38"/>
                  </a:cubicBezTo>
                  <a:cubicBezTo>
                    <a:pt x="226" y="38"/>
                    <a:pt x="201" y="63"/>
                    <a:pt x="151" y="88"/>
                  </a:cubicBezTo>
                  <a:cubicBezTo>
                    <a:pt x="126" y="139"/>
                    <a:pt x="101" y="189"/>
                    <a:pt x="51" y="264"/>
                  </a:cubicBezTo>
                  <a:cubicBezTo>
                    <a:pt x="26" y="314"/>
                    <a:pt x="1" y="364"/>
                    <a:pt x="1" y="439"/>
                  </a:cubicBezTo>
                  <a:cubicBezTo>
                    <a:pt x="1" y="489"/>
                    <a:pt x="1" y="514"/>
                    <a:pt x="1" y="514"/>
                  </a:cubicBezTo>
                  <a:lnTo>
                    <a:pt x="1" y="540"/>
                  </a:lnTo>
                  <a:cubicBezTo>
                    <a:pt x="1" y="540"/>
                    <a:pt x="1" y="565"/>
                    <a:pt x="1" y="590"/>
                  </a:cubicBezTo>
                  <a:cubicBezTo>
                    <a:pt x="19" y="644"/>
                    <a:pt x="76" y="685"/>
                    <a:pt x="134" y="685"/>
                  </a:cubicBezTo>
                  <a:cubicBezTo>
                    <a:pt x="157" y="685"/>
                    <a:pt x="180" y="679"/>
                    <a:pt x="201" y="665"/>
                  </a:cubicBezTo>
                  <a:cubicBezTo>
                    <a:pt x="201" y="665"/>
                    <a:pt x="251" y="665"/>
                    <a:pt x="301" y="615"/>
                  </a:cubicBezTo>
                  <a:cubicBezTo>
                    <a:pt x="351" y="565"/>
                    <a:pt x="402" y="514"/>
                    <a:pt x="427" y="414"/>
                  </a:cubicBezTo>
                  <a:cubicBezTo>
                    <a:pt x="452" y="339"/>
                    <a:pt x="477" y="264"/>
                    <a:pt x="477" y="189"/>
                  </a:cubicBezTo>
                  <a:cubicBezTo>
                    <a:pt x="477" y="139"/>
                    <a:pt x="452" y="88"/>
                    <a:pt x="452" y="88"/>
                  </a:cubicBezTo>
                  <a:lnTo>
                    <a:pt x="452" y="63"/>
                  </a:lnTo>
                  <a:cubicBezTo>
                    <a:pt x="452" y="63"/>
                    <a:pt x="427" y="38"/>
                    <a:pt x="427" y="38"/>
                  </a:cubicBezTo>
                  <a:cubicBezTo>
                    <a:pt x="402" y="13"/>
                    <a:pt x="364" y="1"/>
                    <a:pt x="326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0"/>
            <p:cNvSpPr/>
            <p:nvPr/>
          </p:nvSpPr>
          <p:spPr>
            <a:xfrm>
              <a:off x="2670941" y="3218838"/>
              <a:ext cx="9569" cy="9587"/>
            </a:xfrm>
            <a:custGeom>
              <a:avLst/>
              <a:gdLst/>
              <a:ahLst/>
              <a:cxnLst/>
              <a:rect l="l" t="t" r="r" b="b"/>
              <a:pathLst>
                <a:path w="528" h="529" extrusionOk="0">
                  <a:moveTo>
                    <a:pt x="184" y="0"/>
                  </a:moveTo>
                  <a:cubicBezTo>
                    <a:pt x="132" y="0"/>
                    <a:pt x="82" y="22"/>
                    <a:pt x="51" y="53"/>
                  </a:cubicBezTo>
                  <a:cubicBezTo>
                    <a:pt x="51" y="53"/>
                    <a:pt x="26" y="78"/>
                    <a:pt x="26" y="78"/>
                  </a:cubicBezTo>
                  <a:cubicBezTo>
                    <a:pt x="26" y="103"/>
                    <a:pt x="26" y="153"/>
                    <a:pt x="26" y="178"/>
                  </a:cubicBezTo>
                  <a:cubicBezTo>
                    <a:pt x="1" y="228"/>
                    <a:pt x="51" y="328"/>
                    <a:pt x="101" y="404"/>
                  </a:cubicBezTo>
                  <a:cubicBezTo>
                    <a:pt x="151" y="479"/>
                    <a:pt x="226" y="529"/>
                    <a:pt x="302" y="529"/>
                  </a:cubicBezTo>
                  <a:lnTo>
                    <a:pt x="427" y="529"/>
                  </a:lnTo>
                  <a:cubicBezTo>
                    <a:pt x="502" y="479"/>
                    <a:pt x="527" y="404"/>
                    <a:pt x="502" y="328"/>
                  </a:cubicBezTo>
                  <a:lnTo>
                    <a:pt x="477" y="278"/>
                  </a:lnTo>
                  <a:cubicBezTo>
                    <a:pt x="477" y="278"/>
                    <a:pt x="477" y="253"/>
                    <a:pt x="452" y="228"/>
                  </a:cubicBezTo>
                  <a:cubicBezTo>
                    <a:pt x="452" y="178"/>
                    <a:pt x="427" y="153"/>
                    <a:pt x="402" y="128"/>
                  </a:cubicBezTo>
                  <a:cubicBezTo>
                    <a:pt x="377" y="128"/>
                    <a:pt x="352" y="103"/>
                    <a:pt x="327" y="78"/>
                  </a:cubicBezTo>
                  <a:cubicBezTo>
                    <a:pt x="327" y="65"/>
                    <a:pt x="320" y="65"/>
                    <a:pt x="314" y="65"/>
                  </a:cubicBezTo>
                  <a:cubicBezTo>
                    <a:pt x="308" y="65"/>
                    <a:pt x="302" y="65"/>
                    <a:pt x="302" y="53"/>
                  </a:cubicBezTo>
                  <a:cubicBezTo>
                    <a:pt x="277" y="53"/>
                    <a:pt x="277" y="28"/>
                    <a:pt x="277" y="28"/>
                  </a:cubicBezTo>
                  <a:cubicBezTo>
                    <a:pt x="248" y="9"/>
                    <a:pt x="215" y="0"/>
                    <a:pt x="184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0"/>
            <p:cNvSpPr/>
            <p:nvPr/>
          </p:nvSpPr>
          <p:spPr>
            <a:xfrm>
              <a:off x="2503337" y="3414930"/>
              <a:ext cx="17289" cy="10022"/>
            </a:xfrm>
            <a:custGeom>
              <a:avLst/>
              <a:gdLst/>
              <a:ahLst/>
              <a:cxnLst/>
              <a:rect l="l" t="t" r="r" b="b"/>
              <a:pathLst>
                <a:path w="954" h="553" extrusionOk="0">
                  <a:moveTo>
                    <a:pt x="833" y="0"/>
                  </a:moveTo>
                  <a:cubicBezTo>
                    <a:pt x="815" y="0"/>
                    <a:pt x="796" y="3"/>
                    <a:pt x="778" y="10"/>
                  </a:cubicBezTo>
                  <a:cubicBezTo>
                    <a:pt x="778" y="10"/>
                    <a:pt x="727" y="35"/>
                    <a:pt x="677" y="60"/>
                  </a:cubicBezTo>
                  <a:cubicBezTo>
                    <a:pt x="602" y="60"/>
                    <a:pt x="527" y="110"/>
                    <a:pt x="452" y="135"/>
                  </a:cubicBezTo>
                  <a:cubicBezTo>
                    <a:pt x="352" y="160"/>
                    <a:pt x="276" y="185"/>
                    <a:pt x="226" y="210"/>
                  </a:cubicBezTo>
                  <a:cubicBezTo>
                    <a:pt x="151" y="210"/>
                    <a:pt x="101" y="235"/>
                    <a:pt x="101" y="235"/>
                  </a:cubicBezTo>
                  <a:cubicBezTo>
                    <a:pt x="76" y="260"/>
                    <a:pt x="51" y="285"/>
                    <a:pt x="26" y="310"/>
                  </a:cubicBezTo>
                  <a:cubicBezTo>
                    <a:pt x="1" y="361"/>
                    <a:pt x="1" y="461"/>
                    <a:pt x="76" y="486"/>
                  </a:cubicBezTo>
                  <a:cubicBezTo>
                    <a:pt x="76" y="486"/>
                    <a:pt x="126" y="536"/>
                    <a:pt x="226" y="536"/>
                  </a:cubicBezTo>
                  <a:cubicBezTo>
                    <a:pt x="268" y="546"/>
                    <a:pt x="314" y="552"/>
                    <a:pt x="362" y="552"/>
                  </a:cubicBezTo>
                  <a:cubicBezTo>
                    <a:pt x="430" y="552"/>
                    <a:pt x="504" y="540"/>
                    <a:pt x="577" y="511"/>
                  </a:cubicBezTo>
                  <a:cubicBezTo>
                    <a:pt x="702" y="461"/>
                    <a:pt x="803" y="386"/>
                    <a:pt x="853" y="310"/>
                  </a:cubicBezTo>
                  <a:cubicBezTo>
                    <a:pt x="903" y="285"/>
                    <a:pt x="928" y="235"/>
                    <a:pt x="928" y="210"/>
                  </a:cubicBezTo>
                  <a:cubicBezTo>
                    <a:pt x="928" y="185"/>
                    <a:pt x="953" y="185"/>
                    <a:pt x="953" y="185"/>
                  </a:cubicBezTo>
                  <a:lnTo>
                    <a:pt x="953" y="160"/>
                  </a:lnTo>
                  <a:cubicBezTo>
                    <a:pt x="953" y="135"/>
                    <a:pt x="953" y="110"/>
                    <a:pt x="953" y="85"/>
                  </a:cubicBezTo>
                  <a:cubicBezTo>
                    <a:pt x="934" y="29"/>
                    <a:pt x="887" y="0"/>
                    <a:pt x="833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0"/>
            <p:cNvSpPr/>
            <p:nvPr/>
          </p:nvSpPr>
          <p:spPr>
            <a:xfrm>
              <a:off x="2487896" y="3399109"/>
              <a:ext cx="9097" cy="9641"/>
            </a:xfrm>
            <a:custGeom>
              <a:avLst/>
              <a:gdLst/>
              <a:ahLst/>
              <a:cxnLst/>
              <a:rect l="l" t="t" r="r" b="b"/>
              <a:pathLst>
                <a:path w="502" h="532" extrusionOk="0">
                  <a:moveTo>
                    <a:pt x="146" y="1"/>
                  </a:moveTo>
                  <a:cubicBezTo>
                    <a:pt x="82" y="1"/>
                    <a:pt x="22" y="66"/>
                    <a:pt x="1" y="131"/>
                  </a:cubicBezTo>
                  <a:cubicBezTo>
                    <a:pt x="1" y="131"/>
                    <a:pt x="1" y="181"/>
                    <a:pt x="1" y="231"/>
                  </a:cubicBezTo>
                  <a:cubicBezTo>
                    <a:pt x="26" y="281"/>
                    <a:pt x="51" y="356"/>
                    <a:pt x="101" y="407"/>
                  </a:cubicBezTo>
                  <a:cubicBezTo>
                    <a:pt x="126" y="457"/>
                    <a:pt x="176" y="482"/>
                    <a:pt x="226" y="507"/>
                  </a:cubicBezTo>
                  <a:cubicBezTo>
                    <a:pt x="276" y="532"/>
                    <a:pt x="326" y="532"/>
                    <a:pt x="326" y="532"/>
                  </a:cubicBezTo>
                  <a:lnTo>
                    <a:pt x="351" y="532"/>
                  </a:lnTo>
                  <a:cubicBezTo>
                    <a:pt x="427" y="507"/>
                    <a:pt x="502" y="432"/>
                    <a:pt x="502" y="331"/>
                  </a:cubicBezTo>
                  <a:cubicBezTo>
                    <a:pt x="502" y="331"/>
                    <a:pt x="502" y="306"/>
                    <a:pt x="477" y="256"/>
                  </a:cubicBezTo>
                  <a:cubicBezTo>
                    <a:pt x="452" y="206"/>
                    <a:pt x="427" y="156"/>
                    <a:pt x="402" y="131"/>
                  </a:cubicBezTo>
                  <a:cubicBezTo>
                    <a:pt x="351" y="81"/>
                    <a:pt x="326" y="56"/>
                    <a:pt x="276" y="31"/>
                  </a:cubicBezTo>
                  <a:cubicBezTo>
                    <a:pt x="226" y="31"/>
                    <a:pt x="201" y="6"/>
                    <a:pt x="201" y="6"/>
                  </a:cubicBezTo>
                  <a:lnTo>
                    <a:pt x="176" y="6"/>
                  </a:lnTo>
                  <a:cubicBezTo>
                    <a:pt x="166" y="2"/>
                    <a:pt x="156" y="1"/>
                    <a:pt x="146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0"/>
            <p:cNvSpPr/>
            <p:nvPr/>
          </p:nvSpPr>
          <p:spPr>
            <a:xfrm>
              <a:off x="2472908" y="3404238"/>
              <a:ext cx="10004" cy="11073"/>
            </a:xfrm>
            <a:custGeom>
              <a:avLst/>
              <a:gdLst/>
              <a:ahLst/>
              <a:cxnLst/>
              <a:rect l="l" t="t" r="r" b="b"/>
              <a:pathLst>
                <a:path w="552" h="611" extrusionOk="0">
                  <a:moveTo>
                    <a:pt x="187" y="1"/>
                  </a:moveTo>
                  <a:cubicBezTo>
                    <a:pt x="146" y="1"/>
                    <a:pt x="103" y="21"/>
                    <a:pt x="76" y="48"/>
                  </a:cubicBezTo>
                  <a:cubicBezTo>
                    <a:pt x="76" y="48"/>
                    <a:pt x="51" y="48"/>
                    <a:pt x="51" y="73"/>
                  </a:cubicBezTo>
                  <a:cubicBezTo>
                    <a:pt x="51" y="73"/>
                    <a:pt x="26" y="124"/>
                    <a:pt x="26" y="174"/>
                  </a:cubicBezTo>
                  <a:cubicBezTo>
                    <a:pt x="0" y="249"/>
                    <a:pt x="26" y="349"/>
                    <a:pt x="76" y="424"/>
                  </a:cubicBezTo>
                  <a:cubicBezTo>
                    <a:pt x="126" y="525"/>
                    <a:pt x="226" y="575"/>
                    <a:pt x="301" y="600"/>
                  </a:cubicBezTo>
                  <a:cubicBezTo>
                    <a:pt x="326" y="608"/>
                    <a:pt x="349" y="611"/>
                    <a:pt x="367" y="611"/>
                  </a:cubicBezTo>
                  <a:cubicBezTo>
                    <a:pt x="404" y="611"/>
                    <a:pt x="427" y="600"/>
                    <a:pt x="427" y="600"/>
                  </a:cubicBezTo>
                  <a:lnTo>
                    <a:pt x="452" y="600"/>
                  </a:lnTo>
                  <a:cubicBezTo>
                    <a:pt x="527" y="575"/>
                    <a:pt x="552" y="499"/>
                    <a:pt x="527" y="424"/>
                  </a:cubicBezTo>
                  <a:lnTo>
                    <a:pt x="502" y="374"/>
                  </a:lnTo>
                  <a:cubicBezTo>
                    <a:pt x="502" y="374"/>
                    <a:pt x="502" y="324"/>
                    <a:pt x="477" y="299"/>
                  </a:cubicBezTo>
                  <a:cubicBezTo>
                    <a:pt x="477" y="274"/>
                    <a:pt x="452" y="249"/>
                    <a:pt x="427" y="199"/>
                  </a:cubicBezTo>
                  <a:cubicBezTo>
                    <a:pt x="401" y="174"/>
                    <a:pt x="376" y="149"/>
                    <a:pt x="351" y="124"/>
                  </a:cubicBezTo>
                  <a:cubicBezTo>
                    <a:pt x="351" y="98"/>
                    <a:pt x="326" y="98"/>
                    <a:pt x="326" y="98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48"/>
                    <a:pt x="301" y="48"/>
                    <a:pt x="276" y="48"/>
                  </a:cubicBezTo>
                  <a:cubicBezTo>
                    <a:pt x="254" y="14"/>
                    <a:pt x="221" y="1"/>
                    <a:pt x="187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0"/>
            <p:cNvSpPr/>
            <p:nvPr/>
          </p:nvSpPr>
          <p:spPr>
            <a:xfrm>
              <a:off x="2356177" y="3220469"/>
              <a:ext cx="8191" cy="11598"/>
            </a:xfrm>
            <a:custGeom>
              <a:avLst/>
              <a:gdLst/>
              <a:ahLst/>
              <a:cxnLst/>
              <a:rect l="l" t="t" r="r" b="b"/>
              <a:pathLst>
                <a:path w="452" h="640" extrusionOk="0">
                  <a:moveTo>
                    <a:pt x="176" y="0"/>
                  </a:moveTo>
                  <a:cubicBezTo>
                    <a:pt x="138" y="0"/>
                    <a:pt x="101" y="13"/>
                    <a:pt x="76" y="38"/>
                  </a:cubicBezTo>
                  <a:lnTo>
                    <a:pt x="50" y="63"/>
                  </a:lnTo>
                  <a:cubicBezTo>
                    <a:pt x="50" y="63"/>
                    <a:pt x="25" y="88"/>
                    <a:pt x="0" y="163"/>
                  </a:cubicBezTo>
                  <a:cubicBezTo>
                    <a:pt x="0" y="213"/>
                    <a:pt x="0" y="314"/>
                    <a:pt x="25" y="389"/>
                  </a:cubicBezTo>
                  <a:cubicBezTo>
                    <a:pt x="50" y="464"/>
                    <a:pt x="101" y="539"/>
                    <a:pt x="176" y="589"/>
                  </a:cubicBezTo>
                  <a:cubicBezTo>
                    <a:pt x="226" y="614"/>
                    <a:pt x="276" y="639"/>
                    <a:pt x="276" y="639"/>
                  </a:cubicBezTo>
                  <a:lnTo>
                    <a:pt x="301" y="639"/>
                  </a:lnTo>
                  <a:cubicBezTo>
                    <a:pt x="376" y="639"/>
                    <a:pt x="451" y="564"/>
                    <a:pt x="451" y="489"/>
                  </a:cubicBezTo>
                  <a:lnTo>
                    <a:pt x="451" y="464"/>
                  </a:lnTo>
                  <a:cubicBezTo>
                    <a:pt x="451" y="464"/>
                    <a:pt x="451" y="414"/>
                    <a:pt x="451" y="364"/>
                  </a:cubicBezTo>
                  <a:cubicBezTo>
                    <a:pt x="451" y="339"/>
                    <a:pt x="426" y="289"/>
                    <a:pt x="401" y="238"/>
                  </a:cubicBezTo>
                  <a:cubicBezTo>
                    <a:pt x="376" y="213"/>
                    <a:pt x="351" y="163"/>
                    <a:pt x="326" y="113"/>
                  </a:cubicBezTo>
                  <a:cubicBezTo>
                    <a:pt x="301" y="88"/>
                    <a:pt x="276" y="63"/>
                    <a:pt x="276" y="6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51" y="13"/>
                    <a:pt x="213" y="0"/>
                    <a:pt x="176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0"/>
            <p:cNvSpPr/>
            <p:nvPr/>
          </p:nvSpPr>
          <p:spPr>
            <a:xfrm>
              <a:off x="2347097" y="3243485"/>
              <a:ext cx="8191" cy="9025"/>
            </a:xfrm>
            <a:custGeom>
              <a:avLst/>
              <a:gdLst/>
              <a:ahLst/>
              <a:cxnLst/>
              <a:rect l="l" t="t" r="r" b="b"/>
              <a:pathLst>
                <a:path w="452" h="498" extrusionOk="0">
                  <a:moveTo>
                    <a:pt x="291" y="0"/>
                  </a:moveTo>
                  <a:cubicBezTo>
                    <a:pt x="270" y="0"/>
                    <a:pt x="248" y="6"/>
                    <a:pt x="226" y="21"/>
                  </a:cubicBezTo>
                  <a:cubicBezTo>
                    <a:pt x="226" y="21"/>
                    <a:pt x="175" y="46"/>
                    <a:pt x="150" y="46"/>
                  </a:cubicBezTo>
                  <a:cubicBezTo>
                    <a:pt x="125" y="71"/>
                    <a:pt x="100" y="96"/>
                    <a:pt x="75" y="121"/>
                  </a:cubicBezTo>
                  <a:cubicBezTo>
                    <a:pt x="50" y="146"/>
                    <a:pt x="25" y="171"/>
                    <a:pt x="25" y="222"/>
                  </a:cubicBezTo>
                  <a:cubicBezTo>
                    <a:pt x="0" y="247"/>
                    <a:pt x="0" y="272"/>
                    <a:pt x="0" y="272"/>
                  </a:cubicBezTo>
                  <a:lnTo>
                    <a:pt x="0" y="322"/>
                  </a:lnTo>
                  <a:cubicBezTo>
                    <a:pt x="0" y="397"/>
                    <a:pt x="75" y="472"/>
                    <a:pt x="175" y="497"/>
                  </a:cubicBezTo>
                  <a:cubicBezTo>
                    <a:pt x="175" y="497"/>
                    <a:pt x="201" y="497"/>
                    <a:pt x="251" y="472"/>
                  </a:cubicBezTo>
                  <a:cubicBezTo>
                    <a:pt x="301" y="447"/>
                    <a:pt x="351" y="422"/>
                    <a:pt x="401" y="372"/>
                  </a:cubicBezTo>
                  <a:cubicBezTo>
                    <a:pt x="426" y="297"/>
                    <a:pt x="451" y="247"/>
                    <a:pt x="451" y="196"/>
                  </a:cubicBezTo>
                  <a:cubicBezTo>
                    <a:pt x="451" y="146"/>
                    <a:pt x="426" y="96"/>
                    <a:pt x="426" y="96"/>
                  </a:cubicBezTo>
                  <a:lnTo>
                    <a:pt x="426" y="71"/>
                  </a:lnTo>
                  <a:cubicBezTo>
                    <a:pt x="391" y="36"/>
                    <a:pt x="343" y="0"/>
                    <a:pt x="291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0"/>
            <p:cNvSpPr/>
            <p:nvPr/>
          </p:nvSpPr>
          <p:spPr>
            <a:xfrm>
              <a:off x="2362991" y="3249575"/>
              <a:ext cx="7738" cy="17017"/>
            </a:xfrm>
            <a:custGeom>
              <a:avLst/>
              <a:gdLst/>
              <a:ahLst/>
              <a:cxnLst/>
              <a:rect l="l" t="t" r="r" b="b"/>
              <a:pathLst>
                <a:path w="427" h="939" extrusionOk="0">
                  <a:moveTo>
                    <a:pt x="254" y="1"/>
                  </a:moveTo>
                  <a:cubicBezTo>
                    <a:pt x="226" y="1"/>
                    <a:pt x="198" y="13"/>
                    <a:pt x="176" y="36"/>
                  </a:cubicBezTo>
                  <a:lnTo>
                    <a:pt x="151" y="36"/>
                  </a:lnTo>
                  <a:cubicBezTo>
                    <a:pt x="151" y="36"/>
                    <a:pt x="151" y="61"/>
                    <a:pt x="126" y="61"/>
                  </a:cubicBezTo>
                  <a:cubicBezTo>
                    <a:pt x="126" y="86"/>
                    <a:pt x="75" y="111"/>
                    <a:pt x="75" y="161"/>
                  </a:cubicBezTo>
                  <a:cubicBezTo>
                    <a:pt x="25" y="236"/>
                    <a:pt x="0" y="362"/>
                    <a:pt x="0" y="487"/>
                  </a:cubicBezTo>
                  <a:cubicBezTo>
                    <a:pt x="0" y="587"/>
                    <a:pt x="25" y="713"/>
                    <a:pt x="101" y="788"/>
                  </a:cubicBezTo>
                  <a:cubicBezTo>
                    <a:pt x="126" y="863"/>
                    <a:pt x="201" y="913"/>
                    <a:pt x="201" y="913"/>
                  </a:cubicBezTo>
                  <a:cubicBezTo>
                    <a:pt x="201" y="913"/>
                    <a:pt x="226" y="938"/>
                    <a:pt x="251" y="938"/>
                  </a:cubicBezTo>
                  <a:cubicBezTo>
                    <a:pt x="351" y="938"/>
                    <a:pt x="401" y="863"/>
                    <a:pt x="401" y="788"/>
                  </a:cubicBezTo>
                  <a:lnTo>
                    <a:pt x="426" y="788"/>
                  </a:lnTo>
                  <a:cubicBezTo>
                    <a:pt x="426" y="788"/>
                    <a:pt x="426" y="738"/>
                    <a:pt x="426" y="662"/>
                  </a:cubicBezTo>
                  <a:cubicBezTo>
                    <a:pt x="401" y="612"/>
                    <a:pt x="401" y="537"/>
                    <a:pt x="401" y="462"/>
                  </a:cubicBezTo>
                  <a:cubicBezTo>
                    <a:pt x="401" y="387"/>
                    <a:pt x="401" y="312"/>
                    <a:pt x="376" y="236"/>
                  </a:cubicBezTo>
                  <a:cubicBezTo>
                    <a:pt x="376" y="186"/>
                    <a:pt x="376" y="136"/>
                    <a:pt x="376" y="136"/>
                  </a:cubicBezTo>
                  <a:cubicBezTo>
                    <a:pt x="376" y="111"/>
                    <a:pt x="351" y="86"/>
                    <a:pt x="351" y="61"/>
                  </a:cubicBezTo>
                  <a:cubicBezTo>
                    <a:pt x="324" y="20"/>
                    <a:pt x="288" y="1"/>
                    <a:pt x="254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0"/>
            <p:cNvSpPr/>
            <p:nvPr/>
          </p:nvSpPr>
          <p:spPr>
            <a:xfrm>
              <a:off x="2452918" y="3085796"/>
              <a:ext cx="13193" cy="7485"/>
            </a:xfrm>
            <a:custGeom>
              <a:avLst/>
              <a:gdLst/>
              <a:ahLst/>
              <a:cxnLst/>
              <a:rect l="l" t="t" r="r" b="b"/>
              <a:pathLst>
                <a:path w="728" h="413" extrusionOk="0">
                  <a:moveTo>
                    <a:pt x="377" y="0"/>
                  </a:moveTo>
                  <a:cubicBezTo>
                    <a:pt x="301" y="0"/>
                    <a:pt x="201" y="25"/>
                    <a:pt x="151" y="50"/>
                  </a:cubicBezTo>
                  <a:cubicBezTo>
                    <a:pt x="76" y="100"/>
                    <a:pt x="51" y="125"/>
                    <a:pt x="51" y="125"/>
                  </a:cubicBezTo>
                  <a:lnTo>
                    <a:pt x="51" y="151"/>
                  </a:lnTo>
                  <a:cubicBezTo>
                    <a:pt x="51" y="151"/>
                    <a:pt x="26" y="176"/>
                    <a:pt x="26" y="176"/>
                  </a:cubicBezTo>
                  <a:cubicBezTo>
                    <a:pt x="1" y="251"/>
                    <a:pt x="51" y="326"/>
                    <a:pt x="126" y="351"/>
                  </a:cubicBezTo>
                  <a:cubicBezTo>
                    <a:pt x="126" y="351"/>
                    <a:pt x="176" y="376"/>
                    <a:pt x="201" y="376"/>
                  </a:cubicBezTo>
                  <a:cubicBezTo>
                    <a:pt x="251" y="401"/>
                    <a:pt x="301" y="401"/>
                    <a:pt x="352" y="401"/>
                  </a:cubicBezTo>
                  <a:cubicBezTo>
                    <a:pt x="402" y="401"/>
                    <a:pt x="441" y="412"/>
                    <a:pt x="476" y="412"/>
                  </a:cubicBezTo>
                  <a:cubicBezTo>
                    <a:pt x="494" y="412"/>
                    <a:pt x="510" y="410"/>
                    <a:pt x="527" y="401"/>
                  </a:cubicBezTo>
                  <a:cubicBezTo>
                    <a:pt x="552" y="401"/>
                    <a:pt x="602" y="376"/>
                    <a:pt x="602" y="376"/>
                  </a:cubicBezTo>
                  <a:lnTo>
                    <a:pt x="627" y="376"/>
                  </a:lnTo>
                  <a:cubicBezTo>
                    <a:pt x="627" y="376"/>
                    <a:pt x="652" y="376"/>
                    <a:pt x="652" y="351"/>
                  </a:cubicBezTo>
                  <a:cubicBezTo>
                    <a:pt x="728" y="301"/>
                    <a:pt x="728" y="201"/>
                    <a:pt x="677" y="151"/>
                  </a:cubicBezTo>
                  <a:cubicBezTo>
                    <a:pt x="677" y="151"/>
                    <a:pt x="652" y="100"/>
                    <a:pt x="602" y="75"/>
                  </a:cubicBezTo>
                  <a:cubicBezTo>
                    <a:pt x="552" y="25"/>
                    <a:pt x="452" y="0"/>
                    <a:pt x="377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0"/>
            <p:cNvSpPr/>
            <p:nvPr/>
          </p:nvSpPr>
          <p:spPr>
            <a:xfrm>
              <a:off x="2435212" y="3100204"/>
              <a:ext cx="9551" cy="10130"/>
            </a:xfrm>
            <a:custGeom>
              <a:avLst/>
              <a:gdLst/>
              <a:ahLst/>
              <a:cxnLst/>
              <a:rect l="l" t="t" r="r" b="b"/>
              <a:pathLst>
                <a:path w="527" h="559" extrusionOk="0">
                  <a:moveTo>
                    <a:pt x="377" y="1"/>
                  </a:moveTo>
                  <a:cubicBezTo>
                    <a:pt x="361" y="1"/>
                    <a:pt x="344" y="3"/>
                    <a:pt x="326" y="7"/>
                  </a:cubicBezTo>
                  <a:cubicBezTo>
                    <a:pt x="326" y="7"/>
                    <a:pt x="301" y="7"/>
                    <a:pt x="251" y="32"/>
                  </a:cubicBezTo>
                  <a:cubicBezTo>
                    <a:pt x="201" y="57"/>
                    <a:pt x="151" y="82"/>
                    <a:pt x="100" y="133"/>
                  </a:cubicBezTo>
                  <a:cubicBezTo>
                    <a:pt x="75" y="183"/>
                    <a:pt x="25" y="233"/>
                    <a:pt x="25" y="283"/>
                  </a:cubicBezTo>
                  <a:cubicBezTo>
                    <a:pt x="0" y="333"/>
                    <a:pt x="0" y="383"/>
                    <a:pt x="0" y="383"/>
                  </a:cubicBezTo>
                  <a:cubicBezTo>
                    <a:pt x="0" y="383"/>
                    <a:pt x="0" y="408"/>
                    <a:pt x="0" y="408"/>
                  </a:cubicBezTo>
                  <a:cubicBezTo>
                    <a:pt x="25" y="508"/>
                    <a:pt x="100" y="559"/>
                    <a:pt x="201" y="559"/>
                  </a:cubicBezTo>
                  <a:cubicBezTo>
                    <a:pt x="201" y="559"/>
                    <a:pt x="226" y="534"/>
                    <a:pt x="276" y="508"/>
                  </a:cubicBezTo>
                  <a:cubicBezTo>
                    <a:pt x="326" y="483"/>
                    <a:pt x="376" y="458"/>
                    <a:pt x="426" y="408"/>
                  </a:cubicBezTo>
                  <a:cubicBezTo>
                    <a:pt x="451" y="358"/>
                    <a:pt x="501" y="283"/>
                    <a:pt x="501" y="233"/>
                  </a:cubicBezTo>
                  <a:cubicBezTo>
                    <a:pt x="527" y="183"/>
                    <a:pt x="527" y="158"/>
                    <a:pt x="527" y="158"/>
                  </a:cubicBezTo>
                  <a:cubicBezTo>
                    <a:pt x="527" y="133"/>
                    <a:pt x="527" y="133"/>
                    <a:pt x="527" y="107"/>
                  </a:cubicBezTo>
                  <a:cubicBezTo>
                    <a:pt x="506" y="46"/>
                    <a:pt x="451" y="1"/>
                    <a:pt x="377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0"/>
            <p:cNvSpPr/>
            <p:nvPr/>
          </p:nvSpPr>
          <p:spPr>
            <a:xfrm>
              <a:off x="2452918" y="3103919"/>
              <a:ext cx="7738" cy="10874"/>
            </a:xfrm>
            <a:custGeom>
              <a:avLst/>
              <a:gdLst/>
              <a:ahLst/>
              <a:cxnLst/>
              <a:rect l="l" t="t" r="r" b="b"/>
              <a:pathLst>
                <a:path w="427" h="600" extrusionOk="0">
                  <a:moveTo>
                    <a:pt x="225" y="0"/>
                  </a:moveTo>
                  <a:cubicBezTo>
                    <a:pt x="197" y="0"/>
                    <a:pt x="170" y="9"/>
                    <a:pt x="151" y="28"/>
                  </a:cubicBezTo>
                  <a:cubicBezTo>
                    <a:pt x="151" y="28"/>
                    <a:pt x="101" y="53"/>
                    <a:pt x="76" y="103"/>
                  </a:cubicBezTo>
                  <a:cubicBezTo>
                    <a:pt x="51" y="153"/>
                    <a:pt x="26" y="203"/>
                    <a:pt x="1" y="253"/>
                  </a:cubicBezTo>
                  <a:cubicBezTo>
                    <a:pt x="1" y="329"/>
                    <a:pt x="1" y="379"/>
                    <a:pt x="1" y="429"/>
                  </a:cubicBezTo>
                  <a:cubicBezTo>
                    <a:pt x="26" y="479"/>
                    <a:pt x="51" y="529"/>
                    <a:pt x="51" y="529"/>
                  </a:cubicBezTo>
                  <a:cubicBezTo>
                    <a:pt x="80" y="573"/>
                    <a:pt x="134" y="599"/>
                    <a:pt x="190" y="599"/>
                  </a:cubicBezTo>
                  <a:cubicBezTo>
                    <a:pt x="230" y="599"/>
                    <a:pt x="270" y="586"/>
                    <a:pt x="301" y="554"/>
                  </a:cubicBezTo>
                  <a:cubicBezTo>
                    <a:pt x="301" y="554"/>
                    <a:pt x="327" y="529"/>
                    <a:pt x="352" y="504"/>
                  </a:cubicBezTo>
                  <a:cubicBezTo>
                    <a:pt x="377" y="454"/>
                    <a:pt x="402" y="404"/>
                    <a:pt x="402" y="329"/>
                  </a:cubicBezTo>
                  <a:cubicBezTo>
                    <a:pt x="427" y="278"/>
                    <a:pt x="427" y="203"/>
                    <a:pt x="402" y="153"/>
                  </a:cubicBezTo>
                  <a:cubicBezTo>
                    <a:pt x="402" y="103"/>
                    <a:pt x="377" y="78"/>
                    <a:pt x="377" y="78"/>
                  </a:cubicBezTo>
                  <a:cubicBezTo>
                    <a:pt x="377" y="78"/>
                    <a:pt x="377" y="53"/>
                    <a:pt x="352" y="53"/>
                  </a:cubicBezTo>
                  <a:cubicBezTo>
                    <a:pt x="321" y="22"/>
                    <a:pt x="270" y="0"/>
                    <a:pt x="225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0" name="Google Shape;2390;p60"/>
          <p:cNvSpPr/>
          <p:nvPr/>
        </p:nvSpPr>
        <p:spPr>
          <a:xfrm>
            <a:off x="4840010" y="3479676"/>
            <a:ext cx="7737" cy="9890"/>
          </a:xfrm>
          <a:custGeom>
            <a:avLst/>
            <a:gdLst/>
            <a:ahLst/>
            <a:cxnLst/>
            <a:rect l="l" t="t" r="r" b="b"/>
            <a:pathLst>
              <a:path w="327" h="418" extrusionOk="0">
                <a:moveTo>
                  <a:pt x="241" y="0"/>
                </a:moveTo>
                <a:cubicBezTo>
                  <a:pt x="214" y="0"/>
                  <a:pt x="191" y="13"/>
                  <a:pt x="176" y="42"/>
                </a:cubicBezTo>
                <a:cubicBezTo>
                  <a:pt x="176" y="42"/>
                  <a:pt x="151" y="67"/>
                  <a:pt x="126" y="67"/>
                </a:cubicBezTo>
                <a:cubicBezTo>
                  <a:pt x="126" y="92"/>
                  <a:pt x="101" y="117"/>
                  <a:pt x="76" y="142"/>
                </a:cubicBezTo>
                <a:cubicBezTo>
                  <a:pt x="26" y="192"/>
                  <a:pt x="26" y="293"/>
                  <a:pt x="26" y="293"/>
                </a:cubicBezTo>
                <a:lnTo>
                  <a:pt x="1" y="293"/>
                </a:lnTo>
                <a:cubicBezTo>
                  <a:pt x="1" y="318"/>
                  <a:pt x="1" y="318"/>
                  <a:pt x="1" y="343"/>
                </a:cubicBezTo>
                <a:cubicBezTo>
                  <a:pt x="1" y="393"/>
                  <a:pt x="51" y="418"/>
                  <a:pt x="101" y="418"/>
                </a:cubicBezTo>
                <a:cubicBezTo>
                  <a:pt x="101" y="418"/>
                  <a:pt x="126" y="418"/>
                  <a:pt x="176" y="393"/>
                </a:cubicBezTo>
                <a:cubicBezTo>
                  <a:pt x="226" y="368"/>
                  <a:pt x="252" y="343"/>
                  <a:pt x="302" y="293"/>
                </a:cubicBezTo>
                <a:cubicBezTo>
                  <a:pt x="327" y="242"/>
                  <a:pt x="327" y="167"/>
                  <a:pt x="327" y="142"/>
                </a:cubicBezTo>
                <a:cubicBezTo>
                  <a:pt x="327" y="92"/>
                  <a:pt x="327" y="67"/>
                  <a:pt x="327" y="67"/>
                </a:cubicBezTo>
                <a:lnTo>
                  <a:pt x="302" y="42"/>
                </a:lnTo>
                <a:cubicBezTo>
                  <a:pt x="302" y="42"/>
                  <a:pt x="302" y="17"/>
                  <a:pt x="302" y="17"/>
                </a:cubicBezTo>
                <a:cubicBezTo>
                  <a:pt x="281" y="7"/>
                  <a:pt x="260" y="0"/>
                  <a:pt x="241" y="0"/>
                </a:cubicBezTo>
                <a:close/>
              </a:path>
            </a:pathLst>
          </a:custGeom>
          <a:solidFill>
            <a:srgbClr val="137C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60"/>
          <p:cNvSpPr/>
          <p:nvPr/>
        </p:nvSpPr>
        <p:spPr>
          <a:xfrm>
            <a:off x="4827565" y="3500000"/>
            <a:ext cx="10694" cy="7358"/>
          </a:xfrm>
          <a:custGeom>
            <a:avLst/>
            <a:gdLst/>
            <a:ahLst/>
            <a:cxnLst/>
            <a:rect l="l" t="t" r="r" b="b"/>
            <a:pathLst>
              <a:path w="452" h="311" extrusionOk="0">
                <a:moveTo>
                  <a:pt x="387" y="0"/>
                </a:moveTo>
                <a:cubicBezTo>
                  <a:pt x="377" y="0"/>
                  <a:pt x="365" y="3"/>
                  <a:pt x="351" y="10"/>
                </a:cubicBezTo>
                <a:lnTo>
                  <a:pt x="301" y="10"/>
                </a:lnTo>
                <a:cubicBezTo>
                  <a:pt x="276" y="10"/>
                  <a:pt x="226" y="35"/>
                  <a:pt x="201" y="35"/>
                </a:cubicBezTo>
                <a:cubicBezTo>
                  <a:pt x="151" y="60"/>
                  <a:pt x="76" y="110"/>
                  <a:pt x="76" y="110"/>
                </a:cubicBezTo>
                <a:lnTo>
                  <a:pt x="51" y="110"/>
                </a:lnTo>
                <a:cubicBezTo>
                  <a:pt x="51" y="135"/>
                  <a:pt x="51" y="135"/>
                  <a:pt x="26" y="135"/>
                </a:cubicBezTo>
                <a:cubicBezTo>
                  <a:pt x="1" y="185"/>
                  <a:pt x="26" y="236"/>
                  <a:pt x="76" y="261"/>
                </a:cubicBezTo>
                <a:cubicBezTo>
                  <a:pt x="76" y="261"/>
                  <a:pt x="101" y="286"/>
                  <a:pt x="151" y="311"/>
                </a:cubicBezTo>
                <a:cubicBezTo>
                  <a:pt x="176" y="311"/>
                  <a:pt x="251" y="311"/>
                  <a:pt x="301" y="286"/>
                </a:cubicBezTo>
                <a:cubicBezTo>
                  <a:pt x="351" y="261"/>
                  <a:pt x="402" y="211"/>
                  <a:pt x="427" y="160"/>
                </a:cubicBezTo>
                <a:cubicBezTo>
                  <a:pt x="452" y="135"/>
                  <a:pt x="452" y="110"/>
                  <a:pt x="452" y="110"/>
                </a:cubicBezTo>
                <a:lnTo>
                  <a:pt x="452" y="85"/>
                </a:lnTo>
                <a:cubicBezTo>
                  <a:pt x="452" y="85"/>
                  <a:pt x="452" y="60"/>
                  <a:pt x="452" y="60"/>
                </a:cubicBezTo>
                <a:cubicBezTo>
                  <a:pt x="433" y="23"/>
                  <a:pt x="415" y="0"/>
                  <a:pt x="387" y="0"/>
                </a:cubicBezTo>
                <a:close/>
              </a:path>
            </a:pathLst>
          </a:custGeom>
          <a:solidFill>
            <a:srgbClr val="137C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60"/>
          <p:cNvSpPr/>
          <p:nvPr/>
        </p:nvSpPr>
        <p:spPr>
          <a:xfrm>
            <a:off x="4817485" y="3490513"/>
            <a:ext cx="8920" cy="7358"/>
          </a:xfrm>
          <a:custGeom>
            <a:avLst/>
            <a:gdLst/>
            <a:ahLst/>
            <a:cxnLst/>
            <a:rect l="l" t="t" r="r" b="b"/>
            <a:pathLst>
              <a:path w="377" h="311" extrusionOk="0">
                <a:moveTo>
                  <a:pt x="301" y="0"/>
                </a:moveTo>
                <a:cubicBezTo>
                  <a:pt x="291" y="0"/>
                  <a:pt x="283" y="3"/>
                  <a:pt x="276" y="10"/>
                </a:cubicBezTo>
                <a:lnTo>
                  <a:pt x="226" y="10"/>
                </a:lnTo>
                <a:cubicBezTo>
                  <a:pt x="201" y="35"/>
                  <a:pt x="176" y="35"/>
                  <a:pt x="151" y="60"/>
                </a:cubicBezTo>
                <a:cubicBezTo>
                  <a:pt x="101" y="60"/>
                  <a:pt x="51" y="135"/>
                  <a:pt x="51" y="135"/>
                </a:cubicBezTo>
                <a:lnTo>
                  <a:pt x="26" y="135"/>
                </a:lnTo>
                <a:cubicBezTo>
                  <a:pt x="26" y="160"/>
                  <a:pt x="26" y="160"/>
                  <a:pt x="26" y="160"/>
                </a:cubicBezTo>
                <a:cubicBezTo>
                  <a:pt x="0" y="211"/>
                  <a:pt x="26" y="261"/>
                  <a:pt x="76" y="286"/>
                </a:cubicBezTo>
                <a:cubicBezTo>
                  <a:pt x="76" y="286"/>
                  <a:pt x="101" y="311"/>
                  <a:pt x="126" y="311"/>
                </a:cubicBezTo>
                <a:cubicBezTo>
                  <a:pt x="176" y="311"/>
                  <a:pt x="226" y="286"/>
                  <a:pt x="276" y="261"/>
                </a:cubicBezTo>
                <a:cubicBezTo>
                  <a:pt x="326" y="236"/>
                  <a:pt x="351" y="211"/>
                  <a:pt x="376" y="160"/>
                </a:cubicBezTo>
                <a:cubicBezTo>
                  <a:pt x="376" y="110"/>
                  <a:pt x="376" y="85"/>
                  <a:pt x="376" y="85"/>
                </a:cubicBezTo>
                <a:cubicBezTo>
                  <a:pt x="376" y="60"/>
                  <a:pt x="376" y="60"/>
                  <a:pt x="376" y="60"/>
                </a:cubicBezTo>
                <a:cubicBezTo>
                  <a:pt x="358" y="23"/>
                  <a:pt x="326" y="0"/>
                  <a:pt x="301" y="0"/>
                </a:cubicBezTo>
                <a:close/>
              </a:path>
            </a:pathLst>
          </a:custGeom>
          <a:solidFill>
            <a:srgbClr val="137C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3" name="Google Shape;2393;p60"/>
          <p:cNvGrpSpPr/>
          <p:nvPr/>
        </p:nvGrpSpPr>
        <p:grpSpPr>
          <a:xfrm>
            <a:off x="5172932" y="2491311"/>
            <a:ext cx="541369" cy="697614"/>
            <a:chOff x="4399243" y="3050582"/>
            <a:chExt cx="414715" cy="534406"/>
          </a:xfrm>
        </p:grpSpPr>
        <p:sp>
          <p:nvSpPr>
            <p:cNvPr id="2394" name="Google Shape;2394;p60"/>
            <p:cNvSpPr/>
            <p:nvPr/>
          </p:nvSpPr>
          <p:spPr>
            <a:xfrm>
              <a:off x="4455570" y="3321071"/>
              <a:ext cx="282077" cy="263918"/>
            </a:xfrm>
            <a:custGeom>
              <a:avLst/>
              <a:gdLst/>
              <a:ahLst/>
              <a:cxnLst/>
              <a:rect l="l" t="t" r="r" b="b"/>
              <a:pathLst>
                <a:path w="15565" h="14563" extrusionOk="0">
                  <a:moveTo>
                    <a:pt x="7795" y="4888"/>
                  </a:moveTo>
                  <a:cubicBezTo>
                    <a:pt x="8973" y="4888"/>
                    <a:pt x="9976" y="5890"/>
                    <a:pt x="9976" y="7269"/>
                  </a:cubicBezTo>
                  <a:cubicBezTo>
                    <a:pt x="9976" y="8672"/>
                    <a:pt x="8973" y="9675"/>
                    <a:pt x="7795" y="9675"/>
                  </a:cubicBezTo>
                  <a:cubicBezTo>
                    <a:pt x="6592" y="9675"/>
                    <a:pt x="5590" y="8672"/>
                    <a:pt x="5590" y="7269"/>
                  </a:cubicBezTo>
                  <a:cubicBezTo>
                    <a:pt x="5590" y="5890"/>
                    <a:pt x="6592" y="4888"/>
                    <a:pt x="7795" y="4888"/>
                  </a:cubicBezTo>
                  <a:close/>
                  <a:moveTo>
                    <a:pt x="7795" y="1"/>
                  </a:moveTo>
                  <a:cubicBezTo>
                    <a:pt x="3209" y="1"/>
                    <a:pt x="1" y="3184"/>
                    <a:pt x="1" y="7269"/>
                  </a:cubicBezTo>
                  <a:cubicBezTo>
                    <a:pt x="1" y="11354"/>
                    <a:pt x="3209" y="14562"/>
                    <a:pt x="7795" y="14562"/>
                  </a:cubicBezTo>
                  <a:cubicBezTo>
                    <a:pt x="12382" y="14562"/>
                    <a:pt x="15565" y="11354"/>
                    <a:pt x="15565" y="7269"/>
                  </a:cubicBezTo>
                  <a:cubicBezTo>
                    <a:pt x="15565" y="3184"/>
                    <a:pt x="12382" y="1"/>
                    <a:pt x="7795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0"/>
            <p:cNvSpPr/>
            <p:nvPr/>
          </p:nvSpPr>
          <p:spPr>
            <a:xfrm>
              <a:off x="4698584" y="3408732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0" y="1"/>
                    <a:pt x="0" y="928"/>
                    <a:pt x="602" y="928"/>
                  </a:cubicBezTo>
                  <a:cubicBezTo>
                    <a:pt x="1178" y="928"/>
                    <a:pt x="1178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0"/>
            <p:cNvSpPr/>
            <p:nvPr/>
          </p:nvSpPr>
          <p:spPr>
            <a:xfrm>
              <a:off x="4654527" y="3448712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203" y="928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0"/>
            <p:cNvSpPr/>
            <p:nvPr/>
          </p:nvSpPr>
          <p:spPr>
            <a:xfrm>
              <a:off x="4668137" y="3521839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1" y="0"/>
                    <a:pt x="1" y="928"/>
                    <a:pt x="602" y="928"/>
                  </a:cubicBezTo>
                  <a:cubicBezTo>
                    <a:pt x="1179" y="928"/>
                    <a:pt x="1179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0"/>
            <p:cNvSpPr/>
            <p:nvPr/>
          </p:nvSpPr>
          <p:spPr>
            <a:xfrm>
              <a:off x="4612282" y="3510023"/>
              <a:ext cx="21366" cy="16383"/>
            </a:xfrm>
            <a:custGeom>
              <a:avLst/>
              <a:gdLst/>
              <a:ahLst/>
              <a:cxnLst/>
              <a:rect l="l" t="t" r="r" b="b"/>
              <a:pathLst>
                <a:path w="1179" h="904" extrusionOk="0">
                  <a:moveTo>
                    <a:pt x="577" y="1"/>
                  </a:moveTo>
                  <a:cubicBezTo>
                    <a:pt x="0" y="1"/>
                    <a:pt x="0" y="903"/>
                    <a:pt x="577" y="903"/>
                  </a:cubicBezTo>
                  <a:cubicBezTo>
                    <a:pt x="1178" y="903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0"/>
            <p:cNvSpPr/>
            <p:nvPr/>
          </p:nvSpPr>
          <p:spPr>
            <a:xfrm>
              <a:off x="4557314" y="3546360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0"/>
            <p:cNvSpPr/>
            <p:nvPr/>
          </p:nvSpPr>
          <p:spPr>
            <a:xfrm>
              <a:off x="4531887" y="3486861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577" y="1"/>
                  </a:moveTo>
                  <a:cubicBezTo>
                    <a:pt x="0" y="1"/>
                    <a:pt x="0" y="903"/>
                    <a:pt x="577" y="903"/>
                  </a:cubicBezTo>
                  <a:cubicBezTo>
                    <a:pt x="1178" y="903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0"/>
            <p:cNvSpPr/>
            <p:nvPr/>
          </p:nvSpPr>
          <p:spPr>
            <a:xfrm>
              <a:off x="4474201" y="3480500"/>
              <a:ext cx="21819" cy="16836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602" y="1"/>
                  </a:moveTo>
                  <a:cubicBezTo>
                    <a:pt x="0" y="1"/>
                    <a:pt x="0" y="928"/>
                    <a:pt x="602" y="928"/>
                  </a:cubicBezTo>
                  <a:cubicBezTo>
                    <a:pt x="1203" y="928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0"/>
            <p:cNvSpPr/>
            <p:nvPr/>
          </p:nvSpPr>
          <p:spPr>
            <a:xfrm>
              <a:off x="4471917" y="3421002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602" y="1"/>
                  </a:moveTo>
                  <a:cubicBezTo>
                    <a:pt x="1" y="1"/>
                    <a:pt x="1" y="903"/>
                    <a:pt x="602" y="903"/>
                  </a:cubicBezTo>
                  <a:cubicBezTo>
                    <a:pt x="1179" y="903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0"/>
            <p:cNvSpPr/>
            <p:nvPr/>
          </p:nvSpPr>
          <p:spPr>
            <a:xfrm>
              <a:off x="4520524" y="3425551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1" y="0"/>
                    <a:pt x="1" y="927"/>
                    <a:pt x="602" y="927"/>
                  </a:cubicBezTo>
                  <a:cubicBezTo>
                    <a:pt x="1204" y="927"/>
                    <a:pt x="1204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0"/>
            <p:cNvSpPr/>
            <p:nvPr/>
          </p:nvSpPr>
          <p:spPr>
            <a:xfrm>
              <a:off x="4448756" y="3066259"/>
              <a:ext cx="31352" cy="47717"/>
            </a:xfrm>
            <a:custGeom>
              <a:avLst/>
              <a:gdLst/>
              <a:ahLst/>
              <a:cxnLst/>
              <a:rect l="l" t="t" r="r" b="b"/>
              <a:pathLst>
                <a:path w="1730" h="2633" extrusionOk="0">
                  <a:moveTo>
                    <a:pt x="928" y="0"/>
                  </a:moveTo>
                  <a:cubicBezTo>
                    <a:pt x="702" y="26"/>
                    <a:pt x="1" y="0"/>
                    <a:pt x="151" y="1028"/>
                  </a:cubicBezTo>
                  <a:cubicBezTo>
                    <a:pt x="226" y="1404"/>
                    <a:pt x="402" y="1730"/>
                    <a:pt x="702" y="2006"/>
                  </a:cubicBezTo>
                  <a:cubicBezTo>
                    <a:pt x="928" y="2206"/>
                    <a:pt x="1179" y="2407"/>
                    <a:pt x="1454" y="2557"/>
                  </a:cubicBezTo>
                  <a:lnTo>
                    <a:pt x="1429" y="2632"/>
                  </a:lnTo>
                  <a:cubicBezTo>
                    <a:pt x="1680" y="2031"/>
                    <a:pt x="1730" y="1329"/>
                    <a:pt x="1580" y="702"/>
                  </a:cubicBezTo>
                  <a:cubicBezTo>
                    <a:pt x="1504" y="376"/>
                    <a:pt x="1279" y="0"/>
                    <a:pt x="92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0"/>
            <p:cNvSpPr/>
            <p:nvPr/>
          </p:nvSpPr>
          <p:spPr>
            <a:xfrm>
              <a:off x="4426501" y="3093425"/>
              <a:ext cx="49076" cy="23922"/>
            </a:xfrm>
            <a:custGeom>
              <a:avLst/>
              <a:gdLst/>
              <a:ahLst/>
              <a:cxnLst/>
              <a:rect l="l" t="t" r="r" b="b"/>
              <a:pathLst>
                <a:path w="2708" h="1320" extrusionOk="0">
                  <a:moveTo>
                    <a:pt x="610" y="0"/>
                  </a:moveTo>
                  <a:cubicBezTo>
                    <a:pt x="582" y="0"/>
                    <a:pt x="554" y="2"/>
                    <a:pt x="527" y="5"/>
                  </a:cubicBezTo>
                  <a:cubicBezTo>
                    <a:pt x="301" y="30"/>
                    <a:pt x="101" y="181"/>
                    <a:pt x="51" y="406"/>
                  </a:cubicBezTo>
                  <a:cubicBezTo>
                    <a:pt x="1" y="607"/>
                    <a:pt x="126" y="832"/>
                    <a:pt x="301" y="958"/>
                  </a:cubicBezTo>
                  <a:cubicBezTo>
                    <a:pt x="477" y="1083"/>
                    <a:pt x="677" y="1133"/>
                    <a:pt x="903" y="1183"/>
                  </a:cubicBezTo>
                  <a:cubicBezTo>
                    <a:pt x="1229" y="1251"/>
                    <a:pt x="1577" y="1319"/>
                    <a:pt x="1912" y="1319"/>
                  </a:cubicBezTo>
                  <a:cubicBezTo>
                    <a:pt x="2194" y="1319"/>
                    <a:pt x="2466" y="1271"/>
                    <a:pt x="2707" y="1133"/>
                  </a:cubicBezTo>
                  <a:lnTo>
                    <a:pt x="2682" y="958"/>
                  </a:lnTo>
                  <a:cubicBezTo>
                    <a:pt x="2231" y="607"/>
                    <a:pt x="1705" y="306"/>
                    <a:pt x="1153" y="106"/>
                  </a:cubicBezTo>
                  <a:cubicBezTo>
                    <a:pt x="980" y="62"/>
                    <a:pt x="789" y="0"/>
                    <a:pt x="61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0"/>
            <p:cNvSpPr/>
            <p:nvPr/>
          </p:nvSpPr>
          <p:spPr>
            <a:xfrm>
              <a:off x="4718103" y="3057632"/>
              <a:ext cx="30917" cy="47698"/>
            </a:xfrm>
            <a:custGeom>
              <a:avLst/>
              <a:gdLst/>
              <a:ahLst/>
              <a:cxnLst/>
              <a:rect l="l" t="t" r="r" b="b"/>
              <a:pathLst>
                <a:path w="1706" h="2632" extrusionOk="0">
                  <a:moveTo>
                    <a:pt x="803" y="0"/>
                  </a:moveTo>
                  <a:cubicBezTo>
                    <a:pt x="452" y="0"/>
                    <a:pt x="226" y="376"/>
                    <a:pt x="151" y="702"/>
                  </a:cubicBezTo>
                  <a:cubicBezTo>
                    <a:pt x="1" y="1329"/>
                    <a:pt x="51" y="2005"/>
                    <a:pt x="302" y="2632"/>
                  </a:cubicBezTo>
                  <a:lnTo>
                    <a:pt x="277" y="2532"/>
                  </a:lnTo>
                  <a:cubicBezTo>
                    <a:pt x="552" y="2381"/>
                    <a:pt x="803" y="2206"/>
                    <a:pt x="1028" y="1980"/>
                  </a:cubicBezTo>
                  <a:cubicBezTo>
                    <a:pt x="1304" y="1730"/>
                    <a:pt x="1505" y="1404"/>
                    <a:pt x="1555" y="1028"/>
                  </a:cubicBezTo>
                  <a:cubicBezTo>
                    <a:pt x="1705" y="0"/>
                    <a:pt x="1028" y="0"/>
                    <a:pt x="803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0"/>
            <p:cNvSpPr/>
            <p:nvPr/>
          </p:nvSpPr>
          <p:spPr>
            <a:xfrm>
              <a:off x="4722652" y="3084763"/>
              <a:ext cx="49076" cy="23940"/>
            </a:xfrm>
            <a:custGeom>
              <a:avLst/>
              <a:gdLst/>
              <a:ahLst/>
              <a:cxnLst/>
              <a:rect l="l" t="t" r="r" b="b"/>
              <a:pathLst>
                <a:path w="2708" h="1321" extrusionOk="0">
                  <a:moveTo>
                    <a:pt x="2072" y="1"/>
                  </a:moveTo>
                  <a:cubicBezTo>
                    <a:pt x="1901" y="1"/>
                    <a:pt x="1719" y="45"/>
                    <a:pt x="1554" y="107"/>
                  </a:cubicBezTo>
                  <a:cubicBezTo>
                    <a:pt x="1003" y="308"/>
                    <a:pt x="477" y="584"/>
                    <a:pt x="26" y="959"/>
                  </a:cubicBezTo>
                  <a:lnTo>
                    <a:pt x="0" y="1135"/>
                  </a:lnTo>
                  <a:cubicBezTo>
                    <a:pt x="241" y="1273"/>
                    <a:pt x="514" y="1321"/>
                    <a:pt x="796" y="1321"/>
                  </a:cubicBezTo>
                  <a:cubicBezTo>
                    <a:pt x="1130" y="1321"/>
                    <a:pt x="1479" y="1253"/>
                    <a:pt x="1805" y="1185"/>
                  </a:cubicBezTo>
                  <a:cubicBezTo>
                    <a:pt x="2005" y="1135"/>
                    <a:pt x="2231" y="1085"/>
                    <a:pt x="2406" y="959"/>
                  </a:cubicBezTo>
                  <a:cubicBezTo>
                    <a:pt x="2582" y="834"/>
                    <a:pt x="2707" y="609"/>
                    <a:pt x="2657" y="383"/>
                  </a:cubicBezTo>
                  <a:cubicBezTo>
                    <a:pt x="2607" y="182"/>
                    <a:pt x="2406" y="32"/>
                    <a:pt x="2181" y="7"/>
                  </a:cubicBezTo>
                  <a:cubicBezTo>
                    <a:pt x="2145" y="3"/>
                    <a:pt x="2109" y="1"/>
                    <a:pt x="2072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0"/>
            <p:cNvSpPr/>
            <p:nvPr/>
          </p:nvSpPr>
          <p:spPr>
            <a:xfrm>
              <a:off x="4399243" y="3050582"/>
              <a:ext cx="414715" cy="357158"/>
            </a:xfrm>
            <a:custGeom>
              <a:avLst/>
              <a:gdLst/>
              <a:ahLst/>
              <a:cxnLst/>
              <a:rect l="l" t="t" r="r" b="b"/>
              <a:pathLst>
                <a:path w="22884" h="19708" extrusionOk="0">
                  <a:moveTo>
                    <a:pt x="11160" y="0"/>
                  </a:moveTo>
                  <a:cubicBezTo>
                    <a:pt x="7787" y="0"/>
                    <a:pt x="4385" y="1515"/>
                    <a:pt x="2482" y="4775"/>
                  </a:cubicBezTo>
                  <a:cubicBezTo>
                    <a:pt x="1755" y="6028"/>
                    <a:pt x="1204" y="7783"/>
                    <a:pt x="878" y="9487"/>
                  </a:cubicBezTo>
                  <a:cubicBezTo>
                    <a:pt x="602" y="10866"/>
                    <a:pt x="51" y="14750"/>
                    <a:pt x="26" y="15728"/>
                  </a:cubicBezTo>
                  <a:cubicBezTo>
                    <a:pt x="1" y="16104"/>
                    <a:pt x="51" y="16505"/>
                    <a:pt x="276" y="16805"/>
                  </a:cubicBezTo>
                  <a:cubicBezTo>
                    <a:pt x="562" y="17195"/>
                    <a:pt x="1010" y="17329"/>
                    <a:pt x="1497" y="17329"/>
                  </a:cubicBezTo>
                  <a:cubicBezTo>
                    <a:pt x="1949" y="17329"/>
                    <a:pt x="2436" y="17214"/>
                    <a:pt x="2858" y="17081"/>
                  </a:cubicBezTo>
                  <a:cubicBezTo>
                    <a:pt x="2933" y="17833"/>
                    <a:pt x="3484" y="18510"/>
                    <a:pt x="4211" y="18760"/>
                  </a:cubicBezTo>
                  <a:cubicBezTo>
                    <a:pt x="4392" y="18818"/>
                    <a:pt x="4582" y="18847"/>
                    <a:pt x="4774" y="18847"/>
                  </a:cubicBezTo>
                  <a:cubicBezTo>
                    <a:pt x="5328" y="18847"/>
                    <a:pt x="5894" y="18612"/>
                    <a:pt x="6266" y="18184"/>
                  </a:cubicBezTo>
                  <a:cubicBezTo>
                    <a:pt x="6492" y="19061"/>
                    <a:pt x="7419" y="19663"/>
                    <a:pt x="8347" y="19663"/>
                  </a:cubicBezTo>
                  <a:cubicBezTo>
                    <a:pt x="8369" y="19663"/>
                    <a:pt x="8391" y="19663"/>
                    <a:pt x="8413" y="19663"/>
                  </a:cubicBezTo>
                  <a:cubicBezTo>
                    <a:pt x="9315" y="19663"/>
                    <a:pt x="10141" y="19170"/>
                    <a:pt x="10753" y="18510"/>
                  </a:cubicBezTo>
                  <a:cubicBezTo>
                    <a:pt x="11245" y="19249"/>
                    <a:pt x="12138" y="19708"/>
                    <a:pt x="13020" y="19708"/>
                  </a:cubicBezTo>
                  <a:cubicBezTo>
                    <a:pt x="13125" y="19708"/>
                    <a:pt x="13230" y="19701"/>
                    <a:pt x="13334" y="19688"/>
                  </a:cubicBezTo>
                  <a:cubicBezTo>
                    <a:pt x="14337" y="19562"/>
                    <a:pt x="15214" y="18836"/>
                    <a:pt x="15540" y="17883"/>
                  </a:cubicBezTo>
                  <a:cubicBezTo>
                    <a:pt x="15997" y="18281"/>
                    <a:pt x="16572" y="18457"/>
                    <a:pt x="17165" y="18457"/>
                  </a:cubicBezTo>
                  <a:cubicBezTo>
                    <a:pt x="18069" y="18457"/>
                    <a:pt x="19015" y="18047"/>
                    <a:pt x="19650" y="17382"/>
                  </a:cubicBezTo>
                  <a:cubicBezTo>
                    <a:pt x="19800" y="17231"/>
                    <a:pt x="19951" y="17056"/>
                    <a:pt x="20151" y="16981"/>
                  </a:cubicBezTo>
                  <a:cubicBezTo>
                    <a:pt x="20208" y="16964"/>
                    <a:pt x="20264" y="16957"/>
                    <a:pt x="20320" y="16957"/>
                  </a:cubicBezTo>
                  <a:cubicBezTo>
                    <a:pt x="20685" y="16957"/>
                    <a:pt x="21038" y="17270"/>
                    <a:pt x="21429" y="17357"/>
                  </a:cubicBezTo>
                  <a:cubicBezTo>
                    <a:pt x="21488" y="17369"/>
                    <a:pt x="21546" y="17375"/>
                    <a:pt x="21603" y="17375"/>
                  </a:cubicBezTo>
                  <a:cubicBezTo>
                    <a:pt x="22118" y="17375"/>
                    <a:pt x="22597" y="16898"/>
                    <a:pt x="22733" y="16379"/>
                  </a:cubicBezTo>
                  <a:cubicBezTo>
                    <a:pt x="22883" y="15803"/>
                    <a:pt x="22733" y="15176"/>
                    <a:pt x="22607" y="14600"/>
                  </a:cubicBezTo>
                  <a:cubicBezTo>
                    <a:pt x="21856" y="11642"/>
                    <a:pt x="21505" y="8585"/>
                    <a:pt x="20402" y="5753"/>
                  </a:cubicBezTo>
                  <a:cubicBezTo>
                    <a:pt x="18948" y="2038"/>
                    <a:pt x="15073" y="0"/>
                    <a:pt x="11160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0"/>
            <p:cNvSpPr/>
            <p:nvPr/>
          </p:nvSpPr>
          <p:spPr>
            <a:xfrm>
              <a:off x="4596388" y="3140890"/>
              <a:ext cx="168521" cy="153389"/>
            </a:xfrm>
            <a:custGeom>
              <a:avLst/>
              <a:gdLst/>
              <a:ahLst/>
              <a:cxnLst/>
              <a:rect l="l" t="t" r="r" b="b"/>
              <a:pathLst>
                <a:path w="9299" h="8464" extrusionOk="0">
                  <a:moveTo>
                    <a:pt x="5183" y="1"/>
                  </a:moveTo>
                  <a:cubicBezTo>
                    <a:pt x="4537" y="1"/>
                    <a:pt x="3876" y="207"/>
                    <a:pt x="3308" y="544"/>
                  </a:cubicBezTo>
                  <a:cubicBezTo>
                    <a:pt x="2406" y="1096"/>
                    <a:pt x="1704" y="1923"/>
                    <a:pt x="1003" y="2750"/>
                  </a:cubicBezTo>
                  <a:cubicBezTo>
                    <a:pt x="1003" y="2750"/>
                    <a:pt x="0" y="3852"/>
                    <a:pt x="476" y="4604"/>
                  </a:cubicBezTo>
                  <a:cubicBezTo>
                    <a:pt x="1754" y="6609"/>
                    <a:pt x="4536" y="8464"/>
                    <a:pt x="6692" y="8464"/>
                  </a:cubicBezTo>
                  <a:cubicBezTo>
                    <a:pt x="7569" y="8464"/>
                    <a:pt x="8571" y="8238"/>
                    <a:pt x="8998" y="7461"/>
                  </a:cubicBezTo>
                  <a:cubicBezTo>
                    <a:pt x="9298" y="6960"/>
                    <a:pt x="9273" y="6359"/>
                    <a:pt x="9223" y="5782"/>
                  </a:cubicBezTo>
                  <a:cubicBezTo>
                    <a:pt x="9048" y="4379"/>
                    <a:pt x="8571" y="3025"/>
                    <a:pt x="7845" y="1822"/>
                  </a:cubicBezTo>
                  <a:cubicBezTo>
                    <a:pt x="7494" y="1196"/>
                    <a:pt x="7018" y="594"/>
                    <a:pt x="6366" y="268"/>
                  </a:cubicBezTo>
                  <a:cubicBezTo>
                    <a:pt x="5996" y="84"/>
                    <a:pt x="5593" y="1"/>
                    <a:pt x="5183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0"/>
            <p:cNvSpPr/>
            <p:nvPr/>
          </p:nvSpPr>
          <p:spPr>
            <a:xfrm>
              <a:off x="4440129" y="3143174"/>
              <a:ext cx="168974" cy="153389"/>
            </a:xfrm>
            <a:custGeom>
              <a:avLst/>
              <a:gdLst/>
              <a:ahLst/>
              <a:cxnLst/>
              <a:rect l="l" t="t" r="r" b="b"/>
              <a:pathLst>
                <a:path w="9324" h="8464" extrusionOk="0">
                  <a:moveTo>
                    <a:pt x="4116" y="0"/>
                  </a:moveTo>
                  <a:cubicBezTo>
                    <a:pt x="3706" y="0"/>
                    <a:pt x="3302" y="83"/>
                    <a:pt x="2933" y="268"/>
                  </a:cubicBezTo>
                  <a:cubicBezTo>
                    <a:pt x="2281" y="594"/>
                    <a:pt x="1805" y="1195"/>
                    <a:pt x="1454" y="1822"/>
                  </a:cubicBezTo>
                  <a:cubicBezTo>
                    <a:pt x="727" y="3025"/>
                    <a:pt x="251" y="4378"/>
                    <a:pt x="101" y="5757"/>
                  </a:cubicBezTo>
                  <a:cubicBezTo>
                    <a:pt x="25" y="6333"/>
                    <a:pt x="0" y="6960"/>
                    <a:pt x="301" y="7461"/>
                  </a:cubicBezTo>
                  <a:cubicBezTo>
                    <a:pt x="752" y="8238"/>
                    <a:pt x="1730" y="8463"/>
                    <a:pt x="2607" y="8463"/>
                  </a:cubicBezTo>
                  <a:cubicBezTo>
                    <a:pt x="4762" y="8463"/>
                    <a:pt x="7544" y="6584"/>
                    <a:pt x="8823" y="4604"/>
                  </a:cubicBezTo>
                  <a:cubicBezTo>
                    <a:pt x="9324" y="3852"/>
                    <a:pt x="8296" y="2749"/>
                    <a:pt x="8296" y="2749"/>
                  </a:cubicBezTo>
                  <a:cubicBezTo>
                    <a:pt x="7594" y="1922"/>
                    <a:pt x="6893" y="1095"/>
                    <a:pt x="5990" y="543"/>
                  </a:cubicBezTo>
                  <a:cubicBezTo>
                    <a:pt x="5423" y="206"/>
                    <a:pt x="4762" y="0"/>
                    <a:pt x="4116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0"/>
            <p:cNvSpPr/>
            <p:nvPr/>
          </p:nvSpPr>
          <p:spPr>
            <a:xfrm>
              <a:off x="4648619" y="3189804"/>
              <a:ext cx="65422" cy="65422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02" y="1"/>
                    <a:pt x="0" y="803"/>
                    <a:pt x="0" y="1805"/>
                  </a:cubicBezTo>
                  <a:cubicBezTo>
                    <a:pt x="0" y="2783"/>
                    <a:pt x="802" y="3610"/>
                    <a:pt x="1805" y="3610"/>
                  </a:cubicBezTo>
                  <a:cubicBezTo>
                    <a:pt x="2807" y="3610"/>
                    <a:pt x="3609" y="2783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0"/>
            <p:cNvSpPr/>
            <p:nvPr/>
          </p:nvSpPr>
          <p:spPr>
            <a:xfrm>
              <a:off x="4491001" y="3189804"/>
              <a:ext cx="65422" cy="65422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02" y="1"/>
                    <a:pt x="0" y="803"/>
                    <a:pt x="0" y="1805"/>
                  </a:cubicBezTo>
                  <a:cubicBezTo>
                    <a:pt x="0" y="2783"/>
                    <a:pt x="802" y="3610"/>
                    <a:pt x="1805" y="3610"/>
                  </a:cubicBezTo>
                  <a:cubicBezTo>
                    <a:pt x="2807" y="3610"/>
                    <a:pt x="3609" y="2783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0"/>
            <p:cNvSpPr/>
            <p:nvPr/>
          </p:nvSpPr>
          <p:spPr>
            <a:xfrm>
              <a:off x="4588196" y="3194353"/>
              <a:ext cx="31370" cy="50888"/>
            </a:xfrm>
            <a:custGeom>
              <a:avLst/>
              <a:gdLst/>
              <a:ahLst/>
              <a:cxnLst/>
              <a:rect l="l" t="t" r="r" b="b"/>
              <a:pathLst>
                <a:path w="1731" h="2808" extrusionOk="0">
                  <a:moveTo>
                    <a:pt x="1" y="0"/>
                  </a:moveTo>
                  <a:lnTo>
                    <a:pt x="853" y="2807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0"/>
            <p:cNvSpPr/>
            <p:nvPr/>
          </p:nvSpPr>
          <p:spPr>
            <a:xfrm>
              <a:off x="4726748" y="3358024"/>
              <a:ext cx="12269" cy="9406"/>
            </a:xfrm>
            <a:custGeom>
              <a:avLst/>
              <a:gdLst/>
              <a:ahLst/>
              <a:cxnLst/>
              <a:rect l="l" t="t" r="r" b="b"/>
              <a:pathLst>
                <a:path w="677" h="519" extrusionOk="0">
                  <a:moveTo>
                    <a:pt x="586" y="0"/>
                  </a:moveTo>
                  <a:cubicBezTo>
                    <a:pt x="564" y="0"/>
                    <a:pt x="541" y="13"/>
                    <a:pt x="526" y="42"/>
                  </a:cubicBezTo>
                  <a:cubicBezTo>
                    <a:pt x="526" y="42"/>
                    <a:pt x="501" y="67"/>
                    <a:pt x="451" y="117"/>
                  </a:cubicBezTo>
                  <a:cubicBezTo>
                    <a:pt x="426" y="142"/>
                    <a:pt x="376" y="192"/>
                    <a:pt x="326" y="217"/>
                  </a:cubicBezTo>
                  <a:cubicBezTo>
                    <a:pt x="276" y="267"/>
                    <a:pt x="201" y="293"/>
                    <a:pt x="150" y="318"/>
                  </a:cubicBezTo>
                  <a:cubicBezTo>
                    <a:pt x="125" y="343"/>
                    <a:pt x="75" y="343"/>
                    <a:pt x="75" y="343"/>
                  </a:cubicBezTo>
                  <a:cubicBezTo>
                    <a:pt x="50" y="368"/>
                    <a:pt x="25" y="368"/>
                    <a:pt x="25" y="393"/>
                  </a:cubicBezTo>
                  <a:cubicBezTo>
                    <a:pt x="0" y="443"/>
                    <a:pt x="25" y="493"/>
                    <a:pt x="75" y="518"/>
                  </a:cubicBezTo>
                  <a:lnTo>
                    <a:pt x="201" y="518"/>
                  </a:lnTo>
                  <a:cubicBezTo>
                    <a:pt x="276" y="518"/>
                    <a:pt x="376" y="493"/>
                    <a:pt x="476" y="443"/>
                  </a:cubicBezTo>
                  <a:cubicBezTo>
                    <a:pt x="551" y="368"/>
                    <a:pt x="602" y="293"/>
                    <a:pt x="627" y="217"/>
                  </a:cubicBezTo>
                  <a:cubicBezTo>
                    <a:pt x="677" y="142"/>
                    <a:pt x="677" y="92"/>
                    <a:pt x="677" y="92"/>
                  </a:cubicBezTo>
                  <a:lnTo>
                    <a:pt x="652" y="67"/>
                  </a:lnTo>
                  <a:cubicBezTo>
                    <a:pt x="652" y="67"/>
                    <a:pt x="652" y="42"/>
                    <a:pt x="627" y="17"/>
                  </a:cubicBezTo>
                  <a:cubicBezTo>
                    <a:pt x="616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0"/>
            <p:cNvSpPr/>
            <p:nvPr/>
          </p:nvSpPr>
          <p:spPr>
            <a:xfrm>
              <a:off x="4710836" y="3371942"/>
              <a:ext cx="10928" cy="5654"/>
            </a:xfrm>
            <a:custGeom>
              <a:avLst/>
              <a:gdLst/>
              <a:ahLst/>
              <a:cxnLst/>
              <a:rect l="l" t="t" r="r" b="b"/>
              <a:pathLst>
                <a:path w="603" h="312" extrusionOk="0">
                  <a:moveTo>
                    <a:pt x="502" y="1"/>
                  </a:moveTo>
                  <a:cubicBezTo>
                    <a:pt x="502" y="1"/>
                    <a:pt x="452" y="26"/>
                    <a:pt x="427" y="26"/>
                  </a:cubicBezTo>
                  <a:cubicBezTo>
                    <a:pt x="402" y="51"/>
                    <a:pt x="352" y="51"/>
                    <a:pt x="302" y="51"/>
                  </a:cubicBezTo>
                  <a:cubicBezTo>
                    <a:pt x="201" y="76"/>
                    <a:pt x="101" y="76"/>
                    <a:pt x="101" y="76"/>
                  </a:cubicBezTo>
                  <a:lnTo>
                    <a:pt x="26" y="76"/>
                  </a:lnTo>
                  <a:cubicBezTo>
                    <a:pt x="1" y="126"/>
                    <a:pt x="1" y="176"/>
                    <a:pt x="26" y="201"/>
                  </a:cubicBezTo>
                  <a:cubicBezTo>
                    <a:pt x="26" y="201"/>
                    <a:pt x="51" y="251"/>
                    <a:pt x="101" y="276"/>
                  </a:cubicBezTo>
                  <a:cubicBezTo>
                    <a:pt x="137" y="294"/>
                    <a:pt x="197" y="312"/>
                    <a:pt x="256" y="312"/>
                  </a:cubicBezTo>
                  <a:cubicBezTo>
                    <a:pt x="280" y="312"/>
                    <a:pt x="305" y="309"/>
                    <a:pt x="327" y="301"/>
                  </a:cubicBezTo>
                  <a:cubicBezTo>
                    <a:pt x="427" y="301"/>
                    <a:pt x="502" y="251"/>
                    <a:pt x="552" y="201"/>
                  </a:cubicBezTo>
                  <a:cubicBezTo>
                    <a:pt x="602" y="151"/>
                    <a:pt x="602" y="126"/>
                    <a:pt x="602" y="126"/>
                  </a:cubicBezTo>
                  <a:lnTo>
                    <a:pt x="602" y="101"/>
                  </a:lnTo>
                  <a:cubicBezTo>
                    <a:pt x="602" y="76"/>
                    <a:pt x="602" y="76"/>
                    <a:pt x="602" y="51"/>
                  </a:cubicBezTo>
                  <a:cubicBezTo>
                    <a:pt x="577" y="1"/>
                    <a:pt x="527" y="1"/>
                    <a:pt x="502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0"/>
            <p:cNvSpPr/>
            <p:nvPr/>
          </p:nvSpPr>
          <p:spPr>
            <a:xfrm>
              <a:off x="4709930" y="3363587"/>
              <a:ext cx="9097" cy="5201"/>
            </a:xfrm>
            <a:custGeom>
              <a:avLst/>
              <a:gdLst/>
              <a:ahLst/>
              <a:cxnLst/>
              <a:rect l="l" t="t" r="r" b="b"/>
              <a:pathLst>
                <a:path w="502" h="287" extrusionOk="0">
                  <a:moveTo>
                    <a:pt x="426" y="1"/>
                  </a:moveTo>
                  <a:cubicBezTo>
                    <a:pt x="417" y="1"/>
                    <a:pt x="408" y="4"/>
                    <a:pt x="402" y="11"/>
                  </a:cubicBezTo>
                  <a:lnTo>
                    <a:pt x="226" y="11"/>
                  </a:lnTo>
                  <a:cubicBezTo>
                    <a:pt x="176" y="36"/>
                    <a:pt x="101" y="36"/>
                    <a:pt x="101" y="36"/>
                  </a:cubicBezTo>
                  <a:cubicBezTo>
                    <a:pt x="76" y="36"/>
                    <a:pt x="51" y="36"/>
                    <a:pt x="51" y="61"/>
                  </a:cubicBezTo>
                  <a:cubicBezTo>
                    <a:pt x="1" y="86"/>
                    <a:pt x="1" y="136"/>
                    <a:pt x="26" y="186"/>
                  </a:cubicBezTo>
                  <a:cubicBezTo>
                    <a:pt x="26" y="186"/>
                    <a:pt x="26" y="211"/>
                    <a:pt x="76" y="236"/>
                  </a:cubicBezTo>
                  <a:cubicBezTo>
                    <a:pt x="126" y="261"/>
                    <a:pt x="201" y="286"/>
                    <a:pt x="276" y="286"/>
                  </a:cubicBezTo>
                  <a:cubicBezTo>
                    <a:pt x="352" y="261"/>
                    <a:pt x="402" y="236"/>
                    <a:pt x="452" y="186"/>
                  </a:cubicBezTo>
                  <a:cubicBezTo>
                    <a:pt x="477" y="136"/>
                    <a:pt x="477" y="111"/>
                    <a:pt x="477" y="111"/>
                  </a:cubicBezTo>
                  <a:lnTo>
                    <a:pt x="502" y="86"/>
                  </a:lnTo>
                  <a:cubicBezTo>
                    <a:pt x="502" y="86"/>
                    <a:pt x="502" y="61"/>
                    <a:pt x="477" y="61"/>
                  </a:cubicBezTo>
                  <a:cubicBezTo>
                    <a:pt x="477" y="24"/>
                    <a:pt x="450" y="1"/>
                    <a:pt x="426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0"/>
            <p:cNvSpPr/>
            <p:nvPr/>
          </p:nvSpPr>
          <p:spPr>
            <a:xfrm>
              <a:off x="4745360" y="3349053"/>
              <a:ext cx="8644" cy="7466"/>
            </a:xfrm>
            <a:custGeom>
              <a:avLst/>
              <a:gdLst/>
              <a:ahLst/>
              <a:cxnLst/>
              <a:rect l="l" t="t" r="r" b="b"/>
              <a:pathLst>
                <a:path w="477" h="412" extrusionOk="0">
                  <a:moveTo>
                    <a:pt x="391" y="1"/>
                  </a:moveTo>
                  <a:cubicBezTo>
                    <a:pt x="378" y="1"/>
                    <a:pt x="365" y="4"/>
                    <a:pt x="351" y="11"/>
                  </a:cubicBezTo>
                  <a:cubicBezTo>
                    <a:pt x="351" y="11"/>
                    <a:pt x="326" y="11"/>
                    <a:pt x="276" y="36"/>
                  </a:cubicBezTo>
                  <a:cubicBezTo>
                    <a:pt x="251" y="61"/>
                    <a:pt x="201" y="86"/>
                    <a:pt x="176" y="111"/>
                  </a:cubicBezTo>
                  <a:cubicBezTo>
                    <a:pt x="126" y="161"/>
                    <a:pt x="76" y="186"/>
                    <a:pt x="51" y="211"/>
                  </a:cubicBezTo>
                  <a:cubicBezTo>
                    <a:pt x="26" y="261"/>
                    <a:pt x="26" y="286"/>
                    <a:pt x="26" y="286"/>
                  </a:cubicBezTo>
                  <a:cubicBezTo>
                    <a:pt x="1" y="286"/>
                    <a:pt x="1" y="311"/>
                    <a:pt x="1" y="336"/>
                  </a:cubicBezTo>
                  <a:cubicBezTo>
                    <a:pt x="1" y="387"/>
                    <a:pt x="51" y="412"/>
                    <a:pt x="101" y="412"/>
                  </a:cubicBezTo>
                  <a:cubicBezTo>
                    <a:pt x="101" y="412"/>
                    <a:pt x="126" y="412"/>
                    <a:pt x="176" y="387"/>
                  </a:cubicBezTo>
                  <a:cubicBezTo>
                    <a:pt x="226" y="387"/>
                    <a:pt x="276" y="361"/>
                    <a:pt x="326" y="311"/>
                  </a:cubicBezTo>
                  <a:cubicBezTo>
                    <a:pt x="377" y="261"/>
                    <a:pt x="402" y="211"/>
                    <a:pt x="427" y="186"/>
                  </a:cubicBezTo>
                  <a:cubicBezTo>
                    <a:pt x="452" y="136"/>
                    <a:pt x="452" y="111"/>
                    <a:pt x="452" y="111"/>
                  </a:cubicBezTo>
                  <a:lnTo>
                    <a:pt x="477" y="86"/>
                  </a:lnTo>
                  <a:cubicBezTo>
                    <a:pt x="477" y="86"/>
                    <a:pt x="477" y="61"/>
                    <a:pt x="452" y="61"/>
                  </a:cubicBezTo>
                  <a:cubicBezTo>
                    <a:pt x="452" y="24"/>
                    <a:pt x="425" y="1"/>
                    <a:pt x="391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0"/>
            <p:cNvSpPr/>
            <p:nvPr/>
          </p:nvSpPr>
          <p:spPr>
            <a:xfrm>
              <a:off x="4692223" y="3367411"/>
              <a:ext cx="8191" cy="6252"/>
            </a:xfrm>
            <a:custGeom>
              <a:avLst/>
              <a:gdLst/>
              <a:ahLst/>
              <a:cxnLst/>
              <a:rect l="l" t="t" r="r" b="b"/>
              <a:pathLst>
                <a:path w="452" h="345" extrusionOk="0">
                  <a:moveTo>
                    <a:pt x="126" y="0"/>
                  </a:moveTo>
                  <a:cubicBezTo>
                    <a:pt x="75" y="0"/>
                    <a:pt x="25" y="0"/>
                    <a:pt x="0" y="50"/>
                  </a:cubicBezTo>
                  <a:cubicBezTo>
                    <a:pt x="0" y="50"/>
                    <a:pt x="0" y="75"/>
                    <a:pt x="0" y="150"/>
                  </a:cubicBezTo>
                  <a:cubicBezTo>
                    <a:pt x="0" y="176"/>
                    <a:pt x="0" y="201"/>
                    <a:pt x="25" y="226"/>
                  </a:cubicBezTo>
                  <a:cubicBezTo>
                    <a:pt x="50" y="276"/>
                    <a:pt x="101" y="301"/>
                    <a:pt x="126" y="326"/>
                  </a:cubicBezTo>
                  <a:cubicBezTo>
                    <a:pt x="163" y="338"/>
                    <a:pt x="207" y="345"/>
                    <a:pt x="248" y="345"/>
                  </a:cubicBezTo>
                  <a:cubicBezTo>
                    <a:pt x="288" y="345"/>
                    <a:pt x="326" y="338"/>
                    <a:pt x="351" y="326"/>
                  </a:cubicBezTo>
                  <a:cubicBezTo>
                    <a:pt x="401" y="276"/>
                    <a:pt x="401" y="251"/>
                    <a:pt x="401" y="251"/>
                  </a:cubicBezTo>
                  <a:cubicBezTo>
                    <a:pt x="451" y="226"/>
                    <a:pt x="451" y="176"/>
                    <a:pt x="426" y="150"/>
                  </a:cubicBezTo>
                  <a:cubicBezTo>
                    <a:pt x="412" y="121"/>
                    <a:pt x="388" y="109"/>
                    <a:pt x="367" y="109"/>
                  </a:cubicBezTo>
                  <a:cubicBezTo>
                    <a:pt x="351" y="109"/>
                    <a:pt x="336" y="115"/>
                    <a:pt x="326" y="125"/>
                  </a:cubicBezTo>
                  <a:cubicBezTo>
                    <a:pt x="321" y="130"/>
                    <a:pt x="315" y="132"/>
                    <a:pt x="309" y="132"/>
                  </a:cubicBezTo>
                  <a:cubicBezTo>
                    <a:pt x="283" y="132"/>
                    <a:pt x="251" y="100"/>
                    <a:pt x="251" y="100"/>
                  </a:cubicBezTo>
                  <a:cubicBezTo>
                    <a:pt x="238" y="88"/>
                    <a:pt x="232" y="88"/>
                    <a:pt x="229" y="88"/>
                  </a:cubicBezTo>
                  <a:cubicBezTo>
                    <a:pt x="226" y="88"/>
                    <a:pt x="226" y="88"/>
                    <a:pt x="226" y="75"/>
                  </a:cubicBezTo>
                  <a:lnTo>
                    <a:pt x="201" y="75"/>
                  </a:lnTo>
                  <a:cubicBezTo>
                    <a:pt x="176" y="75"/>
                    <a:pt x="176" y="50"/>
                    <a:pt x="176" y="50"/>
                  </a:cubicBezTo>
                  <a:lnTo>
                    <a:pt x="126" y="25"/>
                  </a:lnTo>
                  <a:cubicBezTo>
                    <a:pt x="126" y="25"/>
                    <a:pt x="126" y="25"/>
                    <a:pt x="126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0"/>
            <p:cNvSpPr/>
            <p:nvPr/>
          </p:nvSpPr>
          <p:spPr>
            <a:xfrm>
              <a:off x="4656792" y="3371761"/>
              <a:ext cx="6832" cy="7466"/>
            </a:xfrm>
            <a:custGeom>
              <a:avLst/>
              <a:gdLst/>
              <a:ahLst/>
              <a:cxnLst/>
              <a:rect l="l" t="t" r="r" b="b"/>
              <a:pathLst>
                <a:path w="377" h="412" extrusionOk="0">
                  <a:moveTo>
                    <a:pt x="294" y="0"/>
                  </a:moveTo>
                  <a:cubicBezTo>
                    <a:pt x="280" y="0"/>
                    <a:pt x="266" y="3"/>
                    <a:pt x="251" y="11"/>
                  </a:cubicBezTo>
                  <a:cubicBezTo>
                    <a:pt x="251" y="11"/>
                    <a:pt x="226" y="36"/>
                    <a:pt x="201" y="61"/>
                  </a:cubicBezTo>
                  <a:cubicBezTo>
                    <a:pt x="176" y="86"/>
                    <a:pt x="151" y="111"/>
                    <a:pt x="101" y="136"/>
                  </a:cubicBezTo>
                  <a:cubicBezTo>
                    <a:pt x="76" y="161"/>
                    <a:pt x="50" y="211"/>
                    <a:pt x="25" y="236"/>
                  </a:cubicBezTo>
                  <a:cubicBezTo>
                    <a:pt x="0" y="261"/>
                    <a:pt x="0" y="286"/>
                    <a:pt x="0" y="286"/>
                  </a:cubicBezTo>
                  <a:cubicBezTo>
                    <a:pt x="0" y="311"/>
                    <a:pt x="0" y="311"/>
                    <a:pt x="0" y="337"/>
                  </a:cubicBezTo>
                  <a:cubicBezTo>
                    <a:pt x="0" y="387"/>
                    <a:pt x="25" y="412"/>
                    <a:pt x="76" y="412"/>
                  </a:cubicBezTo>
                  <a:lnTo>
                    <a:pt x="151" y="412"/>
                  </a:lnTo>
                  <a:cubicBezTo>
                    <a:pt x="201" y="387"/>
                    <a:pt x="251" y="362"/>
                    <a:pt x="301" y="311"/>
                  </a:cubicBezTo>
                  <a:cubicBezTo>
                    <a:pt x="326" y="261"/>
                    <a:pt x="351" y="211"/>
                    <a:pt x="376" y="161"/>
                  </a:cubicBezTo>
                  <a:cubicBezTo>
                    <a:pt x="376" y="111"/>
                    <a:pt x="376" y="86"/>
                    <a:pt x="376" y="86"/>
                  </a:cubicBezTo>
                  <a:cubicBezTo>
                    <a:pt x="376" y="61"/>
                    <a:pt x="376" y="61"/>
                    <a:pt x="376" y="36"/>
                  </a:cubicBezTo>
                  <a:cubicBezTo>
                    <a:pt x="359" y="18"/>
                    <a:pt x="328" y="0"/>
                    <a:pt x="294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0"/>
            <p:cNvSpPr/>
            <p:nvPr/>
          </p:nvSpPr>
          <p:spPr>
            <a:xfrm>
              <a:off x="4648619" y="3388108"/>
              <a:ext cx="11363" cy="6560"/>
            </a:xfrm>
            <a:custGeom>
              <a:avLst/>
              <a:gdLst/>
              <a:ahLst/>
              <a:cxnLst/>
              <a:rect l="l" t="t" r="r" b="b"/>
              <a:pathLst>
                <a:path w="627" h="362" extrusionOk="0">
                  <a:moveTo>
                    <a:pt x="540" y="1"/>
                  </a:moveTo>
                  <a:cubicBezTo>
                    <a:pt x="529" y="1"/>
                    <a:pt x="516" y="4"/>
                    <a:pt x="501" y="11"/>
                  </a:cubicBezTo>
                  <a:cubicBezTo>
                    <a:pt x="501" y="11"/>
                    <a:pt x="376" y="36"/>
                    <a:pt x="276" y="86"/>
                  </a:cubicBezTo>
                  <a:cubicBezTo>
                    <a:pt x="226" y="111"/>
                    <a:pt x="151" y="136"/>
                    <a:pt x="126" y="161"/>
                  </a:cubicBezTo>
                  <a:cubicBezTo>
                    <a:pt x="75" y="186"/>
                    <a:pt x="50" y="212"/>
                    <a:pt x="50" y="212"/>
                  </a:cubicBezTo>
                  <a:cubicBezTo>
                    <a:pt x="25" y="212"/>
                    <a:pt x="0" y="237"/>
                    <a:pt x="0" y="262"/>
                  </a:cubicBezTo>
                  <a:cubicBezTo>
                    <a:pt x="0" y="312"/>
                    <a:pt x="25" y="337"/>
                    <a:pt x="75" y="362"/>
                  </a:cubicBezTo>
                  <a:lnTo>
                    <a:pt x="176" y="362"/>
                  </a:lnTo>
                  <a:cubicBezTo>
                    <a:pt x="226" y="362"/>
                    <a:pt x="301" y="362"/>
                    <a:pt x="376" y="337"/>
                  </a:cubicBezTo>
                  <a:cubicBezTo>
                    <a:pt x="451" y="287"/>
                    <a:pt x="501" y="237"/>
                    <a:pt x="552" y="212"/>
                  </a:cubicBezTo>
                  <a:cubicBezTo>
                    <a:pt x="577" y="161"/>
                    <a:pt x="602" y="136"/>
                    <a:pt x="602" y="136"/>
                  </a:cubicBezTo>
                  <a:lnTo>
                    <a:pt x="602" y="111"/>
                  </a:lnTo>
                  <a:cubicBezTo>
                    <a:pt x="627" y="86"/>
                    <a:pt x="627" y="61"/>
                    <a:pt x="602" y="36"/>
                  </a:cubicBezTo>
                  <a:cubicBezTo>
                    <a:pt x="584" y="18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0"/>
            <p:cNvSpPr/>
            <p:nvPr/>
          </p:nvSpPr>
          <p:spPr>
            <a:xfrm>
              <a:off x="4636349" y="3383306"/>
              <a:ext cx="8644" cy="4549"/>
            </a:xfrm>
            <a:custGeom>
              <a:avLst/>
              <a:gdLst/>
              <a:ahLst/>
              <a:cxnLst/>
              <a:rect l="l" t="t" r="r" b="b"/>
              <a:pathLst>
                <a:path w="477" h="251" extrusionOk="0">
                  <a:moveTo>
                    <a:pt x="126" y="0"/>
                  </a:moveTo>
                  <a:cubicBezTo>
                    <a:pt x="101" y="25"/>
                    <a:pt x="76" y="25"/>
                    <a:pt x="76" y="25"/>
                  </a:cubicBezTo>
                  <a:cubicBezTo>
                    <a:pt x="51" y="50"/>
                    <a:pt x="51" y="50"/>
                    <a:pt x="26" y="50"/>
                  </a:cubicBezTo>
                  <a:cubicBezTo>
                    <a:pt x="1" y="101"/>
                    <a:pt x="1" y="151"/>
                    <a:pt x="51" y="201"/>
                  </a:cubicBezTo>
                  <a:cubicBezTo>
                    <a:pt x="51" y="201"/>
                    <a:pt x="51" y="201"/>
                    <a:pt x="101" y="226"/>
                  </a:cubicBezTo>
                  <a:cubicBezTo>
                    <a:pt x="151" y="251"/>
                    <a:pt x="201" y="251"/>
                    <a:pt x="251" y="251"/>
                  </a:cubicBezTo>
                  <a:cubicBezTo>
                    <a:pt x="326" y="251"/>
                    <a:pt x="376" y="226"/>
                    <a:pt x="402" y="201"/>
                  </a:cubicBezTo>
                  <a:cubicBezTo>
                    <a:pt x="452" y="176"/>
                    <a:pt x="452" y="151"/>
                    <a:pt x="452" y="151"/>
                  </a:cubicBezTo>
                  <a:lnTo>
                    <a:pt x="452" y="126"/>
                  </a:lnTo>
                  <a:cubicBezTo>
                    <a:pt x="477" y="126"/>
                    <a:pt x="477" y="101"/>
                    <a:pt x="477" y="101"/>
                  </a:cubicBezTo>
                  <a:cubicBezTo>
                    <a:pt x="477" y="50"/>
                    <a:pt x="452" y="25"/>
                    <a:pt x="402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0"/>
            <p:cNvSpPr/>
            <p:nvPr/>
          </p:nvSpPr>
          <p:spPr>
            <a:xfrm>
              <a:off x="4624533" y="3394198"/>
              <a:ext cx="10928" cy="4567"/>
            </a:xfrm>
            <a:custGeom>
              <a:avLst/>
              <a:gdLst/>
              <a:ahLst/>
              <a:cxnLst/>
              <a:rect l="l" t="t" r="r" b="b"/>
              <a:pathLst>
                <a:path w="603" h="252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1" y="51"/>
                    <a:pt x="1" y="101"/>
                    <a:pt x="26" y="151"/>
                  </a:cubicBezTo>
                  <a:cubicBezTo>
                    <a:pt x="26" y="151"/>
                    <a:pt x="51" y="176"/>
                    <a:pt x="101" y="201"/>
                  </a:cubicBezTo>
                  <a:cubicBezTo>
                    <a:pt x="151" y="226"/>
                    <a:pt x="226" y="251"/>
                    <a:pt x="302" y="251"/>
                  </a:cubicBezTo>
                  <a:cubicBezTo>
                    <a:pt x="377" y="251"/>
                    <a:pt x="452" y="251"/>
                    <a:pt x="502" y="226"/>
                  </a:cubicBezTo>
                  <a:cubicBezTo>
                    <a:pt x="552" y="176"/>
                    <a:pt x="577" y="151"/>
                    <a:pt x="577" y="151"/>
                  </a:cubicBezTo>
                  <a:lnTo>
                    <a:pt x="602" y="126"/>
                  </a:lnTo>
                  <a:cubicBezTo>
                    <a:pt x="602" y="126"/>
                    <a:pt x="602" y="101"/>
                    <a:pt x="602" y="76"/>
                  </a:cubicBezTo>
                  <a:cubicBezTo>
                    <a:pt x="602" y="51"/>
                    <a:pt x="552" y="26"/>
                    <a:pt x="527" y="26"/>
                  </a:cubicBezTo>
                  <a:cubicBezTo>
                    <a:pt x="527" y="26"/>
                    <a:pt x="402" y="1"/>
                    <a:pt x="302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0"/>
            <p:cNvSpPr/>
            <p:nvPr/>
          </p:nvSpPr>
          <p:spPr>
            <a:xfrm>
              <a:off x="4615906" y="3378304"/>
              <a:ext cx="8191" cy="5364"/>
            </a:xfrm>
            <a:custGeom>
              <a:avLst/>
              <a:gdLst/>
              <a:ahLst/>
              <a:cxnLst/>
              <a:rect l="l" t="t" r="r" b="b"/>
              <a:pathLst>
                <a:path w="452" h="296" extrusionOk="0">
                  <a:moveTo>
                    <a:pt x="76" y="1"/>
                  </a:moveTo>
                  <a:cubicBezTo>
                    <a:pt x="26" y="26"/>
                    <a:pt x="1" y="76"/>
                    <a:pt x="26" y="126"/>
                  </a:cubicBezTo>
                  <a:cubicBezTo>
                    <a:pt x="26" y="126"/>
                    <a:pt x="26" y="151"/>
                    <a:pt x="51" y="201"/>
                  </a:cubicBezTo>
                  <a:cubicBezTo>
                    <a:pt x="76" y="226"/>
                    <a:pt x="126" y="251"/>
                    <a:pt x="176" y="276"/>
                  </a:cubicBezTo>
                  <a:cubicBezTo>
                    <a:pt x="201" y="289"/>
                    <a:pt x="233" y="295"/>
                    <a:pt x="261" y="295"/>
                  </a:cubicBezTo>
                  <a:cubicBezTo>
                    <a:pt x="289" y="295"/>
                    <a:pt x="314" y="289"/>
                    <a:pt x="327" y="276"/>
                  </a:cubicBezTo>
                  <a:cubicBezTo>
                    <a:pt x="377" y="276"/>
                    <a:pt x="402" y="251"/>
                    <a:pt x="402" y="251"/>
                  </a:cubicBezTo>
                  <a:cubicBezTo>
                    <a:pt x="427" y="251"/>
                    <a:pt x="427" y="251"/>
                    <a:pt x="427" y="226"/>
                  </a:cubicBezTo>
                  <a:cubicBezTo>
                    <a:pt x="452" y="201"/>
                    <a:pt x="452" y="151"/>
                    <a:pt x="402" y="126"/>
                  </a:cubicBezTo>
                  <a:cubicBezTo>
                    <a:pt x="402" y="126"/>
                    <a:pt x="377" y="101"/>
                    <a:pt x="352" y="76"/>
                  </a:cubicBezTo>
                  <a:cubicBezTo>
                    <a:pt x="327" y="51"/>
                    <a:pt x="301" y="51"/>
                    <a:pt x="276" y="26"/>
                  </a:cubicBezTo>
                  <a:cubicBezTo>
                    <a:pt x="226" y="26"/>
                    <a:pt x="201" y="1"/>
                    <a:pt x="176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0"/>
            <p:cNvSpPr/>
            <p:nvPr/>
          </p:nvSpPr>
          <p:spPr>
            <a:xfrm>
              <a:off x="4603655" y="3383179"/>
              <a:ext cx="7738" cy="6959"/>
            </a:xfrm>
            <a:custGeom>
              <a:avLst/>
              <a:gdLst/>
              <a:ahLst/>
              <a:cxnLst/>
              <a:rect l="l" t="t" r="r" b="b"/>
              <a:pathLst>
                <a:path w="427" h="384" extrusionOk="0">
                  <a:moveTo>
                    <a:pt x="98" y="1"/>
                  </a:moveTo>
                  <a:cubicBezTo>
                    <a:pt x="58" y="1"/>
                    <a:pt x="20" y="42"/>
                    <a:pt x="0" y="83"/>
                  </a:cubicBezTo>
                  <a:cubicBezTo>
                    <a:pt x="0" y="83"/>
                    <a:pt x="0" y="108"/>
                    <a:pt x="25" y="158"/>
                  </a:cubicBezTo>
                  <a:cubicBezTo>
                    <a:pt x="25" y="208"/>
                    <a:pt x="75" y="258"/>
                    <a:pt x="125" y="308"/>
                  </a:cubicBezTo>
                  <a:cubicBezTo>
                    <a:pt x="175" y="358"/>
                    <a:pt x="226" y="383"/>
                    <a:pt x="301" y="383"/>
                  </a:cubicBezTo>
                  <a:cubicBezTo>
                    <a:pt x="351" y="358"/>
                    <a:pt x="376" y="358"/>
                    <a:pt x="376" y="358"/>
                  </a:cubicBezTo>
                  <a:lnTo>
                    <a:pt x="401" y="333"/>
                  </a:lnTo>
                  <a:cubicBezTo>
                    <a:pt x="401" y="333"/>
                    <a:pt x="401" y="333"/>
                    <a:pt x="401" y="308"/>
                  </a:cubicBezTo>
                  <a:cubicBezTo>
                    <a:pt x="426" y="283"/>
                    <a:pt x="426" y="233"/>
                    <a:pt x="376" y="208"/>
                  </a:cubicBezTo>
                  <a:cubicBezTo>
                    <a:pt x="376" y="208"/>
                    <a:pt x="351" y="183"/>
                    <a:pt x="351" y="183"/>
                  </a:cubicBezTo>
                  <a:cubicBezTo>
                    <a:pt x="326" y="158"/>
                    <a:pt x="301" y="133"/>
                    <a:pt x="276" y="108"/>
                  </a:cubicBezTo>
                  <a:cubicBezTo>
                    <a:pt x="226" y="83"/>
                    <a:pt x="175" y="32"/>
                    <a:pt x="150" y="32"/>
                  </a:cubicBezTo>
                  <a:cubicBezTo>
                    <a:pt x="150" y="7"/>
                    <a:pt x="125" y="7"/>
                    <a:pt x="125" y="7"/>
                  </a:cubicBezTo>
                  <a:cubicBezTo>
                    <a:pt x="116" y="3"/>
                    <a:pt x="107" y="1"/>
                    <a:pt x="98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0"/>
            <p:cNvSpPr/>
            <p:nvPr/>
          </p:nvSpPr>
          <p:spPr>
            <a:xfrm>
              <a:off x="4570943" y="3376763"/>
              <a:ext cx="10004" cy="7013"/>
            </a:xfrm>
            <a:custGeom>
              <a:avLst/>
              <a:gdLst/>
              <a:ahLst/>
              <a:cxnLst/>
              <a:rect l="l" t="t" r="r" b="b"/>
              <a:pathLst>
                <a:path w="552" h="387" extrusionOk="0">
                  <a:moveTo>
                    <a:pt x="466" y="1"/>
                  </a:moveTo>
                  <a:cubicBezTo>
                    <a:pt x="453" y="1"/>
                    <a:pt x="440" y="4"/>
                    <a:pt x="427" y="10"/>
                  </a:cubicBezTo>
                  <a:cubicBezTo>
                    <a:pt x="427" y="10"/>
                    <a:pt x="401" y="10"/>
                    <a:pt x="351" y="35"/>
                  </a:cubicBezTo>
                  <a:cubicBezTo>
                    <a:pt x="326" y="35"/>
                    <a:pt x="276" y="61"/>
                    <a:pt x="226" y="86"/>
                  </a:cubicBezTo>
                  <a:cubicBezTo>
                    <a:pt x="176" y="136"/>
                    <a:pt x="126" y="161"/>
                    <a:pt x="101" y="186"/>
                  </a:cubicBezTo>
                  <a:cubicBezTo>
                    <a:pt x="51" y="211"/>
                    <a:pt x="26" y="236"/>
                    <a:pt x="26" y="236"/>
                  </a:cubicBezTo>
                  <a:cubicBezTo>
                    <a:pt x="26" y="236"/>
                    <a:pt x="0" y="261"/>
                    <a:pt x="0" y="286"/>
                  </a:cubicBezTo>
                  <a:cubicBezTo>
                    <a:pt x="0" y="336"/>
                    <a:pt x="26" y="361"/>
                    <a:pt x="76" y="386"/>
                  </a:cubicBezTo>
                  <a:lnTo>
                    <a:pt x="176" y="386"/>
                  </a:lnTo>
                  <a:cubicBezTo>
                    <a:pt x="226" y="386"/>
                    <a:pt x="276" y="361"/>
                    <a:pt x="351" y="311"/>
                  </a:cubicBezTo>
                  <a:cubicBezTo>
                    <a:pt x="401" y="286"/>
                    <a:pt x="452" y="236"/>
                    <a:pt x="477" y="186"/>
                  </a:cubicBezTo>
                  <a:cubicBezTo>
                    <a:pt x="527" y="136"/>
                    <a:pt x="527" y="111"/>
                    <a:pt x="527" y="111"/>
                  </a:cubicBezTo>
                  <a:cubicBezTo>
                    <a:pt x="527" y="86"/>
                    <a:pt x="552" y="86"/>
                    <a:pt x="527" y="61"/>
                  </a:cubicBezTo>
                  <a:cubicBezTo>
                    <a:pt x="527" y="24"/>
                    <a:pt x="500" y="1"/>
                    <a:pt x="466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0"/>
            <p:cNvSpPr/>
            <p:nvPr/>
          </p:nvSpPr>
          <p:spPr>
            <a:xfrm>
              <a:off x="4563222" y="3389812"/>
              <a:ext cx="10457" cy="7140"/>
            </a:xfrm>
            <a:custGeom>
              <a:avLst/>
              <a:gdLst/>
              <a:ahLst/>
              <a:cxnLst/>
              <a:rect l="l" t="t" r="r" b="b"/>
              <a:pathLst>
                <a:path w="577" h="394" extrusionOk="0">
                  <a:moveTo>
                    <a:pt x="503" y="1"/>
                  </a:moveTo>
                  <a:cubicBezTo>
                    <a:pt x="489" y="1"/>
                    <a:pt x="472" y="7"/>
                    <a:pt x="452" y="17"/>
                  </a:cubicBezTo>
                  <a:cubicBezTo>
                    <a:pt x="452" y="17"/>
                    <a:pt x="351" y="67"/>
                    <a:pt x="251" y="118"/>
                  </a:cubicBezTo>
                  <a:cubicBezTo>
                    <a:pt x="201" y="143"/>
                    <a:pt x="151" y="168"/>
                    <a:pt x="126" y="168"/>
                  </a:cubicBezTo>
                  <a:cubicBezTo>
                    <a:pt x="76" y="193"/>
                    <a:pt x="51" y="218"/>
                    <a:pt x="51" y="218"/>
                  </a:cubicBezTo>
                  <a:cubicBezTo>
                    <a:pt x="25" y="218"/>
                    <a:pt x="25" y="243"/>
                    <a:pt x="25" y="268"/>
                  </a:cubicBezTo>
                  <a:cubicBezTo>
                    <a:pt x="0" y="318"/>
                    <a:pt x="25" y="368"/>
                    <a:pt x="76" y="368"/>
                  </a:cubicBezTo>
                  <a:cubicBezTo>
                    <a:pt x="76" y="368"/>
                    <a:pt x="101" y="393"/>
                    <a:pt x="151" y="393"/>
                  </a:cubicBezTo>
                  <a:cubicBezTo>
                    <a:pt x="226" y="393"/>
                    <a:pt x="301" y="368"/>
                    <a:pt x="376" y="343"/>
                  </a:cubicBezTo>
                  <a:cubicBezTo>
                    <a:pt x="426" y="318"/>
                    <a:pt x="502" y="268"/>
                    <a:pt x="527" y="218"/>
                  </a:cubicBezTo>
                  <a:cubicBezTo>
                    <a:pt x="552" y="168"/>
                    <a:pt x="577" y="118"/>
                    <a:pt x="577" y="118"/>
                  </a:cubicBezTo>
                  <a:lnTo>
                    <a:pt x="577" y="92"/>
                  </a:lnTo>
                  <a:cubicBezTo>
                    <a:pt x="577" y="67"/>
                    <a:pt x="577" y="42"/>
                    <a:pt x="552" y="42"/>
                  </a:cubicBezTo>
                  <a:cubicBezTo>
                    <a:pt x="537" y="13"/>
                    <a:pt x="522" y="1"/>
                    <a:pt x="503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0"/>
            <p:cNvSpPr/>
            <p:nvPr/>
          </p:nvSpPr>
          <p:spPr>
            <a:xfrm>
              <a:off x="4549140" y="3383559"/>
              <a:ext cx="8644" cy="4748"/>
            </a:xfrm>
            <a:custGeom>
              <a:avLst/>
              <a:gdLst/>
              <a:ahLst/>
              <a:cxnLst/>
              <a:rect l="l" t="t" r="r" b="b"/>
              <a:pathLst>
                <a:path w="477" h="262" extrusionOk="0">
                  <a:moveTo>
                    <a:pt x="308" y="0"/>
                  </a:moveTo>
                  <a:cubicBezTo>
                    <a:pt x="282" y="0"/>
                    <a:pt x="259" y="11"/>
                    <a:pt x="226" y="11"/>
                  </a:cubicBezTo>
                  <a:cubicBezTo>
                    <a:pt x="201" y="11"/>
                    <a:pt x="151" y="11"/>
                    <a:pt x="126" y="36"/>
                  </a:cubicBezTo>
                  <a:cubicBezTo>
                    <a:pt x="76" y="62"/>
                    <a:pt x="76" y="62"/>
                    <a:pt x="76" y="62"/>
                  </a:cubicBezTo>
                  <a:lnTo>
                    <a:pt x="51" y="62"/>
                  </a:lnTo>
                  <a:cubicBezTo>
                    <a:pt x="51" y="62"/>
                    <a:pt x="26" y="87"/>
                    <a:pt x="26" y="87"/>
                  </a:cubicBezTo>
                  <a:cubicBezTo>
                    <a:pt x="0" y="137"/>
                    <a:pt x="0" y="187"/>
                    <a:pt x="51" y="212"/>
                  </a:cubicBezTo>
                  <a:cubicBezTo>
                    <a:pt x="51" y="212"/>
                    <a:pt x="76" y="237"/>
                    <a:pt x="126" y="262"/>
                  </a:cubicBezTo>
                  <a:lnTo>
                    <a:pt x="276" y="262"/>
                  </a:lnTo>
                  <a:cubicBezTo>
                    <a:pt x="326" y="237"/>
                    <a:pt x="376" y="212"/>
                    <a:pt x="427" y="187"/>
                  </a:cubicBezTo>
                  <a:cubicBezTo>
                    <a:pt x="452" y="162"/>
                    <a:pt x="477" y="137"/>
                    <a:pt x="477" y="137"/>
                  </a:cubicBezTo>
                  <a:lnTo>
                    <a:pt x="477" y="112"/>
                  </a:lnTo>
                  <a:cubicBezTo>
                    <a:pt x="477" y="112"/>
                    <a:pt x="477" y="112"/>
                    <a:pt x="477" y="87"/>
                  </a:cubicBezTo>
                  <a:cubicBezTo>
                    <a:pt x="477" y="36"/>
                    <a:pt x="452" y="11"/>
                    <a:pt x="401" y="11"/>
                  </a:cubicBezTo>
                  <a:lnTo>
                    <a:pt x="351" y="11"/>
                  </a:lnTo>
                  <a:cubicBezTo>
                    <a:pt x="335" y="3"/>
                    <a:pt x="321" y="0"/>
                    <a:pt x="30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0"/>
            <p:cNvSpPr/>
            <p:nvPr/>
          </p:nvSpPr>
          <p:spPr>
            <a:xfrm>
              <a:off x="4534153" y="3390573"/>
              <a:ext cx="12740" cy="6252"/>
            </a:xfrm>
            <a:custGeom>
              <a:avLst/>
              <a:gdLst/>
              <a:ahLst/>
              <a:cxnLst/>
              <a:rect l="l" t="t" r="r" b="b"/>
              <a:pathLst>
                <a:path w="703" h="345" extrusionOk="0">
                  <a:moveTo>
                    <a:pt x="51" y="0"/>
                  </a:moveTo>
                  <a:cubicBezTo>
                    <a:pt x="0" y="25"/>
                    <a:pt x="0" y="76"/>
                    <a:pt x="25" y="126"/>
                  </a:cubicBezTo>
                  <a:cubicBezTo>
                    <a:pt x="25" y="126"/>
                    <a:pt x="51" y="151"/>
                    <a:pt x="101" y="201"/>
                  </a:cubicBezTo>
                  <a:cubicBezTo>
                    <a:pt x="151" y="251"/>
                    <a:pt x="226" y="301"/>
                    <a:pt x="301" y="326"/>
                  </a:cubicBezTo>
                  <a:cubicBezTo>
                    <a:pt x="351" y="339"/>
                    <a:pt x="395" y="345"/>
                    <a:pt x="436" y="345"/>
                  </a:cubicBezTo>
                  <a:cubicBezTo>
                    <a:pt x="477" y="345"/>
                    <a:pt x="514" y="339"/>
                    <a:pt x="552" y="326"/>
                  </a:cubicBezTo>
                  <a:cubicBezTo>
                    <a:pt x="627" y="301"/>
                    <a:pt x="652" y="276"/>
                    <a:pt x="652" y="276"/>
                  </a:cubicBezTo>
                  <a:lnTo>
                    <a:pt x="677" y="276"/>
                  </a:lnTo>
                  <a:cubicBezTo>
                    <a:pt x="702" y="251"/>
                    <a:pt x="702" y="226"/>
                    <a:pt x="702" y="201"/>
                  </a:cubicBezTo>
                  <a:cubicBezTo>
                    <a:pt x="702" y="176"/>
                    <a:pt x="677" y="126"/>
                    <a:pt x="627" y="126"/>
                  </a:cubicBezTo>
                  <a:cubicBezTo>
                    <a:pt x="627" y="126"/>
                    <a:pt x="502" y="101"/>
                    <a:pt x="376" y="76"/>
                  </a:cubicBezTo>
                  <a:cubicBezTo>
                    <a:pt x="301" y="50"/>
                    <a:pt x="251" y="25"/>
                    <a:pt x="201" y="25"/>
                  </a:cubicBezTo>
                  <a:cubicBezTo>
                    <a:pt x="151" y="0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0"/>
            <p:cNvSpPr/>
            <p:nvPr/>
          </p:nvSpPr>
          <p:spPr>
            <a:xfrm>
              <a:off x="4525979" y="3377669"/>
              <a:ext cx="7738" cy="7013"/>
            </a:xfrm>
            <a:custGeom>
              <a:avLst/>
              <a:gdLst/>
              <a:ahLst/>
              <a:cxnLst/>
              <a:rect l="l" t="t" r="r" b="b"/>
              <a:pathLst>
                <a:path w="427" h="387" extrusionOk="0">
                  <a:moveTo>
                    <a:pt x="76" y="1"/>
                  </a:moveTo>
                  <a:cubicBezTo>
                    <a:pt x="50" y="1"/>
                    <a:pt x="19" y="24"/>
                    <a:pt x="0" y="61"/>
                  </a:cubicBezTo>
                  <a:cubicBezTo>
                    <a:pt x="0" y="61"/>
                    <a:pt x="0" y="111"/>
                    <a:pt x="0" y="161"/>
                  </a:cubicBezTo>
                  <a:cubicBezTo>
                    <a:pt x="0" y="211"/>
                    <a:pt x="50" y="286"/>
                    <a:pt x="101" y="336"/>
                  </a:cubicBezTo>
                  <a:cubicBezTo>
                    <a:pt x="176" y="361"/>
                    <a:pt x="226" y="387"/>
                    <a:pt x="301" y="387"/>
                  </a:cubicBezTo>
                  <a:lnTo>
                    <a:pt x="351" y="387"/>
                  </a:lnTo>
                  <a:cubicBezTo>
                    <a:pt x="376" y="361"/>
                    <a:pt x="376" y="361"/>
                    <a:pt x="376" y="361"/>
                  </a:cubicBezTo>
                  <a:cubicBezTo>
                    <a:pt x="401" y="361"/>
                    <a:pt x="401" y="336"/>
                    <a:pt x="426" y="336"/>
                  </a:cubicBezTo>
                  <a:cubicBezTo>
                    <a:pt x="426" y="286"/>
                    <a:pt x="426" y="236"/>
                    <a:pt x="376" y="211"/>
                  </a:cubicBezTo>
                  <a:cubicBezTo>
                    <a:pt x="376" y="211"/>
                    <a:pt x="351" y="211"/>
                    <a:pt x="326" y="186"/>
                  </a:cubicBezTo>
                  <a:cubicBezTo>
                    <a:pt x="326" y="161"/>
                    <a:pt x="301" y="136"/>
                    <a:pt x="276" y="136"/>
                  </a:cubicBezTo>
                  <a:cubicBezTo>
                    <a:pt x="226" y="86"/>
                    <a:pt x="151" y="36"/>
                    <a:pt x="151" y="36"/>
                  </a:cubicBezTo>
                  <a:cubicBezTo>
                    <a:pt x="151" y="11"/>
                    <a:pt x="126" y="11"/>
                    <a:pt x="101" y="11"/>
                  </a:cubicBezTo>
                  <a:cubicBezTo>
                    <a:pt x="94" y="4"/>
                    <a:pt x="85" y="1"/>
                    <a:pt x="76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0"/>
            <p:cNvSpPr/>
            <p:nvPr/>
          </p:nvSpPr>
          <p:spPr>
            <a:xfrm>
              <a:off x="4493267" y="3374226"/>
              <a:ext cx="7285" cy="5002"/>
            </a:xfrm>
            <a:custGeom>
              <a:avLst/>
              <a:gdLst/>
              <a:ahLst/>
              <a:cxnLst/>
              <a:rect l="l" t="t" r="r" b="b"/>
              <a:pathLst>
                <a:path w="402" h="276" extrusionOk="0">
                  <a:moveTo>
                    <a:pt x="251" y="0"/>
                  </a:moveTo>
                  <a:cubicBezTo>
                    <a:pt x="226" y="0"/>
                    <a:pt x="201" y="25"/>
                    <a:pt x="176" y="25"/>
                  </a:cubicBezTo>
                  <a:cubicBezTo>
                    <a:pt x="126" y="25"/>
                    <a:pt x="101" y="50"/>
                    <a:pt x="76" y="50"/>
                  </a:cubicBezTo>
                  <a:cubicBezTo>
                    <a:pt x="51" y="75"/>
                    <a:pt x="51" y="100"/>
                    <a:pt x="51" y="100"/>
                  </a:cubicBezTo>
                  <a:lnTo>
                    <a:pt x="26" y="100"/>
                  </a:lnTo>
                  <a:cubicBezTo>
                    <a:pt x="26" y="100"/>
                    <a:pt x="26" y="125"/>
                    <a:pt x="26" y="125"/>
                  </a:cubicBezTo>
                  <a:cubicBezTo>
                    <a:pt x="1" y="175"/>
                    <a:pt x="1" y="226"/>
                    <a:pt x="51" y="251"/>
                  </a:cubicBezTo>
                  <a:cubicBezTo>
                    <a:pt x="51" y="251"/>
                    <a:pt x="76" y="276"/>
                    <a:pt x="126" y="276"/>
                  </a:cubicBezTo>
                  <a:cubicBezTo>
                    <a:pt x="151" y="276"/>
                    <a:pt x="201" y="276"/>
                    <a:pt x="251" y="251"/>
                  </a:cubicBezTo>
                  <a:cubicBezTo>
                    <a:pt x="302" y="251"/>
                    <a:pt x="327" y="226"/>
                    <a:pt x="352" y="175"/>
                  </a:cubicBezTo>
                  <a:cubicBezTo>
                    <a:pt x="377" y="150"/>
                    <a:pt x="402" y="125"/>
                    <a:pt x="402" y="125"/>
                  </a:cubicBezTo>
                  <a:cubicBezTo>
                    <a:pt x="402" y="100"/>
                    <a:pt x="402" y="100"/>
                    <a:pt x="402" y="100"/>
                  </a:cubicBezTo>
                  <a:cubicBezTo>
                    <a:pt x="402" y="50"/>
                    <a:pt x="352" y="0"/>
                    <a:pt x="302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0"/>
            <p:cNvSpPr/>
            <p:nvPr/>
          </p:nvSpPr>
          <p:spPr>
            <a:xfrm>
              <a:off x="4476466" y="3381149"/>
              <a:ext cx="12740" cy="5799"/>
            </a:xfrm>
            <a:custGeom>
              <a:avLst/>
              <a:gdLst/>
              <a:ahLst/>
              <a:cxnLst/>
              <a:rect l="l" t="t" r="r" b="b"/>
              <a:pathLst>
                <a:path w="703" h="320" extrusionOk="0">
                  <a:moveTo>
                    <a:pt x="110" y="0"/>
                  </a:moveTo>
                  <a:cubicBezTo>
                    <a:pt x="101" y="0"/>
                    <a:pt x="88" y="7"/>
                    <a:pt x="76" y="19"/>
                  </a:cubicBezTo>
                  <a:cubicBezTo>
                    <a:pt x="25" y="19"/>
                    <a:pt x="0" y="69"/>
                    <a:pt x="0" y="119"/>
                  </a:cubicBezTo>
                  <a:cubicBezTo>
                    <a:pt x="0" y="119"/>
                    <a:pt x="25" y="169"/>
                    <a:pt x="76" y="220"/>
                  </a:cubicBezTo>
                  <a:cubicBezTo>
                    <a:pt x="126" y="245"/>
                    <a:pt x="151" y="270"/>
                    <a:pt x="201" y="295"/>
                  </a:cubicBezTo>
                  <a:cubicBezTo>
                    <a:pt x="251" y="320"/>
                    <a:pt x="301" y="320"/>
                    <a:pt x="351" y="320"/>
                  </a:cubicBezTo>
                  <a:cubicBezTo>
                    <a:pt x="452" y="320"/>
                    <a:pt x="527" y="295"/>
                    <a:pt x="602" y="270"/>
                  </a:cubicBezTo>
                  <a:cubicBezTo>
                    <a:pt x="652" y="245"/>
                    <a:pt x="677" y="195"/>
                    <a:pt x="677" y="195"/>
                  </a:cubicBezTo>
                  <a:cubicBezTo>
                    <a:pt x="702" y="195"/>
                    <a:pt x="702" y="169"/>
                    <a:pt x="702" y="144"/>
                  </a:cubicBezTo>
                  <a:cubicBezTo>
                    <a:pt x="702" y="94"/>
                    <a:pt x="677" y="69"/>
                    <a:pt x="627" y="69"/>
                  </a:cubicBezTo>
                  <a:lnTo>
                    <a:pt x="276" y="69"/>
                  </a:lnTo>
                  <a:cubicBezTo>
                    <a:pt x="251" y="44"/>
                    <a:pt x="226" y="44"/>
                    <a:pt x="201" y="44"/>
                  </a:cubicBezTo>
                  <a:cubicBezTo>
                    <a:pt x="176" y="44"/>
                    <a:pt x="151" y="19"/>
                    <a:pt x="151" y="19"/>
                  </a:cubicBezTo>
                  <a:lnTo>
                    <a:pt x="126" y="19"/>
                  </a:lnTo>
                  <a:cubicBezTo>
                    <a:pt x="126" y="7"/>
                    <a:pt x="119" y="0"/>
                    <a:pt x="11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0"/>
            <p:cNvSpPr/>
            <p:nvPr/>
          </p:nvSpPr>
          <p:spPr>
            <a:xfrm>
              <a:off x="4474654" y="3368771"/>
              <a:ext cx="11363" cy="7285"/>
            </a:xfrm>
            <a:custGeom>
              <a:avLst/>
              <a:gdLst/>
              <a:ahLst/>
              <a:cxnLst/>
              <a:rect l="l" t="t" r="r" b="b"/>
              <a:pathLst>
                <a:path w="627" h="402" extrusionOk="0">
                  <a:moveTo>
                    <a:pt x="75" y="0"/>
                  </a:moveTo>
                  <a:cubicBezTo>
                    <a:pt x="25" y="25"/>
                    <a:pt x="0" y="75"/>
                    <a:pt x="0" y="126"/>
                  </a:cubicBezTo>
                  <a:cubicBezTo>
                    <a:pt x="0" y="126"/>
                    <a:pt x="0" y="151"/>
                    <a:pt x="50" y="201"/>
                  </a:cubicBezTo>
                  <a:cubicBezTo>
                    <a:pt x="50" y="226"/>
                    <a:pt x="75" y="251"/>
                    <a:pt x="100" y="276"/>
                  </a:cubicBezTo>
                  <a:cubicBezTo>
                    <a:pt x="125" y="301"/>
                    <a:pt x="176" y="351"/>
                    <a:pt x="201" y="351"/>
                  </a:cubicBezTo>
                  <a:cubicBezTo>
                    <a:pt x="301" y="401"/>
                    <a:pt x="376" y="401"/>
                    <a:pt x="451" y="401"/>
                  </a:cubicBezTo>
                  <a:cubicBezTo>
                    <a:pt x="512" y="381"/>
                    <a:pt x="540" y="344"/>
                    <a:pt x="549" y="344"/>
                  </a:cubicBezTo>
                  <a:cubicBezTo>
                    <a:pt x="551" y="344"/>
                    <a:pt x="552" y="346"/>
                    <a:pt x="552" y="351"/>
                  </a:cubicBezTo>
                  <a:cubicBezTo>
                    <a:pt x="602" y="326"/>
                    <a:pt x="627" y="276"/>
                    <a:pt x="602" y="251"/>
                  </a:cubicBezTo>
                  <a:cubicBezTo>
                    <a:pt x="602" y="201"/>
                    <a:pt x="552" y="201"/>
                    <a:pt x="501" y="201"/>
                  </a:cubicBezTo>
                  <a:cubicBezTo>
                    <a:pt x="501" y="201"/>
                    <a:pt x="401" y="176"/>
                    <a:pt x="326" y="126"/>
                  </a:cubicBezTo>
                  <a:cubicBezTo>
                    <a:pt x="301" y="126"/>
                    <a:pt x="276" y="101"/>
                    <a:pt x="251" y="101"/>
                  </a:cubicBezTo>
                  <a:cubicBezTo>
                    <a:pt x="251" y="75"/>
                    <a:pt x="226" y="75"/>
                    <a:pt x="201" y="50"/>
                  </a:cubicBezTo>
                  <a:cubicBezTo>
                    <a:pt x="151" y="25"/>
                    <a:pt x="125" y="25"/>
                    <a:pt x="125" y="25"/>
                  </a:cubicBezTo>
                  <a:cubicBezTo>
                    <a:pt x="100" y="0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0"/>
            <p:cNvSpPr/>
            <p:nvPr/>
          </p:nvSpPr>
          <p:spPr>
            <a:xfrm>
              <a:off x="4459666" y="3366487"/>
              <a:ext cx="5908" cy="6832"/>
            </a:xfrm>
            <a:custGeom>
              <a:avLst/>
              <a:gdLst/>
              <a:ahLst/>
              <a:cxnLst/>
              <a:rect l="l" t="t" r="r" b="b"/>
              <a:pathLst>
                <a:path w="326" h="377" extrusionOk="0">
                  <a:moveTo>
                    <a:pt x="125" y="1"/>
                  </a:moveTo>
                  <a:cubicBezTo>
                    <a:pt x="50" y="1"/>
                    <a:pt x="0" y="26"/>
                    <a:pt x="0" y="76"/>
                  </a:cubicBezTo>
                  <a:cubicBezTo>
                    <a:pt x="0" y="76"/>
                    <a:pt x="0" y="101"/>
                    <a:pt x="0" y="126"/>
                  </a:cubicBezTo>
                  <a:cubicBezTo>
                    <a:pt x="0" y="176"/>
                    <a:pt x="25" y="227"/>
                    <a:pt x="50" y="277"/>
                  </a:cubicBezTo>
                  <a:cubicBezTo>
                    <a:pt x="75" y="302"/>
                    <a:pt x="100" y="352"/>
                    <a:pt x="150" y="352"/>
                  </a:cubicBezTo>
                  <a:cubicBezTo>
                    <a:pt x="176" y="377"/>
                    <a:pt x="201" y="377"/>
                    <a:pt x="201" y="377"/>
                  </a:cubicBezTo>
                  <a:lnTo>
                    <a:pt x="251" y="377"/>
                  </a:lnTo>
                  <a:cubicBezTo>
                    <a:pt x="301" y="377"/>
                    <a:pt x="326" y="327"/>
                    <a:pt x="301" y="277"/>
                  </a:cubicBezTo>
                  <a:cubicBezTo>
                    <a:pt x="301" y="277"/>
                    <a:pt x="301" y="252"/>
                    <a:pt x="301" y="227"/>
                  </a:cubicBezTo>
                  <a:cubicBezTo>
                    <a:pt x="276" y="176"/>
                    <a:pt x="276" y="151"/>
                    <a:pt x="251" y="126"/>
                  </a:cubicBezTo>
                  <a:cubicBezTo>
                    <a:pt x="226" y="101"/>
                    <a:pt x="226" y="76"/>
                    <a:pt x="201" y="51"/>
                  </a:cubicBezTo>
                  <a:cubicBezTo>
                    <a:pt x="176" y="26"/>
                    <a:pt x="150" y="26"/>
                    <a:pt x="150" y="26"/>
                  </a:cubicBezTo>
                  <a:cubicBezTo>
                    <a:pt x="125" y="1"/>
                    <a:pt x="125" y="1"/>
                    <a:pt x="125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0"/>
            <p:cNvSpPr/>
            <p:nvPr/>
          </p:nvSpPr>
          <p:spPr>
            <a:xfrm>
              <a:off x="4434674" y="3348781"/>
              <a:ext cx="6832" cy="4567"/>
            </a:xfrm>
            <a:custGeom>
              <a:avLst/>
              <a:gdLst/>
              <a:ahLst/>
              <a:cxnLst/>
              <a:rect l="l" t="t" r="r" b="b"/>
              <a:pathLst>
                <a:path w="377" h="252" extrusionOk="0">
                  <a:moveTo>
                    <a:pt x="151" y="1"/>
                  </a:moveTo>
                  <a:cubicBezTo>
                    <a:pt x="126" y="1"/>
                    <a:pt x="101" y="26"/>
                    <a:pt x="76" y="26"/>
                  </a:cubicBezTo>
                  <a:cubicBezTo>
                    <a:pt x="51" y="51"/>
                    <a:pt x="51" y="76"/>
                    <a:pt x="51" y="76"/>
                  </a:cubicBezTo>
                  <a:lnTo>
                    <a:pt x="26" y="76"/>
                  </a:lnTo>
                  <a:cubicBezTo>
                    <a:pt x="1" y="126"/>
                    <a:pt x="1" y="201"/>
                    <a:pt x="51" y="226"/>
                  </a:cubicBezTo>
                  <a:cubicBezTo>
                    <a:pt x="51" y="226"/>
                    <a:pt x="76" y="251"/>
                    <a:pt x="101" y="251"/>
                  </a:cubicBezTo>
                  <a:lnTo>
                    <a:pt x="226" y="251"/>
                  </a:lnTo>
                  <a:cubicBezTo>
                    <a:pt x="251" y="251"/>
                    <a:pt x="301" y="226"/>
                    <a:pt x="326" y="201"/>
                  </a:cubicBezTo>
                  <a:cubicBezTo>
                    <a:pt x="352" y="176"/>
                    <a:pt x="352" y="151"/>
                    <a:pt x="352" y="151"/>
                  </a:cubicBezTo>
                  <a:lnTo>
                    <a:pt x="352" y="126"/>
                  </a:lnTo>
                  <a:cubicBezTo>
                    <a:pt x="377" y="76"/>
                    <a:pt x="352" y="26"/>
                    <a:pt x="301" y="26"/>
                  </a:cubicBezTo>
                  <a:cubicBezTo>
                    <a:pt x="301" y="26"/>
                    <a:pt x="276" y="1"/>
                    <a:pt x="251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0"/>
            <p:cNvSpPr/>
            <p:nvPr/>
          </p:nvSpPr>
          <p:spPr>
            <a:xfrm>
              <a:off x="4419233" y="3354236"/>
              <a:ext cx="8644" cy="4549"/>
            </a:xfrm>
            <a:custGeom>
              <a:avLst/>
              <a:gdLst/>
              <a:ahLst/>
              <a:cxnLst/>
              <a:rect l="l" t="t" r="r" b="b"/>
              <a:pathLst>
                <a:path w="477" h="251" extrusionOk="0">
                  <a:moveTo>
                    <a:pt x="126" y="0"/>
                  </a:moveTo>
                  <a:cubicBezTo>
                    <a:pt x="101" y="25"/>
                    <a:pt x="76" y="25"/>
                    <a:pt x="76" y="25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" y="101"/>
                    <a:pt x="1" y="151"/>
                    <a:pt x="51" y="201"/>
                  </a:cubicBezTo>
                  <a:cubicBezTo>
                    <a:pt x="51" y="201"/>
                    <a:pt x="76" y="201"/>
                    <a:pt x="101" y="226"/>
                  </a:cubicBezTo>
                  <a:cubicBezTo>
                    <a:pt x="151" y="251"/>
                    <a:pt x="201" y="251"/>
                    <a:pt x="251" y="251"/>
                  </a:cubicBezTo>
                  <a:cubicBezTo>
                    <a:pt x="301" y="251"/>
                    <a:pt x="376" y="226"/>
                    <a:pt x="402" y="201"/>
                  </a:cubicBezTo>
                  <a:cubicBezTo>
                    <a:pt x="427" y="176"/>
                    <a:pt x="452" y="151"/>
                    <a:pt x="452" y="151"/>
                  </a:cubicBezTo>
                  <a:cubicBezTo>
                    <a:pt x="477" y="151"/>
                    <a:pt x="477" y="126"/>
                    <a:pt x="477" y="126"/>
                  </a:cubicBezTo>
                  <a:cubicBezTo>
                    <a:pt x="477" y="75"/>
                    <a:pt x="452" y="25"/>
                    <a:pt x="402" y="25"/>
                  </a:cubicBezTo>
                  <a:cubicBezTo>
                    <a:pt x="402" y="25"/>
                    <a:pt x="376" y="0"/>
                    <a:pt x="351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0"/>
            <p:cNvSpPr/>
            <p:nvPr/>
          </p:nvSpPr>
          <p:spPr>
            <a:xfrm>
              <a:off x="4417874" y="3343779"/>
              <a:ext cx="7738" cy="5020"/>
            </a:xfrm>
            <a:custGeom>
              <a:avLst/>
              <a:gdLst/>
              <a:ahLst/>
              <a:cxnLst/>
              <a:rect l="l" t="t" r="r" b="b"/>
              <a:pathLst>
                <a:path w="427" h="277" extrusionOk="0">
                  <a:moveTo>
                    <a:pt x="76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01"/>
                    <a:pt x="0" y="126"/>
                    <a:pt x="25" y="176"/>
                  </a:cubicBezTo>
                  <a:cubicBezTo>
                    <a:pt x="50" y="226"/>
                    <a:pt x="101" y="251"/>
                    <a:pt x="176" y="277"/>
                  </a:cubicBezTo>
                  <a:cubicBezTo>
                    <a:pt x="251" y="277"/>
                    <a:pt x="301" y="277"/>
                    <a:pt x="351" y="251"/>
                  </a:cubicBezTo>
                  <a:cubicBezTo>
                    <a:pt x="376" y="226"/>
                    <a:pt x="401" y="226"/>
                    <a:pt x="401" y="201"/>
                  </a:cubicBezTo>
                  <a:cubicBezTo>
                    <a:pt x="426" y="176"/>
                    <a:pt x="426" y="151"/>
                    <a:pt x="426" y="151"/>
                  </a:cubicBezTo>
                  <a:cubicBezTo>
                    <a:pt x="426" y="101"/>
                    <a:pt x="376" y="76"/>
                    <a:pt x="351" y="51"/>
                  </a:cubicBezTo>
                  <a:lnTo>
                    <a:pt x="301" y="51"/>
                  </a:lnTo>
                  <a:cubicBezTo>
                    <a:pt x="276" y="51"/>
                    <a:pt x="251" y="26"/>
                    <a:pt x="226" y="26"/>
                  </a:cubicBezTo>
                  <a:cubicBezTo>
                    <a:pt x="201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0"/>
            <p:cNvSpPr/>
            <p:nvPr/>
          </p:nvSpPr>
          <p:spPr>
            <a:xfrm>
              <a:off x="4402886" y="3343489"/>
              <a:ext cx="6379" cy="7122"/>
            </a:xfrm>
            <a:custGeom>
              <a:avLst/>
              <a:gdLst/>
              <a:ahLst/>
              <a:cxnLst/>
              <a:rect l="l" t="t" r="r" b="b"/>
              <a:pathLst>
                <a:path w="352" h="393" extrusionOk="0">
                  <a:moveTo>
                    <a:pt x="115" y="0"/>
                  </a:moveTo>
                  <a:cubicBezTo>
                    <a:pt x="88" y="0"/>
                    <a:pt x="65" y="13"/>
                    <a:pt x="50" y="42"/>
                  </a:cubicBezTo>
                  <a:cubicBezTo>
                    <a:pt x="50" y="42"/>
                    <a:pt x="25" y="67"/>
                    <a:pt x="25" y="117"/>
                  </a:cubicBezTo>
                  <a:cubicBezTo>
                    <a:pt x="0" y="167"/>
                    <a:pt x="25" y="217"/>
                    <a:pt x="50" y="293"/>
                  </a:cubicBezTo>
                  <a:cubicBezTo>
                    <a:pt x="101" y="343"/>
                    <a:pt x="151" y="368"/>
                    <a:pt x="201" y="393"/>
                  </a:cubicBezTo>
                  <a:lnTo>
                    <a:pt x="301" y="393"/>
                  </a:lnTo>
                  <a:cubicBezTo>
                    <a:pt x="301" y="393"/>
                    <a:pt x="301" y="393"/>
                    <a:pt x="301" y="368"/>
                  </a:cubicBezTo>
                  <a:cubicBezTo>
                    <a:pt x="351" y="343"/>
                    <a:pt x="351" y="293"/>
                    <a:pt x="326" y="267"/>
                  </a:cubicBezTo>
                  <a:cubicBezTo>
                    <a:pt x="326" y="267"/>
                    <a:pt x="301" y="242"/>
                    <a:pt x="301" y="217"/>
                  </a:cubicBezTo>
                  <a:cubicBezTo>
                    <a:pt x="301" y="192"/>
                    <a:pt x="276" y="167"/>
                    <a:pt x="276" y="142"/>
                  </a:cubicBezTo>
                  <a:cubicBezTo>
                    <a:pt x="251" y="92"/>
                    <a:pt x="201" y="42"/>
                    <a:pt x="201" y="42"/>
                  </a:cubicBezTo>
                  <a:cubicBezTo>
                    <a:pt x="201" y="42"/>
                    <a:pt x="176" y="17"/>
                    <a:pt x="176" y="17"/>
                  </a:cubicBezTo>
                  <a:cubicBezTo>
                    <a:pt x="155" y="6"/>
                    <a:pt x="134" y="0"/>
                    <a:pt x="115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0"/>
            <p:cNvSpPr/>
            <p:nvPr/>
          </p:nvSpPr>
          <p:spPr>
            <a:xfrm>
              <a:off x="4406058" y="3330096"/>
              <a:ext cx="5020" cy="5980"/>
            </a:xfrm>
            <a:custGeom>
              <a:avLst/>
              <a:gdLst/>
              <a:ahLst/>
              <a:cxnLst/>
              <a:rect l="l" t="t" r="r" b="b"/>
              <a:pathLst>
                <a:path w="277" h="330" extrusionOk="0">
                  <a:moveTo>
                    <a:pt x="139" y="0"/>
                  </a:moveTo>
                  <a:cubicBezTo>
                    <a:pt x="118" y="0"/>
                    <a:pt x="97" y="8"/>
                    <a:pt x="76" y="29"/>
                  </a:cubicBezTo>
                  <a:cubicBezTo>
                    <a:pt x="76" y="29"/>
                    <a:pt x="51" y="29"/>
                    <a:pt x="26" y="54"/>
                  </a:cubicBezTo>
                  <a:cubicBezTo>
                    <a:pt x="26" y="79"/>
                    <a:pt x="1" y="129"/>
                    <a:pt x="1" y="179"/>
                  </a:cubicBezTo>
                  <a:cubicBezTo>
                    <a:pt x="1" y="204"/>
                    <a:pt x="26" y="255"/>
                    <a:pt x="51" y="280"/>
                  </a:cubicBezTo>
                  <a:cubicBezTo>
                    <a:pt x="76" y="305"/>
                    <a:pt x="76" y="305"/>
                    <a:pt x="76" y="305"/>
                  </a:cubicBezTo>
                  <a:lnTo>
                    <a:pt x="101" y="305"/>
                  </a:lnTo>
                  <a:cubicBezTo>
                    <a:pt x="101" y="305"/>
                    <a:pt x="101" y="305"/>
                    <a:pt x="101" y="330"/>
                  </a:cubicBezTo>
                  <a:cubicBezTo>
                    <a:pt x="151" y="330"/>
                    <a:pt x="201" y="330"/>
                    <a:pt x="226" y="280"/>
                  </a:cubicBezTo>
                  <a:cubicBezTo>
                    <a:pt x="226" y="280"/>
                    <a:pt x="226" y="255"/>
                    <a:pt x="251" y="230"/>
                  </a:cubicBezTo>
                  <a:cubicBezTo>
                    <a:pt x="251" y="204"/>
                    <a:pt x="251" y="179"/>
                    <a:pt x="251" y="154"/>
                  </a:cubicBezTo>
                  <a:cubicBezTo>
                    <a:pt x="276" y="104"/>
                    <a:pt x="226" y="54"/>
                    <a:pt x="226" y="54"/>
                  </a:cubicBezTo>
                  <a:cubicBezTo>
                    <a:pt x="226" y="54"/>
                    <a:pt x="226" y="29"/>
                    <a:pt x="226" y="29"/>
                  </a:cubicBezTo>
                  <a:cubicBezTo>
                    <a:pt x="197" y="15"/>
                    <a:pt x="168" y="0"/>
                    <a:pt x="139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9" name="Google Shape;2439;p60"/>
          <p:cNvGrpSpPr/>
          <p:nvPr/>
        </p:nvGrpSpPr>
        <p:grpSpPr>
          <a:xfrm>
            <a:off x="4220080" y="1397565"/>
            <a:ext cx="726359" cy="664465"/>
            <a:chOff x="4199399" y="1741926"/>
            <a:chExt cx="556426" cy="509013"/>
          </a:xfrm>
        </p:grpSpPr>
        <p:sp>
          <p:nvSpPr>
            <p:cNvPr id="2440" name="Google Shape;2440;p60"/>
            <p:cNvSpPr/>
            <p:nvPr/>
          </p:nvSpPr>
          <p:spPr>
            <a:xfrm>
              <a:off x="4481015" y="1907101"/>
              <a:ext cx="274810" cy="343838"/>
            </a:xfrm>
            <a:custGeom>
              <a:avLst/>
              <a:gdLst/>
              <a:ahLst/>
              <a:cxnLst/>
              <a:rect l="l" t="t" r="r" b="b"/>
              <a:pathLst>
                <a:path w="15164" h="18973" extrusionOk="0">
                  <a:moveTo>
                    <a:pt x="0" y="0"/>
                  </a:moveTo>
                  <a:lnTo>
                    <a:pt x="0" y="18973"/>
                  </a:lnTo>
                  <a:lnTo>
                    <a:pt x="15163" y="18973"/>
                  </a:lnTo>
                  <a:lnTo>
                    <a:pt x="15163" y="13559"/>
                  </a:lnTo>
                  <a:lnTo>
                    <a:pt x="7043" y="13559"/>
                  </a:lnTo>
                  <a:lnTo>
                    <a:pt x="7043" y="12206"/>
                  </a:lnTo>
                  <a:lnTo>
                    <a:pt x="14085" y="12206"/>
                  </a:lnTo>
                  <a:lnTo>
                    <a:pt x="14085" y="6767"/>
                  </a:lnTo>
                  <a:lnTo>
                    <a:pt x="7043" y="6767"/>
                  </a:lnTo>
                  <a:lnTo>
                    <a:pt x="7043" y="5414"/>
                  </a:lnTo>
                  <a:lnTo>
                    <a:pt x="14637" y="5414"/>
                  </a:lnTo>
                  <a:lnTo>
                    <a:pt x="14637" y="0"/>
                  </a:ln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0"/>
            <p:cNvSpPr/>
            <p:nvPr/>
          </p:nvSpPr>
          <p:spPr>
            <a:xfrm>
              <a:off x="4661794" y="2072439"/>
              <a:ext cx="29087" cy="22273"/>
            </a:xfrm>
            <a:custGeom>
              <a:avLst/>
              <a:gdLst/>
              <a:ahLst/>
              <a:cxnLst/>
              <a:rect l="l" t="t" r="r" b="b"/>
              <a:pathLst>
                <a:path w="1605" h="1229" extrusionOk="0">
                  <a:moveTo>
                    <a:pt x="802" y="0"/>
                  </a:moveTo>
                  <a:cubicBezTo>
                    <a:pt x="0" y="0"/>
                    <a:pt x="0" y="1228"/>
                    <a:pt x="802" y="1228"/>
                  </a:cubicBezTo>
                  <a:cubicBezTo>
                    <a:pt x="1579" y="1228"/>
                    <a:pt x="1604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0"/>
            <p:cNvSpPr/>
            <p:nvPr/>
          </p:nvSpPr>
          <p:spPr>
            <a:xfrm>
              <a:off x="4591839" y="2076516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1"/>
                  </a:moveTo>
                  <a:cubicBezTo>
                    <a:pt x="0" y="1"/>
                    <a:pt x="0" y="1229"/>
                    <a:pt x="802" y="1229"/>
                  </a:cubicBezTo>
                  <a:cubicBezTo>
                    <a:pt x="1579" y="1229"/>
                    <a:pt x="1579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0"/>
            <p:cNvSpPr/>
            <p:nvPr/>
          </p:nvSpPr>
          <p:spPr>
            <a:xfrm>
              <a:off x="4517352" y="2081065"/>
              <a:ext cx="29087" cy="22273"/>
            </a:xfrm>
            <a:custGeom>
              <a:avLst/>
              <a:gdLst/>
              <a:ahLst/>
              <a:cxnLst/>
              <a:rect l="l" t="t" r="r" b="b"/>
              <a:pathLst>
                <a:path w="1605" h="1229" extrusionOk="0">
                  <a:moveTo>
                    <a:pt x="802" y="0"/>
                  </a:moveTo>
                  <a:cubicBezTo>
                    <a:pt x="25" y="0"/>
                    <a:pt x="0" y="1228"/>
                    <a:pt x="802" y="1228"/>
                  </a:cubicBezTo>
                  <a:cubicBezTo>
                    <a:pt x="1604" y="1228"/>
                    <a:pt x="1604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0"/>
            <p:cNvSpPr/>
            <p:nvPr/>
          </p:nvSpPr>
          <p:spPr>
            <a:xfrm>
              <a:off x="4506895" y="2164178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0"/>
            <p:cNvSpPr/>
            <p:nvPr/>
          </p:nvSpPr>
          <p:spPr>
            <a:xfrm>
              <a:off x="4587743" y="2199156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0"/>
            <p:cNvSpPr/>
            <p:nvPr/>
          </p:nvSpPr>
          <p:spPr>
            <a:xfrm>
              <a:off x="4682672" y="2199156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3" y="1"/>
                  </a:moveTo>
                  <a:cubicBezTo>
                    <a:pt x="1" y="1"/>
                    <a:pt x="1" y="1229"/>
                    <a:pt x="803" y="1229"/>
                  </a:cubicBezTo>
                  <a:cubicBezTo>
                    <a:pt x="1580" y="1229"/>
                    <a:pt x="1580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0"/>
            <p:cNvSpPr/>
            <p:nvPr/>
          </p:nvSpPr>
          <p:spPr>
            <a:xfrm>
              <a:off x="4697207" y="1958426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8"/>
                    <a:pt x="778" y="1228"/>
                  </a:cubicBezTo>
                  <a:cubicBezTo>
                    <a:pt x="1580" y="1228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0"/>
            <p:cNvSpPr/>
            <p:nvPr/>
          </p:nvSpPr>
          <p:spPr>
            <a:xfrm>
              <a:off x="4451946" y="1741926"/>
              <a:ext cx="277528" cy="296104"/>
            </a:xfrm>
            <a:custGeom>
              <a:avLst/>
              <a:gdLst/>
              <a:ahLst/>
              <a:cxnLst/>
              <a:rect l="l" t="t" r="r" b="b"/>
              <a:pathLst>
                <a:path w="15314" h="16339" extrusionOk="0">
                  <a:moveTo>
                    <a:pt x="4214" y="0"/>
                  </a:moveTo>
                  <a:cubicBezTo>
                    <a:pt x="3894" y="0"/>
                    <a:pt x="3574" y="52"/>
                    <a:pt x="3258" y="167"/>
                  </a:cubicBezTo>
                  <a:cubicBezTo>
                    <a:pt x="2055" y="593"/>
                    <a:pt x="1328" y="1771"/>
                    <a:pt x="902" y="2974"/>
                  </a:cubicBezTo>
                  <a:lnTo>
                    <a:pt x="827" y="3500"/>
                  </a:lnTo>
                  <a:cubicBezTo>
                    <a:pt x="0" y="8162"/>
                    <a:pt x="1855" y="12423"/>
                    <a:pt x="5639" y="15255"/>
                  </a:cubicBezTo>
                  <a:cubicBezTo>
                    <a:pt x="6391" y="15806"/>
                    <a:pt x="7218" y="16282"/>
                    <a:pt x="8145" y="16332"/>
                  </a:cubicBezTo>
                  <a:cubicBezTo>
                    <a:pt x="8208" y="16336"/>
                    <a:pt x="8271" y="16338"/>
                    <a:pt x="8333" y="16338"/>
                  </a:cubicBezTo>
                  <a:cubicBezTo>
                    <a:pt x="10222" y="16338"/>
                    <a:pt x="11675" y="14518"/>
                    <a:pt x="12306" y="12698"/>
                  </a:cubicBezTo>
                  <a:cubicBezTo>
                    <a:pt x="12481" y="12197"/>
                    <a:pt x="12632" y="11646"/>
                    <a:pt x="13033" y="11270"/>
                  </a:cubicBezTo>
                  <a:cubicBezTo>
                    <a:pt x="13634" y="10718"/>
                    <a:pt x="14737" y="10693"/>
                    <a:pt x="15088" y="9916"/>
                  </a:cubicBezTo>
                  <a:cubicBezTo>
                    <a:pt x="15313" y="9440"/>
                    <a:pt x="15088" y="8864"/>
                    <a:pt x="14737" y="8463"/>
                  </a:cubicBezTo>
                  <a:cubicBezTo>
                    <a:pt x="14361" y="8087"/>
                    <a:pt x="13885" y="7836"/>
                    <a:pt x="13434" y="7560"/>
                  </a:cubicBezTo>
                  <a:cubicBezTo>
                    <a:pt x="11203" y="6182"/>
                    <a:pt x="9775" y="3826"/>
                    <a:pt x="7945" y="1946"/>
                  </a:cubicBezTo>
                  <a:cubicBezTo>
                    <a:pt x="6931" y="932"/>
                    <a:pt x="5572" y="0"/>
                    <a:pt x="4214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0"/>
            <p:cNvSpPr/>
            <p:nvPr/>
          </p:nvSpPr>
          <p:spPr>
            <a:xfrm>
              <a:off x="4199399" y="1820744"/>
              <a:ext cx="230754" cy="303153"/>
            </a:xfrm>
            <a:custGeom>
              <a:avLst/>
              <a:gdLst/>
              <a:ahLst/>
              <a:cxnLst/>
              <a:rect l="l" t="t" r="r" b="b"/>
              <a:pathLst>
                <a:path w="12733" h="16728" extrusionOk="0">
                  <a:moveTo>
                    <a:pt x="5124" y="0"/>
                  </a:moveTo>
                  <a:cubicBezTo>
                    <a:pt x="4834" y="0"/>
                    <a:pt x="4544" y="40"/>
                    <a:pt x="4261" y="129"/>
                  </a:cubicBezTo>
                  <a:cubicBezTo>
                    <a:pt x="2557" y="630"/>
                    <a:pt x="1805" y="2610"/>
                    <a:pt x="1579" y="4364"/>
                  </a:cubicBezTo>
                  <a:cubicBezTo>
                    <a:pt x="1253" y="6971"/>
                    <a:pt x="1504" y="9703"/>
                    <a:pt x="552" y="12134"/>
                  </a:cubicBezTo>
                  <a:cubicBezTo>
                    <a:pt x="351" y="12635"/>
                    <a:pt x="100" y="13111"/>
                    <a:pt x="50" y="13637"/>
                  </a:cubicBezTo>
                  <a:cubicBezTo>
                    <a:pt x="0" y="14164"/>
                    <a:pt x="176" y="14765"/>
                    <a:pt x="652" y="15041"/>
                  </a:cubicBezTo>
                  <a:cubicBezTo>
                    <a:pt x="825" y="15137"/>
                    <a:pt x="1009" y="15172"/>
                    <a:pt x="1199" y="15172"/>
                  </a:cubicBezTo>
                  <a:cubicBezTo>
                    <a:pt x="1761" y="15172"/>
                    <a:pt x="2380" y="14859"/>
                    <a:pt x="2970" y="14859"/>
                  </a:cubicBezTo>
                  <a:cubicBezTo>
                    <a:pt x="3016" y="14859"/>
                    <a:pt x="3062" y="14861"/>
                    <a:pt x="3108" y="14866"/>
                  </a:cubicBezTo>
                  <a:cubicBezTo>
                    <a:pt x="3634" y="14941"/>
                    <a:pt x="4085" y="15292"/>
                    <a:pt x="4536" y="15592"/>
                  </a:cubicBezTo>
                  <a:cubicBezTo>
                    <a:pt x="5515" y="16255"/>
                    <a:pt x="6756" y="16727"/>
                    <a:pt x="7917" y="16727"/>
                  </a:cubicBezTo>
                  <a:cubicBezTo>
                    <a:pt x="8689" y="16727"/>
                    <a:pt x="9425" y="16519"/>
                    <a:pt x="10025" y="16018"/>
                  </a:cubicBezTo>
                  <a:cubicBezTo>
                    <a:pt x="10752" y="15417"/>
                    <a:pt x="11128" y="14515"/>
                    <a:pt x="11404" y="13637"/>
                  </a:cubicBezTo>
                  <a:cubicBezTo>
                    <a:pt x="12732" y="9101"/>
                    <a:pt x="11654" y="4565"/>
                    <a:pt x="8196" y="1332"/>
                  </a:cubicBezTo>
                  <a:lnTo>
                    <a:pt x="7820" y="956"/>
                  </a:lnTo>
                  <a:cubicBezTo>
                    <a:pt x="7015" y="419"/>
                    <a:pt x="6064" y="0"/>
                    <a:pt x="5124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0"/>
            <p:cNvSpPr/>
            <p:nvPr/>
          </p:nvSpPr>
          <p:spPr>
            <a:xfrm>
              <a:off x="4289978" y="1791856"/>
              <a:ext cx="347281" cy="261888"/>
            </a:xfrm>
            <a:custGeom>
              <a:avLst/>
              <a:gdLst/>
              <a:ahLst/>
              <a:cxnLst/>
              <a:rect l="l" t="t" r="r" b="b"/>
              <a:pathLst>
                <a:path w="19163" h="14451" extrusionOk="0">
                  <a:moveTo>
                    <a:pt x="8265" y="1"/>
                  </a:moveTo>
                  <a:cubicBezTo>
                    <a:pt x="6438" y="1"/>
                    <a:pt x="5253" y="670"/>
                    <a:pt x="5253" y="670"/>
                  </a:cubicBezTo>
                  <a:cubicBezTo>
                    <a:pt x="40" y="2625"/>
                    <a:pt x="240" y="8465"/>
                    <a:pt x="240" y="8465"/>
                  </a:cubicBezTo>
                  <a:cubicBezTo>
                    <a:pt x="1" y="12762"/>
                    <a:pt x="2357" y="14451"/>
                    <a:pt x="5672" y="14451"/>
                  </a:cubicBezTo>
                  <a:cubicBezTo>
                    <a:pt x="7210" y="14451"/>
                    <a:pt x="8955" y="14087"/>
                    <a:pt x="10742" y="13452"/>
                  </a:cubicBezTo>
                  <a:cubicBezTo>
                    <a:pt x="16381" y="11472"/>
                    <a:pt x="19163" y="6860"/>
                    <a:pt x="14326" y="2575"/>
                  </a:cubicBezTo>
                  <a:cubicBezTo>
                    <a:pt x="12052" y="538"/>
                    <a:pt x="9901" y="1"/>
                    <a:pt x="8265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0"/>
            <p:cNvSpPr/>
            <p:nvPr/>
          </p:nvSpPr>
          <p:spPr>
            <a:xfrm>
              <a:off x="4420139" y="1880841"/>
              <a:ext cx="231660" cy="164027"/>
            </a:xfrm>
            <a:custGeom>
              <a:avLst/>
              <a:gdLst/>
              <a:ahLst/>
              <a:cxnLst/>
              <a:rect l="l" t="t" r="r" b="b"/>
              <a:pathLst>
                <a:path w="12783" h="9051" extrusionOk="0">
                  <a:moveTo>
                    <a:pt x="11214" y="0"/>
                  </a:moveTo>
                  <a:cubicBezTo>
                    <a:pt x="11019" y="0"/>
                    <a:pt x="10816" y="69"/>
                    <a:pt x="10677" y="196"/>
                  </a:cubicBezTo>
                  <a:cubicBezTo>
                    <a:pt x="10352" y="472"/>
                    <a:pt x="10226" y="898"/>
                    <a:pt x="10101" y="1324"/>
                  </a:cubicBezTo>
                  <a:cubicBezTo>
                    <a:pt x="9575" y="2928"/>
                    <a:pt x="8522" y="4507"/>
                    <a:pt x="6918" y="5108"/>
                  </a:cubicBezTo>
                  <a:cubicBezTo>
                    <a:pt x="6540" y="5253"/>
                    <a:pt x="6130" y="5322"/>
                    <a:pt x="5718" y="5322"/>
                  </a:cubicBezTo>
                  <a:cubicBezTo>
                    <a:pt x="4410" y="5322"/>
                    <a:pt x="3083" y="4624"/>
                    <a:pt x="2682" y="3404"/>
                  </a:cubicBezTo>
                  <a:lnTo>
                    <a:pt x="1" y="4858"/>
                  </a:lnTo>
                  <a:cubicBezTo>
                    <a:pt x="76" y="6462"/>
                    <a:pt x="1179" y="7966"/>
                    <a:pt x="2657" y="8642"/>
                  </a:cubicBezTo>
                  <a:cubicBezTo>
                    <a:pt x="3283" y="8918"/>
                    <a:pt x="3962" y="9050"/>
                    <a:pt x="4646" y="9050"/>
                  </a:cubicBezTo>
                  <a:cubicBezTo>
                    <a:pt x="5579" y="9050"/>
                    <a:pt x="6520" y="8804"/>
                    <a:pt x="7344" y="8342"/>
                  </a:cubicBezTo>
                  <a:cubicBezTo>
                    <a:pt x="8748" y="7539"/>
                    <a:pt x="9775" y="6136"/>
                    <a:pt x="10251" y="4582"/>
                  </a:cubicBezTo>
                  <a:cubicBezTo>
                    <a:pt x="10402" y="4081"/>
                    <a:pt x="10502" y="3529"/>
                    <a:pt x="10753" y="3053"/>
                  </a:cubicBezTo>
                  <a:cubicBezTo>
                    <a:pt x="10978" y="2552"/>
                    <a:pt x="11404" y="2126"/>
                    <a:pt x="11956" y="2051"/>
                  </a:cubicBezTo>
                  <a:cubicBezTo>
                    <a:pt x="12256" y="2001"/>
                    <a:pt x="12707" y="2026"/>
                    <a:pt x="12783" y="1725"/>
                  </a:cubicBezTo>
                  <a:cubicBezTo>
                    <a:pt x="12733" y="1374"/>
                    <a:pt x="12181" y="1474"/>
                    <a:pt x="11956" y="1224"/>
                  </a:cubicBezTo>
                  <a:cubicBezTo>
                    <a:pt x="11705" y="998"/>
                    <a:pt x="11880" y="597"/>
                    <a:pt x="11755" y="296"/>
                  </a:cubicBezTo>
                  <a:cubicBezTo>
                    <a:pt x="11661" y="94"/>
                    <a:pt x="11442" y="0"/>
                    <a:pt x="11214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0"/>
            <p:cNvSpPr/>
            <p:nvPr/>
          </p:nvSpPr>
          <p:spPr>
            <a:xfrm>
              <a:off x="4418780" y="1877415"/>
              <a:ext cx="236209" cy="170243"/>
            </a:xfrm>
            <a:custGeom>
              <a:avLst/>
              <a:gdLst/>
              <a:ahLst/>
              <a:cxnLst/>
              <a:rect l="l" t="t" r="r" b="b"/>
              <a:pathLst>
                <a:path w="13034" h="9394" extrusionOk="0">
                  <a:moveTo>
                    <a:pt x="11281" y="0"/>
                  </a:moveTo>
                  <a:cubicBezTo>
                    <a:pt x="11238" y="0"/>
                    <a:pt x="11195" y="3"/>
                    <a:pt x="11153" y="9"/>
                  </a:cubicBezTo>
                  <a:cubicBezTo>
                    <a:pt x="10978" y="9"/>
                    <a:pt x="10777" y="84"/>
                    <a:pt x="10627" y="210"/>
                  </a:cubicBezTo>
                  <a:cubicBezTo>
                    <a:pt x="10477" y="335"/>
                    <a:pt x="10376" y="485"/>
                    <a:pt x="10301" y="636"/>
                  </a:cubicBezTo>
                  <a:cubicBezTo>
                    <a:pt x="10126" y="936"/>
                    <a:pt x="10076" y="1237"/>
                    <a:pt x="9975" y="1538"/>
                  </a:cubicBezTo>
                  <a:cubicBezTo>
                    <a:pt x="9900" y="1814"/>
                    <a:pt x="9800" y="2114"/>
                    <a:pt x="9700" y="2390"/>
                  </a:cubicBezTo>
                  <a:cubicBezTo>
                    <a:pt x="9474" y="2942"/>
                    <a:pt x="9148" y="3468"/>
                    <a:pt x="8747" y="3919"/>
                  </a:cubicBezTo>
                  <a:cubicBezTo>
                    <a:pt x="8346" y="4370"/>
                    <a:pt x="7870" y="4746"/>
                    <a:pt x="7344" y="5022"/>
                  </a:cubicBezTo>
                  <a:cubicBezTo>
                    <a:pt x="6869" y="5270"/>
                    <a:pt x="6333" y="5376"/>
                    <a:pt x="5810" y="5376"/>
                  </a:cubicBezTo>
                  <a:cubicBezTo>
                    <a:pt x="5753" y="5376"/>
                    <a:pt x="5696" y="5375"/>
                    <a:pt x="5640" y="5373"/>
                  </a:cubicBezTo>
                  <a:cubicBezTo>
                    <a:pt x="5038" y="5373"/>
                    <a:pt x="4462" y="5197"/>
                    <a:pt x="3960" y="4896"/>
                  </a:cubicBezTo>
                  <a:cubicBezTo>
                    <a:pt x="3685" y="4746"/>
                    <a:pt x="3484" y="4546"/>
                    <a:pt x="3284" y="4320"/>
                  </a:cubicBezTo>
                  <a:cubicBezTo>
                    <a:pt x="3083" y="4094"/>
                    <a:pt x="2958" y="3844"/>
                    <a:pt x="2833" y="3543"/>
                  </a:cubicBezTo>
                  <a:lnTo>
                    <a:pt x="2682" y="3618"/>
                  </a:lnTo>
                  <a:cubicBezTo>
                    <a:pt x="2782" y="3894"/>
                    <a:pt x="2933" y="4195"/>
                    <a:pt x="3133" y="4445"/>
                  </a:cubicBezTo>
                  <a:cubicBezTo>
                    <a:pt x="3334" y="4696"/>
                    <a:pt x="3559" y="4896"/>
                    <a:pt x="3835" y="5072"/>
                  </a:cubicBezTo>
                  <a:cubicBezTo>
                    <a:pt x="4361" y="5423"/>
                    <a:pt x="4988" y="5598"/>
                    <a:pt x="5615" y="5648"/>
                  </a:cubicBezTo>
                  <a:cubicBezTo>
                    <a:pt x="5660" y="5650"/>
                    <a:pt x="5705" y="5651"/>
                    <a:pt x="5750" y="5651"/>
                  </a:cubicBezTo>
                  <a:cubicBezTo>
                    <a:pt x="6334" y="5651"/>
                    <a:pt x="6932" y="5501"/>
                    <a:pt x="7444" y="5222"/>
                  </a:cubicBezTo>
                  <a:cubicBezTo>
                    <a:pt x="8021" y="4947"/>
                    <a:pt x="8497" y="4520"/>
                    <a:pt x="8898" y="4044"/>
                  </a:cubicBezTo>
                  <a:cubicBezTo>
                    <a:pt x="9324" y="3568"/>
                    <a:pt x="9650" y="3042"/>
                    <a:pt x="9925" y="2490"/>
                  </a:cubicBezTo>
                  <a:cubicBezTo>
                    <a:pt x="10076" y="2215"/>
                    <a:pt x="10201" y="1939"/>
                    <a:pt x="10301" y="1638"/>
                  </a:cubicBezTo>
                  <a:cubicBezTo>
                    <a:pt x="10427" y="1337"/>
                    <a:pt x="10502" y="1062"/>
                    <a:pt x="10652" y="836"/>
                  </a:cubicBezTo>
                  <a:cubicBezTo>
                    <a:pt x="10777" y="586"/>
                    <a:pt x="10953" y="435"/>
                    <a:pt x="11204" y="385"/>
                  </a:cubicBezTo>
                  <a:cubicBezTo>
                    <a:pt x="11234" y="382"/>
                    <a:pt x="11264" y="380"/>
                    <a:pt x="11292" y="380"/>
                  </a:cubicBezTo>
                  <a:cubicBezTo>
                    <a:pt x="11500" y="380"/>
                    <a:pt x="11658" y="463"/>
                    <a:pt x="11680" y="661"/>
                  </a:cubicBezTo>
                  <a:cubicBezTo>
                    <a:pt x="11705" y="786"/>
                    <a:pt x="11705" y="936"/>
                    <a:pt x="11730" y="1112"/>
                  </a:cubicBezTo>
                  <a:cubicBezTo>
                    <a:pt x="11730" y="1212"/>
                    <a:pt x="11755" y="1287"/>
                    <a:pt x="11805" y="1388"/>
                  </a:cubicBezTo>
                  <a:cubicBezTo>
                    <a:pt x="11855" y="1488"/>
                    <a:pt x="11930" y="1563"/>
                    <a:pt x="12006" y="1613"/>
                  </a:cubicBezTo>
                  <a:cubicBezTo>
                    <a:pt x="12181" y="1738"/>
                    <a:pt x="12356" y="1764"/>
                    <a:pt x="12482" y="1789"/>
                  </a:cubicBezTo>
                  <a:cubicBezTo>
                    <a:pt x="12557" y="1814"/>
                    <a:pt x="12607" y="1839"/>
                    <a:pt x="12657" y="1864"/>
                  </a:cubicBezTo>
                  <a:cubicBezTo>
                    <a:pt x="12671" y="1878"/>
                    <a:pt x="12685" y="1884"/>
                    <a:pt x="12695" y="1896"/>
                  </a:cubicBezTo>
                  <a:lnTo>
                    <a:pt x="12695" y="1896"/>
                  </a:lnTo>
                  <a:cubicBezTo>
                    <a:pt x="12653" y="1975"/>
                    <a:pt x="12537" y="2017"/>
                    <a:pt x="12381" y="2039"/>
                  </a:cubicBezTo>
                  <a:cubicBezTo>
                    <a:pt x="12181" y="2064"/>
                    <a:pt x="11980" y="2064"/>
                    <a:pt x="11755" y="2139"/>
                  </a:cubicBezTo>
                  <a:cubicBezTo>
                    <a:pt x="11354" y="2290"/>
                    <a:pt x="11028" y="2616"/>
                    <a:pt x="10828" y="2967"/>
                  </a:cubicBezTo>
                  <a:cubicBezTo>
                    <a:pt x="10402" y="3693"/>
                    <a:pt x="10376" y="4495"/>
                    <a:pt x="10026" y="5197"/>
                  </a:cubicBezTo>
                  <a:cubicBezTo>
                    <a:pt x="9700" y="5899"/>
                    <a:pt x="9324" y="6551"/>
                    <a:pt x="8848" y="7152"/>
                  </a:cubicBezTo>
                  <a:cubicBezTo>
                    <a:pt x="8597" y="7428"/>
                    <a:pt x="8321" y="7703"/>
                    <a:pt x="8021" y="7954"/>
                  </a:cubicBezTo>
                  <a:cubicBezTo>
                    <a:pt x="7720" y="8180"/>
                    <a:pt x="7419" y="8380"/>
                    <a:pt x="7068" y="8556"/>
                  </a:cubicBezTo>
                  <a:cubicBezTo>
                    <a:pt x="6391" y="8906"/>
                    <a:pt x="5615" y="9107"/>
                    <a:pt x="4863" y="9107"/>
                  </a:cubicBezTo>
                  <a:cubicBezTo>
                    <a:pt x="4086" y="9082"/>
                    <a:pt x="3334" y="8906"/>
                    <a:pt x="2657" y="8581"/>
                  </a:cubicBezTo>
                  <a:cubicBezTo>
                    <a:pt x="2306" y="8430"/>
                    <a:pt x="2005" y="8230"/>
                    <a:pt x="1730" y="7979"/>
                  </a:cubicBezTo>
                  <a:cubicBezTo>
                    <a:pt x="1429" y="7728"/>
                    <a:pt x="1178" y="7453"/>
                    <a:pt x="953" y="7152"/>
                  </a:cubicBezTo>
                  <a:cubicBezTo>
                    <a:pt x="502" y="6525"/>
                    <a:pt x="201" y="5799"/>
                    <a:pt x="151" y="5047"/>
                  </a:cubicBezTo>
                  <a:lnTo>
                    <a:pt x="0" y="5047"/>
                  </a:lnTo>
                  <a:cubicBezTo>
                    <a:pt x="0" y="5849"/>
                    <a:pt x="251" y="6651"/>
                    <a:pt x="702" y="7327"/>
                  </a:cubicBezTo>
                  <a:cubicBezTo>
                    <a:pt x="928" y="7653"/>
                    <a:pt x="1203" y="7954"/>
                    <a:pt x="1504" y="8230"/>
                  </a:cubicBezTo>
                  <a:cubicBezTo>
                    <a:pt x="1805" y="8505"/>
                    <a:pt x="2131" y="8731"/>
                    <a:pt x="2507" y="8932"/>
                  </a:cubicBezTo>
                  <a:cubicBezTo>
                    <a:pt x="3133" y="9255"/>
                    <a:pt x="3833" y="9393"/>
                    <a:pt x="4528" y="9393"/>
                  </a:cubicBezTo>
                  <a:cubicBezTo>
                    <a:pt x="4640" y="9393"/>
                    <a:pt x="4751" y="9390"/>
                    <a:pt x="4863" y="9383"/>
                  </a:cubicBezTo>
                  <a:cubicBezTo>
                    <a:pt x="5665" y="9333"/>
                    <a:pt x="6467" y="9157"/>
                    <a:pt x="7193" y="8806"/>
                  </a:cubicBezTo>
                  <a:cubicBezTo>
                    <a:pt x="7544" y="8631"/>
                    <a:pt x="7895" y="8430"/>
                    <a:pt x="8196" y="8180"/>
                  </a:cubicBezTo>
                  <a:cubicBezTo>
                    <a:pt x="8522" y="7929"/>
                    <a:pt x="8823" y="7653"/>
                    <a:pt x="9098" y="7353"/>
                  </a:cubicBezTo>
                  <a:cubicBezTo>
                    <a:pt x="9625" y="6776"/>
                    <a:pt x="10051" y="6049"/>
                    <a:pt x="10276" y="5297"/>
                  </a:cubicBezTo>
                  <a:cubicBezTo>
                    <a:pt x="10402" y="4921"/>
                    <a:pt x="10502" y="4520"/>
                    <a:pt x="10602" y="4145"/>
                  </a:cubicBezTo>
                  <a:cubicBezTo>
                    <a:pt x="10702" y="3769"/>
                    <a:pt x="10828" y="3418"/>
                    <a:pt x="11028" y="3092"/>
                  </a:cubicBezTo>
                  <a:cubicBezTo>
                    <a:pt x="11254" y="2791"/>
                    <a:pt x="11529" y="2540"/>
                    <a:pt x="11855" y="2440"/>
                  </a:cubicBezTo>
                  <a:cubicBezTo>
                    <a:pt x="12006" y="2390"/>
                    <a:pt x="12206" y="2390"/>
                    <a:pt x="12407" y="2365"/>
                  </a:cubicBezTo>
                  <a:cubicBezTo>
                    <a:pt x="12507" y="2340"/>
                    <a:pt x="12632" y="2315"/>
                    <a:pt x="12757" y="2265"/>
                  </a:cubicBezTo>
                  <a:cubicBezTo>
                    <a:pt x="12858" y="2215"/>
                    <a:pt x="12983" y="2089"/>
                    <a:pt x="13008" y="1964"/>
                  </a:cubicBezTo>
                  <a:lnTo>
                    <a:pt x="13033" y="1939"/>
                  </a:lnTo>
                  <a:lnTo>
                    <a:pt x="13033" y="1889"/>
                  </a:lnTo>
                  <a:cubicBezTo>
                    <a:pt x="13008" y="1764"/>
                    <a:pt x="12933" y="1638"/>
                    <a:pt x="12833" y="1588"/>
                  </a:cubicBezTo>
                  <a:cubicBezTo>
                    <a:pt x="12732" y="1538"/>
                    <a:pt x="12657" y="1513"/>
                    <a:pt x="12582" y="1488"/>
                  </a:cubicBezTo>
                  <a:cubicBezTo>
                    <a:pt x="12432" y="1438"/>
                    <a:pt x="12281" y="1388"/>
                    <a:pt x="12206" y="1337"/>
                  </a:cubicBezTo>
                  <a:cubicBezTo>
                    <a:pt x="12006" y="1262"/>
                    <a:pt x="12081" y="962"/>
                    <a:pt x="12031" y="611"/>
                  </a:cubicBezTo>
                  <a:cubicBezTo>
                    <a:pt x="12031" y="410"/>
                    <a:pt x="11905" y="210"/>
                    <a:pt x="11705" y="109"/>
                  </a:cubicBezTo>
                  <a:cubicBezTo>
                    <a:pt x="11571" y="33"/>
                    <a:pt x="11422" y="0"/>
                    <a:pt x="11281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0"/>
            <p:cNvSpPr/>
            <p:nvPr/>
          </p:nvSpPr>
          <p:spPr>
            <a:xfrm>
              <a:off x="4517805" y="1924916"/>
              <a:ext cx="22273" cy="19953"/>
            </a:xfrm>
            <a:custGeom>
              <a:avLst/>
              <a:gdLst/>
              <a:ahLst/>
              <a:cxnLst/>
              <a:rect l="l" t="t" r="r" b="b"/>
              <a:pathLst>
                <a:path w="1229" h="1101" extrusionOk="0">
                  <a:moveTo>
                    <a:pt x="582" y="0"/>
                  </a:moveTo>
                  <a:cubicBezTo>
                    <a:pt x="530" y="0"/>
                    <a:pt x="478" y="7"/>
                    <a:pt x="426" y="20"/>
                  </a:cubicBezTo>
                  <a:cubicBezTo>
                    <a:pt x="151" y="120"/>
                    <a:pt x="0" y="446"/>
                    <a:pt x="100" y="722"/>
                  </a:cubicBezTo>
                  <a:cubicBezTo>
                    <a:pt x="161" y="944"/>
                    <a:pt x="385" y="1101"/>
                    <a:pt x="613" y="1101"/>
                  </a:cubicBezTo>
                  <a:cubicBezTo>
                    <a:pt x="668" y="1101"/>
                    <a:pt x="724" y="1092"/>
                    <a:pt x="777" y="1072"/>
                  </a:cubicBezTo>
                  <a:cubicBezTo>
                    <a:pt x="1078" y="972"/>
                    <a:pt x="1228" y="671"/>
                    <a:pt x="1128" y="371"/>
                  </a:cubicBezTo>
                  <a:cubicBezTo>
                    <a:pt x="1045" y="143"/>
                    <a:pt x="825" y="0"/>
                    <a:pt x="582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0"/>
            <p:cNvSpPr/>
            <p:nvPr/>
          </p:nvSpPr>
          <p:spPr>
            <a:xfrm>
              <a:off x="4362906" y="1976477"/>
              <a:ext cx="22273" cy="19772"/>
            </a:xfrm>
            <a:custGeom>
              <a:avLst/>
              <a:gdLst/>
              <a:ahLst/>
              <a:cxnLst/>
              <a:rect l="l" t="t" r="r" b="b"/>
              <a:pathLst>
                <a:path w="1229" h="1091" extrusionOk="0">
                  <a:moveTo>
                    <a:pt x="626" y="1"/>
                  </a:moveTo>
                  <a:cubicBezTo>
                    <a:pt x="568" y="1"/>
                    <a:pt x="509" y="11"/>
                    <a:pt x="452" y="32"/>
                  </a:cubicBezTo>
                  <a:cubicBezTo>
                    <a:pt x="151" y="132"/>
                    <a:pt x="1" y="433"/>
                    <a:pt x="101" y="709"/>
                  </a:cubicBezTo>
                  <a:cubicBezTo>
                    <a:pt x="180" y="947"/>
                    <a:pt x="385" y="1090"/>
                    <a:pt x="604" y="1090"/>
                  </a:cubicBezTo>
                  <a:cubicBezTo>
                    <a:pt x="662" y="1090"/>
                    <a:pt x="720" y="1080"/>
                    <a:pt x="778" y="1059"/>
                  </a:cubicBezTo>
                  <a:cubicBezTo>
                    <a:pt x="1078" y="959"/>
                    <a:pt x="1229" y="658"/>
                    <a:pt x="1129" y="383"/>
                  </a:cubicBezTo>
                  <a:cubicBezTo>
                    <a:pt x="1049" y="145"/>
                    <a:pt x="844" y="1"/>
                    <a:pt x="626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0"/>
            <p:cNvSpPr/>
            <p:nvPr/>
          </p:nvSpPr>
          <p:spPr>
            <a:xfrm>
              <a:off x="4558673" y="1985502"/>
              <a:ext cx="7738" cy="14842"/>
            </a:xfrm>
            <a:custGeom>
              <a:avLst/>
              <a:gdLst/>
              <a:ahLst/>
              <a:cxnLst/>
              <a:rect l="l" t="t" r="r" b="b"/>
              <a:pathLst>
                <a:path w="427" h="819" extrusionOk="0">
                  <a:moveTo>
                    <a:pt x="191" y="0"/>
                  </a:moveTo>
                  <a:cubicBezTo>
                    <a:pt x="138" y="0"/>
                    <a:pt x="88" y="24"/>
                    <a:pt x="51" y="60"/>
                  </a:cubicBezTo>
                  <a:lnTo>
                    <a:pt x="51" y="85"/>
                  </a:lnTo>
                  <a:cubicBezTo>
                    <a:pt x="51" y="85"/>
                    <a:pt x="26" y="110"/>
                    <a:pt x="26" y="186"/>
                  </a:cubicBezTo>
                  <a:cubicBezTo>
                    <a:pt x="1" y="261"/>
                    <a:pt x="1" y="361"/>
                    <a:pt x="1" y="461"/>
                  </a:cubicBezTo>
                  <a:cubicBezTo>
                    <a:pt x="26" y="536"/>
                    <a:pt x="51" y="637"/>
                    <a:pt x="101" y="687"/>
                  </a:cubicBezTo>
                  <a:cubicBezTo>
                    <a:pt x="126" y="762"/>
                    <a:pt x="176" y="787"/>
                    <a:pt x="176" y="787"/>
                  </a:cubicBezTo>
                  <a:cubicBezTo>
                    <a:pt x="176" y="812"/>
                    <a:pt x="201" y="812"/>
                    <a:pt x="226" y="812"/>
                  </a:cubicBezTo>
                  <a:cubicBezTo>
                    <a:pt x="240" y="817"/>
                    <a:pt x="253" y="819"/>
                    <a:pt x="266" y="819"/>
                  </a:cubicBezTo>
                  <a:cubicBezTo>
                    <a:pt x="327" y="819"/>
                    <a:pt x="381" y="774"/>
                    <a:pt x="402" y="712"/>
                  </a:cubicBezTo>
                  <a:cubicBezTo>
                    <a:pt x="402" y="712"/>
                    <a:pt x="427" y="662"/>
                    <a:pt x="427" y="612"/>
                  </a:cubicBezTo>
                  <a:cubicBezTo>
                    <a:pt x="427" y="536"/>
                    <a:pt x="427" y="461"/>
                    <a:pt x="402" y="386"/>
                  </a:cubicBezTo>
                  <a:cubicBezTo>
                    <a:pt x="377" y="311"/>
                    <a:pt x="377" y="236"/>
                    <a:pt x="352" y="160"/>
                  </a:cubicBezTo>
                  <a:cubicBezTo>
                    <a:pt x="327" y="110"/>
                    <a:pt x="302" y="60"/>
                    <a:pt x="302" y="60"/>
                  </a:cubicBezTo>
                  <a:cubicBezTo>
                    <a:pt x="276" y="60"/>
                    <a:pt x="251" y="35"/>
                    <a:pt x="251" y="10"/>
                  </a:cubicBezTo>
                  <a:cubicBezTo>
                    <a:pt x="231" y="3"/>
                    <a:pt x="211" y="0"/>
                    <a:pt x="191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0"/>
            <p:cNvSpPr/>
            <p:nvPr/>
          </p:nvSpPr>
          <p:spPr>
            <a:xfrm>
              <a:off x="4535512" y="1989145"/>
              <a:ext cx="9097" cy="25172"/>
            </a:xfrm>
            <a:custGeom>
              <a:avLst/>
              <a:gdLst/>
              <a:ahLst/>
              <a:cxnLst/>
              <a:rect l="l" t="t" r="r" b="b"/>
              <a:pathLst>
                <a:path w="502" h="1389" extrusionOk="0">
                  <a:moveTo>
                    <a:pt x="196" y="0"/>
                  </a:moveTo>
                  <a:cubicBezTo>
                    <a:pt x="142" y="0"/>
                    <a:pt x="95" y="28"/>
                    <a:pt x="76" y="85"/>
                  </a:cubicBezTo>
                  <a:cubicBezTo>
                    <a:pt x="76" y="85"/>
                    <a:pt x="51" y="160"/>
                    <a:pt x="26" y="285"/>
                  </a:cubicBezTo>
                  <a:cubicBezTo>
                    <a:pt x="1" y="411"/>
                    <a:pt x="1" y="561"/>
                    <a:pt x="1" y="736"/>
                  </a:cubicBezTo>
                  <a:cubicBezTo>
                    <a:pt x="51" y="887"/>
                    <a:pt x="101" y="1062"/>
                    <a:pt x="151" y="1162"/>
                  </a:cubicBezTo>
                  <a:cubicBezTo>
                    <a:pt x="201" y="1263"/>
                    <a:pt x="251" y="1338"/>
                    <a:pt x="251" y="1338"/>
                  </a:cubicBezTo>
                  <a:cubicBezTo>
                    <a:pt x="301" y="1363"/>
                    <a:pt x="326" y="1388"/>
                    <a:pt x="377" y="1388"/>
                  </a:cubicBezTo>
                  <a:cubicBezTo>
                    <a:pt x="452" y="1363"/>
                    <a:pt x="502" y="1313"/>
                    <a:pt x="502" y="1238"/>
                  </a:cubicBezTo>
                  <a:cubicBezTo>
                    <a:pt x="502" y="1238"/>
                    <a:pt x="502" y="1162"/>
                    <a:pt x="477" y="1062"/>
                  </a:cubicBezTo>
                  <a:cubicBezTo>
                    <a:pt x="452" y="937"/>
                    <a:pt x="427" y="812"/>
                    <a:pt x="427" y="661"/>
                  </a:cubicBezTo>
                  <a:cubicBezTo>
                    <a:pt x="377" y="536"/>
                    <a:pt x="377" y="386"/>
                    <a:pt x="351" y="285"/>
                  </a:cubicBezTo>
                  <a:cubicBezTo>
                    <a:pt x="326" y="185"/>
                    <a:pt x="301" y="110"/>
                    <a:pt x="301" y="110"/>
                  </a:cubicBezTo>
                  <a:cubicBezTo>
                    <a:pt x="301" y="60"/>
                    <a:pt x="276" y="35"/>
                    <a:pt x="251" y="10"/>
                  </a:cubicBezTo>
                  <a:cubicBezTo>
                    <a:pt x="232" y="3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0"/>
            <p:cNvSpPr/>
            <p:nvPr/>
          </p:nvSpPr>
          <p:spPr>
            <a:xfrm>
              <a:off x="4514163" y="1991809"/>
              <a:ext cx="8644" cy="30681"/>
            </a:xfrm>
            <a:custGeom>
              <a:avLst/>
              <a:gdLst/>
              <a:ahLst/>
              <a:cxnLst/>
              <a:rect l="l" t="t" r="r" b="b"/>
              <a:pathLst>
                <a:path w="477" h="1693" extrusionOk="0">
                  <a:moveTo>
                    <a:pt x="339" y="0"/>
                  </a:moveTo>
                  <a:cubicBezTo>
                    <a:pt x="308" y="0"/>
                    <a:pt x="276" y="13"/>
                    <a:pt x="251" y="38"/>
                  </a:cubicBezTo>
                  <a:cubicBezTo>
                    <a:pt x="251" y="38"/>
                    <a:pt x="201" y="113"/>
                    <a:pt x="126" y="264"/>
                  </a:cubicBezTo>
                  <a:cubicBezTo>
                    <a:pt x="51" y="414"/>
                    <a:pt x="1" y="614"/>
                    <a:pt x="1" y="840"/>
                  </a:cubicBezTo>
                  <a:cubicBezTo>
                    <a:pt x="1" y="1041"/>
                    <a:pt x="26" y="1241"/>
                    <a:pt x="76" y="1391"/>
                  </a:cubicBezTo>
                  <a:cubicBezTo>
                    <a:pt x="126" y="1542"/>
                    <a:pt x="201" y="1642"/>
                    <a:pt x="201" y="1642"/>
                  </a:cubicBezTo>
                  <a:cubicBezTo>
                    <a:pt x="226" y="1667"/>
                    <a:pt x="251" y="1692"/>
                    <a:pt x="301" y="1692"/>
                  </a:cubicBezTo>
                  <a:cubicBezTo>
                    <a:pt x="377" y="1692"/>
                    <a:pt x="427" y="1617"/>
                    <a:pt x="427" y="1542"/>
                  </a:cubicBezTo>
                  <a:cubicBezTo>
                    <a:pt x="427" y="1542"/>
                    <a:pt x="427" y="1467"/>
                    <a:pt x="427" y="1316"/>
                  </a:cubicBezTo>
                  <a:cubicBezTo>
                    <a:pt x="402" y="1191"/>
                    <a:pt x="402" y="1015"/>
                    <a:pt x="402" y="840"/>
                  </a:cubicBezTo>
                  <a:cubicBezTo>
                    <a:pt x="402" y="665"/>
                    <a:pt x="427" y="489"/>
                    <a:pt x="452" y="364"/>
                  </a:cubicBezTo>
                  <a:cubicBezTo>
                    <a:pt x="452" y="213"/>
                    <a:pt x="477" y="138"/>
                    <a:pt x="477" y="138"/>
                  </a:cubicBezTo>
                  <a:cubicBezTo>
                    <a:pt x="477" y="88"/>
                    <a:pt x="452" y="63"/>
                    <a:pt x="427" y="38"/>
                  </a:cubicBezTo>
                  <a:cubicBezTo>
                    <a:pt x="402" y="13"/>
                    <a:pt x="370" y="0"/>
                    <a:pt x="339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0"/>
            <p:cNvSpPr/>
            <p:nvPr/>
          </p:nvSpPr>
          <p:spPr>
            <a:xfrm>
              <a:off x="4485999" y="1988238"/>
              <a:ext cx="15912" cy="26640"/>
            </a:xfrm>
            <a:custGeom>
              <a:avLst/>
              <a:gdLst/>
              <a:ahLst/>
              <a:cxnLst/>
              <a:rect l="l" t="t" r="r" b="b"/>
              <a:pathLst>
                <a:path w="878" h="1470" extrusionOk="0">
                  <a:moveTo>
                    <a:pt x="744" y="0"/>
                  </a:moveTo>
                  <a:cubicBezTo>
                    <a:pt x="729" y="0"/>
                    <a:pt x="715" y="3"/>
                    <a:pt x="703" y="9"/>
                  </a:cubicBezTo>
                  <a:cubicBezTo>
                    <a:pt x="703" y="9"/>
                    <a:pt x="677" y="35"/>
                    <a:pt x="627" y="35"/>
                  </a:cubicBezTo>
                  <a:cubicBezTo>
                    <a:pt x="602" y="60"/>
                    <a:pt x="527" y="110"/>
                    <a:pt x="477" y="135"/>
                  </a:cubicBezTo>
                  <a:cubicBezTo>
                    <a:pt x="352" y="235"/>
                    <a:pt x="226" y="385"/>
                    <a:pt x="126" y="586"/>
                  </a:cubicBezTo>
                  <a:cubicBezTo>
                    <a:pt x="51" y="761"/>
                    <a:pt x="1" y="962"/>
                    <a:pt x="1" y="1112"/>
                  </a:cubicBezTo>
                  <a:cubicBezTo>
                    <a:pt x="26" y="1263"/>
                    <a:pt x="51" y="1363"/>
                    <a:pt x="51" y="1363"/>
                  </a:cubicBezTo>
                  <a:cubicBezTo>
                    <a:pt x="51" y="1413"/>
                    <a:pt x="101" y="1438"/>
                    <a:pt x="126" y="1463"/>
                  </a:cubicBezTo>
                  <a:cubicBezTo>
                    <a:pt x="139" y="1468"/>
                    <a:pt x="153" y="1470"/>
                    <a:pt x="166" y="1470"/>
                  </a:cubicBezTo>
                  <a:cubicBezTo>
                    <a:pt x="226" y="1470"/>
                    <a:pt x="281" y="1425"/>
                    <a:pt x="301" y="1363"/>
                  </a:cubicBezTo>
                  <a:cubicBezTo>
                    <a:pt x="301" y="1363"/>
                    <a:pt x="327" y="1288"/>
                    <a:pt x="352" y="1162"/>
                  </a:cubicBezTo>
                  <a:cubicBezTo>
                    <a:pt x="402" y="1037"/>
                    <a:pt x="427" y="887"/>
                    <a:pt x="502" y="761"/>
                  </a:cubicBezTo>
                  <a:cubicBezTo>
                    <a:pt x="577" y="611"/>
                    <a:pt x="652" y="461"/>
                    <a:pt x="728" y="360"/>
                  </a:cubicBezTo>
                  <a:cubicBezTo>
                    <a:pt x="778" y="285"/>
                    <a:pt x="828" y="185"/>
                    <a:pt x="828" y="185"/>
                  </a:cubicBezTo>
                  <a:cubicBezTo>
                    <a:pt x="853" y="160"/>
                    <a:pt x="878" y="110"/>
                    <a:pt x="853" y="85"/>
                  </a:cubicBezTo>
                  <a:cubicBezTo>
                    <a:pt x="834" y="28"/>
                    <a:pt x="787" y="0"/>
                    <a:pt x="744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0"/>
            <p:cNvSpPr/>
            <p:nvPr/>
          </p:nvSpPr>
          <p:spPr>
            <a:xfrm>
              <a:off x="4462385" y="1981315"/>
              <a:ext cx="16818" cy="34813"/>
            </a:xfrm>
            <a:custGeom>
              <a:avLst/>
              <a:gdLst/>
              <a:ahLst/>
              <a:cxnLst/>
              <a:rect l="l" t="t" r="r" b="b"/>
              <a:pathLst>
                <a:path w="928" h="1921" extrusionOk="0">
                  <a:moveTo>
                    <a:pt x="801" y="1"/>
                  </a:moveTo>
                  <a:cubicBezTo>
                    <a:pt x="779" y="1"/>
                    <a:pt x="755" y="6"/>
                    <a:pt x="727" y="16"/>
                  </a:cubicBezTo>
                  <a:cubicBezTo>
                    <a:pt x="727" y="16"/>
                    <a:pt x="702" y="41"/>
                    <a:pt x="652" y="66"/>
                  </a:cubicBezTo>
                  <a:cubicBezTo>
                    <a:pt x="627" y="91"/>
                    <a:pt x="552" y="141"/>
                    <a:pt x="477" y="216"/>
                  </a:cubicBezTo>
                  <a:cubicBezTo>
                    <a:pt x="326" y="341"/>
                    <a:pt x="176" y="567"/>
                    <a:pt x="101" y="818"/>
                  </a:cubicBezTo>
                  <a:cubicBezTo>
                    <a:pt x="0" y="1068"/>
                    <a:pt x="0" y="1319"/>
                    <a:pt x="26" y="1519"/>
                  </a:cubicBezTo>
                  <a:cubicBezTo>
                    <a:pt x="51" y="1720"/>
                    <a:pt x="101" y="1845"/>
                    <a:pt x="101" y="1845"/>
                  </a:cubicBezTo>
                  <a:cubicBezTo>
                    <a:pt x="126" y="1870"/>
                    <a:pt x="176" y="1920"/>
                    <a:pt x="226" y="1920"/>
                  </a:cubicBezTo>
                  <a:cubicBezTo>
                    <a:pt x="301" y="1920"/>
                    <a:pt x="351" y="1845"/>
                    <a:pt x="351" y="1770"/>
                  </a:cubicBezTo>
                  <a:cubicBezTo>
                    <a:pt x="351" y="1770"/>
                    <a:pt x="351" y="1670"/>
                    <a:pt x="376" y="1494"/>
                  </a:cubicBezTo>
                  <a:cubicBezTo>
                    <a:pt x="376" y="1344"/>
                    <a:pt x="401" y="1143"/>
                    <a:pt x="477" y="943"/>
                  </a:cubicBezTo>
                  <a:cubicBezTo>
                    <a:pt x="502" y="843"/>
                    <a:pt x="552" y="742"/>
                    <a:pt x="602" y="642"/>
                  </a:cubicBezTo>
                  <a:cubicBezTo>
                    <a:pt x="627" y="567"/>
                    <a:pt x="677" y="492"/>
                    <a:pt x="727" y="417"/>
                  </a:cubicBezTo>
                  <a:cubicBezTo>
                    <a:pt x="802" y="291"/>
                    <a:pt x="878" y="191"/>
                    <a:pt x="878" y="191"/>
                  </a:cubicBezTo>
                  <a:cubicBezTo>
                    <a:pt x="928" y="141"/>
                    <a:pt x="928" y="91"/>
                    <a:pt x="903" y="66"/>
                  </a:cubicBezTo>
                  <a:cubicBezTo>
                    <a:pt x="871" y="18"/>
                    <a:pt x="839" y="1"/>
                    <a:pt x="80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0"/>
            <p:cNvSpPr/>
            <p:nvPr/>
          </p:nvSpPr>
          <p:spPr>
            <a:xfrm>
              <a:off x="4475560" y="1806264"/>
              <a:ext cx="15005" cy="7738"/>
            </a:xfrm>
            <a:custGeom>
              <a:avLst/>
              <a:gdLst/>
              <a:ahLst/>
              <a:cxnLst/>
              <a:rect l="l" t="t" r="r" b="b"/>
              <a:pathLst>
                <a:path w="828" h="427" extrusionOk="0">
                  <a:moveTo>
                    <a:pt x="451" y="0"/>
                  </a:moveTo>
                  <a:cubicBezTo>
                    <a:pt x="351" y="0"/>
                    <a:pt x="276" y="0"/>
                    <a:pt x="201" y="25"/>
                  </a:cubicBezTo>
                  <a:cubicBezTo>
                    <a:pt x="126" y="50"/>
                    <a:pt x="75" y="75"/>
                    <a:pt x="75" y="75"/>
                  </a:cubicBezTo>
                  <a:cubicBezTo>
                    <a:pt x="50" y="101"/>
                    <a:pt x="50" y="101"/>
                    <a:pt x="50" y="126"/>
                  </a:cubicBezTo>
                  <a:cubicBezTo>
                    <a:pt x="0" y="201"/>
                    <a:pt x="25" y="276"/>
                    <a:pt x="101" y="301"/>
                  </a:cubicBezTo>
                  <a:cubicBezTo>
                    <a:pt x="101" y="301"/>
                    <a:pt x="151" y="326"/>
                    <a:pt x="201" y="351"/>
                  </a:cubicBezTo>
                  <a:cubicBezTo>
                    <a:pt x="251" y="376"/>
                    <a:pt x="326" y="401"/>
                    <a:pt x="376" y="401"/>
                  </a:cubicBezTo>
                  <a:cubicBezTo>
                    <a:pt x="451" y="426"/>
                    <a:pt x="527" y="426"/>
                    <a:pt x="602" y="426"/>
                  </a:cubicBezTo>
                  <a:cubicBezTo>
                    <a:pt x="652" y="426"/>
                    <a:pt x="702" y="401"/>
                    <a:pt x="702" y="401"/>
                  </a:cubicBezTo>
                  <a:cubicBezTo>
                    <a:pt x="727" y="401"/>
                    <a:pt x="752" y="401"/>
                    <a:pt x="752" y="376"/>
                  </a:cubicBezTo>
                  <a:cubicBezTo>
                    <a:pt x="827" y="326"/>
                    <a:pt x="827" y="226"/>
                    <a:pt x="777" y="176"/>
                  </a:cubicBezTo>
                  <a:cubicBezTo>
                    <a:pt x="777" y="176"/>
                    <a:pt x="752" y="126"/>
                    <a:pt x="677" y="101"/>
                  </a:cubicBezTo>
                  <a:cubicBezTo>
                    <a:pt x="627" y="50"/>
                    <a:pt x="552" y="25"/>
                    <a:pt x="451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>
              <a:off x="4488283" y="1823517"/>
              <a:ext cx="15458" cy="8862"/>
            </a:xfrm>
            <a:custGeom>
              <a:avLst/>
              <a:gdLst/>
              <a:ahLst/>
              <a:cxnLst/>
              <a:rect l="l" t="t" r="r" b="b"/>
              <a:pathLst>
                <a:path w="853" h="489" extrusionOk="0">
                  <a:moveTo>
                    <a:pt x="150" y="1"/>
                  </a:moveTo>
                  <a:cubicBezTo>
                    <a:pt x="125" y="1"/>
                    <a:pt x="100" y="26"/>
                    <a:pt x="75" y="26"/>
                  </a:cubicBezTo>
                  <a:cubicBezTo>
                    <a:pt x="25" y="76"/>
                    <a:pt x="0" y="151"/>
                    <a:pt x="50" y="226"/>
                  </a:cubicBezTo>
                  <a:cubicBezTo>
                    <a:pt x="50" y="226"/>
                    <a:pt x="75" y="251"/>
                    <a:pt x="150" y="301"/>
                  </a:cubicBezTo>
                  <a:cubicBezTo>
                    <a:pt x="201" y="352"/>
                    <a:pt x="276" y="402"/>
                    <a:pt x="351" y="427"/>
                  </a:cubicBezTo>
                  <a:cubicBezTo>
                    <a:pt x="426" y="452"/>
                    <a:pt x="501" y="477"/>
                    <a:pt x="577" y="477"/>
                  </a:cubicBezTo>
                  <a:cubicBezTo>
                    <a:pt x="602" y="485"/>
                    <a:pt x="624" y="488"/>
                    <a:pt x="642" y="488"/>
                  </a:cubicBezTo>
                  <a:cubicBezTo>
                    <a:pt x="680" y="488"/>
                    <a:pt x="702" y="477"/>
                    <a:pt x="702" y="477"/>
                  </a:cubicBezTo>
                  <a:cubicBezTo>
                    <a:pt x="727" y="477"/>
                    <a:pt x="752" y="477"/>
                    <a:pt x="752" y="452"/>
                  </a:cubicBezTo>
                  <a:cubicBezTo>
                    <a:pt x="827" y="402"/>
                    <a:pt x="852" y="327"/>
                    <a:pt x="802" y="251"/>
                  </a:cubicBezTo>
                  <a:cubicBezTo>
                    <a:pt x="802" y="251"/>
                    <a:pt x="752" y="201"/>
                    <a:pt x="702" y="176"/>
                  </a:cubicBezTo>
                  <a:cubicBezTo>
                    <a:pt x="652" y="126"/>
                    <a:pt x="577" y="76"/>
                    <a:pt x="501" y="51"/>
                  </a:cubicBezTo>
                  <a:cubicBezTo>
                    <a:pt x="426" y="26"/>
                    <a:pt x="326" y="1"/>
                    <a:pt x="251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>
              <a:off x="4508708" y="1819439"/>
              <a:ext cx="9569" cy="8808"/>
            </a:xfrm>
            <a:custGeom>
              <a:avLst/>
              <a:gdLst/>
              <a:ahLst/>
              <a:cxnLst/>
              <a:rect l="l" t="t" r="r" b="b"/>
              <a:pathLst>
                <a:path w="528" h="486" extrusionOk="0">
                  <a:moveTo>
                    <a:pt x="201" y="0"/>
                  </a:moveTo>
                  <a:cubicBezTo>
                    <a:pt x="176" y="0"/>
                    <a:pt x="126" y="25"/>
                    <a:pt x="126" y="25"/>
                  </a:cubicBezTo>
                  <a:lnTo>
                    <a:pt x="101" y="25"/>
                  </a:lnTo>
                  <a:cubicBezTo>
                    <a:pt x="26" y="75"/>
                    <a:pt x="1" y="176"/>
                    <a:pt x="51" y="251"/>
                  </a:cubicBezTo>
                  <a:cubicBezTo>
                    <a:pt x="51" y="251"/>
                    <a:pt x="51" y="276"/>
                    <a:pt x="76" y="276"/>
                  </a:cubicBezTo>
                  <a:cubicBezTo>
                    <a:pt x="76" y="301"/>
                    <a:pt x="76" y="301"/>
                    <a:pt x="76" y="326"/>
                  </a:cubicBezTo>
                  <a:cubicBezTo>
                    <a:pt x="101" y="351"/>
                    <a:pt x="126" y="376"/>
                    <a:pt x="151" y="401"/>
                  </a:cubicBezTo>
                  <a:cubicBezTo>
                    <a:pt x="176" y="426"/>
                    <a:pt x="201" y="426"/>
                    <a:pt x="226" y="451"/>
                  </a:cubicBezTo>
                  <a:cubicBezTo>
                    <a:pt x="252" y="451"/>
                    <a:pt x="277" y="476"/>
                    <a:pt x="277" y="476"/>
                  </a:cubicBezTo>
                  <a:lnTo>
                    <a:pt x="327" y="476"/>
                  </a:lnTo>
                  <a:cubicBezTo>
                    <a:pt x="345" y="483"/>
                    <a:pt x="366" y="486"/>
                    <a:pt x="386" y="486"/>
                  </a:cubicBezTo>
                  <a:cubicBezTo>
                    <a:pt x="447" y="486"/>
                    <a:pt x="508" y="458"/>
                    <a:pt x="527" y="401"/>
                  </a:cubicBezTo>
                  <a:cubicBezTo>
                    <a:pt x="527" y="401"/>
                    <a:pt x="527" y="351"/>
                    <a:pt x="527" y="276"/>
                  </a:cubicBezTo>
                  <a:cubicBezTo>
                    <a:pt x="527" y="226"/>
                    <a:pt x="477" y="150"/>
                    <a:pt x="402" y="100"/>
                  </a:cubicBezTo>
                  <a:cubicBezTo>
                    <a:pt x="352" y="50"/>
                    <a:pt x="252" y="0"/>
                    <a:pt x="201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0"/>
            <p:cNvSpPr/>
            <p:nvPr/>
          </p:nvSpPr>
          <p:spPr>
            <a:xfrm>
              <a:off x="4519618" y="1839411"/>
              <a:ext cx="10457" cy="8663"/>
            </a:xfrm>
            <a:custGeom>
              <a:avLst/>
              <a:gdLst/>
              <a:ahLst/>
              <a:cxnLst/>
              <a:rect l="l" t="t" r="r" b="b"/>
              <a:pathLst>
                <a:path w="577" h="478" extrusionOk="0">
                  <a:moveTo>
                    <a:pt x="226" y="1"/>
                  </a:moveTo>
                  <a:cubicBezTo>
                    <a:pt x="151" y="1"/>
                    <a:pt x="126" y="26"/>
                    <a:pt x="126" y="26"/>
                  </a:cubicBezTo>
                  <a:lnTo>
                    <a:pt x="101" y="51"/>
                  </a:lnTo>
                  <a:lnTo>
                    <a:pt x="76" y="51"/>
                  </a:lnTo>
                  <a:cubicBezTo>
                    <a:pt x="25" y="101"/>
                    <a:pt x="0" y="176"/>
                    <a:pt x="51" y="252"/>
                  </a:cubicBezTo>
                  <a:cubicBezTo>
                    <a:pt x="51" y="252"/>
                    <a:pt x="76" y="277"/>
                    <a:pt x="101" y="327"/>
                  </a:cubicBezTo>
                  <a:cubicBezTo>
                    <a:pt x="126" y="352"/>
                    <a:pt x="151" y="377"/>
                    <a:pt x="176" y="402"/>
                  </a:cubicBezTo>
                  <a:cubicBezTo>
                    <a:pt x="226" y="427"/>
                    <a:pt x="251" y="452"/>
                    <a:pt x="301" y="452"/>
                  </a:cubicBezTo>
                  <a:cubicBezTo>
                    <a:pt x="351" y="477"/>
                    <a:pt x="376" y="477"/>
                    <a:pt x="376" y="477"/>
                  </a:cubicBezTo>
                  <a:lnTo>
                    <a:pt x="401" y="477"/>
                  </a:lnTo>
                  <a:cubicBezTo>
                    <a:pt x="502" y="477"/>
                    <a:pt x="577" y="402"/>
                    <a:pt x="577" y="327"/>
                  </a:cubicBezTo>
                  <a:cubicBezTo>
                    <a:pt x="577" y="327"/>
                    <a:pt x="577" y="277"/>
                    <a:pt x="552" y="226"/>
                  </a:cubicBezTo>
                  <a:cubicBezTo>
                    <a:pt x="527" y="176"/>
                    <a:pt x="477" y="101"/>
                    <a:pt x="401" y="76"/>
                  </a:cubicBezTo>
                  <a:cubicBezTo>
                    <a:pt x="351" y="26"/>
                    <a:pt x="276" y="1"/>
                    <a:pt x="226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0"/>
            <p:cNvSpPr/>
            <p:nvPr/>
          </p:nvSpPr>
          <p:spPr>
            <a:xfrm>
              <a:off x="4334743" y="1843054"/>
              <a:ext cx="9116" cy="8282"/>
            </a:xfrm>
            <a:custGeom>
              <a:avLst/>
              <a:gdLst/>
              <a:ahLst/>
              <a:cxnLst/>
              <a:rect l="l" t="t" r="r" b="b"/>
              <a:pathLst>
                <a:path w="503" h="457" extrusionOk="0">
                  <a:moveTo>
                    <a:pt x="277" y="0"/>
                  </a:moveTo>
                  <a:cubicBezTo>
                    <a:pt x="226" y="25"/>
                    <a:pt x="151" y="51"/>
                    <a:pt x="126" y="76"/>
                  </a:cubicBezTo>
                  <a:cubicBezTo>
                    <a:pt x="76" y="126"/>
                    <a:pt x="26" y="176"/>
                    <a:pt x="26" y="226"/>
                  </a:cubicBezTo>
                  <a:cubicBezTo>
                    <a:pt x="1" y="276"/>
                    <a:pt x="26" y="326"/>
                    <a:pt x="26" y="326"/>
                  </a:cubicBezTo>
                  <a:cubicBezTo>
                    <a:pt x="26" y="391"/>
                    <a:pt x="101" y="456"/>
                    <a:pt x="170" y="456"/>
                  </a:cubicBezTo>
                  <a:cubicBezTo>
                    <a:pt x="181" y="456"/>
                    <a:pt x="191" y="455"/>
                    <a:pt x="201" y="452"/>
                  </a:cubicBezTo>
                  <a:lnTo>
                    <a:pt x="302" y="452"/>
                  </a:lnTo>
                  <a:cubicBezTo>
                    <a:pt x="327" y="426"/>
                    <a:pt x="377" y="401"/>
                    <a:pt x="402" y="376"/>
                  </a:cubicBezTo>
                  <a:cubicBezTo>
                    <a:pt x="427" y="351"/>
                    <a:pt x="452" y="301"/>
                    <a:pt x="452" y="276"/>
                  </a:cubicBezTo>
                  <a:cubicBezTo>
                    <a:pt x="477" y="226"/>
                    <a:pt x="477" y="201"/>
                    <a:pt x="477" y="201"/>
                  </a:cubicBezTo>
                  <a:cubicBezTo>
                    <a:pt x="502" y="126"/>
                    <a:pt x="452" y="25"/>
                    <a:pt x="377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0"/>
            <p:cNvSpPr/>
            <p:nvPr/>
          </p:nvSpPr>
          <p:spPr>
            <a:xfrm>
              <a:off x="4336120" y="1860108"/>
              <a:ext cx="8191" cy="8391"/>
            </a:xfrm>
            <a:custGeom>
              <a:avLst/>
              <a:gdLst/>
              <a:ahLst/>
              <a:cxnLst/>
              <a:rect l="l" t="t" r="r" b="b"/>
              <a:pathLst>
                <a:path w="452" h="463" extrusionOk="0">
                  <a:moveTo>
                    <a:pt x="249" y="1"/>
                  </a:moveTo>
                  <a:cubicBezTo>
                    <a:pt x="234" y="1"/>
                    <a:pt x="217" y="3"/>
                    <a:pt x="201" y="12"/>
                  </a:cubicBezTo>
                  <a:cubicBezTo>
                    <a:pt x="175" y="12"/>
                    <a:pt x="125" y="62"/>
                    <a:pt x="75" y="87"/>
                  </a:cubicBezTo>
                  <a:cubicBezTo>
                    <a:pt x="25" y="137"/>
                    <a:pt x="0" y="187"/>
                    <a:pt x="0" y="237"/>
                  </a:cubicBezTo>
                  <a:cubicBezTo>
                    <a:pt x="0" y="287"/>
                    <a:pt x="0" y="338"/>
                    <a:pt x="0" y="338"/>
                  </a:cubicBezTo>
                  <a:cubicBezTo>
                    <a:pt x="25" y="413"/>
                    <a:pt x="125" y="463"/>
                    <a:pt x="201" y="463"/>
                  </a:cubicBezTo>
                  <a:lnTo>
                    <a:pt x="226" y="463"/>
                  </a:lnTo>
                  <a:cubicBezTo>
                    <a:pt x="226" y="463"/>
                    <a:pt x="276" y="438"/>
                    <a:pt x="301" y="438"/>
                  </a:cubicBezTo>
                  <a:cubicBezTo>
                    <a:pt x="326" y="413"/>
                    <a:pt x="351" y="388"/>
                    <a:pt x="376" y="363"/>
                  </a:cubicBezTo>
                  <a:cubicBezTo>
                    <a:pt x="401" y="313"/>
                    <a:pt x="426" y="287"/>
                    <a:pt x="426" y="262"/>
                  </a:cubicBezTo>
                  <a:cubicBezTo>
                    <a:pt x="451" y="212"/>
                    <a:pt x="451" y="187"/>
                    <a:pt x="451" y="187"/>
                  </a:cubicBezTo>
                  <a:cubicBezTo>
                    <a:pt x="451" y="87"/>
                    <a:pt x="401" y="12"/>
                    <a:pt x="326" y="12"/>
                  </a:cubicBezTo>
                  <a:lnTo>
                    <a:pt x="301" y="12"/>
                  </a:lnTo>
                  <a:cubicBezTo>
                    <a:pt x="301" y="12"/>
                    <a:pt x="279" y="1"/>
                    <a:pt x="249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0"/>
            <p:cNvSpPr/>
            <p:nvPr/>
          </p:nvSpPr>
          <p:spPr>
            <a:xfrm>
              <a:off x="4316583" y="1865309"/>
              <a:ext cx="11363" cy="11997"/>
            </a:xfrm>
            <a:custGeom>
              <a:avLst/>
              <a:gdLst/>
              <a:ahLst/>
              <a:cxnLst/>
              <a:rect l="l" t="t" r="r" b="b"/>
              <a:pathLst>
                <a:path w="627" h="662" extrusionOk="0">
                  <a:moveTo>
                    <a:pt x="477" y="0"/>
                  </a:moveTo>
                  <a:cubicBezTo>
                    <a:pt x="477" y="0"/>
                    <a:pt x="426" y="0"/>
                    <a:pt x="351" y="26"/>
                  </a:cubicBezTo>
                  <a:cubicBezTo>
                    <a:pt x="301" y="76"/>
                    <a:pt x="226" y="126"/>
                    <a:pt x="151" y="176"/>
                  </a:cubicBezTo>
                  <a:cubicBezTo>
                    <a:pt x="101" y="251"/>
                    <a:pt x="50" y="351"/>
                    <a:pt x="25" y="401"/>
                  </a:cubicBezTo>
                  <a:cubicBezTo>
                    <a:pt x="0" y="477"/>
                    <a:pt x="25" y="527"/>
                    <a:pt x="25" y="527"/>
                  </a:cubicBezTo>
                  <a:cubicBezTo>
                    <a:pt x="25" y="552"/>
                    <a:pt x="25" y="577"/>
                    <a:pt x="25" y="577"/>
                  </a:cubicBezTo>
                  <a:cubicBezTo>
                    <a:pt x="63" y="633"/>
                    <a:pt x="115" y="661"/>
                    <a:pt x="170" y="661"/>
                  </a:cubicBezTo>
                  <a:cubicBezTo>
                    <a:pt x="188" y="661"/>
                    <a:pt x="207" y="658"/>
                    <a:pt x="226" y="652"/>
                  </a:cubicBezTo>
                  <a:lnTo>
                    <a:pt x="251" y="652"/>
                  </a:lnTo>
                  <a:cubicBezTo>
                    <a:pt x="251" y="652"/>
                    <a:pt x="276" y="627"/>
                    <a:pt x="326" y="602"/>
                  </a:cubicBezTo>
                  <a:cubicBezTo>
                    <a:pt x="376" y="552"/>
                    <a:pt x="426" y="502"/>
                    <a:pt x="477" y="452"/>
                  </a:cubicBezTo>
                  <a:cubicBezTo>
                    <a:pt x="502" y="401"/>
                    <a:pt x="552" y="326"/>
                    <a:pt x="577" y="276"/>
                  </a:cubicBezTo>
                  <a:cubicBezTo>
                    <a:pt x="602" y="226"/>
                    <a:pt x="627" y="201"/>
                    <a:pt x="627" y="201"/>
                  </a:cubicBezTo>
                  <a:cubicBezTo>
                    <a:pt x="627" y="176"/>
                    <a:pt x="627" y="151"/>
                    <a:pt x="627" y="126"/>
                  </a:cubicBezTo>
                  <a:cubicBezTo>
                    <a:pt x="627" y="51"/>
                    <a:pt x="552" y="0"/>
                    <a:pt x="477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0"/>
            <p:cNvSpPr/>
            <p:nvPr/>
          </p:nvSpPr>
          <p:spPr>
            <a:xfrm>
              <a:off x="4324757" y="1886024"/>
              <a:ext cx="8191" cy="9895"/>
            </a:xfrm>
            <a:custGeom>
              <a:avLst/>
              <a:gdLst/>
              <a:ahLst/>
              <a:cxnLst/>
              <a:rect l="l" t="t" r="r" b="b"/>
              <a:pathLst>
                <a:path w="452" h="546" extrusionOk="0">
                  <a:moveTo>
                    <a:pt x="271" y="1"/>
                  </a:moveTo>
                  <a:cubicBezTo>
                    <a:pt x="250" y="1"/>
                    <a:pt x="226" y="4"/>
                    <a:pt x="201" y="10"/>
                  </a:cubicBezTo>
                  <a:cubicBezTo>
                    <a:pt x="201" y="10"/>
                    <a:pt x="176" y="35"/>
                    <a:pt x="151" y="60"/>
                  </a:cubicBezTo>
                  <a:cubicBezTo>
                    <a:pt x="101" y="86"/>
                    <a:pt x="76" y="136"/>
                    <a:pt x="26" y="186"/>
                  </a:cubicBezTo>
                  <a:cubicBezTo>
                    <a:pt x="26" y="236"/>
                    <a:pt x="0" y="286"/>
                    <a:pt x="0" y="336"/>
                  </a:cubicBezTo>
                  <a:cubicBezTo>
                    <a:pt x="0" y="386"/>
                    <a:pt x="0" y="436"/>
                    <a:pt x="0" y="436"/>
                  </a:cubicBezTo>
                  <a:lnTo>
                    <a:pt x="26" y="436"/>
                  </a:lnTo>
                  <a:cubicBezTo>
                    <a:pt x="45" y="513"/>
                    <a:pt x="108" y="546"/>
                    <a:pt x="181" y="546"/>
                  </a:cubicBezTo>
                  <a:cubicBezTo>
                    <a:pt x="204" y="546"/>
                    <a:pt x="227" y="543"/>
                    <a:pt x="251" y="537"/>
                  </a:cubicBezTo>
                  <a:cubicBezTo>
                    <a:pt x="251" y="537"/>
                    <a:pt x="276" y="512"/>
                    <a:pt x="301" y="487"/>
                  </a:cubicBezTo>
                  <a:cubicBezTo>
                    <a:pt x="351" y="461"/>
                    <a:pt x="376" y="411"/>
                    <a:pt x="401" y="361"/>
                  </a:cubicBezTo>
                  <a:cubicBezTo>
                    <a:pt x="427" y="286"/>
                    <a:pt x="452" y="236"/>
                    <a:pt x="427" y="186"/>
                  </a:cubicBezTo>
                  <a:cubicBezTo>
                    <a:pt x="427" y="136"/>
                    <a:pt x="427" y="111"/>
                    <a:pt x="427" y="111"/>
                  </a:cubicBezTo>
                  <a:cubicBezTo>
                    <a:pt x="427" y="111"/>
                    <a:pt x="427" y="86"/>
                    <a:pt x="427" y="86"/>
                  </a:cubicBezTo>
                  <a:cubicBezTo>
                    <a:pt x="389" y="29"/>
                    <a:pt x="337" y="1"/>
                    <a:pt x="271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0"/>
            <p:cNvSpPr/>
            <p:nvPr/>
          </p:nvSpPr>
          <p:spPr>
            <a:xfrm>
              <a:off x="4307504" y="1898293"/>
              <a:ext cx="8644" cy="14045"/>
            </a:xfrm>
            <a:custGeom>
              <a:avLst/>
              <a:gdLst/>
              <a:ahLst/>
              <a:cxnLst/>
              <a:rect l="l" t="t" r="r" b="b"/>
              <a:pathLst>
                <a:path w="477" h="775" extrusionOk="0">
                  <a:moveTo>
                    <a:pt x="336" y="0"/>
                  </a:moveTo>
                  <a:cubicBezTo>
                    <a:pt x="316" y="0"/>
                    <a:pt x="296" y="3"/>
                    <a:pt x="276" y="10"/>
                  </a:cubicBezTo>
                  <a:cubicBezTo>
                    <a:pt x="276" y="10"/>
                    <a:pt x="226" y="35"/>
                    <a:pt x="176" y="85"/>
                  </a:cubicBezTo>
                  <a:cubicBezTo>
                    <a:pt x="125" y="135"/>
                    <a:pt x="75" y="236"/>
                    <a:pt x="50" y="311"/>
                  </a:cubicBezTo>
                  <a:cubicBezTo>
                    <a:pt x="25" y="411"/>
                    <a:pt x="0" y="486"/>
                    <a:pt x="25" y="561"/>
                  </a:cubicBezTo>
                  <a:cubicBezTo>
                    <a:pt x="25" y="637"/>
                    <a:pt x="50" y="687"/>
                    <a:pt x="50" y="687"/>
                  </a:cubicBezTo>
                  <a:cubicBezTo>
                    <a:pt x="50" y="712"/>
                    <a:pt x="75" y="737"/>
                    <a:pt x="75" y="737"/>
                  </a:cubicBezTo>
                  <a:cubicBezTo>
                    <a:pt x="113" y="762"/>
                    <a:pt x="150" y="774"/>
                    <a:pt x="188" y="774"/>
                  </a:cubicBezTo>
                  <a:cubicBezTo>
                    <a:pt x="226" y="774"/>
                    <a:pt x="263" y="762"/>
                    <a:pt x="301" y="737"/>
                  </a:cubicBezTo>
                  <a:lnTo>
                    <a:pt x="301" y="712"/>
                  </a:lnTo>
                  <a:cubicBezTo>
                    <a:pt x="301" y="712"/>
                    <a:pt x="326" y="687"/>
                    <a:pt x="351" y="637"/>
                  </a:cubicBezTo>
                  <a:cubicBezTo>
                    <a:pt x="376" y="586"/>
                    <a:pt x="401" y="511"/>
                    <a:pt x="426" y="436"/>
                  </a:cubicBezTo>
                  <a:cubicBezTo>
                    <a:pt x="451" y="361"/>
                    <a:pt x="476" y="286"/>
                    <a:pt x="476" y="236"/>
                  </a:cubicBezTo>
                  <a:cubicBezTo>
                    <a:pt x="476" y="185"/>
                    <a:pt x="476" y="110"/>
                    <a:pt x="476" y="110"/>
                  </a:cubicBezTo>
                  <a:cubicBezTo>
                    <a:pt x="476" y="110"/>
                    <a:pt x="476" y="85"/>
                    <a:pt x="476" y="60"/>
                  </a:cubicBezTo>
                  <a:cubicBezTo>
                    <a:pt x="440" y="23"/>
                    <a:pt x="389" y="0"/>
                    <a:pt x="336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9" name="Google Shape;2469;p60"/>
          <p:cNvGrpSpPr/>
          <p:nvPr/>
        </p:nvGrpSpPr>
        <p:grpSpPr>
          <a:xfrm>
            <a:off x="7975313" y="1401105"/>
            <a:ext cx="461315" cy="632196"/>
            <a:chOff x="3821022" y="2375748"/>
            <a:chExt cx="353389" cy="484293"/>
          </a:xfrm>
        </p:grpSpPr>
        <p:sp>
          <p:nvSpPr>
            <p:cNvPr id="2470" name="Google Shape;2470;p60"/>
            <p:cNvSpPr/>
            <p:nvPr/>
          </p:nvSpPr>
          <p:spPr>
            <a:xfrm>
              <a:off x="3947305" y="2391298"/>
              <a:ext cx="49529" cy="47245"/>
            </a:xfrm>
            <a:custGeom>
              <a:avLst/>
              <a:gdLst/>
              <a:ahLst/>
              <a:cxnLst/>
              <a:rect l="l" t="t" r="r" b="b"/>
              <a:pathLst>
                <a:path w="2733" h="2607" extrusionOk="0">
                  <a:moveTo>
                    <a:pt x="502" y="0"/>
                  </a:moveTo>
                  <a:cubicBezTo>
                    <a:pt x="426" y="0"/>
                    <a:pt x="376" y="25"/>
                    <a:pt x="326" y="50"/>
                  </a:cubicBezTo>
                  <a:cubicBezTo>
                    <a:pt x="251" y="100"/>
                    <a:pt x="226" y="176"/>
                    <a:pt x="226" y="251"/>
                  </a:cubicBezTo>
                  <a:cubicBezTo>
                    <a:pt x="25" y="1028"/>
                    <a:pt x="0" y="1830"/>
                    <a:pt x="151" y="2607"/>
                  </a:cubicBezTo>
                  <a:lnTo>
                    <a:pt x="2732" y="752"/>
                  </a:lnTo>
                  <a:lnTo>
                    <a:pt x="1354" y="226"/>
                  </a:lnTo>
                  <a:cubicBezTo>
                    <a:pt x="1078" y="100"/>
                    <a:pt x="802" y="0"/>
                    <a:pt x="502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0"/>
            <p:cNvSpPr/>
            <p:nvPr/>
          </p:nvSpPr>
          <p:spPr>
            <a:xfrm>
              <a:off x="3896433" y="2443601"/>
              <a:ext cx="42715" cy="43095"/>
            </a:xfrm>
            <a:custGeom>
              <a:avLst/>
              <a:gdLst/>
              <a:ahLst/>
              <a:cxnLst/>
              <a:rect l="l" t="t" r="r" b="b"/>
              <a:pathLst>
                <a:path w="2357" h="2378" extrusionOk="0">
                  <a:moveTo>
                    <a:pt x="497" y="1"/>
                  </a:moveTo>
                  <a:cubicBezTo>
                    <a:pt x="423" y="1"/>
                    <a:pt x="349" y="7"/>
                    <a:pt x="276" y="21"/>
                  </a:cubicBezTo>
                  <a:cubicBezTo>
                    <a:pt x="201" y="47"/>
                    <a:pt x="151" y="47"/>
                    <a:pt x="100" y="97"/>
                  </a:cubicBezTo>
                  <a:cubicBezTo>
                    <a:pt x="75" y="147"/>
                    <a:pt x="50" y="222"/>
                    <a:pt x="50" y="297"/>
                  </a:cubicBezTo>
                  <a:cubicBezTo>
                    <a:pt x="0" y="999"/>
                    <a:pt x="126" y="1726"/>
                    <a:pt x="401" y="2377"/>
                  </a:cubicBezTo>
                  <a:lnTo>
                    <a:pt x="2356" y="297"/>
                  </a:lnTo>
                  <a:cubicBezTo>
                    <a:pt x="1905" y="222"/>
                    <a:pt x="1479" y="147"/>
                    <a:pt x="1053" y="72"/>
                  </a:cubicBezTo>
                  <a:cubicBezTo>
                    <a:pt x="858" y="36"/>
                    <a:pt x="676" y="1"/>
                    <a:pt x="497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0"/>
            <p:cNvSpPr/>
            <p:nvPr/>
          </p:nvSpPr>
          <p:spPr>
            <a:xfrm>
              <a:off x="3853734" y="2494582"/>
              <a:ext cx="41356" cy="43440"/>
            </a:xfrm>
            <a:custGeom>
              <a:avLst/>
              <a:gdLst/>
              <a:ahLst/>
              <a:cxnLst/>
              <a:rect l="l" t="t" r="r" b="b"/>
              <a:pathLst>
                <a:path w="2282" h="2397" extrusionOk="0">
                  <a:moveTo>
                    <a:pt x="670" y="1"/>
                  </a:moveTo>
                  <a:cubicBezTo>
                    <a:pt x="504" y="1"/>
                    <a:pt x="335" y="18"/>
                    <a:pt x="176" y="66"/>
                  </a:cubicBezTo>
                  <a:cubicBezTo>
                    <a:pt x="126" y="91"/>
                    <a:pt x="76" y="116"/>
                    <a:pt x="25" y="166"/>
                  </a:cubicBezTo>
                  <a:cubicBezTo>
                    <a:pt x="0" y="216"/>
                    <a:pt x="0" y="291"/>
                    <a:pt x="0" y="366"/>
                  </a:cubicBezTo>
                  <a:cubicBezTo>
                    <a:pt x="50" y="1068"/>
                    <a:pt x="251" y="1770"/>
                    <a:pt x="602" y="2396"/>
                  </a:cubicBezTo>
                  <a:lnTo>
                    <a:pt x="2281" y="66"/>
                  </a:lnTo>
                  <a:cubicBezTo>
                    <a:pt x="1830" y="41"/>
                    <a:pt x="1404" y="41"/>
                    <a:pt x="953" y="15"/>
                  </a:cubicBezTo>
                  <a:cubicBezTo>
                    <a:pt x="861" y="6"/>
                    <a:pt x="766" y="1"/>
                    <a:pt x="670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0"/>
            <p:cNvSpPr/>
            <p:nvPr/>
          </p:nvSpPr>
          <p:spPr>
            <a:xfrm>
              <a:off x="3838293" y="2375748"/>
              <a:ext cx="336118" cy="257195"/>
            </a:xfrm>
            <a:custGeom>
              <a:avLst/>
              <a:gdLst/>
              <a:ahLst/>
              <a:cxnLst/>
              <a:rect l="l" t="t" r="r" b="b"/>
              <a:pathLst>
                <a:path w="18547" h="14192" extrusionOk="0">
                  <a:moveTo>
                    <a:pt x="11726" y="0"/>
                  </a:moveTo>
                  <a:cubicBezTo>
                    <a:pt x="11669" y="0"/>
                    <a:pt x="11612" y="2"/>
                    <a:pt x="11554" y="6"/>
                  </a:cubicBezTo>
                  <a:cubicBezTo>
                    <a:pt x="9449" y="156"/>
                    <a:pt x="0" y="6873"/>
                    <a:pt x="852" y="12437"/>
                  </a:cubicBezTo>
                  <a:lnTo>
                    <a:pt x="5990" y="14192"/>
                  </a:lnTo>
                  <a:cubicBezTo>
                    <a:pt x="6090" y="13064"/>
                    <a:pt x="8020" y="12036"/>
                    <a:pt x="8948" y="11786"/>
                  </a:cubicBezTo>
                  <a:cubicBezTo>
                    <a:pt x="11128" y="11209"/>
                    <a:pt x="13434" y="10808"/>
                    <a:pt x="15263" y="9505"/>
                  </a:cubicBezTo>
                  <a:cubicBezTo>
                    <a:pt x="15990" y="8979"/>
                    <a:pt x="16617" y="8327"/>
                    <a:pt x="17168" y="7625"/>
                  </a:cubicBezTo>
                  <a:cubicBezTo>
                    <a:pt x="17820" y="6748"/>
                    <a:pt x="18396" y="5770"/>
                    <a:pt x="18471" y="4693"/>
                  </a:cubicBezTo>
                  <a:cubicBezTo>
                    <a:pt x="18547" y="3590"/>
                    <a:pt x="18070" y="2412"/>
                    <a:pt x="17093" y="1936"/>
                  </a:cubicBezTo>
                  <a:cubicBezTo>
                    <a:pt x="16617" y="1710"/>
                    <a:pt x="16065" y="1660"/>
                    <a:pt x="15564" y="1510"/>
                  </a:cubicBezTo>
                  <a:cubicBezTo>
                    <a:pt x="14241" y="1125"/>
                    <a:pt x="13102" y="0"/>
                    <a:pt x="11726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0"/>
            <p:cNvSpPr/>
            <p:nvPr/>
          </p:nvSpPr>
          <p:spPr>
            <a:xfrm>
              <a:off x="4116267" y="2491682"/>
              <a:ext cx="40902" cy="10457"/>
            </a:xfrm>
            <a:custGeom>
              <a:avLst/>
              <a:gdLst/>
              <a:ahLst/>
              <a:cxnLst/>
              <a:rect l="l" t="t" r="r" b="b"/>
              <a:pathLst>
                <a:path w="2257" h="577" extrusionOk="0">
                  <a:moveTo>
                    <a:pt x="151" y="0"/>
                  </a:moveTo>
                  <a:cubicBezTo>
                    <a:pt x="126" y="0"/>
                    <a:pt x="76" y="0"/>
                    <a:pt x="51" y="25"/>
                  </a:cubicBezTo>
                  <a:cubicBezTo>
                    <a:pt x="1" y="75"/>
                    <a:pt x="1" y="150"/>
                    <a:pt x="51" y="175"/>
                  </a:cubicBezTo>
                  <a:cubicBezTo>
                    <a:pt x="51" y="175"/>
                    <a:pt x="151" y="276"/>
                    <a:pt x="352" y="376"/>
                  </a:cubicBezTo>
                  <a:cubicBezTo>
                    <a:pt x="552" y="476"/>
                    <a:pt x="828" y="551"/>
                    <a:pt x="1103" y="576"/>
                  </a:cubicBezTo>
                  <a:cubicBezTo>
                    <a:pt x="1404" y="576"/>
                    <a:pt x="1680" y="526"/>
                    <a:pt x="1880" y="451"/>
                  </a:cubicBezTo>
                  <a:cubicBezTo>
                    <a:pt x="1981" y="426"/>
                    <a:pt x="2081" y="376"/>
                    <a:pt x="2131" y="351"/>
                  </a:cubicBezTo>
                  <a:cubicBezTo>
                    <a:pt x="2181" y="326"/>
                    <a:pt x="2206" y="301"/>
                    <a:pt x="2206" y="301"/>
                  </a:cubicBezTo>
                  <a:cubicBezTo>
                    <a:pt x="2256" y="276"/>
                    <a:pt x="2256" y="251"/>
                    <a:pt x="2256" y="201"/>
                  </a:cubicBezTo>
                  <a:cubicBezTo>
                    <a:pt x="2231" y="150"/>
                    <a:pt x="2181" y="125"/>
                    <a:pt x="2131" y="125"/>
                  </a:cubicBezTo>
                  <a:cubicBezTo>
                    <a:pt x="2131" y="125"/>
                    <a:pt x="2006" y="175"/>
                    <a:pt x="1830" y="201"/>
                  </a:cubicBezTo>
                  <a:cubicBezTo>
                    <a:pt x="1683" y="237"/>
                    <a:pt x="1510" y="261"/>
                    <a:pt x="1329" y="261"/>
                  </a:cubicBezTo>
                  <a:cubicBezTo>
                    <a:pt x="1263" y="261"/>
                    <a:pt x="1196" y="257"/>
                    <a:pt x="1128" y="251"/>
                  </a:cubicBezTo>
                  <a:cubicBezTo>
                    <a:pt x="878" y="226"/>
                    <a:pt x="627" y="175"/>
                    <a:pt x="452" y="125"/>
                  </a:cubicBezTo>
                  <a:cubicBezTo>
                    <a:pt x="276" y="50"/>
                    <a:pt x="151" y="0"/>
                    <a:pt x="151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0"/>
            <p:cNvSpPr/>
            <p:nvPr/>
          </p:nvSpPr>
          <p:spPr>
            <a:xfrm>
              <a:off x="4135804" y="2428396"/>
              <a:ext cx="15912" cy="20388"/>
            </a:xfrm>
            <a:custGeom>
              <a:avLst/>
              <a:gdLst/>
              <a:ahLst/>
              <a:cxnLst/>
              <a:rect l="l" t="t" r="r" b="b"/>
              <a:pathLst>
                <a:path w="878" h="1125" extrusionOk="0">
                  <a:moveTo>
                    <a:pt x="582" y="1"/>
                  </a:moveTo>
                  <a:cubicBezTo>
                    <a:pt x="390" y="1"/>
                    <a:pt x="240" y="180"/>
                    <a:pt x="151" y="359"/>
                  </a:cubicBezTo>
                  <a:cubicBezTo>
                    <a:pt x="25" y="610"/>
                    <a:pt x="0" y="961"/>
                    <a:pt x="226" y="1086"/>
                  </a:cubicBezTo>
                  <a:cubicBezTo>
                    <a:pt x="274" y="1112"/>
                    <a:pt x="325" y="1124"/>
                    <a:pt x="376" y="1124"/>
                  </a:cubicBezTo>
                  <a:cubicBezTo>
                    <a:pt x="567" y="1124"/>
                    <a:pt x="763" y="958"/>
                    <a:pt x="802" y="760"/>
                  </a:cubicBezTo>
                  <a:cubicBezTo>
                    <a:pt x="878" y="510"/>
                    <a:pt x="777" y="259"/>
                    <a:pt x="677" y="8"/>
                  </a:cubicBezTo>
                  <a:lnTo>
                    <a:pt x="652" y="8"/>
                  </a:lnTo>
                  <a:cubicBezTo>
                    <a:pt x="628" y="3"/>
                    <a:pt x="605" y="1"/>
                    <a:pt x="582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0"/>
            <p:cNvSpPr/>
            <p:nvPr/>
          </p:nvSpPr>
          <p:spPr>
            <a:xfrm>
              <a:off x="3970466" y="2429900"/>
              <a:ext cx="13646" cy="10638"/>
            </a:xfrm>
            <a:custGeom>
              <a:avLst/>
              <a:gdLst/>
              <a:ahLst/>
              <a:cxnLst/>
              <a:rect l="l" t="t" r="r" b="b"/>
              <a:pathLst>
                <a:path w="753" h="587" extrusionOk="0">
                  <a:moveTo>
                    <a:pt x="502" y="1"/>
                  </a:moveTo>
                  <a:cubicBezTo>
                    <a:pt x="427" y="1"/>
                    <a:pt x="326" y="51"/>
                    <a:pt x="226" y="101"/>
                  </a:cubicBezTo>
                  <a:cubicBezTo>
                    <a:pt x="151" y="151"/>
                    <a:pt x="76" y="226"/>
                    <a:pt x="51" y="301"/>
                  </a:cubicBezTo>
                  <a:cubicBezTo>
                    <a:pt x="0" y="376"/>
                    <a:pt x="0" y="427"/>
                    <a:pt x="0" y="427"/>
                  </a:cubicBezTo>
                  <a:cubicBezTo>
                    <a:pt x="0" y="452"/>
                    <a:pt x="0" y="477"/>
                    <a:pt x="0" y="502"/>
                  </a:cubicBezTo>
                  <a:cubicBezTo>
                    <a:pt x="19" y="558"/>
                    <a:pt x="80" y="586"/>
                    <a:pt x="141" y="586"/>
                  </a:cubicBezTo>
                  <a:cubicBezTo>
                    <a:pt x="162" y="586"/>
                    <a:pt x="182" y="583"/>
                    <a:pt x="201" y="577"/>
                  </a:cubicBezTo>
                  <a:cubicBezTo>
                    <a:pt x="201" y="577"/>
                    <a:pt x="251" y="552"/>
                    <a:pt x="301" y="527"/>
                  </a:cubicBezTo>
                  <a:cubicBezTo>
                    <a:pt x="351" y="502"/>
                    <a:pt x="401" y="477"/>
                    <a:pt x="477" y="427"/>
                  </a:cubicBezTo>
                  <a:cubicBezTo>
                    <a:pt x="527" y="376"/>
                    <a:pt x="577" y="351"/>
                    <a:pt x="627" y="301"/>
                  </a:cubicBezTo>
                  <a:cubicBezTo>
                    <a:pt x="652" y="276"/>
                    <a:pt x="702" y="226"/>
                    <a:pt x="702" y="226"/>
                  </a:cubicBezTo>
                  <a:cubicBezTo>
                    <a:pt x="702" y="226"/>
                    <a:pt x="727" y="201"/>
                    <a:pt x="727" y="176"/>
                  </a:cubicBezTo>
                  <a:cubicBezTo>
                    <a:pt x="752" y="126"/>
                    <a:pt x="727" y="51"/>
                    <a:pt x="652" y="26"/>
                  </a:cubicBezTo>
                  <a:lnTo>
                    <a:pt x="652" y="1"/>
                  </a:ln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0"/>
            <p:cNvSpPr/>
            <p:nvPr/>
          </p:nvSpPr>
          <p:spPr>
            <a:xfrm>
              <a:off x="3968201" y="2451702"/>
              <a:ext cx="12269" cy="12650"/>
            </a:xfrm>
            <a:custGeom>
              <a:avLst/>
              <a:gdLst/>
              <a:ahLst/>
              <a:cxnLst/>
              <a:rect l="l" t="t" r="r" b="b"/>
              <a:pathLst>
                <a:path w="677" h="698" extrusionOk="0">
                  <a:moveTo>
                    <a:pt x="526" y="1"/>
                  </a:moveTo>
                  <a:cubicBezTo>
                    <a:pt x="526" y="1"/>
                    <a:pt x="476" y="26"/>
                    <a:pt x="401" y="51"/>
                  </a:cubicBezTo>
                  <a:cubicBezTo>
                    <a:pt x="326" y="76"/>
                    <a:pt x="251" y="126"/>
                    <a:pt x="176" y="201"/>
                  </a:cubicBezTo>
                  <a:cubicBezTo>
                    <a:pt x="100" y="276"/>
                    <a:pt x="50" y="351"/>
                    <a:pt x="25" y="427"/>
                  </a:cubicBezTo>
                  <a:cubicBezTo>
                    <a:pt x="0" y="477"/>
                    <a:pt x="0" y="552"/>
                    <a:pt x="0" y="552"/>
                  </a:cubicBezTo>
                  <a:cubicBezTo>
                    <a:pt x="0" y="577"/>
                    <a:pt x="0" y="577"/>
                    <a:pt x="0" y="602"/>
                  </a:cubicBezTo>
                  <a:cubicBezTo>
                    <a:pt x="36" y="656"/>
                    <a:pt x="85" y="697"/>
                    <a:pt x="138" y="697"/>
                  </a:cubicBezTo>
                  <a:cubicBezTo>
                    <a:pt x="159" y="697"/>
                    <a:pt x="180" y="691"/>
                    <a:pt x="201" y="677"/>
                  </a:cubicBezTo>
                  <a:lnTo>
                    <a:pt x="226" y="677"/>
                  </a:lnTo>
                  <a:cubicBezTo>
                    <a:pt x="226" y="677"/>
                    <a:pt x="251" y="652"/>
                    <a:pt x="301" y="627"/>
                  </a:cubicBezTo>
                  <a:cubicBezTo>
                    <a:pt x="351" y="577"/>
                    <a:pt x="401" y="527"/>
                    <a:pt x="476" y="477"/>
                  </a:cubicBezTo>
                  <a:cubicBezTo>
                    <a:pt x="526" y="427"/>
                    <a:pt x="577" y="351"/>
                    <a:pt x="602" y="301"/>
                  </a:cubicBezTo>
                  <a:cubicBezTo>
                    <a:pt x="627" y="251"/>
                    <a:pt x="652" y="201"/>
                    <a:pt x="652" y="201"/>
                  </a:cubicBezTo>
                  <a:cubicBezTo>
                    <a:pt x="652" y="176"/>
                    <a:pt x="677" y="151"/>
                    <a:pt x="677" y="151"/>
                  </a:cubicBezTo>
                  <a:cubicBezTo>
                    <a:pt x="677" y="76"/>
                    <a:pt x="602" y="1"/>
                    <a:pt x="526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0"/>
            <p:cNvSpPr/>
            <p:nvPr/>
          </p:nvSpPr>
          <p:spPr>
            <a:xfrm>
              <a:off x="3942756" y="2453515"/>
              <a:ext cx="13193" cy="1138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577" y="1"/>
                  </a:moveTo>
                  <a:cubicBezTo>
                    <a:pt x="577" y="1"/>
                    <a:pt x="527" y="1"/>
                    <a:pt x="477" y="26"/>
                  </a:cubicBezTo>
                  <a:cubicBezTo>
                    <a:pt x="402" y="51"/>
                    <a:pt x="326" y="101"/>
                    <a:pt x="251" y="151"/>
                  </a:cubicBezTo>
                  <a:cubicBezTo>
                    <a:pt x="176" y="201"/>
                    <a:pt x="101" y="251"/>
                    <a:pt x="76" y="302"/>
                  </a:cubicBezTo>
                  <a:cubicBezTo>
                    <a:pt x="26" y="377"/>
                    <a:pt x="1" y="402"/>
                    <a:pt x="1" y="402"/>
                  </a:cubicBezTo>
                  <a:cubicBezTo>
                    <a:pt x="1" y="427"/>
                    <a:pt x="1" y="452"/>
                    <a:pt x="1" y="477"/>
                  </a:cubicBezTo>
                  <a:cubicBezTo>
                    <a:pt x="1" y="577"/>
                    <a:pt x="76" y="627"/>
                    <a:pt x="151" y="627"/>
                  </a:cubicBezTo>
                  <a:cubicBezTo>
                    <a:pt x="151" y="627"/>
                    <a:pt x="201" y="602"/>
                    <a:pt x="276" y="577"/>
                  </a:cubicBezTo>
                  <a:cubicBezTo>
                    <a:pt x="352" y="577"/>
                    <a:pt x="427" y="527"/>
                    <a:pt x="502" y="477"/>
                  </a:cubicBezTo>
                  <a:cubicBezTo>
                    <a:pt x="552" y="402"/>
                    <a:pt x="627" y="352"/>
                    <a:pt x="652" y="302"/>
                  </a:cubicBezTo>
                  <a:cubicBezTo>
                    <a:pt x="702" y="226"/>
                    <a:pt x="727" y="201"/>
                    <a:pt x="727" y="201"/>
                  </a:cubicBezTo>
                  <a:cubicBezTo>
                    <a:pt x="727" y="176"/>
                    <a:pt x="727" y="151"/>
                    <a:pt x="727" y="126"/>
                  </a:cubicBezTo>
                  <a:cubicBezTo>
                    <a:pt x="727" y="51"/>
                    <a:pt x="652" y="1"/>
                    <a:pt x="577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0"/>
            <p:cNvSpPr/>
            <p:nvPr/>
          </p:nvSpPr>
          <p:spPr>
            <a:xfrm>
              <a:off x="3915498" y="2480192"/>
              <a:ext cx="11381" cy="11163"/>
            </a:xfrm>
            <a:custGeom>
              <a:avLst/>
              <a:gdLst/>
              <a:ahLst/>
              <a:cxnLst/>
              <a:rect l="l" t="t" r="r" b="b"/>
              <a:pathLst>
                <a:path w="628" h="616" extrusionOk="0">
                  <a:moveTo>
                    <a:pt x="501" y="1"/>
                  </a:moveTo>
                  <a:cubicBezTo>
                    <a:pt x="486" y="1"/>
                    <a:pt x="470" y="3"/>
                    <a:pt x="452" y="7"/>
                  </a:cubicBezTo>
                  <a:cubicBezTo>
                    <a:pt x="452" y="7"/>
                    <a:pt x="427" y="7"/>
                    <a:pt x="352" y="33"/>
                  </a:cubicBezTo>
                  <a:cubicBezTo>
                    <a:pt x="302" y="58"/>
                    <a:pt x="252" y="108"/>
                    <a:pt x="176" y="158"/>
                  </a:cubicBezTo>
                  <a:cubicBezTo>
                    <a:pt x="126" y="208"/>
                    <a:pt x="76" y="283"/>
                    <a:pt x="51" y="333"/>
                  </a:cubicBezTo>
                  <a:cubicBezTo>
                    <a:pt x="26" y="383"/>
                    <a:pt x="1" y="434"/>
                    <a:pt x="1" y="434"/>
                  </a:cubicBezTo>
                  <a:cubicBezTo>
                    <a:pt x="1" y="459"/>
                    <a:pt x="1" y="484"/>
                    <a:pt x="1" y="509"/>
                  </a:cubicBezTo>
                  <a:cubicBezTo>
                    <a:pt x="22" y="571"/>
                    <a:pt x="76" y="616"/>
                    <a:pt x="151" y="616"/>
                  </a:cubicBezTo>
                  <a:cubicBezTo>
                    <a:pt x="167" y="616"/>
                    <a:pt x="184" y="613"/>
                    <a:pt x="201" y="609"/>
                  </a:cubicBezTo>
                  <a:cubicBezTo>
                    <a:pt x="201" y="609"/>
                    <a:pt x="226" y="609"/>
                    <a:pt x="302" y="584"/>
                  </a:cubicBezTo>
                  <a:cubicBezTo>
                    <a:pt x="352" y="559"/>
                    <a:pt x="402" y="509"/>
                    <a:pt x="477" y="459"/>
                  </a:cubicBezTo>
                  <a:cubicBezTo>
                    <a:pt x="527" y="383"/>
                    <a:pt x="577" y="333"/>
                    <a:pt x="602" y="258"/>
                  </a:cubicBezTo>
                  <a:cubicBezTo>
                    <a:pt x="627" y="208"/>
                    <a:pt x="627" y="158"/>
                    <a:pt x="627" y="158"/>
                  </a:cubicBezTo>
                  <a:cubicBezTo>
                    <a:pt x="627" y="158"/>
                    <a:pt x="627" y="133"/>
                    <a:pt x="627" y="108"/>
                  </a:cubicBezTo>
                  <a:cubicBezTo>
                    <a:pt x="607" y="46"/>
                    <a:pt x="569" y="1"/>
                    <a:pt x="501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0"/>
            <p:cNvSpPr/>
            <p:nvPr/>
          </p:nvSpPr>
          <p:spPr>
            <a:xfrm>
              <a:off x="3937754" y="2477963"/>
              <a:ext cx="11834" cy="10547"/>
            </a:xfrm>
            <a:custGeom>
              <a:avLst/>
              <a:gdLst/>
              <a:ahLst/>
              <a:cxnLst/>
              <a:rect l="l" t="t" r="r" b="b"/>
              <a:pathLst>
                <a:path w="653" h="582" extrusionOk="0">
                  <a:moveTo>
                    <a:pt x="532" y="0"/>
                  </a:moveTo>
                  <a:cubicBezTo>
                    <a:pt x="522" y="0"/>
                    <a:pt x="512" y="2"/>
                    <a:pt x="502" y="5"/>
                  </a:cubicBezTo>
                  <a:cubicBezTo>
                    <a:pt x="502" y="5"/>
                    <a:pt x="452" y="5"/>
                    <a:pt x="402" y="30"/>
                  </a:cubicBezTo>
                  <a:cubicBezTo>
                    <a:pt x="327" y="30"/>
                    <a:pt x="277" y="80"/>
                    <a:pt x="201" y="130"/>
                  </a:cubicBezTo>
                  <a:cubicBezTo>
                    <a:pt x="151" y="181"/>
                    <a:pt x="101" y="231"/>
                    <a:pt x="51" y="281"/>
                  </a:cubicBezTo>
                  <a:cubicBezTo>
                    <a:pt x="26" y="331"/>
                    <a:pt x="1" y="381"/>
                    <a:pt x="1" y="381"/>
                  </a:cubicBezTo>
                  <a:cubicBezTo>
                    <a:pt x="1" y="381"/>
                    <a:pt x="1" y="406"/>
                    <a:pt x="1" y="431"/>
                  </a:cubicBezTo>
                  <a:cubicBezTo>
                    <a:pt x="1" y="506"/>
                    <a:pt x="76" y="582"/>
                    <a:pt x="176" y="582"/>
                  </a:cubicBezTo>
                  <a:cubicBezTo>
                    <a:pt x="176" y="582"/>
                    <a:pt x="227" y="557"/>
                    <a:pt x="277" y="557"/>
                  </a:cubicBezTo>
                  <a:cubicBezTo>
                    <a:pt x="327" y="531"/>
                    <a:pt x="402" y="481"/>
                    <a:pt x="452" y="431"/>
                  </a:cubicBezTo>
                  <a:cubicBezTo>
                    <a:pt x="502" y="381"/>
                    <a:pt x="577" y="331"/>
                    <a:pt x="602" y="281"/>
                  </a:cubicBezTo>
                  <a:cubicBezTo>
                    <a:pt x="628" y="231"/>
                    <a:pt x="653" y="181"/>
                    <a:pt x="653" y="181"/>
                  </a:cubicBezTo>
                  <a:cubicBezTo>
                    <a:pt x="653" y="156"/>
                    <a:pt x="653" y="130"/>
                    <a:pt x="653" y="130"/>
                  </a:cubicBezTo>
                  <a:cubicBezTo>
                    <a:pt x="653" y="65"/>
                    <a:pt x="596" y="0"/>
                    <a:pt x="532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0"/>
            <p:cNvSpPr/>
            <p:nvPr/>
          </p:nvSpPr>
          <p:spPr>
            <a:xfrm>
              <a:off x="3905966" y="2508029"/>
              <a:ext cx="12740" cy="12450"/>
            </a:xfrm>
            <a:custGeom>
              <a:avLst/>
              <a:gdLst/>
              <a:ahLst/>
              <a:cxnLst/>
              <a:rect l="l" t="t" r="r" b="b"/>
              <a:pathLst>
                <a:path w="703" h="687" extrusionOk="0">
                  <a:moveTo>
                    <a:pt x="552" y="0"/>
                  </a:moveTo>
                  <a:cubicBezTo>
                    <a:pt x="552" y="0"/>
                    <a:pt x="502" y="0"/>
                    <a:pt x="427" y="25"/>
                  </a:cubicBezTo>
                  <a:cubicBezTo>
                    <a:pt x="351" y="50"/>
                    <a:pt x="276" y="126"/>
                    <a:pt x="201" y="176"/>
                  </a:cubicBezTo>
                  <a:cubicBezTo>
                    <a:pt x="151" y="251"/>
                    <a:pt x="76" y="326"/>
                    <a:pt x="51" y="401"/>
                  </a:cubicBezTo>
                  <a:cubicBezTo>
                    <a:pt x="26" y="477"/>
                    <a:pt x="26" y="527"/>
                    <a:pt x="26" y="527"/>
                  </a:cubicBezTo>
                  <a:cubicBezTo>
                    <a:pt x="1" y="552"/>
                    <a:pt x="26" y="577"/>
                    <a:pt x="26" y="602"/>
                  </a:cubicBezTo>
                  <a:cubicBezTo>
                    <a:pt x="44" y="658"/>
                    <a:pt x="106" y="686"/>
                    <a:pt x="167" y="686"/>
                  </a:cubicBezTo>
                  <a:cubicBezTo>
                    <a:pt x="187" y="686"/>
                    <a:pt x="207" y="683"/>
                    <a:pt x="226" y="677"/>
                  </a:cubicBezTo>
                  <a:cubicBezTo>
                    <a:pt x="226" y="677"/>
                    <a:pt x="276" y="652"/>
                    <a:pt x="326" y="627"/>
                  </a:cubicBezTo>
                  <a:cubicBezTo>
                    <a:pt x="377" y="577"/>
                    <a:pt x="427" y="527"/>
                    <a:pt x="502" y="477"/>
                  </a:cubicBezTo>
                  <a:cubicBezTo>
                    <a:pt x="552" y="401"/>
                    <a:pt x="602" y="351"/>
                    <a:pt x="627" y="301"/>
                  </a:cubicBezTo>
                  <a:cubicBezTo>
                    <a:pt x="677" y="226"/>
                    <a:pt x="702" y="201"/>
                    <a:pt x="702" y="201"/>
                  </a:cubicBezTo>
                  <a:cubicBezTo>
                    <a:pt x="702" y="176"/>
                    <a:pt x="702" y="151"/>
                    <a:pt x="702" y="126"/>
                  </a:cubicBezTo>
                  <a:cubicBezTo>
                    <a:pt x="702" y="50"/>
                    <a:pt x="652" y="0"/>
                    <a:pt x="577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0"/>
            <p:cNvSpPr/>
            <p:nvPr/>
          </p:nvSpPr>
          <p:spPr>
            <a:xfrm>
              <a:off x="3881898" y="2517979"/>
              <a:ext cx="11816" cy="16582"/>
            </a:xfrm>
            <a:custGeom>
              <a:avLst/>
              <a:gdLst/>
              <a:ahLst/>
              <a:cxnLst/>
              <a:rect l="l" t="t" r="r" b="b"/>
              <a:pathLst>
                <a:path w="652" h="915" extrusionOk="0">
                  <a:moveTo>
                    <a:pt x="536" y="0"/>
                  </a:moveTo>
                  <a:cubicBezTo>
                    <a:pt x="509" y="0"/>
                    <a:pt x="480" y="9"/>
                    <a:pt x="451" y="28"/>
                  </a:cubicBezTo>
                  <a:cubicBezTo>
                    <a:pt x="451" y="28"/>
                    <a:pt x="401" y="53"/>
                    <a:pt x="351" y="128"/>
                  </a:cubicBezTo>
                  <a:cubicBezTo>
                    <a:pt x="276" y="178"/>
                    <a:pt x="226" y="253"/>
                    <a:pt x="151" y="354"/>
                  </a:cubicBezTo>
                  <a:cubicBezTo>
                    <a:pt x="100" y="454"/>
                    <a:pt x="50" y="529"/>
                    <a:pt x="25" y="629"/>
                  </a:cubicBezTo>
                  <a:cubicBezTo>
                    <a:pt x="0" y="704"/>
                    <a:pt x="0" y="755"/>
                    <a:pt x="0" y="755"/>
                  </a:cubicBezTo>
                  <a:cubicBezTo>
                    <a:pt x="0" y="780"/>
                    <a:pt x="0" y="830"/>
                    <a:pt x="25" y="855"/>
                  </a:cubicBezTo>
                  <a:cubicBezTo>
                    <a:pt x="62" y="892"/>
                    <a:pt x="112" y="915"/>
                    <a:pt x="166" y="915"/>
                  </a:cubicBezTo>
                  <a:cubicBezTo>
                    <a:pt x="186" y="915"/>
                    <a:pt x="206" y="912"/>
                    <a:pt x="226" y="905"/>
                  </a:cubicBezTo>
                  <a:cubicBezTo>
                    <a:pt x="226" y="905"/>
                    <a:pt x="276" y="855"/>
                    <a:pt x="326" y="805"/>
                  </a:cubicBezTo>
                  <a:cubicBezTo>
                    <a:pt x="401" y="755"/>
                    <a:pt x="451" y="654"/>
                    <a:pt x="501" y="554"/>
                  </a:cubicBezTo>
                  <a:cubicBezTo>
                    <a:pt x="552" y="454"/>
                    <a:pt x="602" y="379"/>
                    <a:pt x="627" y="278"/>
                  </a:cubicBezTo>
                  <a:cubicBezTo>
                    <a:pt x="652" y="203"/>
                    <a:pt x="652" y="153"/>
                    <a:pt x="652" y="153"/>
                  </a:cubicBezTo>
                  <a:cubicBezTo>
                    <a:pt x="652" y="128"/>
                    <a:pt x="652" y="78"/>
                    <a:pt x="652" y="53"/>
                  </a:cubicBezTo>
                  <a:cubicBezTo>
                    <a:pt x="621" y="22"/>
                    <a:pt x="580" y="0"/>
                    <a:pt x="536" y="0"/>
                  </a:cubicBezTo>
                  <a:close/>
                </a:path>
              </a:pathLst>
            </a:custGeom>
            <a:solidFill>
              <a:srgbClr val="459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0"/>
            <p:cNvSpPr/>
            <p:nvPr/>
          </p:nvSpPr>
          <p:spPr>
            <a:xfrm>
              <a:off x="4035420" y="2396408"/>
              <a:ext cx="38166" cy="26241"/>
            </a:xfrm>
            <a:custGeom>
              <a:avLst/>
              <a:gdLst/>
              <a:ahLst/>
              <a:cxnLst/>
              <a:rect l="l" t="t" r="r" b="b"/>
              <a:pathLst>
                <a:path w="2106" h="1448" extrusionOk="0">
                  <a:moveTo>
                    <a:pt x="1119" y="0"/>
                  </a:moveTo>
                  <a:cubicBezTo>
                    <a:pt x="1059" y="0"/>
                    <a:pt x="1003" y="6"/>
                    <a:pt x="953" y="19"/>
                  </a:cubicBezTo>
                  <a:cubicBezTo>
                    <a:pt x="828" y="44"/>
                    <a:pt x="727" y="94"/>
                    <a:pt x="627" y="144"/>
                  </a:cubicBezTo>
                  <a:cubicBezTo>
                    <a:pt x="527" y="169"/>
                    <a:pt x="427" y="244"/>
                    <a:pt x="351" y="320"/>
                  </a:cubicBezTo>
                  <a:cubicBezTo>
                    <a:pt x="176" y="470"/>
                    <a:pt x="101" y="671"/>
                    <a:pt x="76" y="821"/>
                  </a:cubicBezTo>
                  <a:cubicBezTo>
                    <a:pt x="26" y="996"/>
                    <a:pt x="26" y="1122"/>
                    <a:pt x="0" y="1222"/>
                  </a:cubicBezTo>
                  <a:cubicBezTo>
                    <a:pt x="0" y="1297"/>
                    <a:pt x="0" y="1347"/>
                    <a:pt x="0" y="1347"/>
                  </a:cubicBezTo>
                  <a:cubicBezTo>
                    <a:pt x="0" y="1397"/>
                    <a:pt x="26" y="1422"/>
                    <a:pt x="76" y="1448"/>
                  </a:cubicBezTo>
                  <a:cubicBezTo>
                    <a:pt x="126" y="1448"/>
                    <a:pt x="176" y="1422"/>
                    <a:pt x="201" y="1372"/>
                  </a:cubicBezTo>
                  <a:cubicBezTo>
                    <a:pt x="201" y="1372"/>
                    <a:pt x="201" y="1322"/>
                    <a:pt x="226" y="1247"/>
                  </a:cubicBezTo>
                  <a:cubicBezTo>
                    <a:pt x="226" y="1147"/>
                    <a:pt x="276" y="1047"/>
                    <a:pt x="326" y="921"/>
                  </a:cubicBezTo>
                  <a:cubicBezTo>
                    <a:pt x="376" y="771"/>
                    <a:pt x="452" y="645"/>
                    <a:pt x="552" y="545"/>
                  </a:cubicBezTo>
                  <a:cubicBezTo>
                    <a:pt x="652" y="445"/>
                    <a:pt x="853" y="370"/>
                    <a:pt x="1003" y="345"/>
                  </a:cubicBezTo>
                  <a:cubicBezTo>
                    <a:pt x="1053" y="345"/>
                    <a:pt x="1114" y="334"/>
                    <a:pt x="1172" y="334"/>
                  </a:cubicBezTo>
                  <a:cubicBezTo>
                    <a:pt x="1201" y="334"/>
                    <a:pt x="1229" y="336"/>
                    <a:pt x="1254" y="345"/>
                  </a:cubicBezTo>
                  <a:cubicBezTo>
                    <a:pt x="1329" y="345"/>
                    <a:pt x="1379" y="370"/>
                    <a:pt x="1479" y="420"/>
                  </a:cubicBezTo>
                  <a:cubicBezTo>
                    <a:pt x="1529" y="445"/>
                    <a:pt x="1579" y="495"/>
                    <a:pt x="1630" y="545"/>
                  </a:cubicBezTo>
                  <a:cubicBezTo>
                    <a:pt x="1680" y="595"/>
                    <a:pt x="1730" y="645"/>
                    <a:pt x="1755" y="696"/>
                  </a:cubicBezTo>
                  <a:cubicBezTo>
                    <a:pt x="1805" y="821"/>
                    <a:pt x="1855" y="921"/>
                    <a:pt x="1855" y="1021"/>
                  </a:cubicBezTo>
                  <a:cubicBezTo>
                    <a:pt x="1880" y="1097"/>
                    <a:pt x="1880" y="1147"/>
                    <a:pt x="1880" y="1147"/>
                  </a:cubicBezTo>
                  <a:cubicBezTo>
                    <a:pt x="1905" y="1172"/>
                    <a:pt x="1930" y="1222"/>
                    <a:pt x="1980" y="1222"/>
                  </a:cubicBezTo>
                  <a:cubicBezTo>
                    <a:pt x="2031" y="1222"/>
                    <a:pt x="2081" y="1197"/>
                    <a:pt x="2081" y="1122"/>
                  </a:cubicBezTo>
                  <a:cubicBezTo>
                    <a:pt x="2081" y="1122"/>
                    <a:pt x="2106" y="1072"/>
                    <a:pt x="2081" y="971"/>
                  </a:cubicBezTo>
                  <a:cubicBezTo>
                    <a:pt x="2081" y="896"/>
                    <a:pt x="2081" y="746"/>
                    <a:pt x="2005" y="595"/>
                  </a:cubicBezTo>
                  <a:cubicBezTo>
                    <a:pt x="1930" y="445"/>
                    <a:pt x="1830" y="244"/>
                    <a:pt x="1630" y="119"/>
                  </a:cubicBezTo>
                  <a:cubicBezTo>
                    <a:pt x="1529" y="94"/>
                    <a:pt x="1404" y="19"/>
                    <a:pt x="1304" y="19"/>
                  </a:cubicBezTo>
                  <a:cubicBezTo>
                    <a:pt x="1241" y="6"/>
                    <a:pt x="1178" y="0"/>
                    <a:pt x="1119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0"/>
            <p:cNvSpPr/>
            <p:nvPr/>
          </p:nvSpPr>
          <p:spPr>
            <a:xfrm>
              <a:off x="3821022" y="2516656"/>
              <a:ext cx="127202" cy="343385"/>
            </a:xfrm>
            <a:custGeom>
              <a:avLst/>
              <a:gdLst/>
              <a:ahLst/>
              <a:cxnLst/>
              <a:rect l="l" t="t" r="r" b="b"/>
              <a:pathLst>
                <a:path w="7019" h="18948" extrusionOk="0">
                  <a:moveTo>
                    <a:pt x="1" y="1"/>
                  </a:moveTo>
                  <a:lnTo>
                    <a:pt x="1" y="18948"/>
                  </a:lnTo>
                  <a:lnTo>
                    <a:pt x="7018" y="18948"/>
                  </a:lnTo>
                  <a:lnTo>
                    <a:pt x="7018" y="1"/>
                  </a:ln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0"/>
            <p:cNvSpPr/>
            <p:nvPr/>
          </p:nvSpPr>
          <p:spPr>
            <a:xfrm>
              <a:off x="3896433" y="2546178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0"/>
            <p:cNvSpPr/>
            <p:nvPr/>
          </p:nvSpPr>
          <p:spPr>
            <a:xfrm>
              <a:off x="3833291" y="2595238"/>
              <a:ext cx="28634" cy="21819"/>
            </a:xfrm>
            <a:custGeom>
              <a:avLst/>
              <a:gdLst/>
              <a:ahLst/>
              <a:cxnLst/>
              <a:rect l="l" t="t" r="r" b="b"/>
              <a:pathLst>
                <a:path w="1580" h="1204" extrusionOk="0">
                  <a:moveTo>
                    <a:pt x="777" y="0"/>
                  </a:moveTo>
                  <a:cubicBezTo>
                    <a:pt x="1" y="0"/>
                    <a:pt x="1" y="1203"/>
                    <a:pt x="777" y="1203"/>
                  </a:cubicBezTo>
                  <a:cubicBezTo>
                    <a:pt x="1579" y="1203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0"/>
            <p:cNvSpPr/>
            <p:nvPr/>
          </p:nvSpPr>
          <p:spPr>
            <a:xfrm>
              <a:off x="3900057" y="2642014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0"/>
            <p:cNvSpPr/>
            <p:nvPr/>
          </p:nvSpPr>
          <p:spPr>
            <a:xfrm>
              <a:off x="3840559" y="2692432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1" y="1"/>
                    <a:pt x="1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0"/>
            <p:cNvSpPr/>
            <p:nvPr/>
          </p:nvSpPr>
          <p:spPr>
            <a:xfrm>
              <a:off x="3901870" y="2746494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8"/>
                    <a:pt x="778" y="1228"/>
                  </a:cubicBezTo>
                  <a:cubicBezTo>
                    <a:pt x="1580" y="1228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0"/>
            <p:cNvSpPr/>
            <p:nvPr/>
          </p:nvSpPr>
          <p:spPr>
            <a:xfrm>
              <a:off x="3858265" y="2805992"/>
              <a:ext cx="29087" cy="22273"/>
            </a:xfrm>
            <a:custGeom>
              <a:avLst/>
              <a:gdLst/>
              <a:ahLst/>
              <a:cxnLst/>
              <a:rect l="l" t="t" r="r" b="b"/>
              <a:pathLst>
                <a:path w="1605" h="1229" extrusionOk="0">
                  <a:moveTo>
                    <a:pt x="803" y="1"/>
                  </a:moveTo>
                  <a:cubicBezTo>
                    <a:pt x="26" y="1"/>
                    <a:pt x="1" y="1229"/>
                    <a:pt x="803" y="1229"/>
                  </a:cubicBezTo>
                  <a:cubicBezTo>
                    <a:pt x="1605" y="1229"/>
                    <a:pt x="1605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1" name="Google Shape;2491;p60"/>
          <p:cNvGrpSpPr/>
          <p:nvPr/>
        </p:nvGrpSpPr>
        <p:grpSpPr>
          <a:xfrm>
            <a:off x="4262229" y="2330370"/>
            <a:ext cx="690788" cy="858555"/>
            <a:chOff x="3633882" y="2904111"/>
            <a:chExt cx="529177" cy="657695"/>
          </a:xfrm>
        </p:grpSpPr>
        <p:sp>
          <p:nvSpPr>
            <p:cNvPr id="2492" name="Google Shape;2492;p60"/>
            <p:cNvSpPr/>
            <p:nvPr/>
          </p:nvSpPr>
          <p:spPr>
            <a:xfrm>
              <a:off x="3633882" y="3053699"/>
              <a:ext cx="529177" cy="408590"/>
            </a:xfrm>
            <a:custGeom>
              <a:avLst/>
              <a:gdLst/>
              <a:ahLst/>
              <a:cxnLst/>
              <a:rect l="l" t="t" r="r" b="b"/>
              <a:pathLst>
                <a:path w="29200" h="22546" extrusionOk="0">
                  <a:moveTo>
                    <a:pt x="23395" y="1"/>
                  </a:moveTo>
                  <a:cubicBezTo>
                    <a:pt x="21926" y="1"/>
                    <a:pt x="20446" y="340"/>
                    <a:pt x="19124" y="969"/>
                  </a:cubicBezTo>
                  <a:cubicBezTo>
                    <a:pt x="16567" y="2222"/>
                    <a:pt x="14537" y="4478"/>
                    <a:pt x="13259" y="7034"/>
                  </a:cubicBezTo>
                  <a:cubicBezTo>
                    <a:pt x="11981" y="9591"/>
                    <a:pt x="11379" y="12448"/>
                    <a:pt x="11104" y="15305"/>
                  </a:cubicBezTo>
                  <a:cubicBezTo>
                    <a:pt x="10978" y="16608"/>
                    <a:pt x="10903" y="17962"/>
                    <a:pt x="10302" y="19115"/>
                  </a:cubicBezTo>
                  <a:cubicBezTo>
                    <a:pt x="9794" y="20108"/>
                    <a:pt x="8753" y="20905"/>
                    <a:pt x="7687" y="20905"/>
                  </a:cubicBezTo>
                  <a:cubicBezTo>
                    <a:pt x="7489" y="20905"/>
                    <a:pt x="7290" y="20878"/>
                    <a:pt x="7094" y="20819"/>
                  </a:cubicBezTo>
                  <a:cubicBezTo>
                    <a:pt x="6292" y="20593"/>
                    <a:pt x="5790" y="19616"/>
                    <a:pt x="5465" y="18864"/>
                  </a:cubicBezTo>
                  <a:cubicBezTo>
                    <a:pt x="6041" y="18363"/>
                    <a:pt x="6392" y="17636"/>
                    <a:pt x="6417" y="16884"/>
                  </a:cubicBezTo>
                  <a:cubicBezTo>
                    <a:pt x="6417" y="15831"/>
                    <a:pt x="5841" y="14879"/>
                    <a:pt x="5565" y="13877"/>
                  </a:cubicBezTo>
                  <a:cubicBezTo>
                    <a:pt x="5540" y="14152"/>
                    <a:pt x="5289" y="14353"/>
                    <a:pt x="5089" y="14578"/>
                  </a:cubicBezTo>
                  <a:cubicBezTo>
                    <a:pt x="4663" y="15004"/>
                    <a:pt x="4362" y="15531"/>
                    <a:pt x="4086" y="16082"/>
                  </a:cubicBezTo>
                  <a:cubicBezTo>
                    <a:pt x="3986" y="16232"/>
                    <a:pt x="3911" y="16383"/>
                    <a:pt x="3861" y="16558"/>
                  </a:cubicBezTo>
                  <a:cubicBezTo>
                    <a:pt x="3670" y="17131"/>
                    <a:pt x="3888" y="17726"/>
                    <a:pt x="4104" y="18301"/>
                  </a:cubicBezTo>
                  <a:lnTo>
                    <a:pt x="4104" y="18301"/>
                  </a:lnTo>
                  <a:cubicBezTo>
                    <a:pt x="3872" y="17748"/>
                    <a:pt x="3255" y="17380"/>
                    <a:pt x="2683" y="17285"/>
                  </a:cubicBezTo>
                  <a:cubicBezTo>
                    <a:pt x="2602" y="17278"/>
                    <a:pt x="2523" y="17275"/>
                    <a:pt x="2445" y="17275"/>
                  </a:cubicBezTo>
                  <a:cubicBezTo>
                    <a:pt x="2232" y="17275"/>
                    <a:pt x="2026" y="17298"/>
                    <a:pt x="1805" y="17335"/>
                  </a:cubicBezTo>
                  <a:cubicBezTo>
                    <a:pt x="1204" y="17410"/>
                    <a:pt x="602" y="17536"/>
                    <a:pt x="1" y="17711"/>
                  </a:cubicBezTo>
                  <a:cubicBezTo>
                    <a:pt x="352" y="17861"/>
                    <a:pt x="477" y="18313"/>
                    <a:pt x="628" y="18664"/>
                  </a:cubicBezTo>
                  <a:cubicBezTo>
                    <a:pt x="928" y="19365"/>
                    <a:pt x="1555" y="19917"/>
                    <a:pt x="2282" y="20117"/>
                  </a:cubicBezTo>
                  <a:cubicBezTo>
                    <a:pt x="2494" y="20176"/>
                    <a:pt x="2714" y="20204"/>
                    <a:pt x="2936" y="20204"/>
                  </a:cubicBezTo>
                  <a:cubicBezTo>
                    <a:pt x="3474" y="20204"/>
                    <a:pt x="4018" y="20036"/>
                    <a:pt x="4462" y="19716"/>
                  </a:cubicBezTo>
                  <a:lnTo>
                    <a:pt x="4487" y="19766"/>
                  </a:lnTo>
                  <a:cubicBezTo>
                    <a:pt x="5750" y="21894"/>
                    <a:pt x="7732" y="22545"/>
                    <a:pt x="9686" y="22545"/>
                  </a:cubicBezTo>
                  <a:cubicBezTo>
                    <a:pt x="12773" y="22545"/>
                    <a:pt x="15791" y="20919"/>
                    <a:pt x="15791" y="20919"/>
                  </a:cubicBezTo>
                  <a:cubicBezTo>
                    <a:pt x="19926" y="18638"/>
                    <a:pt x="24061" y="15982"/>
                    <a:pt x="26693" y="12298"/>
                  </a:cubicBezTo>
                  <a:cubicBezTo>
                    <a:pt x="27871" y="10643"/>
                    <a:pt x="28773" y="8739"/>
                    <a:pt x="28999" y="6709"/>
                  </a:cubicBezTo>
                  <a:cubicBezTo>
                    <a:pt x="29199" y="4704"/>
                    <a:pt x="29199" y="1922"/>
                    <a:pt x="27420" y="969"/>
                  </a:cubicBezTo>
                  <a:cubicBezTo>
                    <a:pt x="26185" y="309"/>
                    <a:pt x="24795" y="1"/>
                    <a:pt x="23395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0"/>
            <p:cNvSpPr/>
            <p:nvPr/>
          </p:nvSpPr>
          <p:spPr>
            <a:xfrm>
              <a:off x="4055863" y="2904111"/>
              <a:ext cx="67688" cy="195379"/>
            </a:xfrm>
            <a:custGeom>
              <a:avLst/>
              <a:gdLst/>
              <a:ahLst/>
              <a:cxnLst/>
              <a:rect l="l" t="t" r="r" b="b"/>
              <a:pathLst>
                <a:path w="3735" h="10781" extrusionOk="0">
                  <a:moveTo>
                    <a:pt x="3434" y="0"/>
                  </a:moveTo>
                  <a:cubicBezTo>
                    <a:pt x="2707" y="1604"/>
                    <a:pt x="2331" y="3333"/>
                    <a:pt x="1730" y="4988"/>
                  </a:cubicBezTo>
                  <a:cubicBezTo>
                    <a:pt x="1278" y="6241"/>
                    <a:pt x="702" y="7469"/>
                    <a:pt x="251" y="8722"/>
                  </a:cubicBezTo>
                  <a:cubicBezTo>
                    <a:pt x="126" y="9048"/>
                    <a:pt x="0" y="9399"/>
                    <a:pt x="0" y="9749"/>
                  </a:cubicBezTo>
                  <a:cubicBezTo>
                    <a:pt x="0" y="10100"/>
                    <a:pt x="176" y="10426"/>
                    <a:pt x="426" y="10677"/>
                  </a:cubicBezTo>
                  <a:cubicBezTo>
                    <a:pt x="508" y="10752"/>
                    <a:pt x="603" y="10780"/>
                    <a:pt x="701" y="10780"/>
                  </a:cubicBezTo>
                  <a:cubicBezTo>
                    <a:pt x="993" y="10780"/>
                    <a:pt x="1304" y="10526"/>
                    <a:pt x="1304" y="10526"/>
                  </a:cubicBezTo>
                  <a:cubicBezTo>
                    <a:pt x="1629" y="10251"/>
                    <a:pt x="1755" y="9825"/>
                    <a:pt x="1855" y="9399"/>
                  </a:cubicBezTo>
                  <a:cubicBezTo>
                    <a:pt x="2281" y="7795"/>
                    <a:pt x="3735" y="802"/>
                    <a:pt x="3434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0"/>
            <p:cNvSpPr/>
            <p:nvPr/>
          </p:nvSpPr>
          <p:spPr>
            <a:xfrm>
              <a:off x="3847826" y="3157110"/>
              <a:ext cx="314317" cy="300689"/>
            </a:xfrm>
            <a:custGeom>
              <a:avLst/>
              <a:gdLst/>
              <a:ahLst/>
              <a:cxnLst/>
              <a:rect l="l" t="t" r="r" b="b"/>
              <a:pathLst>
                <a:path w="17344" h="16592" extrusionOk="0">
                  <a:moveTo>
                    <a:pt x="17344" y="0"/>
                  </a:moveTo>
                  <a:lnTo>
                    <a:pt x="17269" y="75"/>
                  </a:lnTo>
                  <a:cubicBezTo>
                    <a:pt x="17266" y="105"/>
                    <a:pt x="17264" y="135"/>
                    <a:pt x="17262" y="165"/>
                  </a:cubicBezTo>
                  <a:lnTo>
                    <a:pt x="17262" y="165"/>
                  </a:lnTo>
                  <a:cubicBezTo>
                    <a:pt x="17290" y="111"/>
                    <a:pt x="17318" y="56"/>
                    <a:pt x="17344" y="0"/>
                  </a:cubicBezTo>
                  <a:close/>
                  <a:moveTo>
                    <a:pt x="17262" y="165"/>
                  </a:moveTo>
                  <a:cubicBezTo>
                    <a:pt x="16459" y="1712"/>
                    <a:pt x="14927" y="2869"/>
                    <a:pt x="13209" y="3208"/>
                  </a:cubicBezTo>
                  <a:cubicBezTo>
                    <a:pt x="12532" y="5213"/>
                    <a:pt x="11479" y="7093"/>
                    <a:pt x="10126" y="8722"/>
                  </a:cubicBezTo>
                  <a:cubicBezTo>
                    <a:pt x="10126" y="8722"/>
                    <a:pt x="5715" y="13910"/>
                    <a:pt x="1" y="16592"/>
                  </a:cubicBezTo>
                  <a:lnTo>
                    <a:pt x="76" y="16592"/>
                  </a:lnTo>
                  <a:cubicBezTo>
                    <a:pt x="2256" y="16140"/>
                    <a:pt x="3986" y="15213"/>
                    <a:pt x="3986" y="15213"/>
                  </a:cubicBezTo>
                  <a:cubicBezTo>
                    <a:pt x="8121" y="12932"/>
                    <a:pt x="12256" y="10276"/>
                    <a:pt x="14888" y="6592"/>
                  </a:cubicBezTo>
                  <a:cubicBezTo>
                    <a:pt x="16066" y="4937"/>
                    <a:pt x="16968" y="3033"/>
                    <a:pt x="17194" y="1003"/>
                  </a:cubicBezTo>
                  <a:cubicBezTo>
                    <a:pt x="17216" y="730"/>
                    <a:pt x="17239" y="457"/>
                    <a:pt x="17262" y="165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0"/>
            <p:cNvSpPr/>
            <p:nvPr/>
          </p:nvSpPr>
          <p:spPr>
            <a:xfrm>
              <a:off x="4039969" y="3140564"/>
              <a:ext cx="30446" cy="30065"/>
            </a:xfrm>
            <a:custGeom>
              <a:avLst/>
              <a:gdLst/>
              <a:ahLst/>
              <a:cxnLst/>
              <a:rect l="l" t="t" r="r" b="b"/>
              <a:pathLst>
                <a:path w="1680" h="1659" extrusionOk="0">
                  <a:moveTo>
                    <a:pt x="915" y="0"/>
                  </a:moveTo>
                  <a:cubicBezTo>
                    <a:pt x="886" y="0"/>
                    <a:pt x="857" y="3"/>
                    <a:pt x="827" y="11"/>
                  </a:cubicBezTo>
                  <a:cubicBezTo>
                    <a:pt x="627" y="11"/>
                    <a:pt x="451" y="111"/>
                    <a:pt x="301" y="236"/>
                  </a:cubicBezTo>
                  <a:cubicBezTo>
                    <a:pt x="226" y="312"/>
                    <a:pt x="150" y="387"/>
                    <a:pt x="100" y="487"/>
                  </a:cubicBezTo>
                  <a:cubicBezTo>
                    <a:pt x="75" y="562"/>
                    <a:pt x="25" y="687"/>
                    <a:pt x="25" y="763"/>
                  </a:cubicBezTo>
                  <a:cubicBezTo>
                    <a:pt x="0" y="963"/>
                    <a:pt x="25" y="1139"/>
                    <a:pt x="75" y="1264"/>
                  </a:cubicBezTo>
                  <a:cubicBezTo>
                    <a:pt x="125" y="1389"/>
                    <a:pt x="201" y="1489"/>
                    <a:pt x="276" y="1565"/>
                  </a:cubicBezTo>
                  <a:cubicBezTo>
                    <a:pt x="326" y="1615"/>
                    <a:pt x="351" y="1640"/>
                    <a:pt x="351" y="1640"/>
                  </a:cubicBezTo>
                  <a:lnTo>
                    <a:pt x="376" y="1640"/>
                  </a:lnTo>
                  <a:cubicBezTo>
                    <a:pt x="389" y="1652"/>
                    <a:pt x="407" y="1659"/>
                    <a:pt x="426" y="1659"/>
                  </a:cubicBezTo>
                  <a:cubicBezTo>
                    <a:pt x="445" y="1659"/>
                    <a:pt x="464" y="1652"/>
                    <a:pt x="476" y="1640"/>
                  </a:cubicBezTo>
                  <a:cubicBezTo>
                    <a:pt x="526" y="1615"/>
                    <a:pt x="526" y="1565"/>
                    <a:pt x="501" y="1515"/>
                  </a:cubicBezTo>
                  <a:cubicBezTo>
                    <a:pt x="501" y="1515"/>
                    <a:pt x="451" y="1464"/>
                    <a:pt x="426" y="1414"/>
                  </a:cubicBezTo>
                  <a:cubicBezTo>
                    <a:pt x="401" y="1364"/>
                    <a:pt x="351" y="1289"/>
                    <a:pt x="326" y="1164"/>
                  </a:cubicBezTo>
                  <a:cubicBezTo>
                    <a:pt x="301" y="1063"/>
                    <a:pt x="301" y="938"/>
                    <a:pt x="326" y="813"/>
                  </a:cubicBezTo>
                  <a:cubicBezTo>
                    <a:pt x="326" y="738"/>
                    <a:pt x="351" y="713"/>
                    <a:pt x="376" y="637"/>
                  </a:cubicBezTo>
                  <a:cubicBezTo>
                    <a:pt x="401" y="587"/>
                    <a:pt x="451" y="512"/>
                    <a:pt x="501" y="487"/>
                  </a:cubicBezTo>
                  <a:cubicBezTo>
                    <a:pt x="602" y="387"/>
                    <a:pt x="752" y="337"/>
                    <a:pt x="852" y="312"/>
                  </a:cubicBezTo>
                  <a:cubicBezTo>
                    <a:pt x="978" y="312"/>
                    <a:pt x="1078" y="337"/>
                    <a:pt x="1178" y="387"/>
                  </a:cubicBezTo>
                  <a:cubicBezTo>
                    <a:pt x="1379" y="537"/>
                    <a:pt x="1504" y="637"/>
                    <a:pt x="1504" y="637"/>
                  </a:cubicBezTo>
                  <a:cubicBezTo>
                    <a:pt x="1525" y="648"/>
                    <a:pt x="1545" y="654"/>
                    <a:pt x="1564" y="654"/>
                  </a:cubicBezTo>
                  <a:cubicBezTo>
                    <a:pt x="1591" y="654"/>
                    <a:pt x="1614" y="642"/>
                    <a:pt x="1629" y="612"/>
                  </a:cubicBezTo>
                  <a:cubicBezTo>
                    <a:pt x="1679" y="587"/>
                    <a:pt x="1679" y="512"/>
                    <a:pt x="1654" y="487"/>
                  </a:cubicBezTo>
                  <a:cubicBezTo>
                    <a:pt x="1654" y="487"/>
                    <a:pt x="1604" y="437"/>
                    <a:pt x="1554" y="387"/>
                  </a:cubicBezTo>
                  <a:cubicBezTo>
                    <a:pt x="1504" y="337"/>
                    <a:pt x="1454" y="261"/>
                    <a:pt x="1328" y="161"/>
                  </a:cubicBezTo>
                  <a:cubicBezTo>
                    <a:pt x="1278" y="136"/>
                    <a:pt x="1203" y="86"/>
                    <a:pt x="1128" y="36"/>
                  </a:cubicBezTo>
                  <a:cubicBezTo>
                    <a:pt x="1057" y="18"/>
                    <a:pt x="986" y="0"/>
                    <a:pt x="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0"/>
            <p:cNvSpPr/>
            <p:nvPr/>
          </p:nvSpPr>
          <p:spPr>
            <a:xfrm>
              <a:off x="3958197" y="3085796"/>
              <a:ext cx="15912" cy="12450"/>
            </a:xfrm>
            <a:custGeom>
              <a:avLst/>
              <a:gdLst/>
              <a:ahLst/>
              <a:cxnLst/>
              <a:rect l="l" t="t" r="r" b="b"/>
              <a:pathLst>
                <a:path w="878" h="687" extrusionOk="0">
                  <a:moveTo>
                    <a:pt x="778" y="0"/>
                  </a:moveTo>
                  <a:cubicBezTo>
                    <a:pt x="778" y="0"/>
                    <a:pt x="728" y="0"/>
                    <a:pt x="627" y="25"/>
                  </a:cubicBezTo>
                  <a:cubicBezTo>
                    <a:pt x="527" y="50"/>
                    <a:pt x="427" y="100"/>
                    <a:pt x="327" y="176"/>
                  </a:cubicBezTo>
                  <a:cubicBezTo>
                    <a:pt x="226" y="251"/>
                    <a:pt x="126" y="326"/>
                    <a:pt x="101" y="401"/>
                  </a:cubicBezTo>
                  <a:cubicBezTo>
                    <a:pt x="51" y="501"/>
                    <a:pt x="26" y="552"/>
                    <a:pt x="26" y="552"/>
                  </a:cubicBezTo>
                  <a:cubicBezTo>
                    <a:pt x="1" y="577"/>
                    <a:pt x="26" y="602"/>
                    <a:pt x="26" y="627"/>
                  </a:cubicBezTo>
                  <a:cubicBezTo>
                    <a:pt x="44" y="663"/>
                    <a:pt x="89" y="687"/>
                    <a:pt x="132" y="687"/>
                  </a:cubicBezTo>
                  <a:cubicBezTo>
                    <a:pt x="148" y="687"/>
                    <a:pt x="163" y="684"/>
                    <a:pt x="176" y="677"/>
                  </a:cubicBezTo>
                  <a:cubicBezTo>
                    <a:pt x="176" y="677"/>
                    <a:pt x="226" y="627"/>
                    <a:pt x="276" y="602"/>
                  </a:cubicBezTo>
                  <a:cubicBezTo>
                    <a:pt x="352" y="552"/>
                    <a:pt x="427" y="476"/>
                    <a:pt x="502" y="426"/>
                  </a:cubicBezTo>
                  <a:cubicBezTo>
                    <a:pt x="577" y="376"/>
                    <a:pt x="677" y="301"/>
                    <a:pt x="728" y="251"/>
                  </a:cubicBezTo>
                  <a:cubicBezTo>
                    <a:pt x="778" y="201"/>
                    <a:pt x="828" y="176"/>
                    <a:pt x="828" y="176"/>
                  </a:cubicBezTo>
                  <a:cubicBezTo>
                    <a:pt x="853" y="151"/>
                    <a:pt x="878" y="125"/>
                    <a:pt x="878" y="100"/>
                  </a:cubicBezTo>
                  <a:cubicBezTo>
                    <a:pt x="878" y="50"/>
                    <a:pt x="828" y="0"/>
                    <a:pt x="778" y="0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0"/>
            <p:cNvSpPr/>
            <p:nvPr/>
          </p:nvSpPr>
          <p:spPr>
            <a:xfrm>
              <a:off x="3960480" y="3102415"/>
              <a:ext cx="11816" cy="12178"/>
            </a:xfrm>
            <a:custGeom>
              <a:avLst/>
              <a:gdLst/>
              <a:ahLst/>
              <a:cxnLst/>
              <a:rect l="l" t="t" r="r" b="b"/>
              <a:pathLst>
                <a:path w="652" h="672" extrusionOk="0">
                  <a:moveTo>
                    <a:pt x="545" y="1"/>
                  </a:moveTo>
                  <a:cubicBezTo>
                    <a:pt x="530" y="1"/>
                    <a:pt x="515" y="4"/>
                    <a:pt x="501" y="11"/>
                  </a:cubicBezTo>
                  <a:cubicBezTo>
                    <a:pt x="501" y="11"/>
                    <a:pt x="476" y="36"/>
                    <a:pt x="401" y="61"/>
                  </a:cubicBezTo>
                  <a:cubicBezTo>
                    <a:pt x="351" y="111"/>
                    <a:pt x="276" y="161"/>
                    <a:pt x="201" y="236"/>
                  </a:cubicBezTo>
                  <a:cubicBezTo>
                    <a:pt x="150" y="286"/>
                    <a:pt x="100" y="361"/>
                    <a:pt x="50" y="437"/>
                  </a:cubicBezTo>
                  <a:cubicBezTo>
                    <a:pt x="25" y="487"/>
                    <a:pt x="0" y="537"/>
                    <a:pt x="0" y="537"/>
                  </a:cubicBezTo>
                  <a:cubicBezTo>
                    <a:pt x="0" y="562"/>
                    <a:pt x="0" y="587"/>
                    <a:pt x="0" y="612"/>
                  </a:cubicBezTo>
                  <a:cubicBezTo>
                    <a:pt x="18" y="649"/>
                    <a:pt x="64" y="672"/>
                    <a:pt x="106" y="672"/>
                  </a:cubicBezTo>
                  <a:cubicBezTo>
                    <a:pt x="122" y="672"/>
                    <a:pt x="137" y="669"/>
                    <a:pt x="150" y="662"/>
                  </a:cubicBezTo>
                  <a:cubicBezTo>
                    <a:pt x="150" y="662"/>
                    <a:pt x="201" y="662"/>
                    <a:pt x="251" y="612"/>
                  </a:cubicBezTo>
                  <a:cubicBezTo>
                    <a:pt x="301" y="562"/>
                    <a:pt x="376" y="512"/>
                    <a:pt x="426" y="437"/>
                  </a:cubicBezTo>
                  <a:cubicBezTo>
                    <a:pt x="501" y="386"/>
                    <a:pt x="551" y="311"/>
                    <a:pt x="577" y="236"/>
                  </a:cubicBezTo>
                  <a:cubicBezTo>
                    <a:pt x="627" y="186"/>
                    <a:pt x="652" y="136"/>
                    <a:pt x="652" y="136"/>
                  </a:cubicBezTo>
                  <a:cubicBezTo>
                    <a:pt x="652" y="111"/>
                    <a:pt x="652" y="86"/>
                    <a:pt x="627" y="61"/>
                  </a:cubicBezTo>
                  <a:cubicBezTo>
                    <a:pt x="627" y="24"/>
                    <a:pt x="586" y="1"/>
                    <a:pt x="545" y="1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0"/>
            <p:cNvSpPr/>
            <p:nvPr/>
          </p:nvSpPr>
          <p:spPr>
            <a:xfrm>
              <a:off x="3938225" y="3104408"/>
              <a:ext cx="11816" cy="11870"/>
            </a:xfrm>
            <a:custGeom>
              <a:avLst/>
              <a:gdLst/>
              <a:ahLst/>
              <a:cxnLst/>
              <a:rect l="l" t="t" r="r" b="b"/>
              <a:pathLst>
                <a:path w="652" h="655" extrusionOk="0">
                  <a:moveTo>
                    <a:pt x="526" y="1"/>
                  </a:moveTo>
                  <a:cubicBezTo>
                    <a:pt x="526" y="1"/>
                    <a:pt x="501" y="26"/>
                    <a:pt x="426" y="51"/>
                  </a:cubicBezTo>
                  <a:cubicBezTo>
                    <a:pt x="351" y="76"/>
                    <a:pt x="276" y="126"/>
                    <a:pt x="201" y="201"/>
                  </a:cubicBezTo>
                  <a:cubicBezTo>
                    <a:pt x="125" y="276"/>
                    <a:pt x="75" y="352"/>
                    <a:pt x="50" y="402"/>
                  </a:cubicBezTo>
                  <a:cubicBezTo>
                    <a:pt x="0" y="477"/>
                    <a:pt x="0" y="527"/>
                    <a:pt x="0" y="527"/>
                  </a:cubicBezTo>
                  <a:cubicBezTo>
                    <a:pt x="0" y="552"/>
                    <a:pt x="0" y="577"/>
                    <a:pt x="0" y="602"/>
                  </a:cubicBezTo>
                  <a:cubicBezTo>
                    <a:pt x="16" y="633"/>
                    <a:pt x="50" y="655"/>
                    <a:pt x="86" y="655"/>
                  </a:cubicBezTo>
                  <a:cubicBezTo>
                    <a:pt x="108" y="655"/>
                    <a:pt x="131" y="646"/>
                    <a:pt x="150" y="627"/>
                  </a:cubicBezTo>
                  <a:cubicBezTo>
                    <a:pt x="150" y="627"/>
                    <a:pt x="201" y="627"/>
                    <a:pt x="251" y="577"/>
                  </a:cubicBezTo>
                  <a:cubicBezTo>
                    <a:pt x="301" y="527"/>
                    <a:pt x="351" y="477"/>
                    <a:pt x="426" y="427"/>
                  </a:cubicBezTo>
                  <a:cubicBezTo>
                    <a:pt x="476" y="352"/>
                    <a:pt x="526" y="302"/>
                    <a:pt x="576" y="251"/>
                  </a:cubicBezTo>
                  <a:cubicBezTo>
                    <a:pt x="602" y="201"/>
                    <a:pt x="627" y="151"/>
                    <a:pt x="627" y="151"/>
                  </a:cubicBezTo>
                  <a:cubicBezTo>
                    <a:pt x="652" y="126"/>
                    <a:pt x="652" y="101"/>
                    <a:pt x="652" y="76"/>
                  </a:cubicBezTo>
                  <a:cubicBezTo>
                    <a:pt x="652" y="26"/>
                    <a:pt x="602" y="1"/>
                    <a:pt x="551" y="1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0"/>
            <p:cNvSpPr/>
            <p:nvPr/>
          </p:nvSpPr>
          <p:spPr>
            <a:xfrm>
              <a:off x="3911421" y="3126663"/>
              <a:ext cx="14552" cy="13538"/>
            </a:xfrm>
            <a:custGeom>
              <a:avLst/>
              <a:gdLst/>
              <a:ahLst/>
              <a:cxnLst/>
              <a:rect l="l" t="t" r="r" b="b"/>
              <a:pathLst>
                <a:path w="803" h="747" extrusionOk="0">
                  <a:moveTo>
                    <a:pt x="702" y="1"/>
                  </a:moveTo>
                  <a:cubicBezTo>
                    <a:pt x="702" y="1"/>
                    <a:pt x="652" y="1"/>
                    <a:pt x="552" y="26"/>
                  </a:cubicBezTo>
                  <a:cubicBezTo>
                    <a:pt x="451" y="51"/>
                    <a:pt x="351" y="126"/>
                    <a:pt x="251" y="201"/>
                  </a:cubicBezTo>
                  <a:cubicBezTo>
                    <a:pt x="151" y="302"/>
                    <a:pt x="76" y="402"/>
                    <a:pt x="50" y="477"/>
                  </a:cubicBezTo>
                  <a:cubicBezTo>
                    <a:pt x="0" y="577"/>
                    <a:pt x="0" y="627"/>
                    <a:pt x="0" y="627"/>
                  </a:cubicBezTo>
                  <a:cubicBezTo>
                    <a:pt x="0" y="678"/>
                    <a:pt x="0" y="703"/>
                    <a:pt x="25" y="728"/>
                  </a:cubicBezTo>
                  <a:cubicBezTo>
                    <a:pt x="50" y="740"/>
                    <a:pt x="82" y="746"/>
                    <a:pt x="110" y="746"/>
                  </a:cubicBezTo>
                  <a:cubicBezTo>
                    <a:pt x="138" y="746"/>
                    <a:pt x="163" y="740"/>
                    <a:pt x="176" y="728"/>
                  </a:cubicBezTo>
                  <a:cubicBezTo>
                    <a:pt x="176" y="728"/>
                    <a:pt x="226" y="678"/>
                    <a:pt x="276" y="627"/>
                  </a:cubicBezTo>
                  <a:cubicBezTo>
                    <a:pt x="326" y="577"/>
                    <a:pt x="401" y="502"/>
                    <a:pt x="451" y="427"/>
                  </a:cubicBezTo>
                  <a:cubicBezTo>
                    <a:pt x="527" y="352"/>
                    <a:pt x="602" y="302"/>
                    <a:pt x="677" y="251"/>
                  </a:cubicBezTo>
                  <a:cubicBezTo>
                    <a:pt x="727" y="201"/>
                    <a:pt x="777" y="151"/>
                    <a:pt x="777" y="151"/>
                  </a:cubicBezTo>
                  <a:cubicBezTo>
                    <a:pt x="777" y="151"/>
                    <a:pt x="802" y="126"/>
                    <a:pt x="802" y="101"/>
                  </a:cubicBezTo>
                  <a:cubicBezTo>
                    <a:pt x="802" y="26"/>
                    <a:pt x="752" y="1"/>
                    <a:pt x="702" y="1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0"/>
            <p:cNvSpPr/>
            <p:nvPr/>
          </p:nvSpPr>
          <p:spPr>
            <a:xfrm>
              <a:off x="3930033" y="3128820"/>
              <a:ext cx="11834" cy="13610"/>
            </a:xfrm>
            <a:custGeom>
              <a:avLst/>
              <a:gdLst/>
              <a:ahLst/>
              <a:cxnLst/>
              <a:rect l="l" t="t" r="r" b="b"/>
              <a:pathLst>
                <a:path w="653" h="751" extrusionOk="0">
                  <a:moveTo>
                    <a:pt x="580" y="0"/>
                  </a:moveTo>
                  <a:cubicBezTo>
                    <a:pt x="571" y="0"/>
                    <a:pt x="561" y="3"/>
                    <a:pt x="552" y="7"/>
                  </a:cubicBezTo>
                  <a:lnTo>
                    <a:pt x="527" y="7"/>
                  </a:lnTo>
                  <a:cubicBezTo>
                    <a:pt x="527" y="7"/>
                    <a:pt x="477" y="7"/>
                    <a:pt x="402" y="57"/>
                  </a:cubicBezTo>
                  <a:cubicBezTo>
                    <a:pt x="327" y="82"/>
                    <a:pt x="226" y="158"/>
                    <a:pt x="176" y="233"/>
                  </a:cubicBezTo>
                  <a:cubicBezTo>
                    <a:pt x="101" y="333"/>
                    <a:pt x="51" y="433"/>
                    <a:pt x="26" y="508"/>
                  </a:cubicBezTo>
                  <a:cubicBezTo>
                    <a:pt x="1" y="609"/>
                    <a:pt x="1" y="659"/>
                    <a:pt x="1" y="659"/>
                  </a:cubicBezTo>
                  <a:cubicBezTo>
                    <a:pt x="26" y="684"/>
                    <a:pt x="26" y="709"/>
                    <a:pt x="51" y="734"/>
                  </a:cubicBezTo>
                  <a:cubicBezTo>
                    <a:pt x="72" y="744"/>
                    <a:pt x="93" y="750"/>
                    <a:pt x="113" y="750"/>
                  </a:cubicBezTo>
                  <a:cubicBezTo>
                    <a:pt x="143" y="750"/>
                    <a:pt x="172" y="738"/>
                    <a:pt x="201" y="709"/>
                  </a:cubicBezTo>
                  <a:cubicBezTo>
                    <a:pt x="201" y="709"/>
                    <a:pt x="226" y="684"/>
                    <a:pt x="277" y="634"/>
                  </a:cubicBezTo>
                  <a:cubicBezTo>
                    <a:pt x="302" y="584"/>
                    <a:pt x="352" y="508"/>
                    <a:pt x="402" y="433"/>
                  </a:cubicBezTo>
                  <a:cubicBezTo>
                    <a:pt x="452" y="358"/>
                    <a:pt x="527" y="308"/>
                    <a:pt x="552" y="258"/>
                  </a:cubicBezTo>
                  <a:cubicBezTo>
                    <a:pt x="602" y="208"/>
                    <a:pt x="627" y="158"/>
                    <a:pt x="627" y="158"/>
                  </a:cubicBezTo>
                  <a:cubicBezTo>
                    <a:pt x="653" y="132"/>
                    <a:pt x="653" y="107"/>
                    <a:pt x="653" y="82"/>
                  </a:cubicBezTo>
                  <a:cubicBezTo>
                    <a:pt x="653" y="41"/>
                    <a:pt x="619" y="0"/>
                    <a:pt x="580" y="0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0"/>
            <p:cNvSpPr/>
            <p:nvPr/>
          </p:nvSpPr>
          <p:spPr>
            <a:xfrm>
              <a:off x="3911874" y="3151800"/>
              <a:ext cx="11816" cy="14589"/>
            </a:xfrm>
            <a:custGeom>
              <a:avLst/>
              <a:gdLst/>
              <a:ahLst/>
              <a:cxnLst/>
              <a:rect l="l" t="t" r="r" b="b"/>
              <a:pathLst>
                <a:path w="652" h="805" extrusionOk="0">
                  <a:moveTo>
                    <a:pt x="546" y="1"/>
                  </a:moveTo>
                  <a:cubicBezTo>
                    <a:pt x="522" y="1"/>
                    <a:pt x="497" y="7"/>
                    <a:pt x="477" y="17"/>
                  </a:cubicBezTo>
                  <a:cubicBezTo>
                    <a:pt x="477" y="17"/>
                    <a:pt x="452" y="42"/>
                    <a:pt x="376" y="93"/>
                  </a:cubicBezTo>
                  <a:cubicBezTo>
                    <a:pt x="326" y="143"/>
                    <a:pt x="251" y="218"/>
                    <a:pt x="201" y="318"/>
                  </a:cubicBezTo>
                  <a:cubicBezTo>
                    <a:pt x="151" y="393"/>
                    <a:pt x="76" y="468"/>
                    <a:pt x="51" y="544"/>
                  </a:cubicBezTo>
                  <a:cubicBezTo>
                    <a:pt x="25" y="619"/>
                    <a:pt x="0" y="669"/>
                    <a:pt x="0" y="669"/>
                  </a:cubicBezTo>
                  <a:cubicBezTo>
                    <a:pt x="0" y="694"/>
                    <a:pt x="0" y="719"/>
                    <a:pt x="25" y="769"/>
                  </a:cubicBezTo>
                  <a:cubicBezTo>
                    <a:pt x="43" y="787"/>
                    <a:pt x="86" y="805"/>
                    <a:pt x="127" y="805"/>
                  </a:cubicBezTo>
                  <a:cubicBezTo>
                    <a:pt x="144" y="805"/>
                    <a:pt x="161" y="802"/>
                    <a:pt x="176" y="794"/>
                  </a:cubicBezTo>
                  <a:cubicBezTo>
                    <a:pt x="176" y="794"/>
                    <a:pt x="226" y="769"/>
                    <a:pt x="276" y="694"/>
                  </a:cubicBezTo>
                  <a:cubicBezTo>
                    <a:pt x="326" y="644"/>
                    <a:pt x="401" y="569"/>
                    <a:pt x="452" y="494"/>
                  </a:cubicBezTo>
                  <a:cubicBezTo>
                    <a:pt x="502" y="393"/>
                    <a:pt x="552" y="318"/>
                    <a:pt x="602" y="243"/>
                  </a:cubicBezTo>
                  <a:cubicBezTo>
                    <a:pt x="627" y="168"/>
                    <a:pt x="627" y="118"/>
                    <a:pt x="627" y="118"/>
                  </a:cubicBezTo>
                  <a:cubicBezTo>
                    <a:pt x="652" y="93"/>
                    <a:pt x="627" y="67"/>
                    <a:pt x="627" y="42"/>
                  </a:cubicBezTo>
                  <a:cubicBezTo>
                    <a:pt x="612" y="13"/>
                    <a:pt x="580" y="1"/>
                    <a:pt x="546" y="1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0"/>
            <p:cNvSpPr/>
            <p:nvPr/>
          </p:nvSpPr>
          <p:spPr>
            <a:xfrm>
              <a:off x="3898245" y="3154827"/>
              <a:ext cx="9551" cy="11109"/>
            </a:xfrm>
            <a:custGeom>
              <a:avLst/>
              <a:gdLst/>
              <a:ahLst/>
              <a:cxnLst/>
              <a:rect l="l" t="t" r="r" b="b"/>
              <a:pathLst>
                <a:path w="527" h="613" extrusionOk="0">
                  <a:moveTo>
                    <a:pt x="401" y="1"/>
                  </a:moveTo>
                  <a:cubicBezTo>
                    <a:pt x="401" y="1"/>
                    <a:pt x="351" y="26"/>
                    <a:pt x="301" y="76"/>
                  </a:cubicBezTo>
                  <a:cubicBezTo>
                    <a:pt x="251" y="101"/>
                    <a:pt x="201" y="151"/>
                    <a:pt x="151" y="201"/>
                  </a:cubicBezTo>
                  <a:cubicBezTo>
                    <a:pt x="101" y="276"/>
                    <a:pt x="51" y="327"/>
                    <a:pt x="51" y="377"/>
                  </a:cubicBezTo>
                  <a:cubicBezTo>
                    <a:pt x="26" y="452"/>
                    <a:pt x="0" y="477"/>
                    <a:pt x="0" y="477"/>
                  </a:cubicBezTo>
                  <a:cubicBezTo>
                    <a:pt x="0" y="502"/>
                    <a:pt x="0" y="527"/>
                    <a:pt x="26" y="552"/>
                  </a:cubicBezTo>
                  <a:cubicBezTo>
                    <a:pt x="44" y="589"/>
                    <a:pt x="76" y="612"/>
                    <a:pt x="111" y="612"/>
                  </a:cubicBezTo>
                  <a:cubicBezTo>
                    <a:pt x="124" y="612"/>
                    <a:pt x="137" y="609"/>
                    <a:pt x="151" y="602"/>
                  </a:cubicBezTo>
                  <a:cubicBezTo>
                    <a:pt x="151" y="602"/>
                    <a:pt x="201" y="577"/>
                    <a:pt x="251" y="552"/>
                  </a:cubicBezTo>
                  <a:cubicBezTo>
                    <a:pt x="301" y="527"/>
                    <a:pt x="351" y="452"/>
                    <a:pt x="401" y="402"/>
                  </a:cubicBezTo>
                  <a:cubicBezTo>
                    <a:pt x="427" y="352"/>
                    <a:pt x="477" y="276"/>
                    <a:pt x="502" y="226"/>
                  </a:cubicBezTo>
                  <a:cubicBezTo>
                    <a:pt x="527" y="176"/>
                    <a:pt x="527" y="126"/>
                    <a:pt x="527" y="126"/>
                  </a:cubicBezTo>
                  <a:cubicBezTo>
                    <a:pt x="527" y="101"/>
                    <a:pt x="527" y="76"/>
                    <a:pt x="527" y="51"/>
                  </a:cubicBezTo>
                  <a:cubicBezTo>
                    <a:pt x="502" y="1"/>
                    <a:pt x="452" y="1"/>
                    <a:pt x="401" y="1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0"/>
            <p:cNvSpPr/>
            <p:nvPr/>
          </p:nvSpPr>
          <p:spPr>
            <a:xfrm>
              <a:off x="3877802" y="3176973"/>
              <a:ext cx="11381" cy="15295"/>
            </a:xfrm>
            <a:custGeom>
              <a:avLst/>
              <a:gdLst/>
              <a:ahLst/>
              <a:cxnLst/>
              <a:rect l="l" t="t" r="r" b="b"/>
              <a:pathLst>
                <a:path w="628" h="844" extrusionOk="0">
                  <a:moveTo>
                    <a:pt x="554" y="0"/>
                  </a:moveTo>
                  <a:cubicBezTo>
                    <a:pt x="545" y="0"/>
                    <a:pt x="536" y="2"/>
                    <a:pt x="527" y="7"/>
                  </a:cubicBezTo>
                  <a:lnTo>
                    <a:pt x="502" y="7"/>
                  </a:lnTo>
                  <a:cubicBezTo>
                    <a:pt x="502" y="7"/>
                    <a:pt x="452" y="7"/>
                    <a:pt x="377" y="57"/>
                  </a:cubicBezTo>
                  <a:cubicBezTo>
                    <a:pt x="276" y="107"/>
                    <a:pt x="201" y="182"/>
                    <a:pt x="126" y="282"/>
                  </a:cubicBezTo>
                  <a:cubicBezTo>
                    <a:pt x="51" y="408"/>
                    <a:pt x="26" y="508"/>
                    <a:pt x="1" y="608"/>
                  </a:cubicBezTo>
                  <a:cubicBezTo>
                    <a:pt x="1" y="709"/>
                    <a:pt x="1" y="759"/>
                    <a:pt x="1" y="759"/>
                  </a:cubicBezTo>
                  <a:cubicBezTo>
                    <a:pt x="1" y="784"/>
                    <a:pt x="26" y="809"/>
                    <a:pt x="51" y="834"/>
                  </a:cubicBezTo>
                  <a:cubicBezTo>
                    <a:pt x="64" y="841"/>
                    <a:pt x="78" y="844"/>
                    <a:pt x="91" y="844"/>
                  </a:cubicBezTo>
                  <a:cubicBezTo>
                    <a:pt x="128" y="844"/>
                    <a:pt x="164" y="820"/>
                    <a:pt x="201" y="784"/>
                  </a:cubicBezTo>
                  <a:cubicBezTo>
                    <a:pt x="201" y="784"/>
                    <a:pt x="226" y="759"/>
                    <a:pt x="251" y="684"/>
                  </a:cubicBezTo>
                  <a:cubicBezTo>
                    <a:pt x="301" y="633"/>
                    <a:pt x="326" y="533"/>
                    <a:pt x="377" y="458"/>
                  </a:cubicBezTo>
                  <a:cubicBezTo>
                    <a:pt x="427" y="383"/>
                    <a:pt x="502" y="308"/>
                    <a:pt x="527" y="257"/>
                  </a:cubicBezTo>
                  <a:cubicBezTo>
                    <a:pt x="577" y="207"/>
                    <a:pt x="602" y="157"/>
                    <a:pt x="602" y="157"/>
                  </a:cubicBezTo>
                  <a:cubicBezTo>
                    <a:pt x="627" y="132"/>
                    <a:pt x="627" y="107"/>
                    <a:pt x="627" y="82"/>
                  </a:cubicBezTo>
                  <a:cubicBezTo>
                    <a:pt x="627" y="41"/>
                    <a:pt x="594" y="0"/>
                    <a:pt x="554" y="0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0"/>
            <p:cNvSpPr/>
            <p:nvPr/>
          </p:nvSpPr>
          <p:spPr>
            <a:xfrm>
              <a:off x="3890525" y="3183896"/>
              <a:ext cx="8644" cy="15187"/>
            </a:xfrm>
            <a:custGeom>
              <a:avLst/>
              <a:gdLst/>
              <a:ahLst/>
              <a:cxnLst/>
              <a:rect l="l" t="t" r="r" b="b"/>
              <a:pathLst>
                <a:path w="477" h="838" extrusionOk="0">
                  <a:moveTo>
                    <a:pt x="351" y="1"/>
                  </a:moveTo>
                  <a:lnTo>
                    <a:pt x="351" y="26"/>
                  </a:lnTo>
                  <a:cubicBezTo>
                    <a:pt x="351" y="26"/>
                    <a:pt x="301" y="26"/>
                    <a:pt x="226" y="101"/>
                  </a:cubicBezTo>
                  <a:cubicBezTo>
                    <a:pt x="176" y="151"/>
                    <a:pt x="101" y="251"/>
                    <a:pt x="51" y="352"/>
                  </a:cubicBezTo>
                  <a:cubicBezTo>
                    <a:pt x="25" y="452"/>
                    <a:pt x="0" y="577"/>
                    <a:pt x="25" y="652"/>
                  </a:cubicBezTo>
                  <a:cubicBezTo>
                    <a:pt x="25" y="728"/>
                    <a:pt x="51" y="778"/>
                    <a:pt x="51" y="778"/>
                  </a:cubicBezTo>
                  <a:cubicBezTo>
                    <a:pt x="76" y="803"/>
                    <a:pt x="101" y="828"/>
                    <a:pt x="126" y="828"/>
                  </a:cubicBezTo>
                  <a:cubicBezTo>
                    <a:pt x="139" y="835"/>
                    <a:pt x="153" y="838"/>
                    <a:pt x="166" y="838"/>
                  </a:cubicBezTo>
                  <a:cubicBezTo>
                    <a:pt x="201" y="838"/>
                    <a:pt x="233" y="814"/>
                    <a:pt x="251" y="778"/>
                  </a:cubicBezTo>
                  <a:cubicBezTo>
                    <a:pt x="251" y="778"/>
                    <a:pt x="276" y="728"/>
                    <a:pt x="301" y="677"/>
                  </a:cubicBezTo>
                  <a:cubicBezTo>
                    <a:pt x="301" y="602"/>
                    <a:pt x="326" y="527"/>
                    <a:pt x="351" y="452"/>
                  </a:cubicBezTo>
                  <a:cubicBezTo>
                    <a:pt x="376" y="377"/>
                    <a:pt x="401" y="302"/>
                    <a:pt x="426" y="251"/>
                  </a:cubicBezTo>
                  <a:cubicBezTo>
                    <a:pt x="452" y="201"/>
                    <a:pt x="477" y="151"/>
                    <a:pt x="477" y="151"/>
                  </a:cubicBezTo>
                  <a:cubicBezTo>
                    <a:pt x="477" y="126"/>
                    <a:pt x="477" y="101"/>
                    <a:pt x="477" y="76"/>
                  </a:cubicBezTo>
                  <a:cubicBezTo>
                    <a:pt x="452" y="26"/>
                    <a:pt x="401" y="1"/>
                    <a:pt x="351" y="1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0"/>
            <p:cNvSpPr/>
            <p:nvPr/>
          </p:nvSpPr>
          <p:spPr>
            <a:xfrm>
              <a:off x="3870535" y="3203705"/>
              <a:ext cx="9551" cy="15495"/>
            </a:xfrm>
            <a:custGeom>
              <a:avLst/>
              <a:gdLst/>
              <a:ahLst/>
              <a:cxnLst/>
              <a:rect l="l" t="t" r="r" b="b"/>
              <a:pathLst>
                <a:path w="527" h="855" extrusionOk="0">
                  <a:moveTo>
                    <a:pt x="441" y="1"/>
                  </a:moveTo>
                  <a:cubicBezTo>
                    <a:pt x="429" y="1"/>
                    <a:pt x="415" y="4"/>
                    <a:pt x="402" y="11"/>
                  </a:cubicBezTo>
                  <a:lnTo>
                    <a:pt x="377" y="11"/>
                  </a:lnTo>
                  <a:cubicBezTo>
                    <a:pt x="377" y="11"/>
                    <a:pt x="326" y="36"/>
                    <a:pt x="276" y="86"/>
                  </a:cubicBezTo>
                  <a:cubicBezTo>
                    <a:pt x="201" y="136"/>
                    <a:pt x="126" y="236"/>
                    <a:pt x="76" y="336"/>
                  </a:cubicBezTo>
                  <a:cubicBezTo>
                    <a:pt x="26" y="437"/>
                    <a:pt x="1" y="562"/>
                    <a:pt x="1" y="637"/>
                  </a:cubicBezTo>
                  <a:cubicBezTo>
                    <a:pt x="1" y="712"/>
                    <a:pt x="1" y="787"/>
                    <a:pt x="1" y="787"/>
                  </a:cubicBezTo>
                  <a:cubicBezTo>
                    <a:pt x="26" y="813"/>
                    <a:pt x="26" y="838"/>
                    <a:pt x="51" y="838"/>
                  </a:cubicBezTo>
                  <a:cubicBezTo>
                    <a:pt x="72" y="848"/>
                    <a:pt x="97" y="854"/>
                    <a:pt x="121" y="854"/>
                  </a:cubicBezTo>
                  <a:cubicBezTo>
                    <a:pt x="155" y="854"/>
                    <a:pt x="186" y="842"/>
                    <a:pt x="201" y="813"/>
                  </a:cubicBezTo>
                  <a:cubicBezTo>
                    <a:pt x="201" y="813"/>
                    <a:pt x="226" y="762"/>
                    <a:pt x="251" y="687"/>
                  </a:cubicBezTo>
                  <a:cubicBezTo>
                    <a:pt x="276" y="637"/>
                    <a:pt x="326" y="537"/>
                    <a:pt x="352" y="462"/>
                  </a:cubicBezTo>
                  <a:cubicBezTo>
                    <a:pt x="402" y="386"/>
                    <a:pt x="427" y="311"/>
                    <a:pt x="452" y="236"/>
                  </a:cubicBezTo>
                  <a:cubicBezTo>
                    <a:pt x="477" y="186"/>
                    <a:pt x="502" y="136"/>
                    <a:pt x="502" y="136"/>
                  </a:cubicBezTo>
                  <a:cubicBezTo>
                    <a:pt x="527" y="111"/>
                    <a:pt x="527" y="86"/>
                    <a:pt x="527" y="61"/>
                  </a:cubicBezTo>
                  <a:cubicBezTo>
                    <a:pt x="509" y="24"/>
                    <a:pt x="477" y="1"/>
                    <a:pt x="441" y="1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0"/>
            <p:cNvSpPr/>
            <p:nvPr/>
          </p:nvSpPr>
          <p:spPr>
            <a:xfrm>
              <a:off x="3937754" y="3374951"/>
              <a:ext cx="16383" cy="15368"/>
            </a:xfrm>
            <a:custGeom>
              <a:avLst/>
              <a:gdLst/>
              <a:ahLst/>
              <a:cxnLst/>
              <a:rect l="l" t="t" r="r" b="b"/>
              <a:pathLst>
                <a:path w="904" h="848" extrusionOk="0">
                  <a:moveTo>
                    <a:pt x="793" y="0"/>
                  </a:moveTo>
                  <a:cubicBezTo>
                    <a:pt x="780" y="0"/>
                    <a:pt x="766" y="3"/>
                    <a:pt x="753" y="10"/>
                  </a:cubicBezTo>
                  <a:cubicBezTo>
                    <a:pt x="753" y="10"/>
                    <a:pt x="703" y="35"/>
                    <a:pt x="602" y="85"/>
                  </a:cubicBezTo>
                  <a:cubicBezTo>
                    <a:pt x="527" y="135"/>
                    <a:pt x="427" y="211"/>
                    <a:pt x="352" y="311"/>
                  </a:cubicBezTo>
                  <a:cubicBezTo>
                    <a:pt x="252" y="386"/>
                    <a:pt x="151" y="486"/>
                    <a:pt x="101" y="562"/>
                  </a:cubicBezTo>
                  <a:cubicBezTo>
                    <a:pt x="51" y="637"/>
                    <a:pt x="26" y="687"/>
                    <a:pt x="26" y="687"/>
                  </a:cubicBezTo>
                  <a:cubicBezTo>
                    <a:pt x="1" y="712"/>
                    <a:pt x="1" y="737"/>
                    <a:pt x="1" y="787"/>
                  </a:cubicBezTo>
                  <a:cubicBezTo>
                    <a:pt x="19" y="824"/>
                    <a:pt x="65" y="847"/>
                    <a:pt x="107" y="847"/>
                  </a:cubicBezTo>
                  <a:cubicBezTo>
                    <a:pt x="123" y="847"/>
                    <a:pt x="138" y="844"/>
                    <a:pt x="151" y="837"/>
                  </a:cubicBezTo>
                  <a:cubicBezTo>
                    <a:pt x="151" y="837"/>
                    <a:pt x="201" y="812"/>
                    <a:pt x="277" y="737"/>
                  </a:cubicBezTo>
                  <a:cubicBezTo>
                    <a:pt x="377" y="687"/>
                    <a:pt x="452" y="612"/>
                    <a:pt x="552" y="537"/>
                  </a:cubicBezTo>
                  <a:cubicBezTo>
                    <a:pt x="653" y="436"/>
                    <a:pt x="728" y="361"/>
                    <a:pt x="778" y="286"/>
                  </a:cubicBezTo>
                  <a:cubicBezTo>
                    <a:pt x="828" y="211"/>
                    <a:pt x="878" y="135"/>
                    <a:pt x="878" y="135"/>
                  </a:cubicBezTo>
                  <a:cubicBezTo>
                    <a:pt x="878" y="110"/>
                    <a:pt x="903" y="85"/>
                    <a:pt x="878" y="60"/>
                  </a:cubicBezTo>
                  <a:cubicBezTo>
                    <a:pt x="860" y="24"/>
                    <a:pt x="828" y="0"/>
                    <a:pt x="793" y="0"/>
                  </a:cubicBezTo>
                  <a:close/>
                </a:path>
              </a:pathLst>
            </a:custGeom>
            <a:solidFill>
              <a:srgbClr val="433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0"/>
            <p:cNvSpPr/>
            <p:nvPr/>
          </p:nvSpPr>
          <p:spPr>
            <a:xfrm>
              <a:off x="3915951" y="3380116"/>
              <a:ext cx="15477" cy="12287"/>
            </a:xfrm>
            <a:custGeom>
              <a:avLst/>
              <a:gdLst/>
              <a:ahLst/>
              <a:cxnLst/>
              <a:rect l="l" t="t" r="r" b="b"/>
              <a:pathLst>
                <a:path w="854" h="678" extrusionOk="0">
                  <a:moveTo>
                    <a:pt x="703" y="1"/>
                  </a:moveTo>
                  <a:cubicBezTo>
                    <a:pt x="703" y="1"/>
                    <a:pt x="653" y="26"/>
                    <a:pt x="577" y="51"/>
                  </a:cubicBezTo>
                  <a:cubicBezTo>
                    <a:pt x="502" y="101"/>
                    <a:pt x="427" y="151"/>
                    <a:pt x="327" y="201"/>
                  </a:cubicBezTo>
                  <a:cubicBezTo>
                    <a:pt x="252" y="277"/>
                    <a:pt x="151" y="352"/>
                    <a:pt x="101" y="402"/>
                  </a:cubicBezTo>
                  <a:cubicBezTo>
                    <a:pt x="51" y="452"/>
                    <a:pt x="26" y="502"/>
                    <a:pt x="26" y="502"/>
                  </a:cubicBezTo>
                  <a:cubicBezTo>
                    <a:pt x="1" y="527"/>
                    <a:pt x="1" y="577"/>
                    <a:pt x="1" y="602"/>
                  </a:cubicBezTo>
                  <a:cubicBezTo>
                    <a:pt x="26" y="653"/>
                    <a:pt x="76" y="678"/>
                    <a:pt x="126" y="678"/>
                  </a:cubicBezTo>
                  <a:cubicBezTo>
                    <a:pt x="126" y="678"/>
                    <a:pt x="176" y="653"/>
                    <a:pt x="252" y="627"/>
                  </a:cubicBezTo>
                  <a:cubicBezTo>
                    <a:pt x="327" y="577"/>
                    <a:pt x="427" y="527"/>
                    <a:pt x="502" y="452"/>
                  </a:cubicBezTo>
                  <a:cubicBezTo>
                    <a:pt x="602" y="402"/>
                    <a:pt x="678" y="327"/>
                    <a:pt x="728" y="252"/>
                  </a:cubicBezTo>
                  <a:cubicBezTo>
                    <a:pt x="778" y="201"/>
                    <a:pt x="828" y="151"/>
                    <a:pt x="828" y="151"/>
                  </a:cubicBezTo>
                  <a:cubicBezTo>
                    <a:pt x="828" y="126"/>
                    <a:pt x="853" y="101"/>
                    <a:pt x="828" y="76"/>
                  </a:cubicBezTo>
                  <a:cubicBezTo>
                    <a:pt x="828" y="26"/>
                    <a:pt x="753" y="1"/>
                    <a:pt x="703" y="1"/>
                  </a:cubicBezTo>
                  <a:close/>
                </a:path>
              </a:pathLst>
            </a:custGeom>
            <a:solidFill>
              <a:srgbClr val="433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0"/>
            <p:cNvSpPr/>
            <p:nvPr/>
          </p:nvSpPr>
          <p:spPr>
            <a:xfrm>
              <a:off x="3905966" y="3397387"/>
              <a:ext cx="12740" cy="11544"/>
            </a:xfrm>
            <a:custGeom>
              <a:avLst/>
              <a:gdLst/>
              <a:ahLst/>
              <a:cxnLst/>
              <a:rect l="l" t="t" r="r" b="b"/>
              <a:pathLst>
                <a:path w="703" h="637" extrusionOk="0">
                  <a:moveTo>
                    <a:pt x="577" y="0"/>
                  </a:moveTo>
                  <a:cubicBezTo>
                    <a:pt x="577" y="0"/>
                    <a:pt x="527" y="25"/>
                    <a:pt x="477" y="50"/>
                  </a:cubicBezTo>
                  <a:cubicBezTo>
                    <a:pt x="402" y="101"/>
                    <a:pt x="326" y="151"/>
                    <a:pt x="251" y="201"/>
                  </a:cubicBezTo>
                  <a:cubicBezTo>
                    <a:pt x="201" y="276"/>
                    <a:pt x="126" y="326"/>
                    <a:pt x="76" y="376"/>
                  </a:cubicBezTo>
                  <a:cubicBezTo>
                    <a:pt x="51" y="451"/>
                    <a:pt x="26" y="502"/>
                    <a:pt x="26" y="502"/>
                  </a:cubicBezTo>
                  <a:cubicBezTo>
                    <a:pt x="1" y="502"/>
                    <a:pt x="1" y="552"/>
                    <a:pt x="1" y="577"/>
                  </a:cubicBezTo>
                  <a:cubicBezTo>
                    <a:pt x="19" y="613"/>
                    <a:pt x="64" y="637"/>
                    <a:pt x="107" y="637"/>
                  </a:cubicBezTo>
                  <a:cubicBezTo>
                    <a:pt x="122" y="637"/>
                    <a:pt x="138" y="634"/>
                    <a:pt x="151" y="627"/>
                  </a:cubicBezTo>
                  <a:cubicBezTo>
                    <a:pt x="151" y="627"/>
                    <a:pt x="201" y="627"/>
                    <a:pt x="251" y="577"/>
                  </a:cubicBezTo>
                  <a:cubicBezTo>
                    <a:pt x="326" y="552"/>
                    <a:pt x="402" y="502"/>
                    <a:pt x="477" y="451"/>
                  </a:cubicBezTo>
                  <a:cubicBezTo>
                    <a:pt x="527" y="376"/>
                    <a:pt x="602" y="301"/>
                    <a:pt x="627" y="251"/>
                  </a:cubicBezTo>
                  <a:cubicBezTo>
                    <a:pt x="677" y="201"/>
                    <a:pt x="702" y="151"/>
                    <a:pt x="702" y="151"/>
                  </a:cubicBezTo>
                  <a:cubicBezTo>
                    <a:pt x="702" y="126"/>
                    <a:pt x="702" y="101"/>
                    <a:pt x="702" y="75"/>
                  </a:cubicBezTo>
                  <a:cubicBezTo>
                    <a:pt x="677" y="25"/>
                    <a:pt x="627" y="0"/>
                    <a:pt x="577" y="0"/>
                  </a:cubicBezTo>
                  <a:close/>
                </a:path>
              </a:pathLst>
            </a:custGeom>
            <a:solidFill>
              <a:srgbClr val="433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0"/>
            <p:cNvSpPr/>
            <p:nvPr/>
          </p:nvSpPr>
          <p:spPr>
            <a:xfrm>
              <a:off x="3884163" y="3399471"/>
              <a:ext cx="13193" cy="11725"/>
            </a:xfrm>
            <a:custGeom>
              <a:avLst/>
              <a:gdLst/>
              <a:ahLst/>
              <a:cxnLst/>
              <a:rect l="l" t="t" r="r" b="b"/>
              <a:pathLst>
                <a:path w="728" h="647" extrusionOk="0">
                  <a:moveTo>
                    <a:pt x="642" y="1"/>
                  </a:moveTo>
                  <a:cubicBezTo>
                    <a:pt x="629" y="1"/>
                    <a:pt x="615" y="4"/>
                    <a:pt x="602" y="11"/>
                  </a:cubicBezTo>
                  <a:cubicBezTo>
                    <a:pt x="602" y="11"/>
                    <a:pt x="552" y="11"/>
                    <a:pt x="477" y="61"/>
                  </a:cubicBezTo>
                  <a:cubicBezTo>
                    <a:pt x="427" y="86"/>
                    <a:pt x="351" y="136"/>
                    <a:pt x="276" y="211"/>
                  </a:cubicBezTo>
                  <a:cubicBezTo>
                    <a:pt x="201" y="261"/>
                    <a:pt x="126" y="336"/>
                    <a:pt x="76" y="387"/>
                  </a:cubicBezTo>
                  <a:cubicBezTo>
                    <a:pt x="26" y="437"/>
                    <a:pt x="1" y="487"/>
                    <a:pt x="1" y="487"/>
                  </a:cubicBezTo>
                  <a:cubicBezTo>
                    <a:pt x="1" y="512"/>
                    <a:pt x="1" y="537"/>
                    <a:pt x="1" y="562"/>
                  </a:cubicBezTo>
                  <a:cubicBezTo>
                    <a:pt x="19" y="618"/>
                    <a:pt x="52" y="647"/>
                    <a:pt x="89" y="647"/>
                  </a:cubicBezTo>
                  <a:cubicBezTo>
                    <a:pt x="101" y="647"/>
                    <a:pt x="113" y="643"/>
                    <a:pt x="126" y="637"/>
                  </a:cubicBezTo>
                  <a:cubicBezTo>
                    <a:pt x="126" y="637"/>
                    <a:pt x="176" y="637"/>
                    <a:pt x="251" y="587"/>
                  </a:cubicBezTo>
                  <a:cubicBezTo>
                    <a:pt x="326" y="562"/>
                    <a:pt x="402" y="512"/>
                    <a:pt x="477" y="437"/>
                  </a:cubicBezTo>
                  <a:cubicBezTo>
                    <a:pt x="527" y="361"/>
                    <a:pt x="602" y="311"/>
                    <a:pt x="652" y="236"/>
                  </a:cubicBezTo>
                  <a:cubicBezTo>
                    <a:pt x="702" y="186"/>
                    <a:pt x="727" y="136"/>
                    <a:pt x="727" y="136"/>
                  </a:cubicBezTo>
                  <a:cubicBezTo>
                    <a:pt x="727" y="111"/>
                    <a:pt x="727" y="86"/>
                    <a:pt x="727" y="61"/>
                  </a:cubicBezTo>
                  <a:cubicBezTo>
                    <a:pt x="709" y="24"/>
                    <a:pt x="677" y="1"/>
                    <a:pt x="642" y="1"/>
                  </a:cubicBezTo>
                  <a:close/>
                </a:path>
              </a:pathLst>
            </a:custGeom>
            <a:solidFill>
              <a:srgbClr val="433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0"/>
            <p:cNvSpPr/>
            <p:nvPr/>
          </p:nvSpPr>
          <p:spPr>
            <a:xfrm>
              <a:off x="3874177" y="3422361"/>
              <a:ext cx="15912" cy="11834"/>
            </a:xfrm>
            <a:custGeom>
              <a:avLst/>
              <a:gdLst/>
              <a:ahLst/>
              <a:cxnLst/>
              <a:rect l="l" t="t" r="r" b="b"/>
              <a:pathLst>
                <a:path w="878" h="653" extrusionOk="0">
                  <a:moveTo>
                    <a:pt x="752" y="1"/>
                  </a:moveTo>
                  <a:cubicBezTo>
                    <a:pt x="752" y="1"/>
                    <a:pt x="677" y="26"/>
                    <a:pt x="627" y="76"/>
                  </a:cubicBezTo>
                  <a:cubicBezTo>
                    <a:pt x="552" y="101"/>
                    <a:pt x="451" y="151"/>
                    <a:pt x="376" y="201"/>
                  </a:cubicBezTo>
                  <a:cubicBezTo>
                    <a:pt x="276" y="276"/>
                    <a:pt x="201" y="327"/>
                    <a:pt x="125" y="377"/>
                  </a:cubicBezTo>
                  <a:cubicBezTo>
                    <a:pt x="75" y="427"/>
                    <a:pt x="50" y="477"/>
                    <a:pt x="50" y="477"/>
                  </a:cubicBezTo>
                  <a:cubicBezTo>
                    <a:pt x="25" y="502"/>
                    <a:pt x="0" y="527"/>
                    <a:pt x="25" y="552"/>
                  </a:cubicBezTo>
                  <a:cubicBezTo>
                    <a:pt x="25" y="627"/>
                    <a:pt x="75" y="652"/>
                    <a:pt x="125" y="652"/>
                  </a:cubicBezTo>
                  <a:cubicBezTo>
                    <a:pt x="125" y="652"/>
                    <a:pt x="201" y="627"/>
                    <a:pt x="276" y="602"/>
                  </a:cubicBezTo>
                  <a:cubicBezTo>
                    <a:pt x="351" y="577"/>
                    <a:pt x="451" y="527"/>
                    <a:pt x="552" y="477"/>
                  </a:cubicBezTo>
                  <a:cubicBezTo>
                    <a:pt x="627" y="402"/>
                    <a:pt x="727" y="327"/>
                    <a:pt x="777" y="276"/>
                  </a:cubicBezTo>
                  <a:cubicBezTo>
                    <a:pt x="827" y="201"/>
                    <a:pt x="852" y="151"/>
                    <a:pt x="852" y="151"/>
                  </a:cubicBezTo>
                  <a:cubicBezTo>
                    <a:pt x="877" y="126"/>
                    <a:pt x="877" y="101"/>
                    <a:pt x="852" y="76"/>
                  </a:cubicBezTo>
                  <a:cubicBezTo>
                    <a:pt x="852" y="26"/>
                    <a:pt x="802" y="1"/>
                    <a:pt x="752" y="1"/>
                  </a:cubicBezTo>
                  <a:close/>
                </a:path>
              </a:pathLst>
            </a:custGeom>
            <a:solidFill>
              <a:srgbClr val="433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0"/>
            <p:cNvSpPr/>
            <p:nvPr/>
          </p:nvSpPr>
          <p:spPr>
            <a:xfrm>
              <a:off x="3852375" y="3429175"/>
              <a:ext cx="14099" cy="10022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77" y="1"/>
                  </a:moveTo>
                  <a:cubicBezTo>
                    <a:pt x="677" y="1"/>
                    <a:pt x="627" y="1"/>
                    <a:pt x="552" y="26"/>
                  </a:cubicBezTo>
                  <a:cubicBezTo>
                    <a:pt x="476" y="51"/>
                    <a:pt x="401" y="101"/>
                    <a:pt x="326" y="126"/>
                  </a:cubicBezTo>
                  <a:cubicBezTo>
                    <a:pt x="226" y="176"/>
                    <a:pt x="151" y="226"/>
                    <a:pt x="100" y="276"/>
                  </a:cubicBezTo>
                  <a:cubicBezTo>
                    <a:pt x="50" y="326"/>
                    <a:pt x="25" y="377"/>
                    <a:pt x="25" y="377"/>
                  </a:cubicBezTo>
                  <a:cubicBezTo>
                    <a:pt x="0" y="402"/>
                    <a:pt x="0" y="427"/>
                    <a:pt x="0" y="452"/>
                  </a:cubicBezTo>
                  <a:cubicBezTo>
                    <a:pt x="0" y="502"/>
                    <a:pt x="50" y="552"/>
                    <a:pt x="125" y="552"/>
                  </a:cubicBezTo>
                  <a:cubicBezTo>
                    <a:pt x="125" y="552"/>
                    <a:pt x="176" y="527"/>
                    <a:pt x="251" y="502"/>
                  </a:cubicBezTo>
                  <a:cubicBezTo>
                    <a:pt x="301" y="502"/>
                    <a:pt x="401" y="452"/>
                    <a:pt x="476" y="402"/>
                  </a:cubicBezTo>
                  <a:cubicBezTo>
                    <a:pt x="552" y="352"/>
                    <a:pt x="627" y="301"/>
                    <a:pt x="677" y="251"/>
                  </a:cubicBezTo>
                  <a:cubicBezTo>
                    <a:pt x="727" y="201"/>
                    <a:pt x="752" y="151"/>
                    <a:pt x="752" y="151"/>
                  </a:cubicBezTo>
                  <a:cubicBezTo>
                    <a:pt x="777" y="126"/>
                    <a:pt x="777" y="101"/>
                    <a:pt x="777" y="76"/>
                  </a:cubicBezTo>
                  <a:cubicBezTo>
                    <a:pt x="777" y="26"/>
                    <a:pt x="727" y="1"/>
                    <a:pt x="677" y="1"/>
                  </a:cubicBezTo>
                  <a:close/>
                </a:path>
              </a:pathLst>
            </a:custGeom>
            <a:solidFill>
              <a:srgbClr val="433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0"/>
            <p:cNvSpPr/>
            <p:nvPr/>
          </p:nvSpPr>
          <p:spPr>
            <a:xfrm>
              <a:off x="4101733" y="2959060"/>
              <a:ext cx="9097" cy="7177"/>
            </a:xfrm>
            <a:custGeom>
              <a:avLst/>
              <a:gdLst/>
              <a:ahLst/>
              <a:cxnLst/>
              <a:rect l="l" t="t" r="r" b="b"/>
              <a:pathLst>
                <a:path w="502" h="396" extrusionOk="0">
                  <a:moveTo>
                    <a:pt x="251" y="1"/>
                  </a:moveTo>
                  <a:cubicBezTo>
                    <a:pt x="251" y="1"/>
                    <a:pt x="226" y="26"/>
                    <a:pt x="226" y="26"/>
                  </a:cubicBezTo>
                  <a:lnTo>
                    <a:pt x="201" y="26"/>
                  </a:lnTo>
                  <a:cubicBezTo>
                    <a:pt x="188" y="21"/>
                    <a:pt x="175" y="19"/>
                    <a:pt x="163" y="19"/>
                  </a:cubicBezTo>
                  <a:cubicBezTo>
                    <a:pt x="102" y="19"/>
                    <a:pt x="46" y="68"/>
                    <a:pt x="26" y="151"/>
                  </a:cubicBezTo>
                  <a:cubicBezTo>
                    <a:pt x="26" y="151"/>
                    <a:pt x="26" y="151"/>
                    <a:pt x="26" y="176"/>
                  </a:cubicBezTo>
                  <a:cubicBezTo>
                    <a:pt x="1" y="176"/>
                    <a:pt x="26" y="226"/>
                    <a:pt x="26" y="226"/>
                  </a:cubicBezTo>
                  <a:cubicBezTo>
                    <a:pt x="51" y="301"/>
                    <a:pt x="126" y="352"/>
                    <a:pt x="176" y="377"/>
                  </a:cubicBezTo>
                  <a:cubicBezTo>
                    <a:pt x="214" y="389"/>
                    <a:pt x="258" y="395"/>
                    <a:pt x="298" y="395"/>
                  </a:cubicBezTo>
                  <a:cubicBezTo>
                    <a:pt x="339" y="395"/>
                    <a:pt x="377" y="389"/>
                    <a:pt x="402" y="377"/>
                  </a:cubicBezTo>
                  <a:cubicBezTo>
                    <a:pt x="452" y="352"/>
                    <a:pt x="477" y="301"/>
                    <a:pt x="477" y="301"/>
                  </a:cubicBezTo>
                  <a:cubicBezTo>
                    <a:pt x="502" y="251"/>
                    <a:pt x="502" y="201"/>
                    <a:pt x="452" y="151"/>
                  </a:cubicBezTo>
                  <a:lnTo>
                    <a:pt x="377" y="76"/>
                  </a:lnTo>
                  <a:cubicBezTo>
                    <a:pt x="377" y="76"/>
                    <a:pt x="377" y="51"/>
                    <a:pt x="352" y="26"/>
                  </a:cubicBezTo>
                  <a:cubicBezTo>
                    <a:pt x="352" y="26"/>
                    <a:pt x="326" y="1"/>
                    <a:pt x="301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0"/>
            <p:cNvSpPr/>
            <p:nvPr/>
          </p:nvSpPr>
          <p:spPr>
            <a:xfrm>
              <a:off x="4097655" y="2974954"/>
              <a:ext cx="10910" cy="7177"/>
            </a:xfrm>
            <a:custGeom>
              <a:avLst/>
              <a:gdLst/>
              <a:ahLst/>
              <a:cxnLst/>
              <a:rect l="l" t="t" r="r" b="b"/>
              <a:pathLst>
                <a:path w="602" h="396" extrusionOk="0">
                  <a:moveTo>
                    <a:pt x="125" y="1"/>
                  </a:moveTo>
                  <a:cubicBezTo>
                    <a:pt x="50" y="1"/>
                    <a:pt x="0" y="51"/>
                    <a:pt x="0" y="126"/>
                  </a:cubicBezTo>
                  <a:lnTo>
                    <a:pt x="0" y="151"/>
                  </a:lnTo>
                  <a:cubicBezTo>
                    <a:pt x="0" y="151"/>
                    <a:pt x="0" y="151"/>
                    <a:pt x="0" y="176"/>
                  </a:cubicBezTo>
                  <a:cubicBezTo>
                    <a:pt x="0" y="201"/>
                    <a:pt x="25" y="226"/>
                    <a:pt x="25" y="251"/>
                  </a:cubicBezTo>
                  <a:cubicBezTo>
                    <a:pt x="75" y="302"/>
                    <a:pt x="125" y="352"/>
                    <a:pt x="226" y="377"/>
                  </a:cubicBezTo>
                  <a:cubicBezTo>
                    <a:pt x="263" y="389"/>
                    <a:pt x="301" y="396"/>
                    <a:pt x="338" y="396"/>
                  </a:cubicBezTo>
                  <a:cubicBezTo>
                    <a:pt x="376" y="396"/>
                    <a:pt x="414" y="389"/>
                    <a:pt x="451" y="377"/>
                  </a:cubicBezTo>
                  <a:cubicBezTo>
                    <a:pt x="501" y="352"/>
                    <a:pt x="526" y="327"/>
                    <a:pt x="526" y="327"/>
                  </a:cubicBezTo>
                  <a:lnTo>
                    <a:pt x="551" y="327"/>
                  </a:lnTo>
                  <a:cubicBezTo>
                    <a:pt x="602" y="251"/>
                    <a:pt x="577" y="151"/>
                    <a:pt x="526" y="101"/>
                  </a:cubicBezTo>
                  <a:lnTo>
                    <a:pt x="476" y="101"/>
                  </a:lnTo>
                  <a:cubicBezTo>
                    <a:pt x="476" y="101"/>
                    <a:pt x="451" y="76"/>
                    <a:pt x="426" y="51"/>
                  </a:cubicBezTo>
                  <a:cubicBezTo>
                    <a:pt x="401" y="26"/>
                    <a:pt x="376" y="26"/>
                    <a:pt x="326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0"/>
            <p:cNvSpPr/>
            <p:nvPr/>
          </p:nvSpPr>
          <p:spPr>
            <a:xfrm>
              <a:off x="4090387" y="2992226"/>
              <a:ext cx="13175" cy="8409"/>
            </a:xfrm>
            <a:custGeom>
              <a:avLst/>
              <a:gdLst/>
              <a:ahLst/>
              <a:cxnLst/>
              <a:rect l="l" t="t" r="r" b="b"/>
              <a:pathLst>
                <a:path w="727" h="464" extrusionOk="0">
                  <a:moveTo>
                    <a:pt x="150" y="0"/>
                  </a:moveTo>
                  <a:cubicBezTo>
                    <a:pt x="75" y="0"/>
                    <a:pt x="0" y="75"/>
                    <a:pt x="0" y="151"/>
                  </a:cubicBezTo>
                  <a:cubicBezTo>
                    <a:pt x="0" y="151"/>
                    <a:pt x="0" y="151"/>
                    <a:pt x="25" y="176"/>
                  </a:cubicBezTo>
                  <a:cubicBezTo>
                    <a:pt x="25" y="176"/>
                    <a:pt x="25" y="226"/>
                    <a:pt x="50" y="251"/>
                  </a:cubicBezTo>
                  <a:cubicBezTo>
                    <a:pt x="100" y="326"/>
                    <a:pt x="175" y="401"/>
                    <a:pt x="276" y="426"/>
                  </a:cubicBezTo>
                  <a:cubicBezTo>
                    <a:pt x="326" y="451"/>
                    <a:pt x="376" y="464"/>
                    <a:pt x="423" y="464"/>
                  </a:cubicBezTo>
                  <a:cubicBezTo>
                    <a:pt x="470" y="464"/>
                    <a:pt x="514" y="451"/>
                    <a:pt x="551" y="426"/>
                  </a:cubicBezTo>
                  <a:cubicBezTo>
                    <a:pt x="627" y="401"/>
                    <a:pt x="677" y="376"/>
                    <a:pt x="677" y="376"/>
                  </a:cubicBezTo>
                  <a:cubicBezTo>
                    <a:pt x="677" y="351"/>
                    <a:pt x="677" y="351"/>
                    <a:pt x="702" y="326"/>
                  </a:cubicBezTo>
                  <a:cubicBezTo>
                    <a:pt x="727" y="251"/>
                    <a:pt x="702" y="176"/>
                    <a:pt x="627" y="151"/>
                  </a:cubicBezTo>
                  <a:lnTo>
                    <a:pt x="576" y="126"/>
                  </a:lnTo>
                  <a:cubicBezTo>
                    <a:pt x="576" y="126"/>
                    <a:pt x="551" y="126"/>
                    <a:pt x="526" y="101"/>
                  </a:cubicBezTo>
                  <a:cubicBezTo>
                    <a:pt x="476" y="101"/>
                    <a:pt x="426" y="75"/>
                    <a:pt x="401" y="75"/>
                  </a:cubicBezTo>
                  <a:cubicBezTo>
                    <a:pt x="351" y="50"/>
                    <a:pt x="301" y="50"/>
                    <a:pt x="276" y="25"/>
                  </a:cubicBezTo>
                  <a:lnTo>
                    <a:pt x="226" y="25"/>
                  </a:ln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0"/>
            <p:cNvSpPr/>
            <p:nvPr/>
          </p:nvSpPr>
          <p:spPr>
            <a:xfrm>
              <a:off x="4084479" y="3009932"/>
              <a:ext cx="16365" cy="8191"/>
            </a:xfrm>
            <a:custGeom>
              <a:avLst/>
              <a:gdLst/>
              <a:ahLst/>
              <a:cxnLst/>
              <a:rect l="l" t="t" r="r" b="b"/>
              <a:pathLst>
                <a:path w="903" h="452" extrusionOk="0">
                  <a:moveTo>
                    <a:pt x="75" y="1"/>
                  </a:moveTo>
                  <a:cubicBezTo>
                    <a:pt x="25" y="26"/>
                    <a:pt x="0" y="101"/>
                    <a:pt x="25" y="151"/>
                  </a:cubicBezTo>
                  <a:lnTo>
                    <a:pt x="25" y="176"/>
                  </a:lnTo>
                  <a:cubicBezTo>
                    <a:pt x="25" y="176"/>
                    <a:pt x="50" y="226"/>
                    <a:pt x="100" y="276"/>
                  </a:cubicBezTo>
                  <a:cubicBezTo>
                    <a:pt x="176" y="352"/>
                    <a:pt x="276" y="402"/>
                    <a:pt x="401" y="452"/>
                  </a:cubicBezTo>
                  <a:cubicBezTo>
                    <a:pt x="501" y="452"/>
                    <a:pt x="627" y="452"/>
                    <a:pt x="702" y="427"/>
                  </a:cubicBezTo>
                  <a:cubicBezTo>
                    <a:pt x="802" y="402"/>
                    <a:pt x="852" y="377"/>
                    <a:pt x="852" y="377"/>
                  </a:cubicBezTo>
                  <a:cubicBezTo>
                    <a:pt x="852" y="352"/>
                    <a:pt x="877" y="327"/>
                    <a:pt x="877" y="301"/>
                  </a:cubicBezTo>
                  <a:cubicBezTo>
                    <a:pt x="902" y="251"/>
                    <a:pt x="877" y="151"/>
                    <a:pt x="802" y="126"/>
                  </a:cubicBezTo>
                  <a:cubicBezTo>
                    <a:pt x="802" y="126"/>
                    <a:pt x="752" y="126"/>
                    <a:pt x="677" y="101"/>
                  </a:cubicBezTo>
                  <a:cubicBezTo>
                    <a:pt x="627" y="101"/>
                    <a:pt x="552" y="76"/>
                    <a:pt x="476" y="51"/>
                  </a:cubicBezTo>
                  <a:cubicBezTo>
                    <a:pt x="401" y="51"/>
                    <a:pt x="326" y="26"/>
                    <a:pt x="276" y="26"/>
                  </a:cubicBezTo>
                  <a:cubicBezTo>
                    <a:pt x="201" y="1"/>
                    <a:pt x="151" y="1"/>
                    <a:pt x="151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0"/>
            <p:cNvSpPr/>
            <p:nvPr/>
          </p:nvSpPr>
          <p:spPr>
            <a:xfrm>
              <a:off x="4078571" y="3029016"/>
              <a:ext cx="16365" cy="10638"/>
            </a:xfrm>
            <a:custGeom>
              <a:avLst/>
              <a:gdLst/>
              <a:ahLst/>
              <a:cxnLst/>
              <a:rect l="l" t="t" r="r" b="b"/>
              <a:pathLst>
                <a:path w="903" h="587" extrusionOk="0">
                  <a:moveTo>
                    <a:pt x="126" y="0"/>
                  </a:moveTo>
                  <a:cubicBezTo>
                    <a:pt x="76" y="0"/>
                    <a:pt x="0" y="50"/>
                    <a:pt x="25" y="126"/>
                  </a:cubicBezTo>
                  <a:cubicBezTo>
                    <a:pt x="25" y="126"/>
                    <a:pt x="25" y="151"/>
                    <a:pt x="25" y="151"/>
                  </a:cubicBezTo>
                  <a:cubicBezTo>
                    <a:pt x="25" y="176"/>
                    <a:pt x="51" y="226"/>
                    <a:pt x="76" y="276"/>
                  </a:cubicBezTo>
                  <a:cubicBezTo>
                    <a:pt x="101" y="351"/>
                    <a:pt x="201" y="451"/>
                    <a:pt x="326" y="527"/>
                  </a:cubicBezTo>
                  <a:cubicBezTo>
                    <a:pt x="418" y="563"/>
                    <a:pt x="510" y="587"/>
                    <a:pt x="592" y="587"/>
                  </a:cubicBezTo>
                  <a:cubicBezTo>
                    <a:pt x="622" y="587"/>
                    <a:pt x="650" y="583"/>
                    <a:pt x="677" y="577"/>
                  </a:cubicBezTo>
                  <a:cubicBezTo>
                    <a:pt x="777" y="552"/>
                    <a:pt x="827" y="527"/>
                    <a:pt x="827" y="527"/>
                  </a:cubicBezTo>
                  <a:cubicBezTo>
                    <a:pt x="827" y="502"/>
                    <a:pt x="827" y="502"/>
                    <a:pt x="853" y="502"/>
                  </a:cubicBezTo>
                  <a:cubicBezTo>
                    <a:pt x="903" y="451"/>
                    <a:pt x="903" y="376"/>
                    <a:pt x="853" y="326"/>
                  </a:cubicBezTo>
                  <a:lnTo>
                    <a:pt x="777" y="276"/>
                  </a:lnTo>
                  <a:cubicBezTo>
                    <a:pt x="777" y="276"/>
                    <a:pt x="627" y="226"/>
                    <a:pt x="502" y="176"/>
                  </a:cubicBezTo>
                  <a:cubicBezTo>
                    <a:pt x="426" y="126"/>
                    <a:pt x="351" y="101"/>
                    <a:pt x="301" y="76"/>
                  </a:cubicBezTo>
                  <a:cubicBezTo>
                    <a:pt x="276" y="50"/>
                    <a:pt x="251" y="50"/>
                    <a:pt x="226" y="25"/>
                  </a:cubicBezTo>
                  <a:cubicBezTo>
                    <a:pt x="226" y="25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0"/>
            <p:cNvSpPr/>
            <p:nvPr/>
          </p:nvSpPr>
          <p:spPr>
            <a:xfrm>
              <a:off x="4071304" y="3048552"/>
              <a:ext cx="15005" cy="9387"/>
            </a:xfrm>
            <a:custGeom>
              <a:avLst/>
              <a:gdLst/>
              <a:ahLst/>
              <a:cxnLst/>
              <a:rect l="l" t="t" r="r" b="b"/>
              <a:pathLst>
                <a:path w="828" h="518" extrusionOk="0">
                  <a:moveTo>
                    <a:pt x="126" y="0"/>
                  </a:moveTo>
                  <a:cubicBezTo>
                    <a:pt x="51" y="0"/>
                    <a:pt x="0" y="75"/>
                    <a:pt x="0" y="125"/>
                  </a:cubicBezTo>
                  <a:cubicBezTo>
                    <a:pt x="0" y="125"/>
                    <a:pt x="0" y="150"/>
                    <a:pt x="0" y="175"/>
                  </a:cubicBezTo>
                  <a:cubicBezTo>
                    <a:pt x="0" y="201"/>
                    <a:pt x="25" y="251"/>
                    <a:pt x="51" y="276"/>
                  </a:cubicBezTo>
                  <a:cubicBezTo>
                    <a:pt x="101" y="376"/>
                    <a:pt x="201" y="451"/>
                    <a:pt x="301" y="476"/>
                  </a:cubicBezTo>
                  <a:cubicBezTo>
                    <a:pt x="375" y="506"/>
                    <a:pt x="448" y="518"/>
                    <a:pt x="511" y="518"/>
                  </a:cubicBezTo>
                  <a:cubicBezTo>
                    <a:pt x="556" y="518"/>
                    <a:pt x="596" y="512"/>
                    <a:pt x="627" y="501"/>
                  </a:cubicBezTo>
                  <a:cubicBezTo>
                    <a:pt x="727" y="476"/>
                    <a:pt x="777" y="426"/>
                    <a:pt x="777" y="426"/>
                  </a:cubicBezTo>
                  <a:lnTo>
                    <a:pt x="802" y="426"/>
                  </a:lnTo>
                  <a:cubicBezTo>
                    <a:pt x="827" y="351"/>
                    <a:pt x="827" y="276"/>
                    <a:pt x="752" y="251"/>
                  </a:cubicBezTo>
                  <a:lnTo>
                    <a:pt x="702" y="201"/>
                  </a:lnTo>
                  <a:cubicBezTo>
                    <a:pt x="702" y="201"/>
                    <a:pt x="577" y="150"/>
                    <a:pt x="452" y="125"/>
                  </a:cubicBezTo>
                  <a:cubicBezTo>
                    <a:pt x="376" y="100"/>
                    <a:pt x="326" y="75"/>
                    <a:pt x="276" y="50"/>
                  </a:cubicBezTo>
                  <a:lnTo>
                    <a:pt x="226" y="50"/>
                  </a:lnTo>
                  <a:cubicBezTo>
                    <a:pt x="201" y="25"/>
                    <a:pt x="176" y="25"/>
                    <a:pt x="176" y="25"/>
                  </a:cubicBezTo>
                  <a:cubicBezTo>
                    <a:pt x="176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0"/>
            <p:cNvSpPr/>
            <p:nvPr/>
          </p:nvSpPr>
          <p:spPr>
            <a:xfrm>
              <a:off x="4065849" y="3068977"/>
              <a:ext cx="13193" cy="7938"/>
            </a:xfrm>
            <a:custGeom>
              <a:avLst/>
              <a:gdLst/>
              <a:ahLst/>
              <a:cxnLst/>
              <a:rect l="l" t="t" r="r" b="b"/>
              <a:pathLst>
                <a:path w="728" h="438" extrusionOk="0">
                  <a:moveTo>
                    <a:pt x="151" y="1"/>
                  </a:moveTo>
                  <a:cubicBezTo>
                    <a:pt x="126" y="1"/>
                    <a:pt x="101" y="1"/>
                    <a:pt x="101" y="26"/>
                  </a:cubicBezTo>
                  <a:cubicBezTo>
                    <a:pt x="26" y="51"/>
                    <a:pt x="1" y="126"/>
                    <a:pt x="26" y="176"/>
                  </a:cubicBezTo>
                  <a:lnTo>
                    <a:pt x="26" y="201"/>
                  </a:lnTo>
                  <a:cubicBezTo>
                    <a:pt x="26" y="201"/>
                    <a:pt x="26" y="251"/>
                    <a:pt x="101" y="302"/>
                  </a:cubicBezTo>
                  <a:cubicBezTo>
                    <a:pt x="126" y="352"/>
                    <a:pt x="201" y="377"/>
                    <a:pt x="301" y="402"/>
                  </a:cubicBezTo>
                  <a:cubicBezTo>
                    <a:pt x="355" y="420"/>
                    <a:pt x="420" y="437"/>
                    <a:pt x="472" y="437"/>
                  </a:cubicBezTo>
                  <a:cubicBezTo>
                    <a:pt x="493" y="437"/>
                    <a:pt x="512" y="434"/>
                    <a:pt x="527" y="427"/>
                  </a:cubicBezTo>
                  <a:cubicBezTo>
                    <a:pt x="602" y="402"/>
                    <a:pt x="627" y="377"/>
                    <a:pt x="627" y="377"/>
                  </a:cubicBezTo>
                  <a:cubicBezTo>
                    <a:pt x="652" y="377"/>
                    <a:pt x="652" y="377"/>
                    <a:pt x="677" y="352"/>
                  </a:cubicBezTo>
                  <a:cubicBezTo>
                    <a:pt x="727" y="277"/>
                    <a:pt x="702" y="201"/>
                    <a:pt x="652" y="151"/>
                  </a:cubicBezTo>
                  <a:lnTo>
                    <a:pt x="627" y="151"/>
                  </a:lnTo>
                  <a:cubicBezTo>
                    <a:pt x="627" y="151"/>
                    <a:pt x="602" y="126"/>
                    <a:pt x="552" y="101"/>
                  </a:cubicBezTo>
                  <a:cubicBezTo>
                    <a:pt x="527" y="76"/>
                    <a:pt x="452" y="51"/>
                    <a:pt x="402" y="26"/>
                  </a:cubicBezTo>
                  <a:cubicBezTo>
                    <a:pt x="352" y="26"/>
                    <a:pt x="276" y="1"/>
                    <a:pt x="226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0"/>
            <p:cNvSpPr/>
            <p:nvPr/>
          </p:nvSpPr>
          <p:spPr>
            <a:xfrm>
              <a:off x="3804675" y="3218421"/>
              <a:ext cx="353389" cy="343385"/>
            </a:xfrm>
            <a:custGeom>
              <a:avLst/>
              <a:gdLst/>
              <a:ahLst/>
              <a:cxnLst/>
              <a:rect l="l" t="t" r="r" b="b"/>
              <a:pathLst>
                <a:path w="19500" h="18948" extrusionOk="0">
                  <a:moveTo>
                    <a:pt x="1" y="1"/>
                  </a:moveTo>
                  <a:lnTo>
                    <a:pt x="1" y="18948"/>
                  </a:lnTo>
                  <a:lnTo>
                    <a:pt x="7043" y="18948"/>
                  </a:lnTo>
                  <a:lnTo>
                    <a:pt x="7043" y="10552"/>
                  </a:lnTo>
                  <a:lnTo>
                    <a:pt x="11655" y="18948"/>
                  </a:lnTo>
                  <a:lnTo>
                    <a:pt x="19499" y="18948"/>
                  </a:lnTo>
                  <a:lnTo>
                    <a:pt x="19499" y="1"/>
                  </a:lnTo>
                  <a:lnTo>
                    <a:pt x="12457" y="1"/>
                  </a:lnTo>
                  <a:lnTo>
                    <a:pt x="12457" y="8397"/>
                  </a:lnTo>
                  <a:lnTo>
                    <a:pt x="7870" y="1"/>
                  </a:ln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0"/>
            <p:cNvSpPr/>
            <p:nvPr/>
          </p:nvSpPr>
          <p:spPr>
            <a:xfrm>
              <a:off x="4103092" y="3245678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8"/>
                    <a:pt x="778" y="1228"/>
                  </a:cubicBezTo>
                  <a:cubicBezTo>
                    <a:pt x="1580" y="1228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0"/>
            <p:cNvSpPr/>
            <p:nvPr/>
          </p:nvSpPr>
          <p:spPr>
            <a:xfrm>
              <a:off x="4054957" y="3293813"/>
              <a:ext cx="28634" cy="22291"/>
            </a:xfrm>
            <a:custGeom>
              <a:avLst/>
              <a:gdLst/>
              <a:ahLst/>
              <a:cxnLst/>
              <a:rect l="l" t="t" r="r" b="b"/>
              <a:pathLst>
                <a:path w="1580" h="1230" extrusionOk="0">
                  <a:moveTo>
                    <a:pt x="802" y="1"/>
                  </a:moveTo>
                  <a:cubicBezTo>
                    <a:pt x="0" y="1"/>
                    <a:pt x="0" y="1229"/>
                    <a:pt x="802" y="1229"/>
                  </a:cubicBezTo>
                  <a:cubicBezTo>
                    <a:pt x="1579" y="1229"/>
                    <a:pt x="1579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0"/>
            <p:cNvSpPr/>
            <p:nvPr/>
          </p:nvSpPr>
          <p:spPr>
            <a:xfrm>
              <a:off x="4103092" y="3355142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8"/>
                    <a:pt x="778" y="1228"/>
                  </a:cubicBezTo>
                  <a:cubicBezTo>
                    <a:pt x="1580" y="1228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0"/>
            <p:cNvSpPr/>
            <p:nvPr/>
          </p:nvSpPr>
          <p:spPr>
            <a:xfrm>
              <a:off x="4052220" y="3408279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3" y="1"/>
                  </a:moveTo>
                  <a:cubicBezTo>
                    <a:pt x="1" y="1"/>
                    <a:pt x="1" y="1229"/>
                    <a:pt x="803" y="1229"/>
                  </a:cubicBezTo>
                  <a:cubicBezTo>
                    <a:pt x="1580" y="1229"/>
                    <a:pt x="1580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0"/>
            <p:cNvSpPr/>
            <p:nvPr/>
          </p:nvSpPr>
          <p:spPr>
            <a:xfrm>
              <a:off x="4105828" y="3466871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0"/>
            <p:cNvSpPr/>
            <p:nvPr/>
          </p:nvSpPr>
          <p:spPr>
            <a:xfrm>
              <a:off x="4044499" y="3512306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8"/>
                    <a:pt x="778" y="1228"/>
                  </a:cubicBezTo>
                  <a:cubicBezTo>
                    <a:pt x="1580" y="1228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0"/>
            <p:cNvSpPr/>
            <p:nvPr/>
          </p:nvSpPr>
          <p:spPr>
            <a:xfrm>
              <a:off x="4001801" y="3435083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9"/>
                    <a:pt x="778" y="1229"/>
                  </a:cubicBezTo>
                  <a:cubicBezTo>
                    <a:pt x="1580" y="1229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0"/>
            <p:cNvSpPr/>
            <p:nvPr/>
          </p:nvSpPr>
          <p:spPr>
            <a:xfrm>
              <a:off x="3961839" y="3373755"/>
              <a:ext cx="28634" cy="22291"/>
            </a:xfrm>
            <a:custGeom>
              <a:avLst/>
              <a:gdLst/>
              <a:ahLst/>
              <a:cxnLst/>
              <a:rect l="l" t="t" r="r" b="b"/>
              <a:pathLst>
                <a:path w="1580" h="1230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0"/>
            <p:cNvSpPr/>
            <p:nvPr/>
          </p:nvSpPr>
          <p:spPr>
            <a:xfrm>
              <a:off x="3927768" y="3285640"/>
              <a:ext cx="22273" cy="25009"/>
            </a:xfrm>
            <a:custGeom>
              <a:avLst/>
              <a:gdLst/>
              <a:ahLst/>
              <a:cxnLst/>
              <a:rect l="l" t="t" r="r" b="b"/>
              <a:pathLst>
                <a:path w="1229" h="1380" extrusionOk="0">
                  <a:moveTo>
                    <a:pt x="602" y="1"/>
                  </a:moveTo>
                  <a:cubicBezTo>
                    <a:pt x="276" y="1"/>
                    <a:pt x="1" y="277"/>
                    <a:pt x="1" y="627"/>
                  </a:cubicBezTo>
                  <a:lnTo>
                    <a:pt x="1" y="778"/>
                  </a:lnTo>
                  <a:cubicBezTo>
                    <a:pt x="1" y="1104"/>
                    <a:pt x="276" y="1379"/>
                    <a:pt x="602" y="1379"/>
                  </a:cubicBezTo>
                  <a:cubicBezTo>
                    <a:pt x="928" y="1379"/>
                    <a:pt x="1229" y="1104"/>
                    <a:pt x="1229" y="778"/>
                  </a:cubicBezTo>
                  <a:lnTo>
                    <a:pt x="1229" y="627"/>
                  </a:lnTo>
                  <a:cubicBezTo>
                    <a:pt x="1229" y="277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0"/>
            <p:cNvSpPr/>
            <p:nvPr/>
          </p:nvSpPr>
          <p:spPr>
            <a:xfrm>
              <a:off x="3873724" y="3352424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0"/>
                  </a:moveTo>
                  <a:cubicBezTo>
                    <a:pt x="0" y="0"/>
                    <a:pt x="0" y="1228"/>
                    <a:pt x="802" y="1228"/>
                  </a:cubicBezTo>
                  <a:cubicBezTo>
                    <a:pt x="1579" y="1228"/>
                    <a:pt x="1579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0"/>
            <p:cNvSpPr/>
            <p:nvPr/>
          </p:nvSpPr>
          <p:spPr>
            <a:xfrm>
              <a:off x="3825571" y="3264291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1"/>
                  </a:moveTo>
                  <a:cubicBezTo>
                    <a:pt x="0" y="1"/>
                    <a:pt x="0" y="1229"/>
                    <a:pt x="802" y="1229"/>
                  </a:cubicBezTo>
                  <a:cubicBezTo>
                    <a:pt x="1579" y="1229"/>
                    <a:pt x="1579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0"/>
            <p:cNvSpPr/>
            <p:nvPr/>
          </p:nvSpPr>
          <p:spPr>
            <a:xfrm>
              <a:off x="3828289" y="3432365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3" y="0"/>
                  </a:moveTo>
                  <a:cubicBezTo>
                    <a:pt x="1" y="0"/>
                    <a:pt x="1" y="1228"/>
                    <a:pt x="803" y="1228"/>
                  </a:cubicBezTo>
                  <a:cubicBezTo>
                    <a:pt x="1580" y="1228"/>
                    <a:pt x="158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0"/>
            <p:cNvSpPr/>
            <p:nvPr/>
          </p:nvSpPr>
          <p:spPr>
            <a:xfrm>
              <a:off x="3881898" y="3477782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0"/>
                  </a:moveTo>
                  <a:cubicBezTo>
                    <a:pt x="0" y="0"/>
                    <a:pt x="0" y="1228"/>
                    <a:pt x="777" y="1228"/>
                  </a:cubicBezTo>
                  <a:cubicBezTo>
                    <a:pt x="1579" y="1228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0"/>
            <p:cNvSpPr/>
            <p:nvPr/>
          </p:nvSpPr>
          <p:spPr>
            <a:xfrm>
              <a:off x="3825571" y="3520480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0"/>
                  </a:moveTo>
                  <a:cubicBezTo>
                    <a:pt x="0" y="0"/>
                    <a:pt x="0" y="1228"/>
                    <a:pt x="802" y="1228"/>
                  </a:cubicBezTo>
                  <a:cubicBezTo>
                    <a:pt x="1579" y="1228"/>
                    <a:pt x="1579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4" name="Google Shape;2534;p60"/>
          <p:cNvGrpSpPr/>
          <p:nvPr/>
        </p:nvGrpSpPr>
        <p:grpSpPr>
          <a:xfrm>
            <a:off x="4343249" y="3554405"/>
            <a:ext cx="843170" cy="722262"/>
            <a:chOff x="2085905" y="4395249"/>
            <a:chExt cx="645910" cy="553288"/>
          </a:xfrm>
        </p:grpSpPr>
        <p:sp>
          <p:nvSpPr>
            <p:cNvPr id="2535" name="Google Shape;2535;p60"/>
            <p:cNvSpPr/>
            <p:nvPr/>
          </p:nvSpPr>
          <p:spPr>
            <a:xfrm>
              <a:off x="2085905" y="4395249"/>
              <a:ext cx="595034" cy="321584"/>
            </a:xfrm>
            <a:custGeom>
              <a:avLst/>
              <a:gdLst/>
              <a:ahLst/>
              <a:cxnLst/>
              <a:rect l="l" t="t" r="r" b="b"/>
              <a:pathLst>
                <a:path w="32834" h="17745" extrusionOk="0">
                  <a:moveTo>
                    <a:pt x="24722" y="0"/>
                  </a:moveTo>
                  <a:cubicBezTo>
                    <a:pt x="24383" y="0"/>
                    <a:pt x="24045" y="18"/>
                    <a:pt x="23710" y="53"/>
                  </a:cubicBezTo>
                  <a:cubicBezTo>
                    <a:pt x="20853" y="329"/>
                    <a:pt x="18197" y="1758"/>
                    <a:pt x="16116" y="3738"/>
                  </a:cubicBezTo>
                  <a:cubicBezTo>
                    <a:pt x="14036" y="5692"/>
                    <a:pt x="12482" y="8174"/>
                    <a:pt x="11254" y="10755"/>
                  </a:cubicBezTo>
                  <a:cubicBezTo>
                    <a:pt x="10678" y="11933"/>
                    <a:pt x="10151" y="13186"/>
                    <a:pt x="9199" y="14089"/>
                  </a:cubicBezTo>
                  <a:cubicBezTo>
                    <a:pt x="8584" y="14641"/>
                    <a:pt x="7731" y="15004"/>
                    <a:pt x="6920" y="15004"/>
                  </a:cubicBezTo>
                  <a:cubicBezTo>
                    <a:pt x="6443" y="15004"/>
                    <a:pt x="5980" y="14878"/>
                    <a:pt x="5590" y="14590"/>
                  </a:cubicBezTo>
                  <a:cubicBezTo>
                    <a:pt x="4913" y="14089"/>
                    <a:pt x="4788" y="12986"/>
                    <a:pt x="4738" y="12159"/>
                  </a:cubicBezTo>
                  <a:cubicBezTo>
                    <a:pt x="5440" y="11908"/>
                    <a:pt x="6016" y="11357"/>
                    <a:pt x="6292" y="10655"/>
                  </a:cubicBezTo>
                  <a:cubicBezTo>
                    <a:pt x="6668" y="9652"/>
                    <a:pt x="6442" y="8575"/>
                    <a:pt x="6542" y="7522"/>
                  </a:cubicBezTo>
                  <a:lnTo>
                    <a:pt x="6542" y="7522"/>
                  </a:lnTo>
                  <a:cubicBezTo>
                    <a:pt x="6417" y="7773"/>
                    <a:pt x="6116" y="7898"/>
                    <a:pt x="5841" y="8023"/>
                  </a:cubicBezTo>
                  <a:cubicBezTo>
                    <a:pt x="5289" y="8274"/>
                    <a:pt x="4838" y="8675"/>
                    <a:pt x="4387" y="9076"/>
                  </a:cubicBezTo>
                  <a:cubicBezTo>
                    <a:pt x="4262" y="9201"/>
                    <a:pt x="4111" y="9327"/>
                    <a:pt x="4011" y="9452"/>
                  </a:cubicBezTo>
                  <a:cubicBezTo>
                    <a:pt x="3655" y="9927"/>
                    <a:pt x="3636" y="10583"/>
                    <a:pt x="3656" y="11183"/>
                  </a:cubicBezTo>
                  <a:lnTo>
                    <a:pt x="3656" y="11183"/>
                  </a:lnTo>
                  <a:cubicBezTo>
                    <a:pt x="3613" y="10593"/>
                    <a:pt x="3180" y="10038"/>
                    <a:pt x="2658" y="9753"/>
                  </a:cubicBezTo>
                  <a:cubicBezTo>
                    <a:pt x="2407" y="9602"/>
                    <a:pt x="2106" y="9527"/>
                    <a:pt x="1805" y="9477"/>
                  </a:cubicBezTo>
                  <a:cubicBezTo>
                    <a:pt x="1204" y="9352"/>
                    <a:pt x="602" y="9276"/>
                    <a:pt x="1" y="9226"/>
                  </a:cubicBezTo>
                  <a:lnTo>
                    <a:pt x="1" y="9226"/>
                  </a:lnTo>
                  <a:cubicBezTo>
                    <a:pt x="277" y="9477"/>
                    <a:pt x="227" y="9953"/>
                    <a:pt x="252" y="10329"/>
                  </a:cubicBezTo>
                  <a:cubicBezTo>
                    <a:pt x="277" y="11081"/>
                    <a:pt x="678" y="11833"/>
                    <a:pt x="1304" y="12259"/>
                  </a:cubicBezTo>
                  <a:cubicBezTo>
                    <a:pt x="1737" y="12570"/>
                    <a:pt x="2265" y="12738"/>
                    <a:pt x="2790" y="12738"/>
                  </a:cubicBezTo>
                  <a:cubicBezTo>
                    <a:pt x="3025" y="12738"/>
                    <a:pt x="3260" y="12705"/>
                    <a:pt x="3485" y="12635"/>
                  </a:cubicBezTo>
                  <a:lnTo>
                    <a:pt x="3510" y="12685"/>
                  </a:lnTo>
                  <a:cubicBezTo>
                    <a:pt x="4333" y="17083"/>
                    <a:pt x="8992" y="17745"/>
                    <a:pt x="11720" y="17745"/>
                  </a:cubicBezTo>
                  <a:cubicBezTo>
                    <a:pt x="12894" y="17745"/>
                    <a:pt x="13710" y="17622"/>
                    <a:pt x="13710" y="17622"/>
                  </a:cubicBezTo>
                  <a:cubicBezTo>
                    <a:pt x="18397" y="16896"/>
                    <a:pt x="23184" y="15818"/>
                    <a:pt x="26918" y="13261"/>
                  </a:cubicBezTo>
                  <a:cubicBezTo>
                    <a:pt x="28598" y="12109"/>
                    <a:pt x="30101" y="10630"/>
                    <a:pt x="31004" y="8825"/>
                  </a:cubicBezTo>
                  <a:cubicBezTo>
                    <a:pt x="31881" y="6996"/>
                    <a:pt x="32833" y="4389"/>
                    <a:pt x="31480" y="2860"/>
                  </a:cubicBezTo>
                  <a:cubicBezTo>
                    <a:pt x="29800" y="982"/>
                    <a:pt x="27244" y="0"/>
                    <a:pt x="24722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0"/>
            <p:cNvSpPr/>
            <p:nvPr/>
          </p:nvSpPr>
          <p:spPr>
            <a:xfrm>
              <a:off x="2258058" y="4538839"/>
              <a:ext cx="398351" cy="178072"/>
            </a:xfrm>
            <a:custGeom>
              <a:avLst/>
              <a:gdLst/>
              <a:ahLst/>
              <a:cxnLst/>
              <a:rect l="l" t="t" r="r" b="b"/>
              <a:pathLst>
                <a:path w="21981" h="9826" extrusionOk="0">
                  <a:moveTo>
                    <a:pt x="21981" y="0"/>
                  </a:moveTo>
                  <a:lnTo>
                    <a:pt x="21881" y="25"/>
                  </a:lnTo>
                  <a:cubicBezTo>
                    <a:pt x="21865" y="63"/>
                    <a:pt x="21849" y="102"/>
                    <a:pt x="21833" y="140"/>
                  </a:cubicBezTo>
                  <a:lnTo>
                    <a:pt x="21833" y="140"/>
                  </a:lnTo>
                  <a:cubicBezTo>
                    <a:pt x="21883" y="94"/>
                    <a:pt x="21932" y="48"/>
                    <a:pt x="21981" y="0"/>
                  </a:cubicBezTo>
                  <a:close/>
                  <a:moveTo>
                    <a:pt x="21833" y="140"/>
                  </a:moveTo>
                  <a:cubicBezTo>
                    <a:pt x="20766" y="1111"/>
                    <a:pt x="19310" y="1668"/>
                    <a:pt x="17860" y="1668"/>
                  </a:cubicBezTo>
                  <a:cubicBezTo>
                    <a:pt x="17578" y="1668"/>
                    <a:pt x="17297" y="1647"/>
                    <a:pt x="17018" y="1604"/>
                  </a:cubicBezTo>
                  <a:cubicBezTo>
                    <a:pt x="15690" y="3258"/>
                    <a:pt x="14061" y="4662"/>
                    <a:pt x="12231" y="5714"/>
                  </a:cubicBezTo>
                  <a:cubicBezTo>
                    <a:pt x="12231" y="5714"/>
                    <a:pt x="6317" y="9073"/>
                    <a:pt x="1" y="9649"/>
                  </a:cubicBezTo>
                  <a:lnTo>
                    <a:pt x="101" y="9674"/>
                  </a:lnTo>
                  <a:cubicBezTo>
                    <a:pt x="867" y="9789"/>
                    <a:pt x="1602" y="9826"/>
                    <a:pt x="2234" y="9826"/>
                  </a:cubicBezTo>
                  <a:cubicBezTo>
                    <a:pt x="3399" y="9826"/>
                    <a:pt x="4211" y="9699"/>
                    <a:pt x="4211" y="9699"/>
                  </a:cubicBezTo>
                  <a:cubicBezTo>
                    <a:pt x="8898" y="8973"/>
                    <a:pt x="13685" y="7895"/>
                    <a:pt x="17419" y="5338"/>
                  </a:cubicBezTo>
                  <a:cubicBezTo>
                    <a:pt x="19099" y="4186"/>
                    <a:pt x="20602" y="2707"/>
                    <a:pt x="21505" y="902"/>
                  </a:cubicBezTo>
                  <a:cubicBezTo>
                    <a:pt x="21614" y="662"/>
                    <a:pt x="21723" y="402"/>
                    <a:pt x="21833" y="14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0"/>
            <p:cNvSpPr/>
            <p:nvPr/>
          </p:nvSpPr>
          <p:spPr>
            <a:xfrm>
              <a:off x="2541034" y="4485991"/>
              <a:ext cx="31823" cy="26513"/>
            </a:xfrm>
            <a:custGeom>
              <a:avLst/>
              <a:gdLst/>
              <a:ahLst/>
              <a:cxnLst/>
              <a:rect l="l" t="t" r="r" b="b"/>
              <a:pathLst>
                <a:path w="1756" h="1463" extrusionOk="0">
                  <a:moveTo>
                    <a:pt x="892" y="1"/>
                  </a:moveTo>
                  <a:cubicBezTo>
                    <a:pt x="775" y="1"/>
                    <a:pt x="655" y="25"/>
                    <a:pt x="552" y="84"/>
                  </a:cubicBezTo>
                  <a:cubicBezTo>
                    <a:pt x="452" y="109"/>
                    <a:pt x="377" y="159"/>
                    <a:pt x="277" y="234"/>
                  </a:cubicBezTo>
                  <a:cubicBezTo>
                    <a:pt x="226" y="284"/>
                    <a:pt x="151" y="385"/>
                    <a:pt x="101" y="460"/>
                  </a:cubicBezTo>
                  <a:cubicBezTo>
                    <a:pt x="26" y="635"/>
                    <a:pt x="1" y="811"/>
                    <a:pt x="1" y="961"/>
                  </a:cubicBezTo>
                  <a:cubicBezTo>
                    <a:pt x="1" y="1112"/>
                    <a:pt x="51" y="1212"/>
                    <a:pt x="76" y="1287"/>
                  </a:cubicBezTo>
                  <a:cubicBezTo>
                    <a:pt x="101" y="1387"/>
                    <a:pt x="126" y="1412"/>
                    <a:pt x="126" y="1412"/>
                  </a:cubicBezTo>
                  <a:cubicBezTo>
                    <a:pt x="151" y="1462"/>
                    <a:pt x="201" y="1462"/>
                    <a:pt x="251" y="1462"/>
                  </a:cubicBezTo>
                  <a:cubicBezTo>
                    <a:pt x="302" y="1437"/>
                    <a:pt x="327" y="1387"/>
                    <a:pt x="302" y="1337"/>
                  </a:cubicBezTo>
                  <a:cubicBezTo>
                    <a:pt x="302" y="1337"/>
                    <a:pt x="277" y="1287"/>
                    <a:pt x="277" y="1237"/>
                  </a:cubicBezTo>
                  <a:cubicBezTo>
                    <a:pt x="251" y="1162"/>
                    <a:pt x="251" y="1061"/>
                    <a:pt x="251" y="961"/>
                  </a:cubicBezTo>
                  <a:cubicBezTo>
                    <a:pt x="277" y="861"/>
                    <a:pt x="302" y="736"/>
                    <a:pt x="377" y="610"/>
                  </a:cubicBezTo>
                  <a:cubicBezTo>
                    <a:pt x="402" y="560"/>
                    <a:pt x="427" y="535"/>
                    <a:pt x="502" y="460"/>
                  </a:cubicBezTo>
                  <a:cubicBezTo>
                    <a:pt x="552" y="435"/>
                    <a:pt x="602" y="385"/>
                    <a:pt x="678" y="385"/>
                  </a:cubicBezTo>
                  <a:cubicBezTo>
                    <a:pt x="757" y="337"/>
                    <a:pt x="836" y="320"/>
                    <a:pt x="916" y="320"/>
                  </a:cubicBezTo>
                  <a:cubicBezTo>
                    <a:pt x="962" y="320"/>
                    <a:pt x="1008" y="325"/>
                    <a:pt x="1054" y="335"/>
                  </a:cubicBezTo>
                  <a:cubicBezTo>
                    <a:pt x="1154" y="360"/>
                    <a:pt x="1254" y="435"/>
                    <a:pt x="1304" y="510"/>
                  </a:cubicBezTo>
                  <a:cubicBezTo>
                    <a:pt x="1455" y="736"/>
                    <a:pt x="1555" y="861"/>
                    <a:pt x="1555" y="861"/>
                  </a:cubicBezTo>
                  <a:cubicBezTo>
                    <a:pt x="1572" y="879"/>
                    <a:pt x="1603" y="896"/>
                    <a:pt x="1637" y="896"/>
                  </a:cubicBezTo>
                  <a:cubicBezTo>
                    <a:pt x="1651" y="896"/>
                    <a:pt x="1665" y="893"/>
                    <a:pt x="1680" y="886"/>
                  </a:cubicBezTo>
                  <a:cubicBezTo>
                    <a:pt x="1730" y="861"/>
                    <a:pt x="1755" y="811"/>
                    <a:pt x="1730" y="761"/>
                  </a:cubicBezTo>
                  <a:cubicBezTo>
                    <a:pt x="1730" y="761"/>
                    <a:pt x="1705" y="711"/>
                    <a:pt x="1680" y="660"/>
                  </a:cubicBezTo>
                  <a:cubicBezTo>
                    <a:pt x="1655" y="585"/>
                    <a:pt x="1630" y="485"/>
                    <a:pt x="1555" y="360"/>
                  </a:cubicBezTo>
                  <a:cubicBezTo>
                    <a:pt x="1505" y="310"/>
                    <a:pt x="1455" y="234"/>
                    <a:pt x="1404" y="184"/>
                  </a:cubicBezTo>
                  <a:cubicBezTo>
                    <a:pt x="1329" y="109"/>
                    <a:pt x="1229" y="59"/>
                    <a:pt x="1129" y="34"/>
                  </a:cubicBezTo>
                  <a:cubicBezTo>
                    <a:pt x="1056" y="13"/>
                    <a:pt x="975" y="1"/>
                    <a:pt x="892" y="1"/>
                  </a:cubicBezTo>
                  <a:close/>
                </a:path>
              </a:pathLst>
            </a:custGeom>
            <a:solidFill>
              <a:srgbClr val="1A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0"/>
            <p:cNvSpPr/>
            <p:nvPr/>
          </p:nvSpPr>
          <p:spPr>
            <a:xfrm>
              <a:off x="2485631" y="4406195"/>
              <a:ext cx="18177" cy="8318"/>
            </a:xfrm>
            <a:custGeom>
              <a:avLst/>
              <a:gdLst/>
              <a:ahLst/>
              <a:cxnLst/>
              <a:rect l="l" t="t" r="r" b="b"/>
              <a:pathLst>
                <a:path w="1003" h="459" extrusionOk="0">
                  <a:moveTo>
                    <a:pt x="777" y="1"/>
                  </a:moveTo>
                  <a:cubicBezTo>
                    <a:pt x="677" y="1"/>
                    <a:pt x="577" y="1"/>
                    <a:pt x="451" y="51"/>
                  </a:cubicBezTo>
                  <a:cubicBezTo>
                    <a:pt x="326" y="76"/>
                    <a:pt x="226" y="126"/>
                    <a:pt x="151" y="176"/>
                  </a:cubicBezTo>
                  <a:cubicBezTo>
                    <a:pt x="75" y="251"/>
                    <a:pt x="25" y="276"/>
                    <a:pt x="25" y="276"/>
                  </a:cubicBezTo>
                  <a:cubicBezTo>
                    <a:pt x="25" y="301"/>
                    <a:pt x="0" y="352"/>
                    <a:pt x="25" y="377"/>
                  </a:cubicBezTo>
                  <a:cubicBezTo>
                    <a:pt x="25" y="418"/>
                    <a:pt x="59" y="459"/>
                    <a:pt x="112" y="459"/>
                  </a:cubicBezTo>
                  <a:cubicBezTo>
                    <a:pt x="124" y="459"/>
                    <a:pt x="137" y="456"/>
                    <a:pt x="151" y="452"/>
                  </a:cubicBezTo>
                  <a:cubicBezTo>
                    <a:pt x="151" y="452"/>
                    <a:pt x="201" y="452"/>
                    <a:pt x="276" y="427"/>
                  </a:cubicBezTo>
                  <a:cubicBezTo>
                    <a:pt x="351" y="402"/>
                    <a:pt x="426" y="377"/>
                    <a:pt x="527" y="352"/>
                  </a:cubicBezTo>
                  <a:cubicBezTo>
                    <a:pt x="727" y="276"/>
                    <a:pt x="928" y="226"/>
                    <a:pt x="928" y="226"/>
                  </a:cubicBezTo>
                  <a:lnTo>
                    <a:pt x="953" y="201"/>
                  </a:lnTo>
                  <a:cubicBezTo>
                    <a:pt x="953" y="201"/>
                    <a:pt x="978" y="176"/>
                    <a:pt x="978" y="151"/>
                  </a:cubicBezTo>
                  <a:cubicBezTo>
                    <a:pt x="1003" y="126"/>
                    <a:pt x="978" y="51"/>
                    <a:pt x="928" y="51"/>
                  </a:cubicBezTo>
                  <a:cubicBezTo>
                    <a:pt x="928" y="51"/>
                    <a:pt x="877" y="26"/>
                    <a:pt x="777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0"/>
            <p:cNvSpPr/>
            <p:nvPr/>
          </p:nvSpPr>
          <p:spPr>
            <a:xfrm>
              <a:off x="2481988" y="4421636"/>
              <a:ext cx="14099" cy="9116"/>
            </a:xfrm>
            <a:custGeom>
              <a:avLst/>
              <a:gdLst/>
              <a:ahLst/>
              <a:cxnLst/>
              <a:rect l="l" t="t" r="r" b="b"/>
              <a:pathLst>
                <a:path w="778" h="503" extrusionOk="0">
                  <a:moveTo>
                    <a:pt x="677" y="1"/>
                  </a:moveTo>
                  <a:cubicBezTo>
                    <a:pt x="677" y="1"/>
                    <a:pt x="627" y="1"/>
                    <a:pt x="577" y="26"/>
                  </a:cubicBezTo>
                  <a:cubicBezTo>
                    <a:pt x="502" y="26"/>
                    <a:pt x="402" y="76"/>
                    <a:pt x="327" y="101"/>
                  </a:cubicBezTo>
                  <a:cubicBezTo>
                    <a:pt x="251" y="151"/>
                    <a:pt x="176" y="201"/>
                    <a:pt x="126" y="251"/>
                  </a:cubicBezTo>
                  <a:cubicBezTo>
                    <a:pt x="51" y="277"/>
                    <a:pt x="26" y="327"/>
                    <a:pt x="26" y="327"/>
                  </a:cubicBezTo>
                  <a:cubicBezTo>
                    <a:pt x="1" y="352"/>
                    <a:pt x="1" y="377"/>
                    <a:pt x="1" y="402"/>
                  </a:cubicBezTo>
                  <a:cubicBezTo>
                    <a:pt x="1" y="452"/>
                    <a:pt x="51" y="502"/>
                    <a:pt x="126" y="502"/>
                  </a:cubicBezTo>
                  <a:cubicBezTo>
                    <a:pt x="126" y="502"/>
                    <a:pt x="176" y="502"/>
                    <a:pt x="226" y="477"/>
                  </a:cubicBezTo>
                  <a:cubicBezTo>
                    <a:pt x="301" y="452"/>
                    <a:pt x="377" y="427"/>
                    <a:pt x="477" y="377"/>
                  </a:cubicBezTo>
                  <a:cubicBezTo>
                    <a:pt x="552" y="352"/>
                    <a:pt x="627" y="302"/>
                    <a:pt x="677" y="251"/>
                  </a:cubicBezTo>
                  <a:cubicBezTo>
                    <a:pt x="728" y="201"/>
                    <a:pt x="753" y="151"/>
                    <a:pt x="753" y="151"/>
                  </a:cubicBezTo>
                  <a:cubicBezTo>
                    <a:pt x="778" y="151"/>
                    <a:pt x="778" y="126"/>
                    <a:pt x="778" y="101"/>
                  </a:cubicBezTo>
                  <a:cubicBezTo>
                    <a:pt x="778" y="51"/>
                    <a:pt x="728" y="1"/>
                    <a:pt x="677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0"/>
            <p:cNvSpPr/>
            <p:nvPr/>
          </p:nvSpPr>
          <p:spPr>
            <a:xfrm>
              <a:off x="2460639" y="4415982"/>
              <a:ext cx="14099" cy="8409"/>
            </a:xfrm>
            <a:custGeom>
              <a:avLst/>
              <a:gdLst/>
              <a:ahLst/>
              <a:cxnLst/>
              <a:rect l="l" t="t" r="r" b="b"/>
              <a:pathLst>
                <a:path w="778" h="464" extrusionOk="0">
                  <a:moveTo>
                    <a:pt x="643" y="1"/>
                  </a:moveTo>
                  <a:cubicBezTo>
                    <a:pt x="625" y="1"/>
                    <a:pt x="602" y="4"/>
                    <a:pt x="577" y="12"/>
                  </a:cubicBezTo>
                  <a:cubicBezTo>
                    <a:pt x="502" y="12"/>
                    <a:pt x="402" y="37"/>
                    <a:pt x="327" y="62"/>
                  </a:cubicBezTo>
                  <a:cubicBezTo>
                    <a:pt x="226" y="112"/>
                    <a:pt x="151" y="162"/>
                    <a:pt x="101" y="213"/>
                  </a:cubicBezTo>
                  <a:cubicBezTo>
                    <a:pt x="26" y="263"/>
                    <a:pt x="1" y="313"/>
                    <a:pt x="1" y="313"/>
                  </a:cubicBezTo>
                  <a:cubicBezTo>
                    <a:pt x="1" y="313"/>
                    <a:pt x="1" y="363"/>
                    <a:pt x="1" y="388"/>
                  </a:cubicBezTo>
                  <a:cubicBezTo>
                    <a:pt x="1" y="438"/>
                    <a:pt x="51" y="463"/>
                    <a:pt x="126" y="463"/>
                  </a:cubicBezTo>
                  <a:cubicBezTo>
                    <a:pt x="126" y="463"/>
                    <a:pt x="176" y="463"/>
                    <a:pt x="226" y="438"/>
                  </a:cubicBezTo>
                  <a:cubicBezTo>
                    <a:pt x="302" y="413"/>
                    <a:pt x="377" y="388"/>
                    <a:pt x="452" y="363"/>
                  </a:cubicBezTo>
                  <a:cubicBezTo>
                    <a:pt x="527" y="313"/>
                    <a:pt x="602" y="288"/>
                    <a:pt x="652" y="238"/>
                  </a:cubicBezTo>
                  <a:cubicBezTo>
                    <a:pt x="703" y="213"/>
                    <a:pt x="753" y="188"/>
                    <a:pt x="753" y="188"/>
                  </a:cubicBezTo>
                  <a:cubicBezTo>
                    <a:pt x="753" y="162"/>
                    <a:pt x="778" y="137"/>
                    <a:pt x="778" y="112"/>
                  </a:cubicBezTo>
                  <a:cubicBezTo>
                    <a:pt x="778" y="62"/>
                    <a:pt x="753" y="12"/>
                    <a:pt x="703" y="12"/>
                  </a:cubicBezTo>
                  <a:cubicBezTo>
                    <a:pt x="703" y="12"/>
                    <a:pt x="680" y="1"/>
                    <a:pt x="643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0"/>
            <p:cNvSpPr/>
            <p:nvPr/>
          </p:nvSpPr>
          <p:spPr>
            <a:xfrm>
              <a:off x="2427039" y="4427997"/>
              <a:ext cx="17724" cy="9859"/>
            </a:xfrm>
            <a:custGeom>
              <a:avLst/>
              <a:gdLst/>
              <a:ahLst/>
              <a:cxnLst/>
              <a:rect l="l" t="t" r="r" b="b"/>
              <a:pathLst>
                <a:path w="978" h="544" extrusionOk="0">
                  <a:moveTo>
                    <a:pt x="752" y="1"/>
                  </a:moveTo>
                  <a:cubicBezTo>
                    <a:pt x="652" y="1"/>
                    <a:pt x="526" y="26"/>
                    <a:pt x="401" y="76"/>
                  </a:cubicBezTo>
                  <a:cubicBezTo>
                    <a:pt x="276" y="126"/>
                    <a:pt x="176" y="201"/>
                    <a:pt x="125" y="276"/>
                  </a:cubicBezTo>
                  <a:cubicBezTo>
                    <a:pt x="50" y="352"/>
                    <a:pt x="25" y="402"/>
                    <a:pt x="25" y="402"/>
                  </a:cubicBezTo>
                  <a:cubicBezTo>
                    <a:pt x="25" y="427"/>
                    <a:pt x="0" y="452"/>
                    <a:pt x="25" y="502"/>
                  </a:cubicBezTo>
                  <a:cubicBezTo>
                    <a:pt x="40" y="531"/>
                    <a:pt x="63" y="544"/>
                    <a:pt x="95" y="544"/>
                  </a:cubicBezTo>
                  <a:cubicBezTo>
                    <a:pt x="118" y="544"/>
                    <a:pt x="144" y="537"/>
                    <a:pt x="176" y="527"/>
                  </a:cubicBezTo>
                  <a:cubicBezTo>
                    <a:pt x="176" y="527"/>
                    <a:pt x="226" y="527"/>
                    <a:pt x="276" y="477"/>
                  </a:cubicBezTo>
                  <a:cubicBezTo>
                    <a:pt x="351" y="452"/>
                    <a:pt x="426" y="402"/>
                    <a:pt x="526" y="377"/>
                  </a:cubicBezTo>
                  <a:cubicBezTo>
                    <a:pt x="702" y="276"/>
                    <a:pt x="902" y="226"/>
                    <a:pt x="902" y="226"/>
                  </a:cubicBezTo>
                  <a:lnTo>
                    <a:pt x="902" y="201"/>
                  </a:lnTo>
                  <a:cubicBezTo>
                    <a:pt x="927" y="201"/>
                    <a:pt x="952" y="176"/>
                    <a:pt x="952" y="151"/>
                  </a:cubicBezTo>
                  <a:cubicBezTo>
                    <a:pt x="978" y="101"/>
                    <a:pt x="952" y="51"/>
                    <a:pt x="902" y="26"/>
                  </a:cubicBezTo>
                  <a:cubicBezTo>
                    <a:pt x="902" y="26"/>
                    <a:pt x="852" y="26"/>
                    <a:pt x="752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0"/>
            <p:cNvSpPr/>
            <p:nvPr/>
          </p:nvSpPr>
          <p:spPr>
            <a:xfrm>
              <a:off x="2444292" y="4435972"/>
              <a:ext cx="14552" cy="10511"/>
            </a:xfrm>
            <a:custGeom>
              <a:avLst/>
              <a:gdLst/>
              <a:ahLst/>
              <a:cxnLst/>
              <a:rect l="l" t="t" r="r" b="b"/>
              <a:pathLst>
                <a:path w="803" h="580" extrusionOk="0">
                  <a:moveTo>
                    <a:pt x="660" y="1"/>
                  </a:moveTo>
                  <a:cubicBezTo>
                    <a:pt x="638" y="1"/>
                    <a:pt x="610" y="4"/>
                    <a:pt x="577" y="12"/>
                  </a:cubicBezTo>
                  <a:cubicBezTo>
                    <a:pt x="502" y="12"/>
                    <a:pt x="376" y="62"/>
                    <a:pt x="276" y="112"/>
                  </a:cubicBezTo>
                  <a:cubicBezTo>
                    <a:pt x="201" y="162"/>
                    <a:pt x="101" y="237"/>
                    <a:pt x="51" y="313"/>
                  </a:cubicBezTo>
                  <a:cubicBezTo>
                    <a:pt x="26" y="388"/>
                    <a:pt x="0" y="438"/>
                    <a:pt x="0" y="438"/>
                  </a:cubicBezTo>
                  <a:cubicBezTo>
                    <a:pt x="0" y="463"/>
                    <a:pt x="0" y="513"/>
                    <a:pt x="0" y="538"/>
                  </a:cubicBezTo>
                  <a:cubicBezTo>
                    <a:pt x="30" y="568"/>
                    <a:pt x="59" y="580"/>
                    <a:pt x="89" y="580"/>
                  </a:cubicBezTo>
                  <a:cubicBezTo>
                    <a:pt x="109" y="580"/>
                    <a:pt x="130" y="574"/>
                    <a:pt x="151" y="563"/>
                  </a:cubicBezTo>
                  <a:cubicBezTo>
                    <a:pt x="151" y="563"/>
                    <a:pt x="201" y="538"/>
                    <a:pt x="251" y="513"/>
                  </a:cubicBezTo>
                  <a:cubicBezTo>
                    <a:pt x="301" y="463"/>
                    <a:pt x="376" y="413"/>
                    <a:pt x="452" y="363"/>
                  </a:cubicBezTo>
                  <a:cubicBezTo>
                    <a:pt x="602" y="288"/>
                    <a:pt x="752" y="187"/>
                    <a:pt x="752" y="187"/>
                  </a:cubicBezTo>
                  <a:cubicBezTo>
                    <a:pt x="777" y="162"/>
                    <a:pt x="777" y="137"/>
                    <a:pt x="777" y="137"/>
                  </a:cubicBezTo>
                  <a:cubicBezTo>
                    <a:pt x="803" y="62"/>
                    <a:pt x="777" y="12"/>
                    <a:pt x="727" y="12"/>
                  </a:cubicBezTo>
                  <a:cubicBezTo>
                    <a:pt x="727" y="12"/>
                    <a:pt x="705" y="1"/>
                    <a:pt x="660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0"/>
            <p:cNvSpPr/>
            <p:nvPr/>
          </p:nvSpPr>
          <p:spPr>
            <a:xfrm>
              <a:off x="2418847" y="4451159"/>
              <a:ext cx="15024" cy="11508"/>
            </a:xfrm>
            <a:custGeom>
              <a:avLst/>
              <a:gdLst/>
              <a:ahLst/>
              <a:cxnLst/>
              <a:rect l="l" t="t" r="r" b="b"/>
              <a:pathLst>
                <a:path w="829" h="635" extrusionOk="0">
                  <a:moveTo>
                    <a:pt x="703" y="1"/>
                  </a:moveTo>
                  <a:cubicBezTo>
                    <a:pt x="703" y="1"/>
                    <a:pt x="653" y="26"/>
                    <a:pt x="577" y="51"/>
                  </a:cubicBezTo>
                  <a:cubicBezTo>
                    <a:pt x="502" y="76"/>
                    <a:pt x="402" y="126"/>
                    <a:pt x="327" y="176"/>
                  </a:cubicBezTo>
                  <a:cubicBezTo>
                    <a:pt x="252" y="252"/>
                    <a:pt x="151" y="302"/>
                    <a:pt x="101" y="377"/>
                  </a:cubicBezTo>
                  <a:cubicBezTo>
                    <a:pt x="51" y="427"/>
                    <a:pt x="26" y="477"/>
                    <a:pt x="26" y="477"/>
                  </a:cubicBezTo>
                  <a:cubicBezTo>
                    <a:pt x="1" y="502"/>
                    <a:pt x="1" y="527"/>
                    <a:pt x="1" y="552"/>
                  </a:cubicBezTo>
                  <a:cubicBezTo>
                    <a:pt x="21" y="593"/>
                    <a:pt x="59" y="634"/>
                    <a:pt x="99" y="634"/>
                  </a:cubicBezTo>
                  <a:cubicBezTo>
                    <a:pt x="108" y="634"/>
                    <a:pt x="117" y="632"/>
                    <a:pt x="126" y="628"/>
                  </a:cubicBezTo>
                  <a:cubicBezTo>
                    <a:pt x="126" y="628"/>
                    <a:pt x="176" y="628"/>
                    <a:pt x="252" y="577"/>
                  </a:cubicBezTo>
                  <a:cubicBezTo>
                    <a:pt x="327" y="552"/>
                    <a:pt x="427" y="502"/>
                    <a:pt x="502" y="452"/>
                  </a:cubicBezTo>
                  <a:cubicBezTo>
                    <a:pt x="577" y="377"/>
                    <a:pt x="653" y="327"/>
                    <a:pt x="703" y="252"/>
                  </a:cubicBezTo>
                  <a:cubicBezTo>
                    <a:pt x="778" y="201"/>
                    <a:pt x="803" y="151"/>
                    <a:pt x="803" y="151"/>
                  </a:cubicBezTo>
                  <a:cubicBezTo>
                    <a:pt x="803" y="126"/>
                    <a:pt x="828" y="101"/>
                    <a:pt x="803" y="76"/>
                  </a:cubicBezTo>
                  <a:cubicBezTo>
                    <a:pt x="803" y="26"/>
                    <a:pt x="753" y="1"/>
                    <a:pt x="703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0"/>
            <p:cNvSpPr/>
            <p:nvPr/>
          </p:nvSpPr>
          <p:spPr>
            <a:xfrm>
              <a:off x="2406142" y="4448893"/>
              <a:ext cx="11816" cy="8644"/>
            </a:xfrm>
            <a:custGeom>
              <a:avLst/>
              <a:gdLst/>
              <a:ahLst/>
              <a:cxnLst/>
              <a:rect l="l" t="t" r="r" b="b"/>
              <a:pathLst>
                <a:path w="652" h="477" extrusionOk="0">
                  <a:moveTo>
                    <a:pt x="552" y="1"/>
                  </a:moveTo>
                  <a:cubicBezTo>
                    <a:pt x="552" y="1"/>
                    <a:pt x="501" y="1"/>
                    <a:pt x="451" y="26"/>
                  </a:cubicBezTo>
                  <a:cubicBezTo>
                    <a:pt x="376" y="26"/>
                    <a:pt x="326" y="76"/>
                    <a:pt x="251" y="101"/>
                  </a:cubicBezTo>
                  <a:cubicBezTo>
                    <a:pt x="176" y="151"/>
                    <a:pt x="126" y="201"/>
                    <a:pt x="75" y="226"/>
                  </a:cubicBezTo>
                  <a:cubicBezTo>
                    <a:pt x="50" y="276"/>
                    <a:pt x="25" y="301"/>
                    <a:pt x="25" y="301"/>
                  </a:cubicBezTo>
                  <a:cubicBezTo>
                    <a:pt x="0" y="326"/>
                    <a:pt x="0" y="352"/>
                    <a:pt x="0" y="377"/>
                  </a:cubicBezTo>
                  <a:cubicBezTo>
                    <a:pt x="0" y="427"/>
                    <a:pt x="50" y="477"/>
                    <a:pt x="126" y="477"/>
                  </a:cubicBezTo>
                  <a:cubicBezTo>
                    <a:pt x="126" y="477"/>
                    <a:pt x="176" y="477"/>
                    <a:pt x="226" y="452"/>
                  </a:cubicBezTo>
                  <a:cubicBezTo>
                    <a:pt x="276" y="452"/>
                    <a:pt x="351" y="402"/>
                    <a:pt x="401" y="377"/>
                  </a:cubicBezTo>
                  <a:cubicBezTo>
                    <a:pt x="476" y="326"/>
                    <a:pt x="527" y="276"/>
                    <a:pt x="577" y="226"/>
                  </a:cubicBezTo>
                  <a:cubicBezTo>
                    <a:pt x="602" y="201"/>
                    <a:pt x="627" y="151"/>
                    <a:pt x="627" y="151"/>
                  </a:cubicBezTo>
                  <a:cubicBezTo>
                    <a:pt x="652" y="151"/>
                    <a:pt x="652" y="126"/>
                    <a:pt x="652" y="101"/>
                  </a:cubicBezTo>
                  <a:cubicBezTo>
                    <a:pt x="652" y="51"/>
                    <a:pt x="602" y="1"/>
                    <a:pt x="552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0"/>
            <p:cNvSpPr/>
            <p:nvPr/>
          </p:nvSpPr>
          <p:spPr>
            <a:xfrm>
              <a:off x="2377979" y="4463229"/>
              <a:ext cx="15005" cy="12070"/>
            </a:xfrm>
            <a:custGeom>
              <a:avLst/>
              <a:gdLst/>
              <a:ahLst/>
              <a:cxnLst/>
              <a:rect l="l" t="t" r="r" b="b"/>
              <a:pathLst>
                <a:path w="828" h="666" extrusionOk="0">
                  <a:moveTo>
                    <a:pt x="660" y="0"/>
                  </a:moveTo>
                  <a:cubicBezTo>
                    <a:pt x="638" y="0"/>
                    <a:pt x="610" y="3"/>
                    <a:pt x="577" y="12"/>
                  </a:cubicBezTo>
                  <a:cubicBezTo>
                    <a:pt x="477" y="37"/>
                    <a:pt x="376" y="87"/>
                    <a:pt x="276" y="137"/>
                  </a:cubicBezTo>
                  <a:cubicBezTo>
                    <a:pt x="176" y="212"/>
                    <a:pt x="101" y="312"/>
                    <a:pt x="50" y="388"/>
                  </a:cubicBezTo>
                  <a:cubicBezTo>
                    <a:pt x="0" y="488"/>
                    <a:pt x="0" y="538"/>
                    <a:pt x="0" y="538"/>
                  </a:cubicBezTo>
                  <a:cubicBezTo>
                    <a:pt x="0" y="563"/>
                    <a:pt x="0" y="588"/>
                    <a:pt x="25" y="613"/>
                  </a:cubicBezTo>
                  <a:cubicBezTo>
                    <a:pt x="41" y="644"/>
                    <a:pt x="76" y="666"/>
                    <a:pt x="112" y="666"/>
                  </a:cubicBezTo>
                  <a:cubicBezTo>
                    <a:pt x="134" y="666"/>
                    <a:pt x="157" y="657"/>
                    <a:pt x="176" y="638"/>
                  </a:cubicBezTo>
                  <a:cubicBezTo>
                    <a:pt x="176" y="638"/>
                    <a:pt x="201" y="613"/>
                    <a:pt x="251" y="563"/>
                  </a:cubicBezTo>
                  <a:cubicBezTo>
                    <a:pt x="326" y="513"/>
                    <a:pt x="376" y="463"/>
                    <a:pt x="451" y="388"/>
                  </a:cubicBezTo>
                  <a:cubicBezTo>
                    <a:pt x="602" y="287"/>
                    <a:pt x="777" y="187"/>
                    <a:pt x="777" y="187"/>
                  </a:cubicBezTo>
                  <a:lnTo>
                    <a:pt x="777" y="162"/>
                  </a:lnTo>
                  <a:cubicBezTo>
                    <a:pt x="802" y="162"/>
                    <a:pt x="802" y="137"/>
                    <a:pt x="802" y="112"/>
                  </a:cubicBezTo>
                  <a:cubicBezTo>
                    <a:pt x="827" y="62"/>
                    <a:pt x="777" y="12"/>
                    <a:pt x="727" y="12"/>
                  </a:cubicBezTo>
                  <a:cubicBezTo>
                    <a:pt x="727" y="12"/>
                    <a:pt x="705" y="0"/>
                    <a:pt x="66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0"/>
            <p:cNvSpPr/>
            <p:nvPr/>
          </p:nvSpPr>
          <p:spPr>
            <a:xfrm>
              <a:off x="2387965" y="4473432"/>
              <a:ext cx="11834" cy="13030"/>
            </a:xfrm>
            <a:custGeom>
              <a:avLst/>
              <a:gdLst/>
              <a:ahLst/>
              <a:cxnLst/>
              <a:rect l="l" t="t" r="r" b="b"/>
              <a:pathLst>
                <a:path w="653" h="719" extrusionOk="0">
                  <a:moveTo>
                    <a:pt x="552" y="0"/>
                  </a:moveTo>
                  <a:cubicBezTo>
                    <a:pt x="552" y="0"/>
                    <a:pt x="502" y="0"/>
                    <a:pt x="427" y="25"/>
                  </a:cubicBezTo>
                  <a:cubicBezTo>
                    <a:pt x="327" y="75"/>
                    <a:pt x="251" y="125"/>
                    <a:pt x="176" y="226"/>
                  </a:cubicBezTo>
                  <a:cubicBezTo>
                    <a:pt x="101" y="301"/>
                    <a:pt x="51" y="401"/>
                    <a:pt x="26" y="476"/>
                  </a:cubicBezTo>
                  <a:cubicBezTo>
                    <a:pt x="1" y="576"/>
                    <a:pt x="26" y="627"/>
                    <a:pt x="26" y="627"/>
                  </a:cubicBezTo>
                  <a:cubicBezTo>
                    <a:pt x="26" y="652"/>
                    <a:pt x="26" y="677"/>
                    <a:pt x="51" y="702"/>
                  </a:cubicBezTo>
                  <a:cubicBezTo>
                    <a:pt x="72" y="712"/>
                    <a:pt x="97" y="718"/>
                    <a:pt x="121" y="718"/>
                  </a:cubicBezTo>
                  <a:cubicBezTo>
                    <a:pt x="155" y="718"/>
                    <a:pt x="187" y="706"/>
                    <a:pt x="201" y="677"/>
                  </a:cubicBezTo>
                  <a:cubicBezTo>
                    <a:pt x="201" y="677"/>
                    <a:pt x="251" y="652"/>
                    <a:pt x="276" y="602"/>
                  </a:cubicBezTo>
                  <a:cubicBezTo>
                    <a:pt x="327" y="551"/>
                    <a:pt x="352" y="476"/>
                    <a:pt x="402" y="426"/>
                  </a:cubicBezTo>
                  <a:cubicBezTo>
                    <a:pt x="502" y="301"/>
                    <a:pt x="627" y="175"/>
                    <a:pt x="627" y="150"/>
                  </a:cubicBezTo>
                  <a:cubicBezTo>
                    <a:pt x="652" y="150"/>
                    <a:pt x="652" y="125"/>
                    <a:pt x="652" y="100"/>
                  </a:cubicBezTo>
                  <a:cubicBezTo>
                    <a:pt x="652" y="50"/>
                    <a:pt x="602" y="0"/>
                    <a:pt x="552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0"/>
            <p:cNvSpPr/>
            <p:nvPr/>
          </p:nvSpPr>
          <p:spPr>
            <a:xfrm>
              <a:off x="2362085" y="4485230"/>
              <a:ext cx="12722" cy="12958"/>
            </a:xfrm>
            <a:custGeom>
              <a:avLst/>
              <a:gdLst/>
              <a:ahLst/>
              <a:cxnLst/>
              <a:rect l="l" t="t" r="r" b="b"/>
              <a:pathLst>
                <a:path w="702" h="715" extrusionOk="0">
                  <a:moveTo>
                    <a:pt x="602" y="1"/>
                  </a:moveTo>
                  <a:cubicBezTo>
                    <a:pt x="602" y="1"/>
                    <a:pt x="552" y="1"/>
                    <a:pt x="476" y="51"/>
                  </a:cubicBezTo>
                  <a:cubicBezTo>
                    <a:pt x="376" y="76"/>
                    <a:pt x="301" y="126"/>
                    <a:pt x="201" y="201"/>
                  </a:cubicBezTo>
                  <a:cubicBezTo>
                    <a:pt x="125" y="276"/>
                    <a:pt x="50" y="377"/>
                    <a:pt x="25" y="452"/>
                  </a:cubicBezTo>
                  <a:cubicBezTo>
                    <a:pt x="0" y="552"/>
                    <a:pt x="0" y="602"/>
                    <a:pt x="0" y="602"/>
                  </a:cubicBezTo>
                  <a:cubicBezTo>
                    <a:pt x="0" y="627"/>
                    <a:pt x="0" y="652"/>
                    <a:pt x="25" y="677"/>
                  </a:cubicBezTo>
                  <a:cubicBezTo>
                    <a:pt x="38" y="702"/>
                    <a:pt x="63" y="715"/>
                    <a:pt x="91" y="715"/>
                  </a:cubicBezTo>
                  <a:cubicBezTo>
                    <a:pt x="119" y="715"/>
                    <a:pt x="151" y="702"/>
                    <a:pt x="176" y="677"/>
                  </a:cubicBezTo>
                  <a:cubicBezTo>
                    <a:pt x="176" y="677"/>
                    <a:pt x="201" y="652"/>
                    <a:pt x="251" y="602"/>
                  </a:cubicBezTo>
                  <a:cubicBezTo>
                    <a:pt x="301" y="552"/>
                    <a:pt x="351" y="477"/>
                    <a:pt x="426" y="427"/>
                  </a:cubicBezTo>
                  <a:cubicBezTo>
                    <a:pt x="552" y="301"/>
                    <a:pt x="677" y="176"/>
                    <a:pt x="677" y="176"/>
                  </a:cubicBezTo>
                  <a:lnTo>
                    <a:pt x="702" y="151"/>
                  </a:lnTo>
                  <a:cubicBezTo>
                    <a:pt x="702" y="151"/>
                    <a:pt x="702" y="126"/>
                    <a:pt x="702" y="101"/>
                  </a:cubicBezTo>
                  <a:cubicBezTo>
                    <a:pt x="702" y="51"/>
                    <a:pt x="652" y="1"/>
                    <a:pt x="602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0"/>
            <p:cNvSpPr/>
            <p:nvPr/>
          </p:nvSpPr>
          <p:spPr>
            <a:xfrm>
              <a:off x="2366616" y="4671464"/>
              <a:ext cx="19101" cy="10130"/>
            </a:xfrm>
            <a:custGeom>
              <a:avLst/>
              <a:gdLst/>
              <a:ahLst/>
              <a:cxnLst/>
              <a:rect l="l" t="t" r="r" b="b"/>
              <a:pathLst>
                <a:path w="1054" h="559" extrusionOk="0">
                  <a:moveTo>
                    <a:pt x="953" y="0"/>
                  </a:moveTo>
                  <a:cubicBezTo>
                    <a:pt x="953" y="0"/>
                    <a:pt x="878" y="0"/>
                    <a:pt x="803" y="25"/>
                  </a:cubicBezTo>
                  <a:cubicBezTo>
                    <a:pt x="703" y="51"/>
                    <a:pt x="577" y="101"/>
                    <a:pt x="477" y="126"/>
                  </a:cubicBezTo>
                  <a:cubicBezTo>
                    <a:pt x="352" y="176"/>
                    <a:pt x="251" y="251"/>
                    <a:pt x="151" y="301"/>
                  </a:cubicBezTo>
                  <a:cubicBezTo>
                    <a:pt x="76" y="351"/>
                    <a:pt x="26" y="376"/>
                    <a:pt x="26" y="376"/>
                  </a:cubicBezTo>
                  <a:cubicBezTo>
                    <a:pt x="1" y="401"/>
                    <a:pt x="1" y="426"/>
                    <a:pt x="1" y="477"/>
                  </a:cubicBezTo>
                  <a:cubicBezTo>
                    <a:pt x="1" y="518"/>
                    <a:pt x="34" y="558"/>
                    <a:pt x="74" y="558"/>
                  </a:cubicBezTo>
                  <a:cubicBezTo>
                    <a:pt x="83" y="558"/>
                    <a:pt x="92" y="556"/>
                    <a:pt x="101" y="552"/>
                  </a:cubicBezTo>
                  <a:cubicBezTo>
                    <a:pt x="101" y="552"/>
                    <a:pt x="176" y="552"/>
                    <a:pt x="276" y="527"/>
                  </a:cubicBezTo>
                  <a:cubicBezTo>
                    <a:pt x="352" y="527"/>
                    <a:pt x="477" y="477"/>
                    <a:pt x="602" y="426"/>
                  </a:cubicBezTo>
                  <a:cubicBezTo>
                    <a:pt x="703" y="376"/>
                    <a:pt x="803" y="326"/>
                    <a:pt x="903" y="251"/>
                  </a:cubicBezTo>
                  <a:cubicBezTo>
                    <a:pt x="978" y="201"/>
                    <a:pt x="1028" y="176"/>
                    <a:pt x="1028" y="176"/>
                  </a:cubicBezTo>
                  <a:cubicBezTo>
                    <a:pt x="1053" y="151"/>
                    <a:pt x="1053" y="126"/>
                    <a:pt x="1053" y="101"/>
                  </a:cubicBezTo>
                  <a:cubicBezTo>
                    <a:pt x="1053" y="51"/>
                    <a:pt x="1003" y="0"/>
                    <a:pt x="953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0"/>
            <p:cNvSpPr/>
            <p:nvPr/>
          </p:nvSpPr>
          <p:spPr>
            <a:xfrm>
              <a:off x="2345267" y="4668746"/>
              <a:ext cx="17289" cy="7738"/>
            </a:xfrm>
            <a:custGeom>
              <a:avLst/>
              <a:gdLst/>
              <a:ahLst/>
              <a:cxnLst/>
              <a:rect l="l" t="t" r="r" b="b"/>
              <a:pathLst>
                <a:path w="954" h="427" extrusionOk="0">
                  <a:moveTo>
                    <a:pt x="728" y="0"/>
                  </a:moveTo>
                  <a:cubicBezTo>
                    <a:pt x="652" y="0"/>
                    <a:pt x="552" y="25"/>
                    <a:pt x="427" y="50"/>
                  </a:cubicBezTo>
                  <a:cubicBezTo>
                    <a:pt x="327" y="75"/>
                    <a:pt x="226" y="125"/>
                    <a:pt x="151" y="150"/>
                  </a:cubicBezTo>
                  <a:cubicBezTo>
                    <a:pt x="76" y="201"/>
                    <a:pt x="51" y="226"/>
                    <a:pt x="51" y="226"/>
                  </a:cubicBezTo>
                  <a:cubicBezTo>
                    <a:pt x="26" y="251"/>
                    <a:pt x="1" y="276"/>
                    <a:pt x="1" y="301"/>
                  </a:cubicBezTo>
                  <a:cubicBezTo>
                    <a:pt x="1" y="351"/>
                    <a:pt x="26" y="401"/>
                    <a:pt x="101" y="426"/>
                  </a:cubicBezTo>
                  <a:cubicBezTo>
                    <a:pt x="101" y="426"/>
                    <a:pt x="151" y="426"/>
                    <a:pt x="226" y="401"/>
                  </a:cubicBezTo>
                  <a:cubicBezTo>
                    <a:pt x="327" y="401"/>
                    <a:pt x="427" y="376"/>
                    <a:pt x="527" y="351"/>
                  </a:cubicBezTo>
                  <a:cubicBezTo>
                    <a:pt x="627" y="326"/>
                    <a:pt x="728" y="276"/>
                    <a:pt x="803" y="226"/>
                  </a:cubicBezTo>
                  <a:cubicBezTo>
                    <a:pt x="878" y="201"/>
                    <a:pt x="928" y="175"/>
                    <a:pt x="928" y="175"/>
                  </a:cubicBezTo>
                  <a:cubicBezTo>
                    <a:pt x="953" y="150"/>
                    <a:pt x="953" y="125"/>
                    <a:pt x="953" y="100"/>
                  </a:cubicBezTo>
                  <a:cubicBezTo>
                    <a:pt x="953" y="50"/>
                    <a:pt x="928" y="0"/>
                    <a:pt x="878" y="0"/>
                  </a:cubicBezTo>
                  <a:close/>
                </a:path>
              </a:pathLst>
            </a:custGeom>
            <a:solidFill>
              <a:srgbClr val="98B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0"/>
            <p:cNvSpPr/>
            <p:nvPr/>
          </p:nvSpPr>
          <p:spPr>
            <a:xfrm>
              <a:off x="2330279" y="4680544"/>
              <a:ext cx="15005" cy="8191"/>
            </a:xfrm>
            <a:custGeom>
              <a:avLst/>
              <a:gdLst/>
              <a:ahLst/>
              <a:cxnLst/>
              <a:rect l="l" t="t" r="r" b="b"/>
              <a:pathLst>
                <a:path w="828" h="452" extrusionOk="0">
                  <a:moveTo>
                    <a:pt x="728" y="1"/>
                  </a:moveTo>
                  <a:cubicBezTo>
                    <a:pt x="728" y="1"/>
                    <a:pt x="677" y="1"/>
                    <a:pt x="602" y="26"/>
                  </a:cubicBezTo>
                  <a:cubicBezTo>
                    <a:pt x="527" y="26"/>
                    <a:pt x="452" y="51"/>
                    <a:pt x="352" y="76"/>
                  </a:cubicBezTo>
                  <a:cubicBezTo>
                    <a:pt x="276" y="101"/>
                    <a:pt x="201" y="151"/>
                    <a:pt x="126" y="201"/>
                  </a:cubicBezTo>
                  <a:cubicBezTo>
                    <a:pt x="76" y="226"/>
                    <a:pt x="26" y="251"/>
                    <a:pt x="26" y="251"/>
                  </a:cubicBezTo>
                  <a:cubicBezTo>
                    <a:pt x="26" y="276"/>
                    <a:pt x="1" y="301"/>
                    <a:pt x="1" y="326"/>
                  </a:cubicBezTo>
                  <a:cubicBezTo>
                    <a:pt x="1" y="402"/>
                    <a:pt x="51" y="452"/>
                    <a:pt x="101" y="452"/>
                  </a:cubicBezTo>
                  <a:cubicBezTo>
                    <a:pt x="101" y="452"/>
                    <a:pt x="151" y="452"/>
                    <a:pt x="226" y="427"/>
                  </a:cubicBezTo>
                  <a:cubicBezTo>
                    <a:pt x="301" y="427"/>
                    <a:pt x="377" y="402"/>
                    <a:pt x="477" y="377"/>
                  </a:cubicBezTo>
                  <a:cubicBezTo>
                    <a:pt x="552" y="326"/>
                    <a:pt x="627" y="301"/>
                    <a:pt x="702" y="251"/>
                  </a:cubicBezTo>
                  <a:cubicBezTo>
                    <a:pt x="753" y="201"/>
                    <a:pt x="803" y="176"/>
                    <a:pt x="803" y="176"/>
                  </a:cubicBezTo>
                  <a:cubicBezTo>
                    <a:pt x="803" y="151"/>
                    <a:pt x="828" y="126"/>
                    <a:pt x="828" y="101"/>
                  </a:cubicBezTo>
                  <a:cubicBezTo>
                    <a:pt x="828" y="51"/>
                    <a:pt x="778" y="1"/>
                    <a:pt x="728" y="1"/>
                  </a:cubicBezTo>
                  <a:close/>
                </a:path>
              </a:pathLst>
            </a:custGeom>
            <a:solidFill>
              <a:srgbClr val="98B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0"/>
            <p:cNvSpPr/>
            <p:nvPr/>
          </p:nvSpPr>
          <p:spPr>
            <a:xfrm>
              <a:off x="2308930" y="4675089"/>
              <a:ext cx="15458" cy="8209"/>
            </a:xfrm>
            <a:custGeom>
              <a:avLst/>
              <a:gdLst/>
              <a:ahLst/>
              <a:cxnLst/>
              <a:rect l="l" t="t" r="r" b="b"/>
              <a:pathLst>
                <a:path w="853" h="453" extrusionOk="0">
                  <a:moveTo>
                    <a:pt x="627" y="1"/>
                  </a:moveTo>
                  <a:cubicBezTo>
                    <a:pt x="552" y="26"/>
                    <a:pt x="477" y="51"/>
                    <a:pt x="377" y="76"/>
                  </a:cubicBezTo>
                  <a:cubicBezTo>
                    <a:pt x="276" y="101"/>
                    <a:pt x="201" y="151"/>
                    <a:pt x="126" y="176"/>
                  </a:cubicBezTo>
                  <a:cubicBezTo>
                    <a:pt x="76" y="226"/>
                    <a:pt x="26" y="252"/>
                    <a:pt x="26" y="252"/>
                  </a:cubicBezTo>
                  <a:cubicBezTo>
                    <a:pt x="26" y="277"/>
                    <a:pt x="1" y="302"/>
                    <a:pt x="1" y="327"/>
                  </a:cubicBezTo>
                  <a:cubicBezTo>
                    <a:pt x="1" y="402"/>
                    <a:pt x="51" y="452"/>
                    <a:pt x="101" y="452"/>
                  </a:cubicBezTo>
                  <a:cubicBezTo>
                    <a:pt x="101" y="452"/>
                    <a:pt x="151" y="452"/>
                    <a:pt x="226" y="427"/>
                  </a:cubicBezTo>
                  <a:cubicBezTo>
                    <a:pt x="302" y="427"/>
                    <a:pt x="402" y="402"/>
                    <a:pt x="477" y="377"/>
                  </a:cubicBezTo>
                  <a:cubicBezTo>
                    <a:pt x="577" y="327"/>
                    <a:pt x="652" y="277"/>
                    <a:pt x="728" y="252"/>
                  </a:cubicBezTo>
                  <a:cubicBezTo>
                    <a:pt x="778" y="201"/>
                    <a:pt x="828" y="176"/>
                    <a:pt x="828" y="176"/>
                  </a:cubicBezTo>
                  <a:cubicBezTo>
                    <a:pt x="828" y="151"/>
                    <a:pt x="853" y="126"/>
                    <a:pt x="853" y="101"/>
                  </a:cubicBezTo>
                  <a:cubicBezTo>
                    <a:pt x="853" y="51"/>
                    <a:pt x="803" y="1"/>
                    <a:pt x="753" y="1"/>
                  </a:cubicBezTo>
                  <a:close/>
                </a:path>
              </a:pathLst>
            </a:custGeom>
            <a:solidFill>
              <a:srgbClr val="98B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0"/>
            <p:cNvSpPr/>
            <p:nvPr/>
          </p:nvSpPr>
          <p:spPr>
            <a:xfrm>
              <a:off x="2291676" y="4694172"/>
              <a:ext cx="17724" cy="7285"/>
            </a:xfrm>
            <a:custGeom>
              <a:avLst/>
              <a:gdLst/>
              <a:ahLst/>
              <a:cxnLst/>
              <a:rect l="l" t="t" r="r" b="b"/>
              <a:pathLst>
                <a:path w="978" h="402" extrusionOk="0">
                  <a:moveTo>
                    <a:pt x="752" y="1"/>
                  </a:moveTo>
                  <a:cubicBezTo>
                    <a:pt x="677" y="26"/>
                    <a:pt x="577" y="51"/>
                    <a:pt x="477" y="51"/>
                  </a:cubicBezTo>
                  <a:cubicBezTo>
                    <a:pt x="376" y="76"/>
                    <a:pt x="276" y="126"/>
                    <a:pt x="201" y="151"/>
                  </a:cubicBezTo>
                  <a:cubicBezTo>
                    <a:pt x="126" y="176"/>
                    <a:pt x="76" y="201"/>
                    <a:pt x="76" y="201"/>
                  </a:cubicBezTo>
                  <a:cubicBezTo>
                    <a:pt x="51" y="226"/>
                    <a:pt x="25" y="251"/>
                    <a:pt x="25" y="276"/>
                  </a:cubicBezTo>
                  <a:cubicBezTo>
                    <a:pt x="0" y="326"/>
                    <a:pt x="51" y="376"/>
                    <a:pt x="101" y="402"/>
                  </a:cubicBezTo>
                  <a:lnTo>
                    <a:pt x="251" y="402"/>
                  </a:lnTo>
                  <a:cubicBezTo>
                    <a:pt x="326" y="402"/>
                    <a:pt x="426" y="402"/>
                    <a:pt x="552" y="376"/>
                  </a:cubicBezTo>
                  <a:cubicBezTo>
                    <a:pt x="652" y="326"/>
                    <a:pt x="752" y="301"/>
                    <a:pt x="827" y="251"/>
                  </a:cubicBezTo>
                  <a:cubicBezTo>
                    <a:pt x="903" y="201"/>
                    <a:pt x="953" y="176"/>
                    <a:pt x="953" y="176"/>
                  </a:cubicBezTo>
                  <a:cubicBezTo>
                    <a:pt x="978" y="151"/>
                    <a:pt x="978" y="126"/>
                    <a:pt x="978" y="101"/>
                  </a:cubicBezTo>
                  <a:cubicBezTo>
                    <a:pt x="978" y="51"/>
                    <a:pt x="953" y="1"/>
                    <a:pt x="878" y="1"/>
                  </a:cubicBezTo>
                  <a:close/>
                </a:path>
              </a:pathLst>
            </a:custGeom>
            <a:solidFill>
              <a:srgbClr val="98B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0"/>
            <p:cNvSpPr/>
            <p:nvPr/>
          </p:nvSpPr>
          <p:spPr>
            <a:xfrm>
              <a:off x="2269421" y="4692360"/>
              <a:ext cx="15912" cy="6379"/>
            </a:xfrm>
            <a:custGeom>
              <a:avLst/>
              <a:gdLst/>
              <a:ahLst/>
              <a:cxnLst/>
              <a:rect l="l" t="t" r="r" b="b"/>
              <a:pathLst>
                <a:path w="878" h="352" extrusionOk="0">
                  <a:moveTo>
                    <a:pt x="677" y="0"/>
                  </a:moveTo>
                  <a:cubicBezTo>
                    <a:pt x="602" y="0"/>
                    <a:pt x="502" y="0"/>
                    <a:pt x="426" y="25"/>
                  </a:cubicBezTo>
                  <a:cubicBezTo>
                    <a:pt x="326" y="25"/>
                    <a:pt x="226" y="50"/>
                    <a:pt x="176" y="75"/>
                  </a:cubicBezTo>
                  <a:cubicBezTo>
                    <a:pt x="101" y="101"/>
                    <a:pt x="50" y="126"/>
                    <a:pt x="50" y="126"/>
                  </a:cubicBezTo>
                  <a:cubicBezTo>
                    <a:pt x="25" y="151"/>
                    <a:pt x="25" y="176"/>
                    <a:pt x="25" y="201"/>
                  </a:cubicBezTo>
                  <a:cubicBezTo>
                    <a:pt x="0" y="251"/>
                    <a:pt x="25" y="326"/>
                    <a:pt x="101" y="326"/>
                  </a:cubicBezTo>
                  <a:cubicBezTo>
                    <a:pt x="101" y="326"/>
                    <a:pt x="151" y="351"/>
                    <a:pt x="226" y="351"/>
                  </a:cubicBezTo>
                  <a:cubicBezTo>
                    <a:pt x="276" y="351"/>
                    <a:pt x="376" y="326"/>
                    <a:pt x="477" y="326"/>
                  </a:cubicBezTo>
                  <a:cubicBezTo>
                    <a:pt x="552" y="301"/>
                    <a:pt x="652" y="276"/>
                    <a:pt x="727" y="251"/>
                  </a:cubicBezTo>
                  <a:cubicBezTo>
                    <a:pt x="777" y="226"/>
                    <a:pt x="827" y="201"/>
                    <a:pt x="827" y="201"/>
                  </a:cubicBezTo>
                  <a:cubicBezTo>
                    <a:pt x="852" y="176"/>
                    <a:pt x="852" y="151"/>
                    <a:pt x="878" y="126"/>
                  </a:cubicBezTo>
                  <a:cubicBezTo>
                    <a:pt x="878" y="75"/>
                    <a:pt x="852" y="25"/>
                    <a:pt x="802" y="25"/>
                  </a:cubicBezTo>
                  <a:cubicBezTo>
                    <a:pt x="802" y="25"/>
                    <a:pt x="752" y="0"/>
                    <a:pt x="677" y="0"/>
                  </a:cubicBezTo>
                  <a:close/>
                </a:path>
              </a:pathLst>
            </a:custGeom>
            <a:solidFill>
              <a:srgbClr val="98B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0"/>
            <p:cNvSpPr/>
            <p:nvPr/>
          </p:nvSpPr>
          <p:spPr>
            <a:xfrm>
              <a:off x="2398422" y="4541467"/>
              <a:ext cx="107666" cy="117071"/>
            </a:xfrm>
            <a:custGeom>
              <a:avLst/>
              <a:gdLst/>
              <a:ahLst/>
              <a:cxnLst/>
              <a:rect l="l" t="t" r="r" b="b"/>
              <a:pathLst>
                <a:path w="5941" h="6460" extrusionOk="0">
                  <a:moveTo>
                    <a:pt x="3959" y="0"/>
                  </a:moveTo>
                  <a:cubicBezTo>
                    <a:pt x="3859" y="0"/>
                    <a:pt x="3758" y="10"/>
                    <a:pt x="3659" y="30"/>
                  </a:cubicBezTo>
                  <a:lnTo>
                    <a:pt x="3860" y="5"/>
                  </a:lnTo>
                  <a:lnTo>
                    <a:pt x="3860" y="5"/>
                  </a:lnTo>
                  <a:cubicBezTo>
                    <a:pt x="3058" y="106"/>
                    <a:pt x="2431" y="782"/>
                    <a:pt x="1955" y="1459"/>
                  </a:cubicBezTo>
                  <a:cubicBezTo>
                    <a:pt x="1328" y="2336"/>
                    <a:pt x="802" y="3314"/>
                    <a:pt x="376" y="4341"/>
                  </a:cubicBezTo>
                  <a:cubicBezTo>
                    <a:pt x="201" y="4792"/>
                    <a:pt x="25" y="5294"/>
                    <a:pt x="0" y="5795"/>
                  </a:cubicBezTo>
                  <a:cubicBezTo>
                    <a:pt x="0" y="5945"/>
                    <a:pt x="0" y="6121"/>
                    <a:pt x="75" y="6246"/>
                  </a:cubicBezTo>
                  <a:cubicBezTo>
                    <a:pt x="183" y="6401"/>
                    <a:pt x="352" y="6460"/>
                    <a:pt x="538" y="6460"/>
                  </a:cubicBezTo>
                  <a:cubicBezTo>
                    <a:pt x="744" y="6460"/>
                    <a:pt x="969" y="6388"/>
                    <a:pt x="1153" y="6296"/>
                  </a:cubicBezTo>
                  <a:cubicBezTo>
                    <a:pt x="1604" y="6071"/>
                    <a:pt x="2055" y="5745"/>
                    <a:pt x="2431" y="5394"/>
                  </a:cubicBezTo>
                  <a:cubicBezTo>
                    <a:pt x="2506" y="5319"/>
                    <a:pt x="2582" y="5244"/>
                    <a:pt x="2657" y="5218"/>
                  </a:cubicBezTo>
                  <a:cubicBezTo>
                    <a:pt x="2707" y="5193"/>
                    <a:pt x="2763" y="5187"/>
                    <a:pt x="2820" y="5187"/>
                  </a:cubicBezTo>
                  <a:cubicBezTo>
                    <a:pt x="2876" y="5187"/>
                    <a:pt x="2932" y="5193"/>
                    <a:pt x="2983" y="5193"/>
                  </a:cubicBezTo>
                  <a:cubicBezTo>
                    <a:pt x="3008" y="5195"/>
                    <a:pt x="3034" y="5196"/>
                    <a:pt x="3059" y="5196"/>
                  </a:cubicBezTo>
                  <a:cubicBezTo>
                    <a:pt x="3482" y="5196"/>
                    <a:pt x="3880" y="5004"/>
                    <a:pt x="4211" y="4767"/>
                  </a:cubicBezTo>
                  <a:cubicBezTo>
                    <a:pt x="4837" y="4366"/>
                    <a:pt x="5389" y="3790"/>
                    <a:pt x="5664" y="3113"/>
                  </a:cubicBezTo>
                  <a:cubicBezTo>
                    <a:pt x="5940" y="2411"/>
                    <a:pt x="5940" y="1584"/>
                    <a:pt x="5564" y="958"/>
                  </a:cubicBezTo>
                  <a:cubicBezTo>
                    <a:pt x="5239" y="395"/>
                    <a:pt x="4597" y="0"/>
                    <a:pt x="3959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0"/>
            <p:cNvSpPr/>
            <p:nvPr/>
          </p:nvSpPr>
          <p:spPr>
            <a:xfrm>
              <a:off x="2440649" y="4554606"/>
              <a:ext cx="13646" cy="14860"/>
            </a:xfrm>
            <a:custGeom>
              <a:avLst/>
              <a:gdLst/>
              <a:ahLst/>
              <a:cxnLst/>
              <a:rect l="l" t="t" r="r" b="b"/>
              <a:pathLst>
                <a:path w="753" h="820" extrusionOk="0">
                  <a:moveTo>
                    <a:pt x="640" y="1"/>
                  </a:moveTo>
                  <a:cubicBezTo>
                    <a:pt x="628" y="1"/>
                    <a:pt x="616" y="3"/>
                    <a:pt x="602" y="7"/>
                  </a:cubicBezTo>
                  <a:cubicBezTo>
                    <a:pt x="602" y="7"/>
                    <a:pt x="552" y="32"/>
                    <a:pt x="477" y="82"/>
                  </a:cubicBezTo>
                  <a:cubicBezTo>
                    <a:pt x="402" y="108"/>
                    <a:pt x="302" y="183"/>
                    <a:pt x="227" y="258"/>
                  </a:cubicBezTo>
                  <a:cubicBezTo>
                    <a:pt x="151" y="358"/>
                    <a:pt x="76" y="458"/>
                    <a:pt x="51" y="534"/>
                  </a:cubicBezTo>
                  <a:cubicBezTo>
                    <a:pt x="1" y="609"/>
                    <a:pt x="1" y="659"/>
                    <a:pt x="1" y="659"/>
                  </a:cubicBezTo>
                  <a:cubicBezTo>
                    <a:pt x="1" y="709"/>
                    <a:pt x="1" y="734"/>
                    <a:pt x="1" y="759"/>
                  </a:cubicBezTo>
                  <a:cubicBezTo>
                    <a:pt x="38" y="796"/>
                    <a:pt x="88" y="819"/>
                    <a:pt x="142" y="819"/>
                  </a:cubicBezTo>
                  <a:cubicBezTo>
                    <a:pt x="161" y="819"/>
                    <a:pt x="181" y="816"/>
                    <a:pt x="201" y="809"/>
                  </a:cubicBezTo>
                  <a:cubicBezTo>
                    <a:pt x="201" y="809"/>
                    <a:pt x="252" y="784"/>
                    <a:pt x="302" y="734"/>
                  </a:cubicBezTo>
                  <a:cubicBezTo>
                    <a:pt x="377" y="684"/>
                    <a:pt x="427" y="609"/>
                    <a:pt x="502" y="534"/>
                  </a:cubicBezTo>
                  <a:cubicBezTo>
                    <a:pt x="577" y="458"/>
                    <a:pt x="628" y="358"/>
                    <a:pt x="678" y="308"/>
                  </a:cubicBezTo>
                  <a:cubicBezTo>
                    <a:pt x="728" y="233"/>
                    <a:pt x="753" y="183"/>
                    <a:pt x="753" y="183"/>
                  </a:cubicBezTo>
                  <a:cubicBezTo>
                    <a:pt x="753" y="158"/>
                    <a:pt x="753" y="133"/>
                    <a:pt x="753" y="108"/>
                  </a:cubicBezTo>
                  <a:cubicBezTo>
                    <a:pt x="732" y="46"/>
                    <a:pt x="695" y="1"/>
                    <a:pt x="640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0"/>
            <p:cNvSpPr/>
            <p:nvPr/>
          </p:nvSpPr>
          <p:spPr>
            <a:xfrm>
              <a:off x="2444745" y="4569267"/>
              <a:ext cx="9551" cy="11834"/>
            </a:xfrm>
            <a:custGeom>
              <a:avLst/>
              <a:gdLst/>
              <a:ahLst/>
              <a:cxnLst/>
              <a:rect l="l" t="t" r="r" b="b"/>
              <a:pathLst>
                <a:path w="527" h="653" extrusionOk="0">
                  <a:moveTo>
                    <a:pt x="376" y="0"/>
                  </a:moveTo>
                  <a:cubicBezTo>
                    <a:pt x="376" y="0"/>
                    <a:pt x="326" y="25"/>
                    <a:pt x="276" y="50"/>
                  </a:cubicBezTo>
                  <a:cubicBezTo>
                    <a:pt x="201" y="101"/>
                    <a:pt x="151" y="151"/>
                    <a:pt x="101" y="226"/>
                  </a:cubicBezTo>
                  <a:cubicBezTo>
                    <a:pt x="76" y="276"/>
                    <a:pt x="26" y="351"/>
                    <a:pt x="26" y="426"/>
                  </a:cubicBezTo>
                  <a:cubicBezTo>
                    <a:pt x="1" y="476"/>
                    <a:pt x="26" y="527"/>
                    <a:pt x="26" y="527"/>
                  </a:cubicBezTo>
                  <a:cubicBezTo>
                    <a:pt x="26" y="552"/>
                    <a:pt x="26" y="577"/>
                    <a:pt x="51" y="577"/>
                  </a:cubicBezTo>
                  <a:cubicBezTo>
                    <a:pt x="67" y="625"/>
                    <a:pt x="114" y="653"/>
                    <a:pt x="160" y="653"/>
                  </a:cubicBezTo>
                  <a:cubicBezTo>
                    <a:pt x="184" y="653"/>
                    <a:pt x="208" y="645"/>
                    <a:pt x="226" y="627"/>
                  </a:cubicBezTo>
                  <a:lnTo>
                    <a:pt x="251" y="627"/>
                  </a:lnTo>
                  <a:cubicBezTo>
                    <a:pt x="251" y="627"/>
                    <a:pt x="276" y="602"/>
                    <a:pt x="326" y="577"/>
                  </a:cubicBezTo>
                  <a:cubicBezTo>
                    <a:pt x="351" y="527"/>
                    <a:pt x="402" y="476"/>
                    <a:pt x="427" y="426"/>
                  </a:cubicBezTo>
                  <a:cubicBezTo>
                    <a:pt x="452" y="351"/>
                    <a:pt x="502" y="301"/>
                    <a:pt x="502" y="251"/>
                  </a:cubicBezTo>
                  <a:cubicBezTo>
                    <a:pt x="527" y="201"/>
                    <a:pt x="527" y="151"/>
                    <a:pt x="527" y="151"/>
                  </a:cubicBezTo>
                  <a:cubicBezTo>
                    <a:pt x="527" y="151"/>
                    <a:pt x="527" y="126"/>
                    <a:pt x="527" y="101"/>
                  </a:cubicBezTo>
                  <a:cubicBezTo>
                    <a:pt x="502" y="50"/>
                    <a:pt x="452" y="0"/>
                    <a:pt x="376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0"/>
            <p:cNvSpPr/>
            <p:nvPr/>
          </p:nvSpPr>
          <p:spPr>
            <a:xfrm>
              <a:off x="2429304" y="4577803"/>
              <a:ext cx="10004" cy="11490"/>
            </a:xfrm>
            <a:custGeom>
              <a:avLst/>
              <a:gdLst/>
              <a:ahLst/>
              <a:cxnLst/>
              <a:rect l="l" t="t" r="r" b="b"/>
              <a:pathLst>
                <a:path w="552" h="634" extrusionOk="0">
                  <a:moveTo>
                    <a:pt x="456" y="0"/>
                  </a:moveTo>
                  <a:cubicBezTo>
                    <a:pt x="447" y="0"/>
                    <a:pt x="437" y="2"/>
                    <a:pt x="426" y="5"/>
                  </a:cubicBezTo>
                  <a:lnTo>
                    <a:pt x="401" y="5"/>
                  </a:lnTo>
                  <a:cubicBezTo>
                    <a:pt x="401" y="5"/>
                    <a:pt x="351" y="5"/>
                    <a:pt x="301" y="31"/>
                  </a:cubicBezTo>
                  <a:cubicBezTo>
                    <a:pt x="251" y="56"/>
                    <a:pt x="176" y="131"/>
                    <a:pt x="126" y="181"/>
                  </a:cubicBezTo>
                  <a:cubicBezTo>
                    <a:pt x="76" y="256"/>
                    <a:pt x="25" y="331"/>
                    <a:pt x="25" y="406"/>
                  </a:cubicBezTo>
                  <a:cubicBezTo>
                    <a:pt x="0" y="457"/>
                    <a:pt x="0" y="507"/>
                    <a:pt x="0" y="507"/>
                  </a:cubicBezTo>
                  <a:cubicBezTo>
                    <a:pt x="0" y="532"/>
                    <a:pt x="25" y="557"/>
                    <a:pt x="25" y="557"/>
                  </a:cubicBezTo>
                  <a:cubicBezTo>
                    <a:pt x="42" y="605"/>
                    <a:pt x="89" y="633"/>
                    <a:pt x="141" y="633"/>
                  </a:cubicBezTo>
                  <a:cubicBezTo>
                    <a:pt x="170" y="633"/>
                    <a:pt x="199" y="625"/>
                    <a:pt x="226" y="607"/>
                  </a:cubicBezTo>
                  <a:cubicBezTo>
                    <a:pt x="226" y="607"/>
                    <a:pt x="251" y="582"/>
                    <a:pt x="301" y="557"/>
                  </a:cubicBezTo>
                  <a:cubicBezTo>
                    <a:pt x="351" y="532"/>
                    <a:pt x="376" y="457"/>
                    <a:pt x="426" y="406"/>
                  </a:cubicBezTo>
                  <a:cubicBezTo>
                    <a:pt x="452" y="356"/>
                    <a:pt x="502" y="306"/>
                    <a:pt x="527" y="256"/>
                  </a:cubicBezTo>
                  <a:cubicBezTo>
                    <a:pt x="527" y="206"/>
                    <a:pt x="552" y="156"/>
                    <a:pt x="552" y="156"/>
                  </a:cubicBezTo>
                  <a:cubicBezTo>
                    <a:pt x="552" y="156"/>
                    <a:pt x="552" y="131"/>
                    <a:pt x="552" y="106"/>
                  </a:cubicBezTo>
                  <a:cubicBezTo>
                    <a:pt x="552" y="62"/>
                    <a:pt x="514" y="0"/>
                    <a:pt x="456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0"/>
            <p:cNvSpPr/>
            <p:nvPr/>
          </p:nvSpPr>
          <p:spPr>
            <a:xfrm>
              <a:off x="2417488" y="4594241"/>
              <a:ext cx="9116" cy="10493"/>
            </a:xfrm>
            <a:custGeom>
              <a:avLst/>
              <a:gdLst/>
              <a:ahLst/>
              <a:cxnLst/>
              <a:rect l="l" t="t" r="r" b="b"/>
              <a:pathLst>
                <a:path w="503" h="579" extrusionOk="0">
                  <a:moveTo>
                    <a:pt x="352" y="1"/>
                  </a:moveTo>
                  <a:cubicBezTo>
                    <a:pt x="352" y="1"/>
                    <a:pt x="302" y="1"/>
                    <a:pt x="251" y="26"/>
                  </a:cubicBezTo>
                  <a:cubicBezTo>
                    <a:pt x="201" y="51"/>
                    <a:pt x="126" y="101"/>
                    <a:pt x="76" y="176"/>
                  </a:cubicBezTo>
                  <a:cubicBezTo>
                    <a:pt x="51" y="226"/>
                    <a:pt x="1" y="301"/>
                    <a:pt x="1" y="377"/>
                  </a:cubicBezTo>
                  <a:cubicBezTo>
                    <a:pt x="1" y="427"/>
                    <a:pt x="26" y="477"/>
                    <a:pt x="26" y="477"/>
                  </a:cubicBezTo>
                  <a:cubicBezTo>
                    <a:pt x="26" y="477"/>
                    <a:pt x="26" y="502"/>
                    <a:pt x="26" y="502"/>
                  </a:cubicBezTo>
                  <a:cubicBezTo>
                    <a:pt x="58" y="551"/>
                    <a:pt x="111" y="578"/>
                    <a:pt x="165" y="578"/>
                  </a:cubicBezTo>
                  <a:cubicBezTo>
                    <a:pt x="195" y="578"/>
                    <a:pt x="225" y="570"/>
                    <a:pt x="251" y="552"/>
                  </a:cubicBezTo>
                  <a:lnTo>
                    <a:pt x="251" y="527"/>
                  </a:lnTo>
                  <a:cubicBezTo>
                    <a:pt x="251" y="527"/>
                    <a:pt x="276" y="527"/>
                    <a:pt x="327" y="477"/>
                  </a:cubicBezTo>
                  <a:cubicBezTo>
                    <a:pt x="352" y="452"/>
                    <a:pt x="377" y="427"/>
                    <a:pt x="402" y="377"/>
                  </a:cubicBezTo>
                  <a:cubicBezTo>
                    <a:pt x="427" y="327"/>
                    <a:pt x="452" y="301"/>
                    <a:pt x="452" y="251"/>
                  </a:cubicBezTo>
                  <a:cubicBezTo>
                    <a:pt x="477" y="201"/>
                    <a:pt x="477" y="176"/>
                    <a:pt x="477" y="176"/>
                  </a:cubicBezTo>
                  <a:cubicBezTo>
                    <a:pt x="477" y="151"/>
                    <a:pt x="502" y="151"/>
                    <a:pt x="502" y="126"/>
                  </a:cubicBezTo>
                  <a:cubicBezTo>
                    <a:pt x="502" y="76"/>
                    <a:pt x="452" y="1"/>
                    <a:pt x="377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0"/>
            <p:cNvSpPr/>
            <p:nvPr/>
          </p:nvSpPr>
          <p:spPr>
            <a:xfrm>
              <a:off x="2429757" y="4594984"/>
              <a:ext cx="9097" cy="10547"/>
            </a:xfrm>
            <a:custGeom>
              <a:avLst/>
              <a:gdLst/>
              <a:ahLst/>
              <a:cxnLst/>
              <a:rect l="l" t="t" r="r" b="b"/>
              <a:pathLst>
                <a:path w="502" h="582" extrusionOk="0">
                  <a:moveTo>
                    <a:pt x="357" y="0"/>
                  </a:moveTo>
                  <a:cubicBezTo>
                    <a:pt x="339" y="0"/>
                    <a:pt x="320" y="4"/>
                    <a:pt x="301" y="10"/>
                  </a:cubicBezTo>
                  <a:cubicBezTo>
                    <a:pt x="301" y="10"/>
                    <a:pt x="276" y="10"/>
                    <a:pt x="226" y="35"/>
                  </a:cubicBezTo>
                  <a:cubicBezTo>
                    <a:pt x="176" y="85"/>
                    <a:pt x="126" y="135"/>
                    <a:pt x="101" y="185"/>
                  </a:cubicBezTo>
                  <a:cubicBezTo>
                    <a:pt x="51" y="235"/>
                    <a:pt x="26" y="286"/>
                    <a:pt x="26" y="336"/>
                  </a:cubicBezTo>
                  <a:cubicBezTo>
                    <a:pt x="0" y="386"/>
                    <a:pt x="0" y="436"/>
                    <a:pt x="0" y="436"/>
                  </a:cubicBezTo>
                  <a:cubicBezTo>
                    <a:pt x="0" y="461"/>
                    <a:pt x="0" y="461"/>
                    <a:pt x="0" y="486"/>
                  </a:cubicBezTo>
                  <a:cubicBezTo>
                    <a:pt x="19" y="540"/>
                    <a:pt x="76" y="581"/>
                    <a:pt x="134" y="581"/>
                  </a:cubicBezTo>
                  <a:cubicBezTo>
                    <a:pt x="157" y="581"/>
                    <a:pt x="180" y="575"/>
                    <a:pt x="201" y="561"/>
                  </a:cubicBezTo>
                  <a:cubicBezTo>
                    <a:pt x="201" y="561"/>
                    <a:pt x="251" y="561"/>
                    <a:pt x="276" y="536"/>
                  </a:cubicBezTo>
                  <a:cubicBezTo>
                    <a:pt x="326" y="511"/>
                    <a:pt x="376" y="436"/>
                    <a:pt x="401" y="386"/>
                  </a:cubicBezTo>
                  <a:cubicBezTo>
                    <a:pt x="452" y="336"/>
                    <a:pt x="477" y="260"/>
                    <a:pt x="477" y="210"/>
                  </a:cubicBezTo>
                  <a:cubicBezTo>
                    <a:pt x="502" y="160"/>
                    <a:pt x="502" y="135"/>
                    <a:pt x="502" y="135"/>
                  </a:cubicBezTo>
                  <a:cubicBezTo>
                    <a:pt x="502" y="110"/>
                    <a:pt x="502" y="110"/>
                    <a:pt x="477" y="85"/>
                  </a:cubicBezTo>
                  <a:cubicBezTo>
                    <a:pt x="458" y="29"/>
                    <a:pt x="411" y="0"/>
                    <a:pt x="357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0"/>
            <p:cNvSpPr/>
            <p:nvPr/>
          </p:nvSpPr>
          <p:spPr>
            <a:xfrm>
              <a:off x="2417941" y="4612292"/>
              <a:ext cx="7738" cy="9949"/>
            </a:xfrm>
            <a:custGeom>
              <a:avLst/>
              <a:gdLst/>
              <a:ahLst/>
              <a:cxnLst/>
              <a:rect l="l" t="t" r="r" b="b"/>
              <a:pathLst>
                <a:path w="427" h="549" extrusionOk="0">
                  <a:moveTo>
                    <a:pt x="291" y="1"/>
                  </a:moveTo>
                  <a:cubicBezTo>
                    <a:pt x="278" y="1"/>
                    <a:pt x="265" y="3"/>
                    <a:pt x="251" y="7"/>
                  </a:cubicBezTo>
                  <a:lnTo>
                    <a:pt x="226" y="7"/>
                  </a:lnTo>
                  <a:cubicBezTo>
                    <a:pt x="226" y="7"/>
                    <a:pt x="201" y="7"/>
                    <a:pt x="151" y="32"/>
                  </a:cubicBezTo>
                  <a:cubicBezTo>
                    <a:pt x="101" y="82"/>
                    <a:pt x="76" y="133"/>
                    <a:pt x="26" y="183"/>
                  </a:cubicBezTo>
                  <a:cubicBezTo>
                    <a:pt x="1" y="258"/>
                    <a:pt x="1" y="308"/>
                    <a:pt x="1" y="358"/>
                  </a:cubicBezTo>
                  <a:cubicBezTo>
                    <a:pt x="1" y="433"/>
                    <a:pt x="26" y="458"/>
                    <a:pt x="26" y="458"/>
                  </a:cubicBezTo>
                  <a:cubicBezTo>
                    <a:pt x="26" y="458"/>
                    <a:pt x="26" y="483"/>
                    <a:pt x="26" y="483"/>
                  </a:cubicBezTo>
                  <a:cubicBezTo>
                    <a:pt x="58" y="531"/>
                    <a:pt x="110" y="549"/>
                    <a:pt x="163" y="549"/>
                  </a:cubicBezTo>
                  <a:cubicBezTo>
                    <a:pt x="193" y="549"/>
                    <a:pt x="224" y="543"/>
                    <a:pt x="251" y="534"/>
                  </a:cubicBezTo>
                  <a:lnTo>
                    <a:pt x="251" y="508"/>
                  </a:lnTo>
                  <a:cubicBezTo>
                    <a:pt x="251" y="508"/>
                    <a:pt x="277" y="483"/>
                    <a:pt x="302" y="458"/>
                  </a:cubicBezTo>
                  <a:cubicBezTo>
                    <a:pt x="352" y="433"/>
                    <a:pt x="352" y="383"/>
                    <a:pt x="377" y="333"/>
                  </a:cubicBezTo>
                  <a:cubicBezTo>
                    <a:pt x="402" y="308"/>
                    <a:pt x="402" y="258"/>
                    <a:pt x="427" y="208"/>
                  </a:cubicBezTo>
                  <a:cubicBezTo>
                    <a:pt x="427" y="158"/>
                    <a:pt x="402" y="133"/>
                    <a:pt x="402" y="133"/>
                  </a:cubicBezTo>
                  <a:cubicBezTo>
                    <a:pt x="402" y="107"/>
                    <a:pt x="402" y="107"/>
                    <a:pt x="402" y="107"/>
                  </a:cubicBezTo>
                  <a:cubicBezTo>
                    <a:pt x="402" y="46"/>
                    <a:pt x="351" y="1"/>
                    <a:pt x="291" y="1"/>
                  </a:cubicBezTo>
                  <a:close/>
                </a:path>
              </a:pathLst>
            </a:custGeom>
            <a:solidFill>
              <a:srgbClr val="4C6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0"/>
            <p:cNvSpPr/>
            <p:nvPr/>
          </p:nvSpPr>
          <p:spPr>
            <a:xfrm>
              <a:off x="2407049" y="4624561"/>
              <a:ext cx="7738" cy="9859"/>
            </a:xfrm>
            <a:custGeom>
              <a:avLst/>
              <a:gdLst/>
              <a:ahLst/>
              <a:cxnLst/>
              <a:rect l="l" t="t" r="r" b="b"/>
              <a:pathLst>
                <a:path w="427" h="544" extrusionOk="0">
                  <a:moveTo>
                    <a:pt x="291" y="0"/>
                  </a:moveTo>
                  <a:cubicBezTo>
                    <a:pt x="278" y="0"/>
                    <a:pt x="264" y="2"/>
                    <a:pt x="251" y="7"/>
                  </a:cubicBezTo>
                  <a:cubicBezTo>
                    <a:pt x="251" y="7"/>
                    <a:pt x="201" y="7"/>
                    <a:pt x="151" y="32"/>
                  </a:cubicBezTo>
                  <a:cubicBezTo>
                    <a:pt x="126" y="82"/>
                    <a:pt x="76" y="132"/>
                    <a:pt x="50" y="182"/>
                  </a:cubicBezTo>
                  <a:cubicBezTo>
                    <a:pt x="25" y="258"/>
                    <a:pt x="0" y="308"/>
                    <a:pt x="0" y="358"/>
                  </a:cubicBezTo>
                  <a:cubicBezTo>
                    <a:pt x="0" y="408"/>
                    <a:pt x="25" y="458"/>
                    <a:pt x="25" y="458"/>
                  </a:cubicBezTo>
                  <a:cubicBezTo>
                    <a:pt x="25" y="458"/>
                    <a:pt x="25" y="458"/>
                    <a:pt x="50" y="483"/>
                  </a:cubicBezTo>
                  <a:cubicBezTo>
                    <a:pt x="64" y="525"/>
                    <a:pt x="101" y="543"/>
                    <a:pt x="143" y="543"/>
                  </a:cubicBezTo>
                  <a:cubicBezTo>
                    <a:pt x="178" y="543"/>
                    <a:pt x="217" y="531"/>
                    <a:pt x="251" y="508"/>
                  </a:cubicBezTo>
                  <a:cubicBezTo>
                    <a:pt x="251" y="508"/>
                    <a:pt x="301" y="483"/>
                    <a:pt x="326" y="458"/>
                  </a:cubicBezTo>
                  <a:cubicBezTo>
                    <a:pt x="351" y="433"/>
                    <a:pt x="376" y="383"/>
                    <a:pt x="401" y="333"/>
                  </a:cubicBezTo>
                  <a:cubicBezTo>
                    <a:pt x="401" y="283"/>
                    <a:pt x="426" y="232"/>
                    <a:pt x="426" y="207"/>
                  </a:cubicBezTo>
                  <a:cubicBezTo>
                    <a:pt x="426" y="157"/>
                    <a:pt x="426" y="107"/>
                    <a:pt x="426" y="107"/>
                  </a:cubicBezTo>
                  <a:cubicBezTo>
                    <a:pt x="406" y="45"/>
                    <a:pt x="351" y="0"/>
                    <a:pt x="291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0"/>
            <p:cNvSpPr/>
            <p:nvPr/>
          </p:nvSpPr>
          <p:spPr>
            <a:xfrm>
              <a:off x="2457467" y="4551090"/>
              <a:ext cx="11363" cy="12976"/>
            </a:xfrm>
            <a:custGeom>
              <a:avLst/>
              <a:gdLst/>
              <a:ahLst/>
              <a:cxnLst/>
              <a:rect l="l" t="t" r="r" b="b"/>
              <a:pathLst>
                <a:path w="627" h="716" extrusionOk="0">
                  <a:moveTo>
                    <a:pt x="477" y="1"/>
                  </a:moveTo>
                  <a:cubicBezTo>
                    <a:pt x="477" y="1"/>
                    <a:pt x="426" y="1"/>
                    <a:pt x="351" y="51"/>
                  </a:cubicBezTo>
                  <a:cubicBezTo>
                    <a:pt x="276" y="76"/>
                    <a:pt x="201" y="151"/>
                    <a:pt x="126" y="226"/>
                  </a:cubicBezTo>
                  <a:cubicBezTo>
                    <a:pt x="76" y="302"/>
                    <a:pt x="25" y="402"/>
                    <a:pt x="25" y="477"/>
                  </a:cubicBezTo>
                  <a:cubicBezTo>
                    <a:pt x="0" y="552"/>
                    <a:pt x="25" y="602"/>
                    <a:pt x="25" y="602"/>
                  </a:cubicBezTo>
                  <a:cubicBezTo>
                    <a:pt x="25" y="627"/>
                    <a:pt x="25" y="652"/>
                    <a:pt x="50" y="677"/>
                  </a:cubicBezTo>
                  <a:cubicBezTo>
                    <a:pt x="76" y="703"/>
                    <a:pt x="107" y="715"/>
                    <a:pt x="141" y="715"/>
                  </a:cubicBezTo>
                  <a:cubicBezTo>
                    <a:pt x="176" y="715"/>
                    <a:pt x="213" y="703"/>
                    <a:pt x="251" y="677"/>
                  </a:cubicBezTo>
                  <a:cubicBezTo>
                    <a:pt x="251" y="677"/>
                    <a:pt x="276" y="652"/>
                    <a:pt x="326" y="602"/>
                  </a:cubicBezTo>
                  <a:cubicBezTo>
                    <a:pt x="351" y="577"/>
                    <a:pt x="401" y="502"/>
                    <a:pt x="451" y="452"/>
                  </a:cubicBezTo>
                  <a:cubicBezTo>
                    <a:pt x="477" y="402"/>
                    <a:pt x="527" y="327"/>
                    <a:pt x="552" y="276"/>
                  </a:cubicBezTo>
                  <a:cubicBezTo>
                    <a:pt x="577" y="251"/>
                    <a:pt x="602" y="201"/>
                    <a:pt x="602" y="201"/>
                  </a:cubicBezTo>
                  <a:cubicBezTo>
                    <a:pt x="627" y="176"/>
                    <a:pt x="627" y="151"/>
                    <a:pt x="627" y="126"/>
                  </a:cubicBezTo>
                  <a:cubicBezTo>
                    <a:pt x="627" y="76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0"/>
            <p:cNvSpPr/>
            <p:nvPr/>
          </p:nvSpPr>
          <p:spPr>
            <a:xfrm>
              <a:off x="2226723" y="4604698"/>
              <a:ext cx="505092" cy="343838"/>
            </a:xfrm>
            <a:custGeom>
              <a:avLst/>
              <a:gdLst/>
              <a:ahLst/>
              <a:cxnLst/>
              <a:rect l="l" t="t" r="r" b="b"/>
              <a:pathLst>
                <a:path w="27871" h="18973" extrusionOk="0">
                  <a:moveTo>
                    <a:pt x="0" y="0"/>
                  </a:moveTo>
                  <a:lnTo>
                    <a:pt x="4061" y="18973"/>
                  </a:lnTo>
                  <a:lnTo>
                    <a:pt x="11905" y="18973"/>
                  </a:lnTo>
                  <a:lnTo>
                    <a:pt x="13935" y="9349"/>
                  </a:lnTo>
                  <a:lnTo>
                    <a:pt x="15965" y="18973"/>
                  </a:lnTo>
                  <a:lnTo>
                    <a:pt x="23810" y="18973"/>
                  </a:lnTo>
                  <a:lnTo>
                    <a:pt x="27870" y="0"/>
                  </a:lnTo>
                  <a:lnTo>
                    <a:pt x="20552" y="0"/>
                  </a:lnTo>
                  <a:lnTo>
                    <a:pt x="19073" y="10426"/>
                  </a:lnTo>
                  <a:lnTo>
                    <a:pt x="17043" y="0"/>
                  </a:lnTo>
                  <a:lnTo>
                    <a:pt x="10828" y="0"/>
                  </a:lnTo>
                  <a:lnTo>
                    <a:pt x="8797" y="10426"/>
                  </a:lnTo>
                  <a:lnTo>
                    <a:pt x="7294" y="0"/>
                  </a:ln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0"/>
            <p:cNvSpPr/>
            <p:nvPr/>
          </p:nvSpPr>
          <p:spPr>
            <a:xfrm>
              <a:off x="2673677" y="4635127"/>
              <a:ext cx="29087" cy="21819"/>
            </a:xfrm>
            <a:custGeom>
              <a:avLst/>
              <a:gdLst/>
              <a:ahLst/>
              <a:cxnLst/>
              <a:rect l="l" t="t" r="r" b="b"/>
              <a:pathLst>
                <a:path w="1605" h="1204" extrusionOk="0">
                  <a:moveTo>
                    <a:pt x="802" y="0"/>
                  </a:moveTo>
                  <a:cubicBezTo>
                    <a:pt x="0" y="0"/>
                    <a:pt x="0" y="1203"/>
                    <a:pt x="802" y="1203"/>
                  </a:cubicBezTo>
                  <a:cubicBezTo>
                    <a:pt x="1579" y="1203"/>
                    <a:pt x="1604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0"/>
            <p:cNvSpPr/>
            <p:nvPr/>
          </p:nvSpPr>
          <p:spPr>
            <a:xfrm>
              <a:off x="2615085" y="4682809"/>
              <a:ext cx="28634" cy="22291"/>
            </a:xfrm>
            <a:custGeom>
              <a:avLst/>
              <a:gdLst/>
              <a:ahLst/>
              <a:cxnLst/>
              <a:rect l="l" t="t" r="r" b="b"/>
              <a:pathLst>
                <a:path w="1580" h="1230" extrusionOk="0">
                  <a:moveTo>
                    <a:pt x="802" y="1"/>
                  </a:moveTo>
                  <a:cubicBezTo>
                    <a:pt x="0" y="1"/>
                    <a:pt x="0" y="1229"/>
                    <a:pt x="802" y="1229"/>
                  </a:cubicBezTo>
                  <a:cubicBezTo>
                    <a:pt x="1579" y="1229"/>
                    <a:pt x="1579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0"/>
            <p:cNvSpPr/>
            <p:nvPr/>
          </p:nvSpPr>
          <p:spPr>
            <a:xfrm>
              <a:off x="2632338" y="4765487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0"/>
                  </a:moveTo>
                  <a:cubicBezTo>
                    <a:pt x="0" y="0"/>
                    <a:pt x="0" y="1228"/>
                    <a:pt x="777" y="1228"/>
                  </a:cubicBezTo>
                  <a:cubicBezTo>
                    <a:pt x="1579" y="1228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0"/>
            <p:cNvSpPr/>
            <p:nvPr/>
          </p:nvSpPr>
          <p:spPr>
            <a:xfrm>
              <a:off x="2608271" y="4831347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0"/>
                  </a:moveTo>
                  <a:cubicBezTo>
                    <a:pt x="0" y="0"/>
                    <a:pt x="0" y="1229"/>
                    <a:pt x="777" y="1229"/>
                  </a:cubicBezTo>
                  <a:cubicBezTo>
                    <a:pt x="1579" y="1229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0"/>
            <p:cNvSpPr/>
            <p:nvPr/>
          </p:nvSpPr>
          <p:spPr>
            <a:xfrm>
              <a:off x="2617804" y="4896300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0"/>
                  </a:moveTo>
                  <a:cubicBezTo>
                    <a:pt x="0" y="0"/>
                    <a:pt x="0" y="1229"/>
                    <a:pt x="802" y="1229"/>
                  </a:cubicBezTo>
                  <a:cubicBezTo>
                    <a:pt x="1579" y="1229"/>
                    <a:pt x="1579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0"/>
            <p:cNvSpPr/>
            <p:nvPr/>
          </p:nvSpPr>
          <p:spPr>
            <a:xfrm>
              <a:off x="2551038" y="4885390"/>
              <a:ext cx="29087" cy="22291"/>
            </a:xfrm>
            <a:custGeom>
              <a:avLst/>
              <a:gdLst/>
              <a:ahLst/>
              <a:cxnLst/>
              <a:rect l="l" t="t" r="r" b="b"/>
              <a:pathLst>
                <a:path w="1605" h="1230" extrusionOk="0">
                  <a:moveTo>
                    <a:pt x="802" y="1"/>
                  </a:moveTo>
                  <a:cubicBezTo>
                    <a:pt x="0" y="1"/>
                    <a:pt x="0" y="1229"/>
                    <a:pt x="802" y="1229"/>
                  </a:cubicBezTo>
                  <a:cubicBezTo>
                    <a:pt x="1579" y="1229"/>
                    <a:pt x="1604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0"/>
            <p:cNvSpPr/>
            <p:nvPr/>
          </p:nvSpPr>
          <p:spPr>
            <a:xfrm>
              <a:off x="2516513" y="4783646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1"/>
                  </a:moveTo>
                  <a:cubicBezTo>
                    <a:pt x="0" y="1"/>
                    <a:pt x="0" y="1229"/>
                    <a:pt x="802" y="1229"/>
                  </a:cubicBezTo>
                  <a:cubicBezTo>
                    <a:pt x="1579" y="1229"/>
                    <a:pt x="1579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0"/>
            <p:cNvSpPr/>
            <p:nvPr/>
          </p:nvSpPr>
          <p:spPr>
            <a:xfrm>
              <a:off x="2480176" y="4656476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0"/>
                  </a:moveTo>
                  <a:cubicBezTo>
                    <a:pt x="0" y="0"/>
                    <a:pt x="0" y="1228"/>
                    <a:pt x="802" y="1228"/>
                  </a:cubicBezTo>
                  <a:cubicBezTo>
                    <a:pt x="1579" y="1228"/>
                    <a:pt x="1579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0"/>
            <p:cNvSpPr/>
            <p:nvPr/>
          </p:nvSpPr>
          <p:spPr>
            <a:xfrm>
              <a:off x="2446104" y="4712350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3" y="0"/>
                  </a:moveTo>
                  <a:cubicBezTo>
                    <a:pt x="1" y="0"/>
                    <a:pt x="1" y="1228"/>
                    <a:pt x="803" y="1228"/>
                  </a:cubicBezTo>
                  <a:cubicBezTo>
                    <a:pt x="1580" y="1228"/>
                    <a:pt x="158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0"/>
            <p:cNvSpPr/>
            <p:nvPr/>
          </p:nvSpPr>
          <p:spPr>
            <a:xfrm>
              <a:off x="2412504" y="4813640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0"/>
                  </a:moveTo>
                  <a:cubicBezTo>
                    <a:pt x="0" y="0"/>
                    <a:pt x="0" y="1228"/>
                    <a:pt x="802" y="1228"/>
                  </a:cubicBezTo>
                  <a:cubicBezTo>
                    <a:pt x="1579" y="1228"/>
                    <a:pt x="1579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0"/>
            <p:cNvSpPr/>
            <p:nvPr/>
          </p:nvSpPr>
          <p:spPr>
            <a:xfrm>
              <a:off x="2377979" y="4904020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0"/>
            <p:cNvSpPr/>
            <p:nvPr/>
          </p:nvSpPr>
          <p:spPr>
            <a:xfrm>
              <a:off x="2319387" y="4869496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0"/>
            <p:cNvSpPr/>
            <p:nvPr/>
          </p:nvSpPr>
          <p:spPr>
            <a:xfrm>
              <a:off x="2343454" y="4797728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0"/>
            <p:cNvSpPr/>
            <p:nvPr/>
          </p:nvSpPr>
          <p:spPr>
            <a:xfrm>
              <a:off x="2276688" y="4752311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0"/>
            <p:cNvSpPr/>
            <p:nvPr/>
          </p:nvSpPr>
          <p:spPr>
            <a:xfrm>
              <a:off x="2316650" y="4680091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0"/>
            <p:cNvSpPr/>
            <p:nvPr/>
          </p:nvSpPr>
          <p:spPr>
            <a:xfrm>
              <a:off x="2265778" y="4640129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3" y="0"/>
                  </a:moveTo>
                  <a:cubicBezTo>
                    <a:pt x="1" y="0"/>
                    <a:pt x="1" y="1228"/>
                    <a:pt x="803" y="1228"/>
                  </a:cubicBezTo>
                  <a:cubicBezTo>
                    <a:pt x="1580" y="1228"/>
                    <a:pt x="158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0" name="Google Shape;2580;p60"/>
          <p:cNvGrpSpPr/>
          <p:nvPr/>
        </p:nvGrpSpPr>
        <p:grpSpPr>
          <a:xfrm>
            <a:off x="707373" y="1390941"/>
            <a:ext cx="699666" cy="672864"/>
            <a:chOff x="1632607" y="1736852"/>
            <a:chExt cx="535978" cy="515446"/>
          </a:xfrm>
        </p:grpSpPr>
        <p:sp>
          <p:nvSpPr>
            <p:cNvPr id="2581" name="Google Shape;2581;p60"/>
            <p:cNvSpPr/>
            <p:nvPr/>
          </p:nvSpPr>
          <p:spPr>
            <a:xfrm>
              <a:off x="2146781" y="1875748"/>
              <a:ext cx="10457" cy="10475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176"/>
                    <a:pt x="76" y="427"/>
                    <a:pt x="176" y="577"/>
                  </a:cubicBezTo>
                  <a:cubicBezTo>
                    <a:pt x="276" y="452"/>
                    <a:pt x="451" y="252"/>
                    <a:pt x="577" y="1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0"/>
            <p:cNvSpPr/>
            <p:nvPr/>
          </p:nvSpPr>
          <p:spPr>
            <a:xfrm>
              <a:off x="2131793" y="1872123"/>
              <a:ext cx="10004" cy="10910"/>
            </a:xfrm>
            <a:custGeom>
              <a:avLst/>
              <a:gdLst/>
              <a:ahLst/>
              <a:cxnLst/>
              <a:rect l="l" t="t" r="r" b="b"/>
              <a:pathLst>
                <a:path w="552" h="602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176"/>
                    <a:pt x="50" y="426"/>
                    <a:pt x="151" y="602"/>
                  </a:cubicBezTo>
                  <a:cubicBezTo>
                    <a:pt x="276" y="452"/>
                    <a:pt x="426" y="276"/>
                    <a:pt x="5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0"/>
            <p:cNvSpPr/>
            <p:nvPr/>
          </p:nvSpPr>
          <p:spPr>
            <a:xfrm>
              <a:off x="2115446" y="1868027"/>
              <a:ext cx="10457" cy="10928"/>
            </a:xfrm>
            <a:custGeom>
              <a:avLst/>
              <a:gdLst/>
              <a:ahLst/>
              <a:cxnLst/>
              <a:rect l="l" t="t" r="r" b="b"/>
              <a:pathLst>
                <a:path w="577" h="603" extrusionOk="0">
                  <a:moveTo>
                    <a:pt x="0" y="1"/>
                  </a:moveTo>
                  <a:lnTo>
                    <a:pt x="0" y="1"/>
                  </a:lnTo>
                  <a:cubicBezTo>
                    <a:pt x="50" y="201"/>
                    <a:pt x="75" y="452"/>
                    <a:pt x="175" y="602"/>
                  </a:cubicBezTo>
                  <a:cubicBezTo>
                    <a:pt x="301" y="477"/>
                    <a:pt x="451" y="277"/>
                    <a:pt x="576" y="15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0"/>
            <p:cNvSpPr/>
            <p:nvPr/>
          </p:nvSpPr>
          <p:spPr>
            <a:xfrm>
              <a:off x="2100440" y="1864856"/>
              <a:ext cx="10475" cy="10457"/>
            </a:xfrm>
            <a:custGeom>
              <a:avLst/>
              <a:gdLst/>
              <a:ahLst/>
              <a:cxnLst/>
              <a:rect l="l" t="t" r="r" b="b"/>
              <a:pathLst>
                <a:path w="578" h="577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176"/>
                    <a:pt x="76" y="426"/>
                    <a:pt x="151" y="577"/>
                  </a:cubicBezTo>
                  <a:cubicBezTo>
                    <a:pt x="277" y="452"/>
                    <a:pt x="452" y="251"/>
                    <a:pt x="577" y="1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0"/>
            <p:cNvSpPr/>
            <p:nvPr/>
          </p:nvSpPr>
          <p:spPr>
            <a:xfrm>
              <a:off x="2083187" y="1860760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176"/>
                    <a:pt x="76" y="427"/>
                    <a:pt x="151" y="577"/>
                  </a:cubicBezTo>
                  <a:cubicBezTo>
                    <a:pt x="276" y="452"/>
                    <a:pt x="452" y="251"/>
                    <a:pt x="577" y="1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0"/>
            <p:cNvSpPr/>
            <p:nvPr/>
          </p:nvSpPr>
          <p:spPr>
            <a:xfrm>
              <a:off x="2067746" y="1857135"/>
              <a:ext cx="10457" cy="10457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0" y="0"/>
                  </a:moveTo>
                  <a:cubicBezTo>
                    <a:pt x="51" y="176"/>
                    <a:pt x="76" y="426"/>
                    <a:pt x="176" y="577"/>
                  </a:cubicBezTo>
                  <a:cubicBezTo>
                    <a:pt x="301" y="451"/>
                    <a:pt x="452" y="251"/>
                    <a:pt x="577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0"/>
            <p:cNvSpPr/>
            <p:nvPr/>
          </p:nvSpPr>
          <p:spPr>
            <a:xfrm>
              <a:off x="2051852" y="1853040"/>
              <a:ext cx="10457" cy="10928"/>
            </a:xfrm>
            <a:custGeom>
              <a:avLst/>
              <a:gdLst/>
              <a:ahLst/>
              <a:cxnLst/>
              <a:rect l="l" t="t" r="r" b="b"/>
              <a:pathLst>
                <a:path w="577" h="603" extrusionOk="0">
                  <a:moveTo>
                    <a:pt x="0" y="1"/>
                  </a:moveTo>
                  <a:cubicBezTo>
                    <a:pt x="50" y="201"/>
                    <a:pt x="75" y="452"/>
                    <a:pt x="176" y="602"/>
                  </a:cubicBezTo>
                  <a:cubicBezTo>
                    <a:pt x="276" y="477"/>
                    <a:pt x="451" y="276"/>
                    <a:pt x="577" y="15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0"/>
            <p:cNvSpPr/>
            <p:nvPr/>
          </p:nvSpPr>
          <p:spPr>
            <a:xfrm>
              <a:off x="2037770" y="1861213"/>
              <a:ext cx="10457" cy="10928"/>
            </a:xfrm>
            <a:custGeom>
              <a:avLst/>
              <a:gdLst/>
              <a:ahLst/>
              <a:cxnLst/>
              <a:rect l="l" t="t" r="r" b="b"/>
              <a:pathLst>
                <a:path w="577" h="603" extrusionOk="0">
                  <a:moveTo>
                    <a:pt x="577" y="1"/>
                  </a:moveTo>
                  <a:cubicBezTo>
                    <a:pt x="401" y="51"/>
                    <a:pt x="176" y="151"/>
                    <a:pt x="0" y="226"/>
                  </a:cubicBezTo>
                  <a:lnTo>
                    <a:pt x="451" y="602"/>
                  </a:lnTo>
                  <a:cubicBezTo>
                    <a:pt x="502" y="427"/>
                    <a:pt x="577" y="20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0"/>
            <p:cNvSpPr/>
            <p:nvPr/>
          </p:nvSpPr>
          <p:spPr>
            <a:xfrm>
              <a:off x="2050021" y="1871217"/>
              <a:ext cx="10475" cy="10910"/>
            </a:xfrm>
            <a:custGeom>
              <a:avLst/>
              <a:gdLst/>
              <a:ahLst/>
              <a:cxnLst/>
              <a:rect l="l" t="t" r="r" b="b"/>
              <a:pathLst>
                <a:path w="578" h="602" extrusionOk="0">
                  <a:moveTo>
                    <a:pt x="552" y="0"/>
                  </a:moveTo>
                  <a:lnTo>
                    <a:pt x="552" y="0"/>
                  </a:lnTo>
                  <a:cubicBezTo>
                    <a:pt x="402" y="75"/>
                    <a:pt x="151" y="176"/>
                    <a:pt x="1" y="226"/>
                  </a:cubicBezTo>
                  <a:lnTo>
                    <a:pt x="427" y="602"/>
                  </a:lnTo>
                  <a:cubicBezTo>
                    <a:pt x="477" y="426"/>
                    <a:pt x="577" y="201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0"/>
            <p:cNvSpPr/>
            <p:nvPr/>
          </p:nvSpPr>
          <p:spPr>
            <a:xfrm>
              <a:off x="2062291" y="1882109"/>
              <a:ext cx="10475" cy="10928"/>
            </a:xfrm>
            <a:custGeom>
              <a:avLst/>
              <a:gdLst/>
              <a:ahLst/>
              <a:cxnLst/>
              <a:rect l="l" t="t" r="r" b="b"/>
              <a:pathLst>
                <a:path w="578" h="603" extrusionOk="0">
                  <a:moveTo>
                    <a:pt x="577" y="1"/>
                  </a:moveTo>
                  <a:cubicBezTo>
                    <a:pt x="402" y="51"/>
                    <a:pt x="176" y="151"/>
                    <a:pt x="1" y="201"/>
                  </a:cubicBezTo>
                  <a:lnTo>
                    <a:pt x="452" y="602"/>
                  </a:lnTo>
                  <a:cubicBezTo>
                    <a:pt x="502" y="402"/>
                    <a:pt x="577" y="176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0"/>
            <p:cNvSpPr/>
            <p:nvPr/>
          </p:nvSpPr>
          <p:spPr>
            <a:xfrm>
              <a:off x="2074107" y="1892113"/>
              <a:ext cx="10910" cy="10910"/>
            </a:xfrm>
            <a:custGeom>
              <a:avLst/>
              <a:gdLst/>
              <a:ahLst/>
              <a:cxnLst/>
              <a:rect l="l" t="t" r="r" b="b"/>
              <a:pathLst>
                <a:path w="602" h="602" extrusionOk="0">
                  <a:moveTo>
                    <a:pt x="577" y="0"/>
                  </a:moveTo>
                  <a:lnTo>
                    <a:pt x="577" y="0"/>
                  </a:lnTo>
                  <a:cubicBezTo>
                    <a:pt x="426" y="50"/>
                    <a:pt x="176" y="151"/>
                    <a:pt x="0" y="226"/>
                  </a:cubicBezTo>
                  <a:lnTo>
                    <a:pt x="451" y="602"/>
                  </a:lnTo>
                  <a:cubicBezTo>
                    <a:pt x="502" y="426"/>
                    <a:pt x="602" y="176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0"/>
            <p:cNvSpPr/>
            <p:nvPr/>
          </p:nvSpPr>
          <p:spPr>
            <a:xfrm>
              <a:off x="2087736" y="1903458"/>
              <a:ext cx="10457" cy="10928"/>
            </a:xfrm>
            <a:custGeom>
              <a:avLst/>
              <a:gdLst/>
              <a:ahLst/>
              <a:cxnLst/>
              <a:rect l="l" t="t" r="r" b="b"/>
              <a:pathLst>
                <a:path w="577" h="603" extrusionOk="0">
                  <a:moveTo>
                    <a:pt x="577" y="1"/>
                  </a:moveTo>
                  <a:cubicBezTo>
                    <a:pt x="401" y="76"/>
                    <a:pt x="176" y="151"/>
                    <a:pt x="0" y="226"/>
                  </a:cubicBezTo>
                  <a:lnTo>
                    <a:pt x="451" y="602"/>
                  </a:lnTo>
                  <a:cubicBezTo>
                    <a:pt x="501" y="427"/>
                    <a:pt x="577" y="20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0"/>
            <p:cNvSpPr/>
            <p:nvPr/>
          </p:nvSpPr>
          <p:spPr>
            <a:xfrm>
              <a:off x="2099987" y="1913462"/>
              <a:ext cx="10475" cy="10910"/>
            </a:xfrm>
            <a:custGeom>
              <a:avLst/>
              <a:gdLst/>
              <a:ahLst/>
              <a:cxnLst/>
              <a:rect l="l" t="t" r="r" b="b"/>
              <a:pathLst>
                <a:path w="578" h="602" extrusionOk="0">
                  <a:moveTo>
                    <a:pt x="552" y="0"/>
                  </a:moveTo>
                  <a:lnTo>
                    <a:pt x="552" y="0"/>
                  </a:lnTo>
                  <a:cubicBezTo>
                    <a:pt x="402" y="75"/>
                    <a:pt x="151" y="176"/>
                    <a:pt x="1" y="226"/>
                  </a:cubicBezTo>
                  <a:lnTo>
                    <a:pt x="427" y="602"/>
                  </a:lnTo>
                  <a:cubicBezTo>
                    <a:pt x="477" y="426"/>
                    <a:pt x="577" y="201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0"/>
            <p:cNvSpPr/>
            <p:nvPr/>
          </p:nvSpPr>
          <p:spPr>
            <a:xfrm>
              <a:off x="2112256" y="1924354"/>
              <a:ext cx="10475" cy="10928"/>
            </a:xfrm>
            <a:custGeom>
              <a:avLst/>
              <a:gdLst/>
              <a:ahLst/>
              <a:cxnLst/>
              <a:rect l="l" t="t" r="r" b="b"/>
              <a:pathLst>
                <a:path w="578" h="603" extrusionOk="0">
                  <a:moveTo>
                    <a:pt x="577" y="1"/>
                  </a:moveTo>
                  <a:lnTo>
                    <a:pt x="577" y="1"/>
                  </a:lnTo>
                  <a:cubicBezTo>
                    <a:pt x="402" y="51"/>
                    <a:pt x="176" y="151"/>
                    <a:pt x="1" y="226"/>
                  </a:cubicBezTo>
                  <a:lnTo>
                    <a:pt x="452" y="602"/>
                  </a:lnTo>
                  <a:cubicBezTo>
                    <a:pt x="502" y="402"/>
                    <a:pt x="577" y="176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0"/>
            <p:cNvSpPr/>
            <p:nvPr/>
          </p:nvSpPr>
          <p:spPr>
            <a:xfrm>
              <a:off x="1853801" y="1781272"/>
              <a:ext cx="20460" cy="19101"/>
            </a:xfrm>
            <a:custGeom>
              <a:avLst/>
              <a:gdLst/>
              <a:ahLst/>
              <a:cxnLst/>
              <a:rect l="l" t="t" r="r" b="b"/>
              <a:pathLst>
                <a:path w="1129" h="1054" extrusionOk="0">
                  <a:moveTo>
                    <a:pt x="26" y="1"/>
                  </a:moveTo>
                  <a:lnTo>
                    <a:pt x="26" y="1"/>
                  </a:lnTo>
                  <a:cubicBezTo>
                    <a:pt x="1" y="352"/>
                    <a:pt x="1" y="703"/>
                    <a:pt x="76" y="1053"/>
                  </a:cubicBezTo>
                  <a:lnTo>
                    <a:pt x="1129" y="277"/>
                  </a:lnTo>
                  <a:cubicBezTo>
                    <a:pt x="753" y="176"/>
                    <a:pt x="402" y="101"/>
                    <a:pt x="26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0"/>
            <p:cNvSpPr/>
            <p:nvPr/>
          </p:nvSpPr>
          <p:spPr>
            <a:xfrm>
              <a:off x="1853801" y="1781272"/>
              <a:ext cx="20460" cy="19101"/>
            </a:xfrm>
            <a:custGeom>
              <a:avLst/>
              <a:gdLst/>
              <a:ahLst/>
              <a:cxnLst/>
              <a:rect l="l" t="t" r="r" b="b"/>
              <a:pathLst>
                <a:path w="1129" h="1054" fill="none" extrusionOk="0">
                  <a:moveTo>
                    <a:pt x="1129" y="277"/>
                  </a:moveTo>
                  <a:cubicBezTo>
                    <a:pt x="753" y="176"/>
                    <a:pt x="402" y="101"/>
                    <a:pt x="26" y="1"/>
                  </a:cubicBezTo>
                  <a:cubicBezTo>
                    <a:pt x="1" y="352"/>
                    <a:pt x="1" y="703"/>
                    <a:pt x="76" y="1053"/>
                  </a:cubicBezTo>
                  <a:close/>
                </a:path>
              </a:pathLst>
            </a:custGeom>
            <a:noFill/>
            <a:ln w="4375" cap="flat" cmpd="sng">
              <a:solidFill>
                <a:srgbClr val="4A6799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0"/>
            <p:cNvSpPr/>
            <p:nvPr/>
          </p:nvSpPr>
          <p:spPr>
            <a:xfrm>
              <a:off x="1823372" y="1808529"/>
              <a:ext cx="16818" cy="19101"/>
            </a:xfrm>
            <a:custGeom>
              <a:avLst/>
              <a:gdLst/>
              <a:ahLst/>
              <a:cxnLst/>
              <a:rect l="l" t="t" r="r" b="b"/>
              <a:pathLst>
                <a:path w="928" h="1054" extrusionOk="0">
                  <a:moveTo>
                    <a:pt x="1" y="1"/>
                  </a:moveTo>
                  <a:cubicBezTo>
                    <a:pt x="1" y="351"/>
                    <a:pt x="76" y="727"/>
                    <a:pt x="201" y="1053"/>
                  </a:cubicBezTo>
                  <a:lnTo>
                    <a:pt x="928" y="151"/>
                  </a:lnTo>
                  <a:cubicBezTo>
                    <a:pt x="627" y="51"/>
                    <a:pt x="301" y="1"/>
                    <a:pt x="1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0"/>
            <p:cNvSpPr/>
            <p:nvPr/>
          </p:nvSpPr>
          <p:spPr>
            <a:xfrm>
              <a:off x="1823372" y="1808529"/>
              <a:ext cx="16818" cy="19101"/>
            </a:xfrm>
            <a:custGeom>
              <a:avLst/>
              <a:gdLst/>
              <a:ahLst/>
              <a:cxnLst/>
              <a:rect l="l" t="t" r="r" b="b"/>
              <a:pathLst>
                <a:path w="928" h="1054" fill="none" extrusionOk="0">
                  <a:moveTo>
                    <a:pt x="928" y="151"/>
                  </a:moveTo>
                  <a:cubicBezTo>
                    <a:pt x="627" y="51"/>
                    <a:pt x="301" y="1"/>
                    <a:pt x="1" y="1"/>
                  </a:cubicBezTo>
                  <a:cubicBezTo>
                    <a:pt x="1" y="351"/>
                    <a:pt x="76" y="727"/>
                    <a:pt x="201" y="1053"/>
                  </a:cubicBezTo>
                  <a:close/>
                </a:path>
              </a:pathLst>
            </a:custGeom>
            <a:solidFill>
              <a:srgbClr val="577AB5"/>
            </a:solidFill>
            <a:ln w="4375" cap="flat" cmpd="sng">
              <a:solidFill>
                <a:srgbClr val="4A6799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0"/>
            <p:cNvSpPr/>
            <p:nvPr/>
          </p:nvSpPr>
          <p:spPr>
            <a:xfrm>
              <a:off x="1797039" y="1845772"/>
              <a:ext cx="19083" cy="20007"/>
            </a:xfrm>
            <a:custGeom>
              <a:avLst/>
              <a:gdLst/>
              <a:ahLst/>
              <a:cxnLst/>
              <a:rect l="l" t="t" r="r" b="b"/>
              <a:pathLst>
                <a:path w="1053" h="1104" extrusionOk="0">
                  <a:moveTo>
                    <a:pt x="1053" y="1"/>
                  </a:moveTo>
                  <a:lnTo>
                    <a:pt x="1053" y="1"/>
                  </a:lnTo>
                  <a:cubicBezTo>
                    <a:pt x="702" y="26"/>
                    <a:pt x="351" y="51"/>
                    <a:pt x="0" y="76"/>
                  </a:cubicBezTo>
                  <a:cubicBezTo>
                    <a:pt x="125" y="402"/>
                    <a:pt x="251" y="753"/>
                    <a:pt x="376" y="1104"/>
                  </a:cubicBezTo>
                  <a:lnTo>
                    <a:pt x="1053" y="1"/>
                  </a:ln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0"/>
            <p:cNvSpPr/>
            <p:nvPr/>
          </p:nvSpPr>
          <p:spPr>
            <a:xfrm>
              <a:off x="1797039" y="1845772"/>
              <a:ext cx="19083" cy="20007"/>
            </a:xfrm>
            <a:custGeom>
              <a:avLst/>
              <a:gdLst/>
              <a:ahLst/>
              <a:cxnLst/>
              <a:rect l="l" t="t" r="r" b="b"/>
              <a:pathLst>
                <a:path w="1053" h="1104" fill="none" extrusionOk="0">
                  <a:moveTo>
                    <a:pt x="1053" y="1"/>
                  </a:moveTo>
                  <a:cubicBezTo>
                    <a:pt x="702" y="26"/>
                    <a:pt x="351" y="51"/>
                    <a:pt x="0" y="76"/>
                  </a:cubicBezTo>
                  <a:cubicBezTo>
                    <a:pt x="125" y="402"/>
                    <a:pt x="251" y="753"/>
                    <a:pt x="376" y="1104"/>
                  </a:cubicBezTo>
                  <a:close/>
                </a:path>
              </a:pathLst>
            </a:custGeom>
            <a:noFill/>
            <a:ln w="4375" cap="flat" cmpd="sng">
              <a:solidFill>
                <a:srgbClr val="4A6799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0"/>
            <p:cNvSpPr/>
            <p:nvPr/>
          </p:nvSpPr>
          <p:spPr>
            <a:xfrm>
              <a:off x="1772047" y="1736852"/>
              <a:ext cx="396538" cy="259279"/>
            </a:xfrm>
            <a:custGeom>
              <a:avLst/>
              <a:gdLst/>
              <a:ahLst/>
              <a:cxnLst/>
              <a:rect l="l" t="t" r="r" b="b"/>
              <a:pathLst>
                <a:path w="21881" h="14307" extrusionOk="0">
                  <a:moveTo>
                    <a:pt x="8739" y="1"/>
                  </a:moveTo>
                  <a:cubicBezTo>
                    <a:pt x="8299" y="1"/>
                    <a:pt x="7849" y="223"/>
                    <a:pt x="7544" y="547"/>
                  </a:cubicBezTo>
                  <a:cubicBezTo>
                    <a:pt x="7143" y="998"/>
                    <a:pt x="6968" y="1600"/>
                    <a:pt x="6918" y="2176"/>
                  </a:cubicBezTo>
                  <a:cubicBezTo>
                    <a:pt x="6918" y="2176"/>
                    <a:pt x="1905" y="2778"/>
                    <a:pt x="1" y="12552"/>
                  </a:cubicBezTo>
                  <a:lnTo>
                    <a:pt x="8472" y="14307"/>
                  </a:lnTo>
                  <a:cubicBezTo>
                    <a:pt x="7911" y="10693"/>
                    <a:pt x="8865" y="10383"/>
                    <a:pt x="9208" y="10383"/>
                  </a:cubicBezTo>
                  <a:cubicBezTo>
                    <a:pt x="9279" y="10383"/>
                    <a:pt x="9324" y="10397"/>
                    <a:pt x="9324" y="10397"/>
                  </a:cubicBezTo>
                  <a:lnTo>
                    <a:pt x="15214" y="12402"/>
                  </a:lnTo>
                  <a:cubicBezTo>
                    <a:pt x="16110" y="12824"/>
                    <a:pt x="16835" y="12985"/>
                    <a:pt x="17420" y="12985"/>
                  </a:cubicBezTo>
                  <a:cubicBezTo>
                    <a:pt x="19338" y="12985"/>
                    <a:pt x="19750" y="11249"/>
                    <a:pt x="19750" y="11249"/>
                  </a:cubicBezTo>
                  <a:lnTo>
                    <a:pt x="13685" y="6111"/>
                  </a:lnTo>
                  <a:lnTo>
                    <a:pt x="21530" y="7966"/>
                  </a:lnTo>
                  <a:cubicBezTo>
                    <a:pt x="21655" y="7615"/>
                    <a:pt x="21755" y="7264"/>
                    <a:pt x="21805" y="6913"/>
                  </a:cubicBezTo>
                  <a:cubicBezTo>
                    <a:pt x="21855" y="6637"/>
                    <a:pt x="21880" y="6362"/>
                    <a:pt x="21780" y="6111"/>
                  </a:cubicBezTo>
                  <a:cubicBezTo>
                    <a:pt x="21685" y="5873"/>
                    <a:pt x="21455" y="5658"/>
                    <a:pt x="21196" y="5658"/>
                  </a:cubicBezTo>
                  <a:cubicBezTo>
                    <a:pt x="21182" y="5658"/>
                    <a:pt x="21168" y="5659"/>
                    <a:pt x="21154" y="5660"/>
                  </a:cubicBezTo>
                  <a:cubicBezTo>
                    <a:pt x="21018" y="5677"/>
                    <a:pt x="20860" y="5751"/>
                    <a:pt x="20717" y="5751"/>
                  </a:cubicBezTo>
                  <a:cubicBezTo>
                    <a:pt x="20649" y="5751"/>
                    <a:pt x="20584" y="5734"/>
                    <a:pt x="20527" y="5685"/>
                  </a:cubicBezTo>
                  <a:cubicBezTo>
                    <a:pt x="20477" y="5635"/>
                    <a:pt x="20452" y="5560"/>
                    <a:pt x="20402" y="5484"/>
                  </a:cubicBezTo>
                  <a:cubicBezTo>
                    <a:pt x="20319" y="5278"/>
                    <a:pt x="20083" y="5139"/>
                    <a:pt x="19848" y="5139"/>
                  </a:cubicBezTo>
                  <a:cubicBezTo>
                    <a:pt x="19798" y="5139"/>
                    <a:pt x="19748" y="5145"/>
                    <a:pt x="19700" y="5159"/>
                  </a:cubicBezTo>
                  <a:cubicBezTo>
                    <a:pt x="19424" y="5259"/>
                    <a:pt x="19249" y="5535"/>
                    <a:pt x="19299" y="5810"/>
                  </a:cubicBezTo>
                  <a:cubicBezTo>
                    <a:pt x="17319" y="5309"/>
                    <a:pt x="15239" y="4733"/>
                    <a:pt x="13284" y="4231"/>
                  </a:cubicBezTo>
                  <a:cubicBezTo>
                    <a:pt x="13278" y="4226"/>
                    <a:pt x="13278" y="4224"/>
                    <a:pt x="13280" y="4224"/>
                  </a:cubicBezTo>
                  <a:cubicBezTo>
                    <a:pt x="13286" y="4224"/>
                    <a:pt x="13302" y="4230"/>
                    <a:pt x="13318" y="4230"/>
                  </a:cubicBezTo>
                  <a:cubicBezTo>
                    <a:pt x="13334" y="4230"/>
                    <a:pt x="13350" y="4225"/>
                    <a:pt x="13359" y="4206"/>
                  </a:cubicBezTo>
                  <a:cubicBezTo>
                    <a:pt x="13560" y="3429"/>
                    <a:pt x="13334" y="2552"/>
                    <a:pt x="12833" y="1951"/>
                  </a:cubicBezTo>
                  <a:cubicBezTo>
                    <a:pt x="12545" y="1615"/>
                    <a:pt x="12142" y="1347"/>
                    <a:pt x="11712" y="1347"/>
                  </a:cubicBezTo>
                  <a:cubicBezTo>
                    <a:pt x="11693" y="1347"/>
                    <a:pt x="11674" y="1348"/>
                    <a:pt x="11655" y="1349"/>
                  </a:cubicBezTo>
                  <a:cubicBezTo>
                    <a:pt x="11003" y="1399"/>
                    <a:pt x="10577" y="1976"/>
                    <a:pt x="10226" y="2477"/>
                  </a:cubicBezTo>
                  <a:cubicBezTo>
                    <a:pt x="10251" y="2001"/>
                    <a:pt x="10251" y="1525"/>
                    <a:pt x="10101" y="1073"/>
                  </a:cubicBezTo>
                  <a:cubicBezTo>
                    <a:pt x="9925" y="622"/>
                    <a:pt x="9600" y="221"/>
                    <a:pt x="9148" y="71"/>
                  </a:cubicBezTo>
                  <a:cubicBezTo>
                    <a:pt x="9016" y="23"/>
                    <a:pt x="8878" y="1"/>
                    <a:pt x="8739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0"/>
            <p:cNvSpPr/>
            <p:nvPr/>
          </p:nvSpPr>
          <p:spPr>
            <a:xfrm>
              <a:off x="1976441" y="1777810"/>
              <a:ext cx="23197" cy="21493"/>
            </a:xfrm>
            <a:custGeom>
              <a:avLst/>
              <a:gdLst/>
              <a:ahLst/>
              <a:cxnLst/>
              <a:rect l="l" t="t" r="r" b="b"/>
              <a:pathLst>
                <a:path w="1280" h="1186" extrusionOk="0">
                  <a:moveTo>
                    <a:pt x="641" y="1"/>
                  </a:moveTo>
                  <a:cubicBezTo>
                    <a:pt x="371" y="1"/>
                    <a:pt x="141" y="188"/>
                    <a:pt x="76" y="468"/>
                  </a:cubicBezTo>
                  <a:cubicBezTo>
                    <a:pt x="1" y="768"/>
                    <a:pt x="201" y="1094"/>
                    <a:pt x="502" y="1169"/>
                  </a:cubicBezTo>
                  <a:cubicBezTo>
                    <a:pt x="548" y="1180"/>
                    <a:pt x="594" y="1185"/>
                    <a:pt x="639" y="1185"/>
                  </a:cubicBezTo>
                  <a:cubicBezTo>
                    <a:pt x="909" y="1185"/>
                    <a:pt x="1139" y="998"/>
                    <a:pt x="1204" y="718"/>
                  </a:cubicBezTo>
                  <a:cubicBezTo>
                    <a:pt x="1279" y="417"/>
                    <a:pt x="1079" y="92"/>
                    <a:pt x="778" y="16"/>
                  </a:cubicBezTo>
                  <a:cubicBezTo>
                    <a:pt x="732" y="6"/>
                    <a:pt x="686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0"/>
            <p:cNvSpPr/>
            <p:nvPr/>
          </p:nvSpPr>
          <p:spPr>
            <a:xfrm>
              <a:off x="1917396" y="1758274"/>
              <a:ext cx="23632" cy="21493"/>
            </a:xfrm>
            <a:custGeom>
              <a:avLst/>
              <a:gdLst/>
              <a:ahLst/>
              <a:cxnLst/>
              <a:rect l="l" t="t" r="r" b="b"/>
              <a:pathLst>
                <a:path w="1304" h="1186" extrusionOk="0">
                  <a:moveTo>
                    <a:pt x="649" y="1"/>
                  </a:moveTo>
                  <a:cubicBezTo>
                    <a:pt x="389" y="1"/>
                    <a:pt x="140" y="188"/>
                    <a:pt x="76" y="468"/>
                  </a:cubicBezTo>
                  <a:cubicBezTo>
                    <a:pt x="1" y="769"/>
                    <a:pt x="201" y="1094"/>
                    <a:pt x="502" y="1170"/>
                  </a:cubicBezTo>
                  <a:cubicBezTo>
                    <a:pt x="548" y="1180"/>
                    <a:pt x="594" y="1185"/>
                    <a:pt x="640" y="1185"/>
                  </a:cubicBezTo>
                  <a:cubicBezTo>
                    <a:pt x="915" y="1185"/>
                    <a:pt x="1164" y="998"/>
                    <a:pt x="1229" y="718"/>
                  </a:cubicBezTo>
                  <a:cubicBezTo>
                    <a:pt x="1304" y="418"/>
                    <a:pt x="1103" y="92"/>
                    <a:pt x="778" y="17"/>
                  </a:cubicBezTo>
                  <a:cubicBezTo>
                    <a:pt x="735" y="6"/>
                    <a:pt x="692" y="1"/>
                    <a:pt x="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0"/>
            <p:cNvSpPr/>
            <p:nvPr/>
          </p:nvSpPr>
          <p:spPr>
            <a:xfrm>
              <a:off x="2155861" y="1845319"/>
              <a:ext cx="4567" cy="7738"/>
            </a:xfrm>
            <a:custGeom>
              <a:avLst/>
              <a:gdLst/>
              <a:ahLst/>
              <a:cxnLst/>
              <a:rect l="l" t="t" r="r" b="b"/>
              <a:pathLst>
                <a:path w="252" h="427" extrusionOk="0">
                  <a:moveTo>
                    <a:pt x="176" y="1"/>
                  </a:moveTo>
                  <a:cubicBezTo>
                    <a:pt x="101" y="51"/>
                    <a:pt x="26" y="126"/>
                    <a:pt x="1" y="226"/>
                  </a:cubicBezTo>
                  <a:cubicBezTo>
                    <a:pt x="1" y="301"/>
                    <a:pt x="1" y="402"/>
                    <a:pt x="76" y="427"/>
                  </a:cubicBezTo>
                  <a:cubicBezTo>
                    <a:pt x="126" y="427"/>
                    <a:pt x="176" y="402"/>
                    <a:pt x="201" y="352"/>
                  </a:cubicBezTo>
                  <a:cubicBezTo>
                    <a:pt x="226" y="327"/>
                    <a:pt x="251" y="276"/>
                    <a:pt x="251" y="226"/>
                  </a:cubicBezTo>
                  <a:cubicBezTo>
                    <a:pt x="251" y="151"/>
                    <a:pt x="226" y="76"/>
                    <a:pt x="201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0"/>
            <p:cNvSpPr/>
            <p:nvPr/>
          </p:nvSpPr>
          <p:spPr>
            <a:xfrm>
              <a:off x="2129510" y="1835333"/>
              <a:ext cx="4567" cy="7285"/>
            </a:xfrm>
            <a:custGeom>
              <a:avLst/>
              <a:gdLst/>
              <a:ahLst/>
              <a:cxnLst/>
              <a:rect l="l" t="t" r="r" b="b"/>
              <a:pathLst>
                <a:path w="252" h="402" extrusionOk="0">
                  <a:moveTo>
                    <a:pt x="176" y="0"/>
                  </a:moveTo>
                  <a:cubicBezTo>
                    <a:pt x="101" y="50"/>
                    <a:pt x="51" y="126"/>
                    <a:pt x="26" y="201"/>
                  </a:cubicBezTo>
                  <a:cubicBezTo>
                    <a:pt x="1" y="276"/>
                    <a:pt x="26" y="376"/>
                    <a:pt x="101" y="401"/>
                  </a:cubicBezTo>
                  <a:cubicBezTo>
                    <a:pt x="151" y="401"/>
                    <a:pt x="201" y="376"/>
                    <a:pt x="227" y="351"/>
                  </a:cubicBezTo>
                  <a:cubicBezTo>
                    <a:pt x="252" y="301"/>
                    <a:pt x="252" y="251"/>
                    <a:pt x="252" y="201"/>
                  </a:cubicBezTo>
                  <a:cubicBezTo>
                    <a:pt x="252" y="126"/>
                    <a:pt x="252" y="50"/>
                    <a:pt x="227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0"/>
            <p:cNvSpPr/>
            <p:nvPr/>
          </p:nvSpPr>
          <p:spPr>
            <a:xfrm>
              <a:off x="2070464" y="1952518"/>
              <a:ext cx="10022" cy="6832"/>
            </a:xfrm>
            <a:custGeom>
              <a:avLst/>
              <a:gdLst/>
              <a:ahLst/>
              <a:cxnLst/>
              <a:rect l="l" t="t" r="r" b="b"/>
              <a:pathLst>
                <a:path w="553" h="377" extrusionOk="0">
                  <a:moveTo>
                    <a:pt x="277" y="1"/>
                  </a:moveTo>
                  <a:cubicBezTo>
                    <a:pt x="226" y="1"/>
                    <a:pt x="201" y="1"/>
                    <a:pt x="151" y="26"/>
                  </a:cubicBezTo>
                  <a:cubicBezTo>
                    <a:pt x="126" y="26"/>
                    <a:pt x="101" y="51"/>
                    <a:pt x="101" y="51"/>
                  </a:cubicBezTo>
                  <a:lnTo>
                    <a:pt x="76" y="76"/>
                  </a:lnTo>
                  <a:cubicBezTo>
                    <a:pt x="1" y="126"/>
                    <a:pt x="1" y="226"/>
                    <a:pt x="51" y="276"/>
                  </a:cubicBezTo>
                  <a:cubicBezTo>
                    <a:pt x="51" y="276"/>
                    <a:pt x="76" y="301"/>
                    <a:pt x="126" y="326"/>
                  </a:cubicBezTo>
                  <a:cubicBezTo>
                    <a:pt x="151" y="351"/>
                    <a:pt x="226" y="376"/>
                    <a:pt x="302" y="376"/>
                  </a:cubicBezTo>
                  <a:cubicBezTo>
                    <a:pt x="352" y="376"/>
                    <a:pt x="427" y="351"/>
                    <a:pt x="452" y="301"/>
                  </a:cubicBezTo>
                  <a:cubicBezTo>
                    <a:pt x="502" y="276"/>
                    <a:pt x="527" y="251"/>
                    <a:pt x="527" y="251"/>
                  </a:cubicBezTo>
                  <a:lnTo>
                    <a:pt x="527" y="226"/>
                  </a:lnTo>
                  <a:cubicBezTo>
                    <a:pt x="552" y="151"/>
                    <a:pt x="527" y="76"/>
                    <a:pt x="452" y="51"/>
                  </a:cubicBezTo>
                  <a:cubicBezTo>
                    <a:pt x="452" y="51"/>
                    <a:pt x="427" y="26"/>
                    <a:pt x="402" y="26"/>
                  </a:cubicBezTo>
                  <a:cubicBezTo>
                    <a:pt x="352" y="1"/>
                    <a:pt x="302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0"/>
            <p:cNvSpPr/>
            <p:nvPr/>
          </p:nvSpPr>
          <p:spPr>
            <a:xfrm>
              <a:off x="2059119" y="1942532"/>
              <a:ext cx="9097" cy="6832"/>
            </a:xfrm>
            <a:custGeom>
              <a:avLst/>
              <a:gdLst/>
              <a:ahLst/>
              <a:cxnLst/>
              <a:rect l="l" t="t" r="r" b="b"/>
              <a:pathLst>
                <a:path w="502" h="377" extrusionOk="0">
                  <a:moveTo>
                    <a:pt x="201" y="0"/>
                  </a:moveTo>
                  <a:cubicBezTo>
                    <a:pt x="176" y="25"/>
                    <a:pt x="126" y="25"/>
                    <a:pt x="126" y="25"/>
                  </a:cubicBezTo>
                  <a:lnTo>
                    <a:pt x="100" y="50"/>
                  </a:lnTo>
                  <a:cubicBezTo>
                    <a:pt x="25" y="75"/>
                    <a:pt x="0" y="151"/>
                    <a:pt x="25" y="226"/>
                  </a:cubicBezTo>
                  <a:cubicBezTo>
                    <a:pt x="25" y="226"/>
                    <a:pt x="50" y="276"/>
                    <a:pt x="75" y="301"/>
                  </a:cubicBezTo>
                  <a:cubicBezTo>
                    <a:pt x="126" y="326"/>
                    <a:pt x="176" y="351"/>
                    <a:pt x="226" y="376"/>
                  </a:cubicBezTo>
                  <a:cubicBezTo>
                    <a:pt x="301" y="376"/>
                    <a:pt x="351" y="376"/>
                    <a:pt x="401" y="351"/>
                  </a:cubicBezTo>
                  <a:cubicBezTo>
                    <a:pt x="451" y="326"/>
                    <a:pt x="451" y="276"/>
                    <a:pt x="451" y="276"/>
                  </a:cubicBezTo>
                  <a:lnTo>
                    <a:pt x="476" y="251"/>
                  </a:lnTo>
                  <a:cubicBezTo>
                    <a:pt x="502" y="201"/>
                    <a:pt x="476" y="125"/>
                    <a:pt x="426" y="75"/>
                  </a:cubicBezTo>
                  <a:cubicBezTo>
                    <a:pt x="426" y="75"/>
                    <a:pt x="376" y="50"/>
                    <a:pt x="376" y="50"/>
                  </a:cubicBezTo>
                  <a:cubicBezTo>
                    <a:pt x="351" y="25"/>
                    <a:pt x="301" y="25"/>
                    <a:pt x="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0"/>
            <p:cNvSpPr/>
            <p:nvPr/>
          </p:nvSpPr>
          <p:spPr>
            <a:xfrm>
              <a:off x="2047756" y="1948422"/>
              <a:ext cx="9097" cy="6723"/>
            </a:xfrm>
            <a:custGeom>
              <a:avLst/>
              <a:gdLst/>
              <a:ahLst/>
              <a:cxnLst/>
              <a:rect l="l" t="t" r="r" b="b"/>
              <a:pathLst>
                <a:path w="502" h="371" extrusionOk="0">
                  <a:moveTo>
                    <a:pt x="126" y="1"/>
                  </a:moveTo>
                  <a:cubicBezTo>
                    <a:pt x="51" y="26"/>
                    <a:pt x="1" y="76"/>
                    <a:pt x="1" y="151"/>
                  </a:cubicBezTo>
                  <a:cubicBezTo>
                    <a:pt x="1" y="151"/>
                    <a:pt x="26" y="201"/>
                    <a:pt x="51" y="252"/>
                  </a:cubicBezTo>
                  <a:cubicBezTo>
                    <a:pt x="76" y="302"/>
                    <a:pt x="126" y="327"/>
                    <a:pt x="201" y="352"/>
                  </a:cubicBezTo>
                  <a:cubicBezTo>
                    <a:pt x="239" y="364"/>
                    <a:pt x="270" y="371"/>
                    <a:pt x="298" y="371"/>
                  </a:cubicBezTo>
                  <a:cubicBezTo>
                    <a:pt x="326" y="371"/>
                    <a:pt x="352" y="364"/>
                    <a:pt x="377" y="352"/>
                  </a:cubicBezTo>
                  <a:cubicBezTo>
                    <a:pt x="452" y="327"/>
                    <a:pt x="452" y="302"/>
                    <a:pt x="452" y="302"/>
                  </a:cubicBezTo>
                  <a:lnTo>
                    <a:pt x="477" y="252"/>
                  </a:lnTo>
                  <a:cubicBezTo>
                    <a:pt x="502" y="201"/>
                    <a:pt x="502" y="126"/>
                    <a:pt x="427" y="101"/>
                  </a:cubicBezTo>
                  <a:cubicBezTo>
                    <a:pt x="427" y="101"/>
                    <a:pt x="402" y="76"/>
                    <a:pt x="377" y="51"/>
                  </a:cubicBezTo>
                  <a:cubicBezTo>
                    <a:pt x="352" y="26"/>
                    <a:pt x="326" y="26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0"/>
            <p:cNvSpPr/>
            <p:nvPr/>
          </p:nvSpPr>
          <p:spPr>
            <a:xfrm>
              <a:off x="2037317" y="1937784"/>
              <a:ext cx="8644" cy="7032"/>
            </a:xfrm>
            <a:custGeom>
              <a:avLst/>
              <a:gdLst/>
              <a:ahLst/>
              <a:cxnLst/>
              <a:rect l="l" t="t" r="r" b="b"/>
              <a:pathLst>
                <a:path w="477" h="388" extrusionOk="0">
                  <a:moveTo>
                    <a:pt x="184" y="0"/>
                  </a:moveTo>
                  <a:cubicBezTo>
                    <a:pt x="162" y="0"/>
                    <a:pt x="151" y="12"/>
                    <a:pt x="151" y="12"/>
                  </a:cubicBezTo>
                  <a:lnTo>
                    <a:pt x="126" y="12"/>
                  </a:lnTo>
                  <a:cubicBezTo>
                    <a:pt x="50" y="12"/>
                    <a:pt x="0" y="87"/>
                    <a:pt x="0" y="187"/>
                  </a:cubicBezTo>
                  <a:cubicBezTo>
                    <a:pt x="0" y="187"/>
                    <a:pt x="0" y="212"/>
                    <a:pt x="25" y="262"/>
                  </a:cubicBezTo>
                  <a:cubicBezTo>
                    <a:pt x="50" y="287"/>
                    <a:pt x="100" y="337"/>
                    <a:pt x="176" y="362"/>
                  </a:cubicBezTo>
                  <a:cubicBezTo>
                    <a:pt x="226" y="387"/>
                    <a:pt x="276" y="387"/>
                    <a:pt x="326" y="387"/>
                  </a:cubicBezTo>
                  <a:cubicBezTo>
                    <a:pt x="401" y="362"/>
                    <a:pt x="401" y="337"/>
                    <a:pt x="401" y="337"/>
                  </a:cubicBezTo>
                  <a:lnTo>
                    <a:pt x="426" y="312"/>
                  </a:lnTo>
                  <a:cubicBezTo>
                    <a:pt x="476" y="262"/>
                    <a:pt x="476" y="187"/>
                    <a:pt x="426" y="137"/>
                  </a:cubicBezTo>
                  <a:cubicBezTo>
                    <a:pt x="426" y="137"/>
                    <a:pt x="401" y="112"/>
                    <a:pt x="376" y="87"/>
                  </a:cubicBezTo>
                  <a:cubicBezTo>
                    <a:pt x="376" y="62"/>
                    <a:pt x="326" y="37"/>
                    <a:pt x="301" y="12"/>
                  </a:cubicBezTo>
                  <a:cubicBezTo>
                    <a:pt x="284" y="12"/>
                    <a:pt x="268" y="0"/>
                    <a:pt x="251" y="0"/>
                  </a:cubicBezTo>
                  <a:cubicBezTo>
                    <a:pt x="243" y="0"/>
                    <a:pt x="234" y="3"/>
                    <a:pt x="226" y="12"/>
                  </a:cubicBezTo>
                  <a:cubicBezTo>
                    <a:pt x="209" y="3"/>
                    <a:pt x="195" y="0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0"/>
            <p:cNvSpPr/>
            <p:nvPr/>
          </p:nvSpPr>
          <p:spPr>
            <a:xfrm>
              <a:off x="2019592" y="1938889"/>
              <a:ext cx="10022" cy="7177"/>
            </a:xfrm>
            <a:custGeom>
              <a:avLst/>
              <a:gdLst/>
              <a:ahLst/>
              <a:cxnLst/>
              <a:rect l="l" t="t" r="r" b="b"/>
              <a:pathLst>
                <a:path w="553" h="396" extrusionOk="0">
                  <a:moveTo>
                    <a:pt x="126" y="1"/>
                  </a:moveTo>
                  <a:cubicBezTo>
                    <a:pt x="51" y="1"/>
                    <a:pt x="1" y="51"/>
                    <a:pt x="1" y="151"/>
                  </a:cubicBezTo>
                  <a:cubicBezTo>
                    <a:pt x="1" y="151"/>
                    <a:pt x="1" y="176"/>
                    <a:pt x="26" y="226"/>
                  </a:cubicBezTo>
                  <a:cubicBezTo>
                    <a:pt x="51" y="301"/>
                    <a:pt x="126" y="352"/>
                    <a:pt x="201" y="377"/>
                  </a:cubicBezTo>
                  <a:cubicBezTo>
                    <a:pt x="239" y="389"/>
                    <a:pt x="276" y="395"/>
                    <a:pt x="311" y="395"/>
                  </a:cubicBezTo>
                  <a:cubicBezTo>
                    <a:pt x="345" y="395"/>
                    <a:pt x="377" y="389"/>
                    <a:pt x="402" y="377"/>
                  </a:cubicBezTo>
                  <a:cubicBezTo>
                    <a:pt x="427" y="377"/>
                    <a:pt x="477" y="352"/>
                    <a:pt x="477" y="352"/>
                  </a:cubicBezTo>
                  <a:cubicBezTo>
                    <a:pt x="477" y="352"/>
                    <a:pt x="502" y="326"/>
                    <a:pt x="502" y="326"/>
                  </a:cubicBezTo>
                  <a:cubicBezTo>
                    <a:pt x="502" y="301"/>
                    <a:pt x="502" y="301"/>
                    <a:pt x="527" y="301"/>
                  </a:cubicBezTo>
                  <a:cubicBezTo>
                    <a:pt x="552" y="226"/>
                    <a:pt x="527" y="151"/>
                    <a:pt x="477" y="126"/>
                  </a:cubicBezTo>
                  <a:cubicBezTo>
                    <a:pt x="477" y="126"/>
                    <a:pt x="427" y="101"/>
                    <a:pt x="402" y="76"/>
                  </a:cubicBezTo>
                  <a:cubicBezTo>
                    <a:pt x="377" y="51"/>
                    <a:pt x="352" y="51"/>
                    <a:pt x="327" y="26"/>
                  </a:cubicBezTo>
                  <a:cubicBezTo>
                    <a:pt x="302" y="26"/>
                    <a:pt x="276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0"/>
            <p:cNvSpPr/>
            <p:nvPr/>
          </p:nvSpPr>
          <p:spPr>
            <a:xfrm>
              <a:off x="2012319" y="1928450"/>
              <a:ext cx="10928" cy="6832"/>
            </a:xfrm>
            <a:custGeom>
              <a:avLst/>
              <a:gdLst/>
              <a:ahLst/>
              <a:cxnLst/>
              <a:rect l="l" t="t" r="r" b="b"/>
              <a:pathLst>
                <a:path w="603" h="377" extrusionOk="0">
                  <a:moveTo>
                    <a:pt x="201" y="0"/>
                  </a:moveTo>
                  <a:cubicBezTo>
                    <a:pt x="151" y="25"/>
                    <a:pt x="126" y="25"/>
                    <a:pt x="126" y="25"/>
                  </a:cubicBezTo>
                  <a:lnTo>
                    <a:pt x="101" y="25"/>
                  </a:lnTo>
                  <a:cubicBezTo>
                    <a:pt x="101" y="50"/>
                    <a:pt x="101" y="50"/>
                    <a:pt x="76" y="50"/>
                  </a:cubicBezTo>
                  <a:cubicBezTo>
                    <a:pt x="26" y="75"/>
                    <a:pt x="1" y="176"/>
                    <a:pt x="26" y="251"/>
                  </a:cubicBezTo>
                  <a:cubicBezTo>
                    <a:pt x="26" y="251"/>
                    <a:pt x="51" y="276"/>
                    <a:pt x="101" y="301"/>
                  </a:cubicBezTo>
                  <a:cubicBezTo>
                    <a:pt x="151" y="351"/>
                    <a:pt x="201" y="376"/>
                    <a:pt x="276" y="376"/>
                  </a:cubicBezTo>
                  <a:cubicBezTo>
                    <a:pt x="352" y="376"/>
                    <a:pt x="427" y="376"/>
                    <a:pt x="477" y="351"/>
                  </a:cubicBezTo>
                  <a:cubicBezTo>
                    <a:pt x="527" y="326"/>
                    <a:pt x="552" y="301"/>
                    <a:pt x="552" y="301"/>
                  </a:cubicBezTo>
                  <a:cubicBezTo>
                    <a:pt x="552" y="276"/>
                    <a:pt x="552" y="276"/>
                    <a:pt x="577" y="276"/>
                  </a:cubicBezTo>
                  <a:cubicBezTo>
                    <a:pt x="602" y="201"/>
                    <a:pt x="577" y="126"/>
                    <a:pt x="527" y="100"/>
                  </a:cubicBezTo>
                  <a:cubicBezTo>
                    <a:pt x="527" y="100"/>
                    <a:pt x="477" y="75"/>
                    <a:pt x="452" y="50"/>
                  </a:cubicBezTo>
                  <a:cubicBezTo>
                    <a:pt x="427" y="25"/>
                    <a:pt x="377" y="25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0"/>
            <p:cNvSpPr/>
            <p:nvPr/>
          </p:nvSpPr>
          <p:spPr>
            <a:xfrm>
              <a:off x="1912387" y="1932528"/>
              <a:ext cx="6832" cy="7140"/>
            </a:xfrm>
            <a:custGeom>
              <a:avLst/>
              <a:gdLst/>
              <a:ahLst/>
              <a:cxnLst/>
              <a:rect l="l" t="t" r="r" b="b"/>
              <a:pathLst>
                <a:path w="377" h="394" extrusionOk="0">
                  <a:moveTo>
                    <a:pt x="126" y="1"/>
                  </a:moveTo>
                  <a:cubicBezTo>
                    <a:pt x="126" y="1"/>
                    <a:pt x="101" y="1"/>
                    <a:pt x="76" y="51"/>
                  </a:cubicBezTo>
                  <a:cubicBezTo>
                    <a:pt x="26" y="76"/>
                    <a:pt x="1" y="126"/>
                    <a:pt x="1" y="176"/>
                  </a:cubicBezTo>
                  <a:cubicBezTo>
                    <a:pt x="1" y="226"/>
                    <a:pt x="1" y="276"/>
                    <a:pt x="26" y="327"/>
                  </a:cubicBezTo>
                  <a:cubicBezTo>
                    <a:pt x="51" y="352"/>
                    <a:pt x="76" y="377"/>
                    <a:pt x="76" y="377"/>
                  </a:cubicBezTo>
                  <a:cubicBezTo>
                    <a:pt x="97" y="387"/>
                    <a:pt x="122" y="393"/>
                    <a:pt x="149" y="393"/>
                  </a:cubicBezTo>
                  <a:cubicBezTo>
                    <a:pt x="188" y="393"/>
                    <a:pt x="232" y="381"/>
                    <a:pt x="277" y="352"/>
                  </a:cubicBezTo>
                  <a:lnTo>
                    <a:pt x="302" y="302"/>
                  </a:lnTo>
                  <a:cubicBezTo>
                    <a:pt x="302" y="302"/>
                    <a:pt x="327" y="302"/>
                    <a:pt x="352" y="276"/>
                  </a:cubicBezTo>
                  <a:cubicBezTo>
                    <a:pt x="352" y="251"/>
                    <a:pt x="377" y="251"/>
                    <a:pt x="377" y="226"/>
                  </a:cubicBezTo>
                  <a:cubicBezTo>
                    <a:pt x="377" y="201"/>
                    <a:pt x="352" y="176"/>
                    <a:pt x="352" y="151"/>
                  </a:cubicBezTo>
                  <a:cubicBezTo>
                    <a:pt x="327" y="126"/>
                    <a:pt x="327" y="101"/>
                    <a:pt x="327" y="101"/>
                  </a:cubicBezTo>
                  <a:cubicBezTo>
                    <a:pt x="302" y="51"/>
                    <a:pt x="251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0"/>
            <p:cNvSpPr/>
            <p:nvPr/>
          </p:nvSpPr>
          <p:spPr>
            <a:xfrm>
              <a:off x="1902408" y="1942296"/>
              <a:ext cx="6832" cy="10710"/>
            </a:xfrm>
            <a:custGeom>
              <a:avLst/>
              <a:gdLst/>
              <a:ahLst/>
              <a:cxnLst/>
              <a:rect l="l" t="t" r="r" b="b"/>
              <a:pathLst>
                <a:path w="377" h="591" extrusionOk="0">
                  <a:moveTo>
                    <a:pt x="214" y="1"/>
                  </a:moveTo>
                  <a:cubicBezTo>
                    <a:pt x="182" y="1"/>
                    <a:pt x="151" y="13"/>
                    <a:pt x="126" y="38"/>
                  </a:cubicBezTo>
                  <a:lnTo>
                    <a:pt x="101" y="38"/>
                  </a:lnTo>
                  <a:cubicBezTo>
                    <a:pt x="101" y="38"/>
                    <a:pt x="76" y="63"/>
                    <a:pt x="51" y="113"/>
                  </a:cubicBezTo>
                  <a:cubicBezTo>
                    <a:pt x="26" y="164"/>
                    <a:pt x="1" y="214"/>
                    <a:pt x="1" y="289"/>
                  </a:cubicBezTo>
                  <a:cubicBezTo>
                    <a:pt x="1" y="364"/>
                    <a:pt x="26" y="414"/>
                    <a:pt x="51" y="464"/>
                  </a:cubicBezTo>
                  <a:cubicBezTo>
                    <a:pt x="76" y="514"/>
                    <a:pt x="101" y="539"/>
                    <a:pt x="101" y="539"/>
                  </a:cubicBezTo>
                  <a:cubicBezTo>
                    <a:pt x="101" y="539"/>
                    <a:pt x="126" y="565"/>
                    <a:pt x="126" y="565"/>
                  </a:cubicBezTo>
                  <a:cubicBezTo>
                    <a:pt x="153" y="582"/>
                    <a:pt x="179" y="591"/>
                    <a:pt x="205" y="591"/>
                  </a:cubicBezTo>
                  <a:cubicBezTo>
                    <a:pt x="251" y="591"/>
                    <a:pt x="294" y="563"/>
                    <a:pt x="326" y="514"/>
                  </a:cubicBezTo>
                  <a:lnTo>
                    <a:pt x="326" y="489"/>
                  </a:lnTo>
                  <a:cubicBezTo>
                    <a:pt x="326" y="489"/>
                    <a:pt x="351" y="464"/>
                    <a:pt x="351" y="439"/>
                  </a:cubicBezTo>
                  <a:cubicBezTo>
                    <a:pt x="377" y="389"/>
                    <a:pt x="377" y="339"/>
                    <a:pt x="377" y="289"/>
                  </a:cubicBezTo>
                  <a:cubicBezTo>
                    <a:pt x="377" y="239"/>
                    <a:pt x="377" y="189"/>
                    <a:pt x="351" y="138"/>
                  </a:cubicBezTo>
                  <a:cubicBezTo>
                    <a:pt x="326" y="113"/>
                    <a:pt x="326" y="63"/>
                    <a:pt x="326" y="63"/>
                  </a:cubicBezTo>
                  <a:cubicBezTo>
                    <a:pt x="301" y="63"/>
                    <a:pt x="301" y="63"/>
                    <a:pt x="301" y="38"/>
                  </a:cubicBezTo>
                  <a:cubicBezTo>
                    <a:pt x="276" y="13"/>
                    <a:pt x="245" y="1"/>
                    <a:pt x="214" y="1"/>
                  </a:cubicBezTo>
                  <a:close/>
                </a:path>
              </a:pathLst>
            </a:custGeom>
            <a:solidFill>
              <a:srgbClr val="41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0"/>
            <p:cNvSpPr/>
            <p:nvPr/>
          </p:nvSpPr>
          <p:spPr>
            <a:xfrm>
              <a:off x="1908769" y="1952790"/>
              <a:ext cx="6832" cy="6742"/>
            </a:xfrm>
            <a:custGeom>
              <a:avLst/>
              <a:gdLst/>
              <a:ahLst/>
              <a:cxnLst/>
              <a:rect l="l" t="t" r="r" b="b"/>
              <a:pathLst>
                <a:path w="377" h="372" extrusionOk="0">
                  <a:moveTo>
                    <a:pt x="195" y="1"/>
                  </a:moveTo>
                  <a:cubicBezTo>
                    <a:pt x="180" y="1"/>
                    <a:pt x="164" y="4"/>
                    <a:pt x="151" y="11"/>
                  </a:cubicBezTo>
                  <a:lnTo>
                    <a:pt x="101" y="11"/>
                  </a:lnTo>
                  <a:cubicBezTo>
                    <a:pt x="101" y="11"/>
                    <a:pt x="76" y="11"/>
                    <a:pt x="51" y="61"/>
                  </a:cubicBezTo>
                  <a:cubicBezTo>
                    <a:pt x="26" y="86"/>
                    <a:pt x="0" y="136"/>
                    <a:pt x="0" y="186"/>
                  </a:cubicBezTo>
                  <a:cubicBezTo>
                    <a:pt x="0" y="236"/>
                    <a:pt x="26" y="286"/>
                    <a:pt x="51" y="311"/>
                  </a:cubicBezTo>
                  <a:cubicBezTo>
                    <a:pt x="76" y="336"/>
                    <a:pt x="101" y="361"/>
                    <a:pt x="101" y="361"/>
                  </a:cubicBezTo>
                  <a:cubicBezTo>
                    <a:pt x="121" y="368"/>
                    <a:pt x="141" y="371"/>
                    <a:pt x="161" y="371"/>
                  </a:cubicBezTo>
                  <a:cubicBezTo>
                    <a:pt x="214" y="371"/>
                    <a:pt x="265" y="348"/>
                    <a:pt x="301" y="311"/>
                  </a:cubicBezTo>
                  <a:lnTo>
                    <a:pt x="326" y="286"/>
                  </a:lnTo>
                  <a:cubicBezTo>
                    <a:pt x="326" y="286"/>
                    <a:pt x="351" y="261"/>
                    <a:pt x="351" y="236"/>
                  </a:cubicBezTo>
                  <a:cubicBezTo>
                    <a:pt x="376" y="211"/>
                    <a:pt x="376" y="211"/>
                    <a:pt x="376" y="186"/>
                  </a:cubicBezTo>
                  <a:cubicBezTo>
                    <a:pt x="376" y="161"/>
                    <a:pt x="351" y="136"/>
                    <a:pt x="351" y="111"/>
                  </a:cubicBezTo>
                  <a:cubicBezTo>
                    <a:pt x="326" y="86"/>
                    <a:pt x="301" y="61"/>
                    <a:pt x="301" y="61"/>
                  </a:cubicBezTo>
                  <a:cubicBezTo>
                    <a:pt x="283" y="24"/>
                    <a:pt x="238" y="1"/>
                    <a:pt x="195" y="1"/>
                  </a:cubicBezTo>
                  <a:close/>
                </a:path>
              </a:pathLst>
            </a:custGeom>
            <a:solidFill>
              <a:srgbClr val="41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0"/>
            <p:cNvSpPr/>
            <p:nvPr/>
          </p:nvSpPr>
          <p:spPr>
            <a:xfrm>
              <a:off x="1901955" y="1963700"/>
              <a:ext cx="6832" cy="7956"/>
            </a:xfrm>
            <a:custGeom>
              <a:avLst/>
              <a:gdLst/>
              <a:ahLst/>
              <a:cxnLst/>
              <a:rect l="l" t="t" r="r" b="b"/>
              <a:pathLst>
                <a:path w="377" h="439" extrusionOk="0">
                  <a:moveTo>
                    <a:pt x="187" y="0"/>
                  </a:moveTo>
                  <a:cubicBezTo>
                    <a:pt x="146" y="0"/>
                    <a:pt x="103" y="19"/>
                    <a:pt x="76" y="60"/>
                  </a:cubicBezTo>
                  <a:cubicBezTo>
                    <a:pt x="76" y="60"/>
                    <a:pt x="51" y="85"/>
                    <a:pt x="26" y="110"/>
                  </a:cubicBezTo>
                  <a:cubicBezTo>
                    <a:pt x="26" y="135"/>
                    <a:pt x="1" y="186"/>
                    <a:pt x="1" y="236"/>
                  </a:cubicBezTo>
                  <a:cubicBezTo>
                    <a:pt x="26" y="286"/>
                    <a:pt x="26" y="311"/>
                    <a:pt x="51" y="361"/>
                  </a:cubicBezTo>
                  <a:cubicBezTo>
                    <a:pt x="76" y="386"/>
                    <a:pt x="101" y="411"/>
                    <a:pt x="101" y="411"/>
                  </a:cubicBezTo>
                  <a:cubicBezTo>
                    <a:pt x="129" y="430"/>
                    <a:pt x="162" y="438"/>
                    <a:pt x="194" y="438"/>
                  </a:cubicBezTo>
                  <a:cubicBezTo>
                    <a:pt x="245" y="438"/>
                    <a:pt x="295" y="417"/>
                    <a:pt x="326" y="386"/>
                  </a:cubicBezTo>
                  <a:cubicBezTo>
                    <a:pt x="326" y="386"/>
                    <a:pt x="351" y="361"/>
                    <a:pt x="376" y="311"/>
                  </a:cubicBezTo>
                  <a:cubicBezTo>
                    <a:pt x="376" y="286"/>
                    <a:pt x="376" y="236"/>
                    <a:pt x="376" y="186"/>
                  </a:cubicBezTo>
                  <a:cubicBezTo>
                    <a:pt x="376" y="160"/>
                    <a:pt x="351" y="110"/>
                    <a:pt x="326" y="85"/>
                  </a:cubicBezTo>
                  <a:cubicBezTo>
                    <a:pt x="301" y="60"/>
                    <a:pt x="276" y="35"/>
                    <a:pt x="276" y="35"/>
                  </a:cubicBezTo>
                  <a:cubicBezTo>
                    <a:pt x="254" y="13"/>
                    <a:pt x="221" y="0"/>
                    <a:pt x="187" y="0"/>
                  </a:cubicBezTo>
                  <a:close/>
                </a:path>
              </a:pathLst>
            </a:custGeom>
            <a:solidFill>
              <a:srgbClr val="41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0"/>
            <p:cNvSpPr/>
            <p:nvPr/>
          </p:nvSpPr>
          <p:spPr>
            <a:xfrm>
              <a:off x="1909222" y="1974193"/>
              <a:ext cx="6832" cy="7883"/>
            </a:xfrm>
            <a:custGeom>
              <a:avLst/>
              <a:gdLst/>
              <a:ahLst/>
              <a:cxnLst/>
              <a:rect l="l" t="t" r="r" b="b"/>
              <a:pathLst>
                <a:path w="377" h="435" extrusionOk="0">
                  <a:moveTo>
                    <a:pt x="190" y="1"/>
                  </a:moveTo>
                  <a:cubicBezTo>
                    <a:pt x="178" y="1"/>
                    <a:pt x="165" y="3"/>
                    <a:pt x="151" y="8"/>
                  </a:cubicBezTo>
                  <a:lnTo>
                    <a:pt x="101" y="8"/>
                  </a:lnTo>
                  <a:cubicBezTo>
                    <a:pt x="101" y="8"/>
                    <a:pt x="76" y="8"/>
                    <a:pt x="51" y="58"/>
                  </a:cubicBezTo>
                  <a:cubicBezTo>
                    <a:pt x="26" y="108"/>
                    <a:pt x="1" y="158"/>
                    <a:pt x="1" y="208"/>
                  </a:cubicBezTo>
                  <a:cubicBezTo>
                    <a:pt x="1" y="283"/>
                    <a:pt x="26" y="333"/>
                    <a:pt x="51" y="358"/>
                  </a:cubicBezTo>
                  <a:cubicBezTo>
                    <a:pt x="76" y="409"/>
                    <a:pt x="101" y="409"/>
                    <a:pt x="101" y="409"/>
                  </a:cubicBezTo>
                  <a:cubicBezTo>
                    <a:pt x="127" y="426"/>
                    <a:pt x="154" y="435"/>
                    <a:pt x="180" y="435"/>
                  </a:cubicBezTo>
                  <a:cubicBezTo>
                    <a:pt x="226" y="435"/>
                    <a:pt x="269" y="407"/>
                    <a:pt x="301" y="358"/>
                  </a:cubicBezTo>
                  <a:lnTo>
                    <a:pt x="326" y="333"/>
                  </a:lnTo>
                  <a:cubicBezTo>
                    <a:pt x="326" y="333"/>
                    <a:pt x="351" y="308"/>
                    <a:pt x="351" y="283"/>
                  </a:cubicBezTo>
                  <a:cubicBezTo>
                    <a:pt x="376" y="258"/>
                    <a:pt x="376" y="233"/>
                    <a:pt x="376" y="208"/>
                  </a:cubicBezTo>
                  <a:cubicBezTo>
                    <a:pt x="351" y="183"/>
                    <a:pt x="351" y="158"/>
                    <a:pt x="351" y="133"/>
                  </a:cubicBezTo>
                  <a:cubicBezTo>
                    <a:pt x="326" y="108"/>
                    <a:pt x="301" y="83"/>
                    <a:pt x="301" y="83"/>
                  </a:cubicBezTo>
                  <a:cubicBezTo>
                    <a:pt x="281" y="42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41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0"/>
            <p:cNvSpPr/>
            <p:nvPr/>
          </p:nvSpPr>
          <p:spPr>
            <a:xfrm>
              <a:off x="1874691" y="1794248"/>
              <a:ext cx="9097" cy="7938"/>
            </a:xfrm>
            <a:custGeom>
              <a:avLst/>
              <a:gdLst/>
              <a:ahLst/>
              <a:cxnLst/>
              <a:rect l="l" t="t" r="r" b="b"/>
              <a:pathLst>
                <a:path w="502" h="438" extrusionOk="0">
                  <a:moveTo>
                    <a:pt x="350" y="1"/>
                  </a:moveTo>
                  <a:cubicBezTo>
                    <a:pt x="335" y="1"/>
                    <a:pt x="318" y="3"/>
                    <a:pt x="301" y="12"/>
                  </a:cubicBezTo>
                  <a:cubicBezTo>
                    <a:pt x="251" y="12"/>
                    <a:pt x="201" y="37"/>
                    <a:pt x="126" y="62"/>
                  </a:cubicBezTo>
                  <a:cubicBezTo>
                    <a:pt x="76" y="112"/>
                    <a:pt x="51" y="137"/>
                    <a:pt x="26" y="187"/>
                  </a:cubicBezTo>
                  <a:cubicBezTo>
                    <a:pt x="1" y="237"/>
                    <a:pt x="1" y="287"/>
                    <a:pt x="1" y="287"/>
                  </a:cubicBezTo>
                  <a:cubicBezTo>
                    <a:pt x="1" y="388"/>
                    <a:pt x="76" y="438"/>
                    <a:pt x="151" y="438"/>
                  </a:cubicBezTo>
                  <a:lnTo>
                    <a:pt x="176" y="438"/>
                  </a:lnTo>
                  <a:cubicBezTo>
                    <a:pt x="176" y="438"/>
                    <a:pt x="201" y="438"/>
                    <a:pt x="251" y="413"/>
                  </a:cubicBezTo>
                  <a:cubicBezTo>
                    <a:pt x="276" y="413"/>
                    <a:pt x="326" y="388"/>
                    <a:pt x="352" y="363"/>
                  </a:cubicBezTo>
                  <a:cubicBezTo>
                    <a:pt x="377" y="337"/>
                    <a:pt x="427" y="312"/>
                    <a:pt x="452" y="262"/>
                  </a:cubicBezTo>
                  <a:cubicBezTo>
                    <a:pt x="452" y="237"/>
                    <a:pt x="477" y="212"/>
                    <a:pt x="477" y="212"/>
                  </a:cubicBezTo>
                  <a:cubicBezTo>
                    <a:pt x="477" y="212"/>
                    <a:pt x="477" y="212"/>
                    <a:pt x="477" y="187"/>
                  </a:cubicBezTo>
                  <a:cubicBezTo>
                    <a:pt x="502" y="137"/>
                    <a:pt x="477" y="37"/>
                    <a:pt x="402" y="12"/>
                  </a:cubicBezTo>
                  <a:cubicBezTo>
                    <a:pt x="402" y="12"/>
                    <a:pt x="379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0"/>
            <p:cNvSpPr/>
            <p:nvPr/>
          </p:nvSpPr>
          <p:spPr>
            <a:xfrm>
              <a:off x="1869236" y="1810795"/>
              <a:ext cx="6832" cy="7285"/>
            </a:xfrm>
            <a:custGeom>
              <a:avLst/>
              <a:gdLst/>
              <a:ahLst/>
              <a:cxnLst/>
              <a:rect l="l" t="t" r="r" b="b"/>
              <a:pathLst>
                <a:path w="377" h="402" extrusionOk="0">
                  <a:moveTo>
                    <a:pt x="226" y="1"/>
                  </a:moveTo>
                  <a:cubicBezTo>
                    <a:pt x="226" y="1"/>
                    <a:pt x="176" y="1"/>
                    <a:pt x="151" y="26"/>
                  </a:cubicBezTo>
                  <a:cubicBezTo>
                    <a:pt x="101" y="26"/>
                    <a:pt x="76" y="51"/>
                    <a:pt x="51" y="76"/>
                  </a:cubicBezTo>
                  <a:cubicBezTo>
                    <a:pt x="26" y="101"/>
                    <a:pt x="1" y="151"/>
                    <a:pt x="1" y="176"/>
                  </a:cubicBezTo>
                  <a:cubicBezTo>
                    <a:pt x="1" y="226"/>
                    <a:pt x="1" y="252"/>
                    <a:pt x="1" y="252"/>
                  </a:cubicBezTo>
                  <a:cubicBezTo>
                    <a:pt x="1" y="327"/>
                    <a:pt x="76" y="402"/>
                    <a:pt x="176" y="402"/>
                  </a:cubicBezTo>
                  <a:cubicBezTo>
                    <a:pt x="176" y="402"/>
                    <a:pt x="201" y="402"/>
                    <a:pt x="226" y="377"/>
                  </a:cubicBezTo>
                  <a:cubicBezTo>
                    <a:pt x="277" y="377"/>
                    <a:pt x="302" y="352"/>
                    <a:pt x="327" y="327"/>
                  </a:cubicBezTo>
                  <a:cubicBezTo>
                    <a:pt x="352" y="277"/>
                    <a:pt x="377" y="252"/>
                    <a:pt x="377" y="226"/>
                  </a:cubicBezTo>
                  <a:cubicBezTo>
                    <a:pt x="377" y="176"/>
                    <a:pt x="377" y="151"/>
                    <a:pt x="377" y="151"/>
                  </a:cubicBezTo>
                  <a:cubicBezTo>
                    <a:pt x="352" y="76"/>
                    <a:pt x="302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0"/>
            <p:cNvSpPr/>
            <p:nvPr/>
          </p:nvSpPr>
          <p:spPr>
            <a:xfrm>
              <a:off x="1854701" y="1808076"/>
              <a:ext cx="8191" cy="7485"/>
            </a:xfrm>
            <a:custGeom>
              <a:avLst/>
              <a:gdLst/>
              <a:ahLst/>
              <a:cxnLst/>
              <a:rect l="l" t="t" r="r" b="b"/>
              <a:pathLst>
                <a:path w="452" h="413" extrusionOk="0">
                  <a:moveTo>
                    <a:pt x="251" y="1"/>
                  </a:moveTo>
                  <a:cubicBezTo>
                    <a:pt x="201" y="1"/>
                    <a:pt x="176" y="26"/>
                    <a:pt x="126" y="51"/>
                  </a:cubicBezTo>
                  <a:cubicBezTo>
                    <a:pt x="101" y="76"/>
                    <a:pt x="51" y="126"/>
                    <a:pt x="51" y="151"/>
                  </a:cubicBezTo>
                  <a:cubicBezTo>
                    <a:pt x="26" y="201"/>
                    <a:pt x="26" y="226"/>
                    <a:pt x="26" y="226"/>
                  </a:cubicBezTo>
                  <a:cubicBezTo>
                    <a:pt x="1" y="326"/>
                    <a:pt x="76" y="402"/>
                    <a:pt x="176" y="402"/>
                  </a:cubicBezTo>
                  <a:cubicBezTo>
                    <a:pt x="176" y="402"/>
                    <a:pt x="187" y="413"/>
                    <a:pt x="202" y="413"/>
                  </a:cubicBezTo>
                  <a:cubicBezTo>
                    <a:pt x="210" y="413"/>
                    <a:pt x="218" y="410"/>
                    <a:pt x="226" y="402"/>
                  </a:cubicBezTo>
                  <a:cubicBezTo>
                    <a:pt x="277" y="402"/>
                    <a:pt x="327" y="376"/>
                    <a:pt x="352" y="351"/>
                  </a:cubicBezTo>
                  <a:cubicBezTo>
                    <a:pt x="377" y="326"/>
                    <a:pt x="427" y="276"/>
                    <a:pt x="427" y="251"/>
                  </a:cubicBezTo>
                  <a:cubicBezTo>
                    <a:pt x="452" y="201"/>
                    <a:pt x="452" y="176"/>
                    <a:pt x="452" y="176"/>
                  </a:cubicBezTo>
                  <a:cubicBezTo>
                    <a:pt x="452" y="101"/>
                    <a:pt x="402" y="26"/>
                    <a:pt x="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0"/>
            <p:cNvSpPr/>
            <p:nvPr/>
          </p:nvSpPr>
          <p:spPr>
            <a:xfrm>
              <a:off x="1835183" y="1823970"/>
              <a:ext cx="10004" cy="9116"/>
            </a:xfrm>
            <a:custGeom>
              <a:avLst/>
              <a:gdLst/>
              <a:ahLst/>
              <a:cxnLst/>
              <a:rect l="l" t="t" r="r" b="b"/>
              <a:pathLst>
                <a:path w="552" h="503" extrusionOk="0">
                  <a:moveTo>
                    <a:pt x="376" y="1"/>
                  </a:moveTo>
                  <a:cubicBezTo>
                    <a:pt x="376" y="1"/>
                    <a:pt x="351" y="26"/>
                    <a:pt x="301" y="26"/>
                  </a:cubicBezTo>
                  <a:cubicBezTo>
                    <a:pt x="251" y="51"/>
                    <a:pt x="201" y="76"/>
                    <a:pt x="151" y="101"/>
                  </a:cubicBezTo>
                  <a:cubicBezTo>
                    <a:pt x="125" y="151"/>
                    <a:pt x="75" y="176"/>
                    <a:pt x="50" y="226"/>
                  </a:cubicBezTo>
                  <a:cubicBezTo>
                    <a:pt x="25" y="276"/>
                    <a:pt x="25" y="302"/>
                    <a:pt x="25" y="302"/>
                  </a:cubicBezTo>
                  <a:cubicBezTo>
                    <a:pt x="0" y="327"/>
                    <a:pt x="0" y="327"/>
                    <a:pt x="0" y="352"/>
                  </a:cubicBezTo>
                  <a:cubicBezTo>
                    <a:pt x="0" y="427"/>
                    <a:pt x="75" y="502"/>
                    <a:pt x="151" y="502"/>
                  </a:cubicBezTo>
                  <a:cubicBezTo>
                    <a:pt x="151" y="502"/>
                    <a:pt x="176" y="502"/>
                    <a:pt x="226" y="477"/>
                  </a:cubicBezTo>
                  <a:cubicBezTo>
                    <a:pt x="276" y="477"/>
                    <a:pt x="351" y="427"/>
                    <a:pt x="401" y="402"/>
                  </a:cubicBezTo>
                  <a:cubicBezTo>
                    <a:pt x="451" y="352"/>
                    <a:pt x="501" y="302"/>
                    <a:pt x="501" y="251"/>
                  </a:cubicBezTo>
                  <a:cubicBezTo>
                    <a:pt x="526" y="201"/>
                    <a:pt x="552" y="151"/>
                    <a:pt x="552" y="151"/>
                  </a:cubicBezTo>
                  <a:cubicBezTo>
                    <a:pt x="552" y="151"/>
                    <a:pt x="552" y="126"/>
                    <a:pt x="552" y="126"/>
                  </a:cubicBezTo>
                  <a:cubicBezTo>
                    <a:pt x="526" y="51"/>
                    <a:pt x="451" y="1"/>
                    <a:pt x="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0"/>
            <p:cNvSpPr/>
            <p:nvPr/>
          </p:nvSpPr>
          <p:spPr>
            <a:xfrm>
              <a:off x="1852889" y="1829425"/>
              <a:ext cx="7738" cy="7865"/>
            </a:xfrm>
            <a:custGeom>
              <a:avLst/>
              <a:gdLst/>
              <a:ahLst/>
              <a:cxnLst/>
              <a:rect l="l" t="t" r="r" b="b"/>
              <a:pathLst>
                <a:path w="427" h="434" extrusionOk="0">
                  <a:moveTo>
                    <a:pt x="201" y="1"/>
                  </a:moveTo>
                  <a:cubicBezTo>
                    <a:pt x="176" y="26"/>
                    <a:pt x="126" y="51"/>
                    <a:pt x="76" y="101"/>
                  </a:cubicBezTo>
                  <a:cubicBezTo>
                    <a:pt x="26" y="151"/>
                    <a:pt x="1" y="201"/>
                    <a:pt x="1" y="251"/>
                  </a:cubicBezTo>
                  <a:cubicBezTo>
                    <a:pt x="1" y="276"/>
                    <a:pt x="1" y="326"/>
                    <a:pt x="1" y="326"/>
                  </a:cubicBezTo>
                  <a:cubicBezTo>
                    <a:pt x="21" y="388"/>
                    <a:pt x="76" y="433"/>
                    <a:pt x="150" y="433"/>
                  </a:cubicBezTo>
                  <a:cubicBezTo>
                    <a:pt x="166" y="433"/>
                    <a:pt x="183" y="431"/>
                    <a:pt x="201" y="427"/>
                  </a:cubicBezTo>
                  <a:lnTo>
                    <a:pt x="226" y="427"/>
                  </a:lnTo>
                  <a:cubicBezTo>
                    <a:pt x="226" y="427"/>
                    <a:pt x="251" y="402"/>
                    <a:pt x="276" y="402"/>
                  </a:cubicBezTo>
                  <a:cubicBezTo>
                    <a:pt x="301" y="376"/>
                    <a:pt x="326" y="351"/>
                    <a:pt x="351" y="326"/>
                  </a:cubicBezTo>
                  <a:cubicBezTo>
                    <a:pt x="377" y="301"/>
                    <a:pt x="377" y="276"/>
                    <a:pt x="402" y="251"/>
                  </a:cubicBezTo>
                  <a:cubicBezTo>
                    <a:pt x="402" y="226"/>
                    <a:pt x="402" y="176"/>
                    <a:pt x="402" y="176"/>
                  </a:cubicBezTo>
                  <a:cubicBezTo>
                    <a:pt x="427" y="126"/>
                    <a:pt x="377" y="51"/>
                    <a:pt x="326" y="26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0"/>
            <p:cNvSpPr/>
            <p:nvPr/>
          </p:nvSpPr>
          <p:spPr>
            <a:xfrm>
              <a:off x="1837901" y="1843797"/>
              <a:ext cx="7738" cy="9387"/>
            </a:xfrm>
            <a:custGeom>
              <a:avLst/>
              <a:gdLst/>
              <a:ahLst/>
              <a:cxnLst/>
              <a:rect l="l" t="t" r="r" b="b"/>
              <a:pathLst>
                <a:path w="427" h="518" extrusionOk="0">
                  <a:moveTo>
                    <a:pt x="282" y="0"/>
                  </a:moveTo>
                  <a:cubicBezTo>
                    <a:pt x="264" y="0"/>
                    <a:pt x="245" y="3"/>
                    <a:pt x="226" y="10"/>
                  </a:cubicBezTo>
                  <a:cubicBezTo>
                    <a:pt x="226" y="10"/>
                    <a:pt x="201" y="10"/>
                    <a:pt x="151" y="35"/>
                  </a:cubicBezTo>
                  <a:cubicBezTo>
                    <a:pt x="126" y="85"/>
                    <a:pt x="76" y="110"/>
                    <a:pt x="51" y="160"/>
                  </a:cubicBezTo>
                  <a:cubicBezTo>
                    <a:pt x="26" y="210"/>
                    <a:pt x="1" y="260"/>
                    <a:pt x="1" y="310"/>
                  </a:cubicBezTo>
                  <a:cubicBezTo>
                    <a:pt x="1" y="360"/>
                    <a:pt x="1" y="385"/>
                    <a:pt x="1" y="385"/>
                  </a:cubicBezTo>
                  <a:cubicBezTo>
                    <a:pt x="1" y="411"/>
                    <a:pt x="1" y="411"/>
                    <a:pt x="1" y="411"/>
                  </a:cubicBezTo>
                  <a:cubicBezTo>
                    <a:pt x="42" y="472"/>
                    <a:pt x="100" y="517"/>
                    <a:pt x="161" y="517"/>
                  </a:cubicBezTo>
                  <a:cubicBezTo>
                    <a:pt x="174" y="517"/>
                    <a:pt x="188" y="515"/>
                    <a:pt x="201" y="511"/>
                  </a:cubicBezTo>
                  <a:cubicBezTo>
                    <a:pt x="201" y="511"/>
                    <a:pt x="251" y="486"/>
                    <a:pt x="276" y="461"/>
                  </a:cubicBezTo>
                  <a:cubicBezTo>
                    <a:pt x="326" y="436"/>
                    <a:pt x="351" y="385"/>
                    <a:pt x="376" y="335"/>
                  </a:cubicBezTo>
                  <a:cubicBezTo>
                    <a:pt x="402" y="285"/>
                    <a:pt x="427" y="235"/>
                    <a:pt x="427" y="185"/>
                  </a:cubicBezTo>
                  <a:cubicBezTo>
                    <a:pt x="427" y="135"/>
                    <a:pt x="427" y="110"/>
                    <a:pt x="427" y="110"/>
                  </a:cubicBezTo>
                  <a:cubicBezTo>
                    <a:pt x="402" y="110"/>
                    <a:pt x="402" y="85"/>
                    <a:pt x="402" y="85"/>
                  </a:cubicBezTo>
                  <a:cubicBezTo>
                    <a:pt x="383" y="28"/>
                    <a:pt x="336" y="0"/>
                    <a:pt x="2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0"/>
            <p:cNvSpPr/>
            <p:nvPr/>
          </p:nvSpPr>
          <p:spPr>
            <a:xfrm>
              <a:off x="1818817" y="1853040"/>
              <a:ext cx="9116" cy="10203"/>
            </a:xfrm>
            <a:custGeom>
              <a:avLst/>
              <a:gdLst/>
              <a:ahLst/>
              <a:cxnLst/>
              <a:rect l="l" t="t" r="r" b="b"/>
              <a:pathLst>
                <a:path w="503" h="563" extrusionOk="0">
                  <a:moveTo>
                    <a:pt x="352" y="1"/>
                  </a:moveTo>
                  <a:cubicBezTo>
                    <a:pt x="352" y="1"/>
                    <a:pt x="302" y="1"/>
                    <a:pt x="252" y="26"/>
                  </a:cubicBezTo>
                  <a:cubicBezTo>
                    <a:pt x="201" y="51"/>
                    <a:pt x="126" y="101"/>
                    <a:pt x="76" y="176"/>
                  </a:cubicBezTo>
                  <a:cubicBezTo>
                    <a:pt x="26" y="226"/>
                    <a:pt x="1" y="302"/>
                    <a:pt x="1" y="377"/>
                  </a:cubicBezTo>
                  <a:cubicBezTo>
                    <a:pt x="1" y="427"/>
                    <a:pt x="26" y="477"/>
                    <a:pt x="26" y="477"/>
                  </a:cubicBezTo>
                  <a:cubicBezTo>
                    <a:pt x="26" y="477"/>
                    <a:pt x="26" y="502"/>
                    <a:pt x="51" y="502"/>
                  </a:cubicBezTo>
                  <a:cubicBezTo>
                    <a:pt x="65" y="543"/>
                    <a:pt x="101" y="562"/>
                    <a:pt x="140" y="562"/>
                  </a:cubicBezTo>
                  <a:cubicBezTo>
                    <a:pt x="171" y="562"/>
                    <a:pt x="204" y="550"/>
                    <a:pt x="226" y="527"/>
                  </a:cubicBezTo>
                  <a:lnTo>
                    <a:pt x="252" y="527"/>
                  </a:lnTo>
                  <a:cubicBezTo>
                    <a:pt x="252" y="527"/>
                    <a:pt x="277" y="502"/>
                    <a:pt x="302" y="477"/>
                  </a:cubicBezTo>
                  <a:cubicBezTo>
                    <a:pt x="327" y="452"/>
                    <a:pt x="352" y="402"/>
                    <a:pt x="402" y="377"/>
                  </a:cubicBezTo>
                  <a:cubicBezTo>
                    <a:pt x="402" y="327"/>
                    <a:pt x="427" y="302"/>
                    <a:pt x="452" y="251"/>
                  </a:cubicBezTo>
                  <a:cubicBezTo>
                    <a:pt x="452" y="226"/>
                    <a:pt x="477" y="176"/>
                    <a:pt x="477" y="176"/>
                  </a:cubicBezTo>
                  <a:cubicBezTo>
                    <a:pt x="477" y="176"/>
                    <a:pt x="477" y="151"/>
                    <a:pt x="477" y="151"/>
                  </a:cubicBezTo>
                  <a:cubicBezTo>
                    <a:pt x="502" y="76"/>
                    <a:pt x="452" y="26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0"/>
            <p:cNvSpPr/>
            <p:nvPr/>
          </p:nvSpPr>
          <p:spPr>
            <a:xfrm>
              <a:off x="1819742" y="1872848"/>
              <a:ext cx="8191" cy="13556"/>
            </a:xfrm>
            <a:custGeom>
              <a:avLst/>
              <a:gdLst/>
              <a:ahLst/>
              <a:cxnLst/>
              <a:rect l="l" t="t" r="r" b="b"/>
              <a:pathLst>
                <a:path w="452" h="748" extrusionOk="0">
                  <a:moveTo>
                    <a:pt x="310" y="1"/>
                  </a:moveTo>
                  <a:cubicBezTo>
                    <a:pt x="291" y="1"/>
                    <a:pt x="271" y="4"/>
                    <a:pt x="251" y="11"/>
                  </a:cubicBezTo>
                  <a:cubicBezTo>
                    <a:pt x="251" y="11"/>
                    <a:pt x="201" y="36"/>
                    <a:pt x="175" y="86"/>
                  </a:cubicBezTo>
                  <a:cubicBezTo>
                    <a:pt x="125" y="136"/>
                    <a:pt x="75" y="211"/>
                    <a:pt x="50" y="311"/>
                  </a:cubicBezTo>
                  <a:cubicBezTo>
                    <a:pt x="25" y="386"/>
                    <a:pt x="0" y="462"/>
                    <a:pt x="0" y="537"/>
                  </a:cubicBezTo>
                  <a:cubicBezTo>
                    <a:pt x="25" y="612"/>
                    <a:pt x="25" y="662"/>
                    <a:pt x="25" y="662"/>
                  </a:cubicBezTo>
                  <a:cubicBezTo>
                    <a:pt x="50" y="662"/>
                    <a:pt x="50" y="687"/>
                    <a:pt x="75" y="712"/>
                  </a:cubicBezTo>
                  <a:cubicBezTo>
                    <a:pt x="98" y="735"/>
                    <a:pt x="125" y="747"/>
                    <a:pt x="153" y="747"/>
                  </a:cubicBezTo>
                  <a:cubicBezTo>
                    <a:pt x="188" y="747"/>
                    <a:pt x="223" y="729"/>
                    <a:pt x="251" y="687"/>
                  </a:cubicBezTo>
                  <a:cubicBezTo>
                    <a:pt x="251" y="687"/>
                    <a:pt x="301" y="662"/>
                    <a:pt x="326" y="612"/>
                  </a:cubicBezTo>
                  <a:cubicBezTo>
                    <a:pt x="351" y="562"/>
                    <a:pt x="376" y="487"/>
                    <a:pt x="401" y="412"/>
                  </a:cubicBezTo>
                  <a:cubicBezTo>
                    <a:pt x="426" y="361"/>
                    <a:pt x="426" y="286"/>
                    <a:pt x="426" y="211"/>
                  </a:cubicBezTo>
                  <a:cubicBezTo>
                    <a:pt x="451" y="161"/>
                    <a:pt x="451" y="111"/>
                    <a:pt x="451" y="111"/>
                  </a:cubicBezTo>
                  <a:cubicBezTo>
                    <a:pt x="451" y="86"/>
                    <a:pt x="426" y="86"/>
                    <a:pt x="426" y="61"/>
                  </a:cubicBezTo>
                  <a:cubicBezTo>
                    <a:pt x="408" y="24"/>
                    <a:pt x="363" y="1"/>
                    <a:pt x="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0"/>
            <p:cNvSpPr/>
            <p:nvPr/>
          </p:nvSpPr>
          <p:spPr>
            <a:xfrm>
              <a:off x="1632607" y="1908913"/>
              <a:ext cx="367923" cy="343385"/>
            </a:xfrm>
            <a:custGeom>
              <a:avLst/>
              <a:gdLst/>
              <a:ahLst/>
              <a:cxnLst/>
              <a:rect l="l" t="t" r="r" b="b"/>
              <a:pathLst>
                <a:path w="20302" h="18948" extrusionOk="0">
                  <a:moveTo>
                    <a:pt x="10151" y="7018"/>
                  </a:moveTo>
                  <a:lnTo>
                    <a:pt x="11103" y="11905"/>
                  </a:lnTo>
                  <a:lnTo>
                    <a:pt x="9198" y="11905"/>
                  </a:lnTo>
                  <a:lnTo>
                    <a:pt x="10151" y="7018"/>
                  </a:lnTo>
                  <a:close/>
                  <a:moveTo>
                    <a:pt x="5539" y="0"/>
                  </a:moveTo>
                  <a:lnTo>
                    <a:pt x="0" y="18948"/>
                  </a:lnTo>
                  <a:lnTo>
                    <a:pt x="7845" y="18948"/>
                  </a:lnTo>
                  <a:lnTo>
                    <a:pt x="8396" y="16241"/>
                  </a:lnTo>
                  <a:lnTo>
                    <a:pt x="11905" y="16241"/>
                  </a:lnTo>
                  <a:lnTo>
                    <a:pt x="12456" y="18948"/>
                  </a:lnTo>
                  <a:lnTo>
                    <a:pt x="20301" y="18948"/>
                  </a:lnTo>
                  <a:cubicBezTo>
                    <a:pt x="20301" y="18948"/>
                    <a:pt x="14787" y="101"/>
                    <a:pt x="14762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0"/>
            <p:cNvSpPr/>
            <p:nvPr/>
          </p:nvSpPr>
          <p:spPr>
            <a:xfrm>
              <a:off x="1866071" y="1945250"/>
              <a:ext cx="29087" cy="22273"/>
            </a:xfrm>
            <a:custGeom>
              <a:avLst/>
              <a:gdLst/>
              <a:ahLst/>
              <a:cxnLst/>
              <a:rect l="l" t="t" r="r" b="b"/>
              <a:pathLst>
                <a:path w="1605" h="1229" extrusionOk="0">
                  <a:moveTo>
                    <a:pt x="803" y="1"/>
                  </a:moveTo>
                  <a:cubicBezTo>
                    <a:pt x="26" y="1"/>
                    <a:pt x="1" y="1229"/>
                    <a:pt x="803" y="1229"/>
                  </a:cubicBezTo>
                  <a:cubicBezTo>
                    <a:pt x="1605" y="1229"/>
                    <a:pt x="1605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0"/>
            <p:cNvSpPr/>
            <p:nvPr/>
          </p:nvSpPr>
          <p:spPr>
            <a:xfrm>
              <a:off x="1861975" y="2032912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0"/>
            <p:cNvSpPr/>
            <p:nvPr/>
          </p:nvSpPr>
          <p:spPr>
            <a:xfrm>
              <a:off x="1792037" y="1980228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0"/>
                  </a:moveTo>
                  <a:cubicBezTo>
                    <a:pt x="0" y="0"/>
                    <a:pt x="0" y="1228"/>
                    <a:pt x="777" y="1228"/>
                  </a:cubicBezTo>
                  <a:cubicBezTo>
                    <a:pt x="1579" y="1228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0"/>
            <p:cNvSpPr/>
            <p:nvPr/>
          </p:nvSpPr>
          <p:spPr>
            <a:xfrm>
              <a:off x="1739353" y="1936624"/>
              <a:ext cx="28615" cy="22273"/>
            </a:xfrm>
            <a:custGeom>
              <a:avLst/>
              <a:gdLst/>
              <a:ahLst/>
              <a:cxnLst/>
              <a:rect l="l" t="t" r="r" b="b"/>
              <a:pathLst>
                <a:path w="1579" h="1229" extrusionOk="0">
                  <a:moveTo>
                    <a:pt x="802" y="0"/>
                  </a:moveTo>
                  <a:cubicBezTo>
                    <a:pt x="0" y="0"/>
                    <a:pt x="0" y="1228"/>
                    <a:pt x="802" y="1228"/>
                  </a:cubicBezTo>
                  <a:cubicBezTo>
                    <a:pt x="1579" y="1228"/>
                    <a:pt x="1579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0"/>
            <p:cNvSpPr/>
            <p:nvPr/>
          </p:nvSpPr>
          <p:spPr>
            <a:xfrm>
              <a:off x="1713002" y="2046088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0"/>
                  </a:moveTo>
                  <a:cubicBezTo>
                    <a:pt x="0" y="0"/>
                    <a:pt x="0" y="1229"/>
                    <a:pt x="802" y="1229"/>
                  </a:cubicBezTo>
                  <a:cubicBezTo>
                    <a:pt x="1579" y="1229"/>
                    <a:pt x="1579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0"/>
            <p:cNvSpPr/>
            <p:nvPr/>
          </p:nvSpPr>
          <p:spPr>
            <a:xfrm>
              <a:off x="1660771" y="2185980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0"/>
            <p:cNvSpPr/>
            <p:nvPr/>
          </p:nvSpPr>
          <p:spPr>
            <a:xfrm>
              <a:off x="1896953" y="2098772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0"/>
            <p:cNvSpPr/>
            <p:nvPr/>
          </p:nvSpPr>
          <p:spPr>
            <a:xfrm>
              <a:off x="1936479" y="2203705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0"/>
                  </a:moveTo>
                  <a:cubicBezTo>
                    <a:pt x="0" y="0"/>
                    <a:pt x="0" y="1228"/>
                    <a:pt x="777" y="1228"/>
                  </a:cubicBezTo>
                  <a:cubicBezTo>
                    <a:pt x="1579" y="1228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0"/>
            <p:cNvSpPr/>
            <p:nvPr/>
          </p:nvSpPr>
          <p:spPr>
            <a:xfrm>
              <a:off x="1717551" y="2128294"/>
              <a:ext cx="28615" cy="22273"/>
            </a:xfrm>
            <a:custGeom>
              <a:avLst/>
              <a:gdLst/>
              <a:ahLst/>
              <a:cxnLst/>
              <a:rect l="l" t="t" r="r" b="b"/>
              <a:pathLst>
                <a:path w="1579" h="1229" extrusionOk="0">
                  <a:moveTo>
                    <a:pt x="802" y="1"/>
                  </a:moveTo>
                  <a:cubicBezTo>
                    <a:pt x="0" y="1"/>
                    <a:pt x="0" y="1229"/>
                    <a:pt x="802" y="1229"/>
                  </a:cubicBezTo>
                  <a:cubicBezTo>
                    <a:pt x="1579" y="1229"/>
                    <a:pt x="1579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0"/>
            <p:cNvSpPr/>
            <p:nvPr/>
          </p:nvSpPr>
          <p:spPr>
            <a:xfrm>
              <a:off x="1881965" y="2148284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3" y="1"/>
                  </a:moveTo>
                  <a:cubicBezTo>
                    <a:pt x="1" y="1"/>
                    <a:pt x="1" y="1229"/>
                    <a:pt x="803" y="1229"/>
                  </a:cubicBezTo>
                  <a:cubicBezTo>
                    <a:pt x="1580" y="1229"/>
                    <a:pt x="1580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0"/>
            <p:cNvSpPr/>
            <p:nvPr/>
          </p:nvSpPr>
          <p:spPr>
            <a:xfrm>
              <a:off x="1793396" y="2151927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0"/>
                  </a:moveTo>
                  <a:cubicBezTo>
                    <a:pt x="1" y="0"/>
                    <a:pt x="1" y="1228"/>
                    <a:pt x="777" y="1228"/>
                  </a:cubicBezTo>
                  <a:cubicBezTo>
                    <a:pt x="1579" y="1228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0"/>
            <p:cNvSpPr/>
            <p:nvPr/>
          </p:nvSpPr>
          <p:spPr>
            <a:xfrm>
              <a:off x="1721175" y="2210972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0"/>
                  </a:moveTo>
                  <a:cubicBezTo>
                    <a:pt x="1" y="0"/>
                    <a:pt x="1" y="1228"/>
                    <a:pt x="777" y="1228"/>
                  </a:cubicBezTo>
                  <a:cubicBezTo>
                    <a:pt x="1579" y="1228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8" name="Google Shape;2638;p60"/>
          <p:cNvGrpSpPr/>
          <p:nvPr/>
        </p:nvGrpSpPr>
        <p:grpSpPr>
          <a:xfrm>
            <a:off x="1639054" y="1384412"/>
            <a:ext cx="571607" cy="682378"/>
            <a:chOff x="2336640" y="1731850"/>
            <a:chExt cx="437879" cy="522735"/>
          </a:xfrm>
        </p:grpSpPr>
        <p:sp>
          <p:nvSpPr>
            <p:cNvPr id="2639" name="Google Shape;2639;p60"/>
            <p:cNvSpPr/>
            <p:nvPr/>
          </p:nvSpPr>
          <p:spPr>
            <a:xfrm>
              <a:off x="2695480" y="1751659"/>
              <a:ext cx="52247" cy="54621"/>
            </a:xfrm>
            <a:custGeom>
              <a:avLst/>
              <a:gdLst/>
              <a:ahLst/>
              <a:cxnLst/>
              <a:rect l="l" t="t" r="r" b="b"/>
              <a:pathLst>
                <a:path w="2883" h="3014" extrusionOk="0">
                  <a:moveTo>
                    <a:pt x="1674" y="1"/>
                  </a:moveTo>
                  <a:cubicBezTo>
                    <a:pt x="1500" y="1"/>
                    <a:pt x="1327" y="66"/>
                    <a:pt x="1153" y="131"/>
                  </a:cubicBezTo>
                  <a:cubicBezTo>
                    <a:pt x="727" y="332"/>
                    <a:pt x="326" y="607"/>
                    <a:pt x="0" y="933"/>
                  </a:cubicBezTo>
                  <a:lnTo>
                    <a:pt x="1504" y="3013"/>
                  </a:lnTo>
                  <a:cubicBezTo>
                    <a:pt x="1905" y="2788"/>
                    <a:pt x="2306" y="2562"/>
                    <a:pt x="2557" y="2186"/>
                  </a:cubicBezTo>
                  <a:cubicBezTo>
                    <a:pt x="2882" y="1685"/>
                    <a:pt x="2882" y="983"/>
                    <a:pt x="2532" y="507"/>
                  </a:cubicBezTo>
                  <a:cubicBezTo>
                    <a:pt x="2356" y="231"/>
                    <a:pt x="2080" y="6"/>
                    <a:pt x="1755" y="6"/>
                  </a:cubicBezTo>
                  <a:cubicBezTo>
                    <a:pt x="1728" y="2"/>
                    <a:pt x="1701" y="1"/>
                    <a:pt x="1674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0"/>
            <p:cNvSpPr/>
            <p:nvPr/>
          </p:nvSpPr>
          <p:spPr>
            <a:xfrm>
              <a:off x="2698651" y="1763892"/>
              <a:ext cx="35901" cy="37387"/>
            </a:xfrm>
            <a:custGeom>
              <a:avLst/>
              <a:gdLst/>
              <a:ahLst/>
              <a:cxnLst/>
              <a:rect l="l" t="t" r="r" b="b"/>
              <a:pathLst>
                <a:path w="1981" h="2063" extrusionOk="0">
                  <a:moveTo>
                    <a:pt x="1123" y="1"/>
                  </a:moveTo>
                  <a:cubicBezTo>
                    <a:pt x="1007" y="1"/>
                    <a:pt x="905" y="42"/>
                    <a:pt x="803" y="83"/>
                  </a:cubicBezTo>
                  <a:cubicBezTo>
                    <a:pt x="502" y="233"/>
                    <a:pt x="226" y="408"/>
                    <a:pt x="1" y="634"/>
                  </a:cubicBezTo>
                  <a:lnTo>
                    <a:pt x="1028" y="2063"/>
                  </a:lnTo>
                  <a:cubicBezTo>
                    <a:pt x="1304" y="1912"/>
                    <a:pt x="1580" y="1737"/>
                    <a:pt x="1755" y="1486"/>
                  </a:cubicBezTo>
                  <a:cubicBezTo>
                    <a:pt x="1981" y="1135"/>
                    <a:pt x="1956" y="659"/>
                    <a:pt x="1730" y="333"/>
                  </a:cubicBezTo>
                  <a:cubicBezTo>
                    <a:pt x="1605" y="158"/>
                    <a:pt x="1404" y="7"/>
                    <a:pt x="1204" y="7"/>
                  </a:cubicBezTo>
                  <a:cubicBezTo>
                    <a:pt x="1176" y="3"/>
                    <a:pt x="1149" y="1"/>
                    <a:pt x="1123" y="1"/>
                  </a:cubicBezTo>
                  <a:close/>
                </a:path>
              </a:pathLst>
            </a:custGeom>
            <a:solidFill>
              <a:srgbClr val="FBE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0"/>
            <p:cNvSpPr/>
            <p:nvPr/>
          </p:nvSpPr>
          <p:spPr>
            <a:xfrm>
              <a:off x="2444292" y="1760847"/>
              <a:ext cx="52247" cy="54966"/>
            </a:xfrm>
            <a:custGeom>
              <a:avLst/>
              <a:gdLst/>
              <a:ahLst/>
              <a:cxnLst/>
              <a:rect l="l" t="t" r="r" b="b"/>
              <a:pathLst>
                <a:path w="2883" h="3033" extrusionOk="0">
                  <a:moveTo>
                    <a:pt x="1128" y="0"/>
                  </a:moveTo>
                  <a:cubicBezTo>
                    <a:pt x="803" y="25"/>
                    <a:pt x="527" y="226"/>
                    <a:pt x="351" y="501"/>
                  </a:cubicBezTo>
                  <a:cubicBezTo>
                    <a:pt x="0" y="1003"/>
                    <a:pt x="0" y="1679"/>
                    <a:pt x="326" y="2180"/>
                  </a:cubicBezTo>
                  <a:cubicBezTo>
                    <a:pt x="577" y="2556"/>
                    <a:pt x="978" y="2807"/>
                    <a:pt x="1379" y="3033"/>
                  </a:cubicBezTo>
                  <a:lnTo>
                    <a:pt x="2883" y="952"/>
                  </a:lnTo>
                  <a:cubicBezTo>
                    <a:pt x="2532" y="602"/>
                    <a:pt x="2156" y="326"/>
                    <a:pt x="1705" y="150"/>
                  </a:cubicBezTo>
                  <a:cubicBezTo>
                    <a:pt x="1529" y="75"/>
                    <a:pt x="1329" y="0"/>
                    <a:pt x="1128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0"/>
            <p:cNvSpPr/>
            <p:nvPr/>
          </p:nvSpPr>
          <p:spPr>
            <a:xfrm>
              <a:off x="2453372" y="1769927"/>
              <a:ext cx="40902" cy="43168"/>
            </a:xfrm>
            <a:custGeom>
              <a:avLst/>
              <a:gdLst/>
              <a:ahLst/>
              <a:cxnLst/>
              <a:rect l="l" t="t" r="r" b="b"/>
              <a:pathLst>
                <a:path w="2257" h="2382" extrusionOk="0">
                  <a:moveTo>
                    <a:pt x="878" y="0"/>
                  </a:moveTo>
                  <a:cubicBezTo>
                    <a:pt x="627" y="25"/>
                    <a:pt x="402" y="176"/>
                    <a:pt x="251" y="401"/>
                  </a:cubicBezTo>
                  <a:cubicBezTo>
                    <a:pt x="1" y="777"/>
                    <a:pt x="1" y="1329"/>
                    <a:pt x="251" y="1730"/>
                  </a:cubicBezTo>
                  <a:cubicBezTo>
                    <a:pt x="452" y="2005"/>
                    <a:pt x="753" y="2206"/>
                    <a:pt x="1078" y="2381"/>
                  </a:cubicBezTo>
                  <a:lnTo>
                    <a:pt x="2256" y="752"/>
                  </a:lnTo>
                  <a:cubicBezTo>
                    <a:pt x="2006" y="476"/>
                    <a:pt x="1680" y="251"/>
                    <a:pt x="1354" y="101"/>
                  </a:cubicBezTo>
                  <a:cubicBezTo>
                    <a:pt x="1204" y="50"/>
                    <a:pt x="1053" y="0"/>
                    <a:pt x="878" y="0"/>
                  </a:cubicBezTo>
                  <a:close/>
                </a:path>
              </a:pathLst>
            </a:custGeom>
            <a:solidFill>
              <a:srgbClr val="FBE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0"/>
            <p:cNvSpPr/>
            <p:nvPr/>
          </p:nvSpPr>
          <p:spPr>
            <a:xfrm>
              <a:off x="2420405" y="1731850"/>
              <a:ext cx="354114" cy="318902"/>
            </a:xfrm>
            <a:custGeom>
              <a:avLst/>
              <a:gdLst/>
              <a:ahLst/>
              <a:cxnLst/>
              <a:rect l="l" t="t" r="r" b="b"/>
              <a:pathLst>
                <a:path w="19540" h="17597" extrusionOk="0">
                  <a:moveTo>
                    <a:pt x="10055" y="1"/>
                  </a:moveTo>
                  <a:cubicBezTo>
                    <a:pt x="5333" y="1"/>
                    <a:pt x="543" y="4385"/>
                    <a:pt x="65" y="12101"/>
                  </a:cubicBezTo>
                  <a:cubicBezTo>
                    <a:pt x="1" y="13052"/>
                    <a:pt x="774" y="17597"/>
                    <a:pt x="8887" y="17597"/>
                  </a:cubicBezTo>
                  <a:cubicBezTo>
                    <a:pt x="10186" y="17597"/>
                    <a:pt x="11672" y="17480"/>
                    <a:pt x="13374" y="17214"/>
                  </a:cubicBezTo>
                  <a:cubicBezTo>
                    <a:pt x="15404" y="16888"/>
                    <a:pt x="17584" y="16111"/>
                    <a:pt x="18637" y="14357"/>
                  </a:cubicBezTo>
                  <a:cubicBezTo>
                    <a:pt x="19213" y="13405"/>
                    <a:pt x="19539" y="12277"/>
                    <a:pt x="19414" y="11174"/>
                  </a:cubicBezTo>
                  <a:cubicBezTo>
                    <a:pt x="18410" y="3477"/>
                    <a:pt x="14260" y="1"/>
                    <a:pt x="10055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0"/>
            <p:cNvSpPr/>
            <p:nvPr/>
          </p:nvSpPr>
          <p:spPr>
            <a:xfrm>
              <a:off x="2541940" y="1841894"/>
              <a:ext cx="108572" cy="135284"/>
            </a:xfrm>
            <a:custGeom>
              <a:avLst/>
              <a:gdLst/>
              <a:ahLst/>
              <a:cxnLst/>
              <a:rect l="l" t="t" r="r" b="b"/>
              <a:pathLst>
                <a:path w="5991" h="7465" extrusionOk="0">
                  <a:moveTo>
                    <a:pt x="3010" y="1"/>
                  </a:moveTo>
                  <a:cubicBezTo>
                    <a:pt x="2199" y="1"/>
                    <a:pt x="1555" y="666"/>
                    <a:pt x="1555" y="666"/>
                  </a:cubicBezTo>
                  <a:cubicBezTo>
                    <a:pt x="1104" y="1092"/>
                    <a:pt x="853" y="1643"/>
                    <a:pt x="653" y="2195"/>
                  </a:cubicBezTo>
                  <a:cubicBezTo>
                    <a:pt x="302" y="3072"/>
                    <a:pt x="1" y="3974"/>
                    <a:pt x="76" y="4876"/>
                  </a:cubicBezTo>
                  <a:cubicBezTo>
                    <a:pt x="126" y="5779"/>
                    <a:pt x="628" y="6706"/>
                    <a:pt x="1555" y="7182"/>
                  </a:cubicBezTo>
                  <a:cubicBezTo>
                    <a:pt x="1949" y="7374"/>
                    <a:pt x="2399" y="7464"/>
                    <a:pt x="2856" y="7464"/>
                  </a:cubicBezTo>
                  <a:cubicBezTo>
                    <a:pt x="3533" y="7464"/>
                    <a:pt x="4224" y="7266"/>
                    <a:pt x="4763" y="6907"/>
                  </a:cubicBezTo>
                  <a:cubicBezTo>
                    <a:pt x="5389" y="6480"/>
                    <a:pt x="5816" y="5854"/>
                    <a:pt x="5941" y="5177"/>
                  </a:cubicBezTo>
                  <a:cubicBezTo>
                    <a:pt x="5991" y="4701"/>
                    <a:pt x="5941" y="4250"/>
                    <a:pt x="5841" y="3799"/>
                  </a:cubicBezTo>
                  <a:cubicBezTo>
                    <a:pt x="5640" y="2746"/>
                    <a:pt x="5339" y="1668"/>
                    <a:pt x="4613" y="791"/>
                  </a:cubicBezTo>
                  <a:cubicBezTo>
                    <a:pt x="4237" y="390"/>
                    <a:pt x="4011" y="140"/>
                    <a:pt x="3209" y="14"/>
                  </a:cubicBezTo>
                  <a:cubicBezTo>
                    <a:pt x="3142" y="5"/>
                    <a:pt x="3075" y="1"/>
                    <a:pt x="3010" y="1"/>
                  </a:cubicBezTo>
                  <a:close/>
                </a:path>
              </a:pathLst>
            </a:custGeom>
            <a:solidFill>
              <a:srgbClr val="FBE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0"/>
            <p:cNvSpPr/>
            <p:nvPr/>
          </p:nvSpPr>
          <p:spPr>
            <a:xfrm>
              <a:off x="2676396" y="1885263"/>
              <a:ext cx="19554" cy="18702"/>
            </a:xfrm>
            <a:custGeom>
              <a:avLst/>
              <a:gdLst/>
              <a:ahLst/>
              <a:cxnLst/>
              <a:rect l="l" t="t" r="r" b="b"/>
              <a:pathLst>
                <a:path w="1079" h="1032" extrusionOk="0">
                  <a:moveTo>
                    <a:pt x="507" y="0"/>
                  </a:moveTo>
                  <a:cubicBezTo>
                    <a:pt x="229" y="0"/>
                    <a:pt x="24" y="218"/>
                    <a:pt x="1" y="503"/>
                  </a:cubicBezTo>
                  <a:cubicBezTo>
                    <a:pt x="1" y="779"/>
                    <a:pt x="226" y="1030"/>
                    <a:pt x="527" y="1030"/>
                  </a:cubicBezTo>
                  <a:cubicBezTo>
                    <a:pt x="541" y="1031"/>
                    <a:pt x="555" y="1032"/>
                    <a:pt x="569" y="1032"/>
                  </a:cubicBezTo>
                  <a:cubicBezTo>
                    <a:pt x="827" y="1032"/>
                    <a:pt x="1053" y="814"/>
                    <a:pt x="1053" y="529"/>
                  </a:cubicBezTo>
                  <a:cubicBezTo>
                    <a:pt x="1078" y="253"/>
                    <a:pt x="853" y="2"/>
                    <a:pt x="552" y="2"/>
                  </a:cubicBezTo>
                  <a:cubicBezTo>
                    <a:pt x="537" y="1"/>
                    <a:pt x="522" y="0"/>
                    <a:pt x="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0"/>
            <p:cNvSpPr/>
            <p:nvPr/>
          </p:nvSpPr>
          <p:spPr>
            <a:xfrm>
              <a:off x="2500619" y="1882109"/>
              <a:ext cx="19536" cy="19137"/>
            </a:xfrm>
            <a:custGeom>
              <a:avLst/>
              <a:gdLst/>
              <a:ahLst/>
              <a:cxnLst/>
              <a:rect l="l" t="t" r="r" b="b"/>
              <a:pathLst>
                <a:path w="1078" h="1056" extrusionOk="0">
                  <a:moveTo>
                    <a:pt x="552" y="1"/>
                  </a:moveTo>
                  <a:cubicBezTo>
                    <a:pt x="276" y="1"/>
                    <a:pt x="25" y="226"/>
                    <a:pt x="25" y="527"/>
                  </a:cubicBezTo>
                  <a:cubicBezTo>
                    <a:pt x="0" y="803"/>
                    <a:pt x="226" y="1053"/>
                    <a:pt x="527" y="1053"/>
                  </a:cubicBezTo>
                  <a:cubicBezTo>
                    <a:pt x="541" y="1055"/>
                    <a:pt x="555" y="1055"/>
                    <a:pt x="568" y="1055"/>
                  </a:cubicBezTo>
                  <a:cubicBezTo>
                    <a:pt x="827" y="1055"/>
                    <a:pt x="1053" y="838"/>
                    <a:pt x="1053" y="552"/>
                  </a:cubicBezTo>
                  <a:cubicBezTo>
                    <a:pt x="1078" y="251"/>
                    <a:pt x="852" y="26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0"/>
            <p:cNvSpPr/>
            <p:nvPr/>
          </p:nvSpPr>
          <p:spPr>
            <a:xfrm>
              <a:off x="2580560" y="1888180"/>
              <a:ext cx="33164" cy="21439"/>
            </a:xfrm>
            <a:custGeom>
              <a:avLst/>
              <a:gdLst/>
              <a:ahLst/>
              <a:cxnLst/>
              <a:rect l="l" t="t" r="r" b="b"/>
              <a:pathLst>
                <a:path w="1830" h="1183" extrusionOk="0">
                  <a:moveTo>
                    <a:pt x="753" y="0"/>
                  </a:moveTo>
                  <a:cubicBezTo>
                    <a:pt x="640" y="0"/>
                    <a:pt x="526" y="6"/>
                    <a:pt x="417" y="15"/>
                  </a:cubicBezTo>
                  <a:lnTo>
                    <a:pt x="417" y="15"/>
                  </a:lnTo>
                  <a:cubicBezTo>
                    <a:pt x="401" y="13"/>
                    <a:pt x="385" y="12"/>
                    <a:pt x="369" y="12"/>
                  </a:cubicBezTo>
                  <a:cubicBezTo>
                    <a:pt x="239" y="12"/>
                    <a:pt x="119" y="86"/>
                    <a:pt x="76" y="217"/>
                  </a:cubicBezTo>
                  <a:cubicBezTo>
                    <a:pt x="0" y="342"/>
                    <a:pt x="25" y="493"/>
                    <a:pt x="101" y="643"/>
                  </a:cubicBezTo>
                  <a:cubicBezTo>
                    <a:pt x="176" y="769"/>
                    <a:pt x="276" y="869"/>
                    <a:pt x="401" y="969"/>
                  </a:cubicBezTo>
                  <a:cubicBezTo>
                    <a:pt x="502" y="1044"/>
                    <a:pt x="602" y="1119"/>
                    <a:pt x="727" y="1170"/>
                  </a:cubicBezTo>
                  <a:cubicBezTo>
                    <a:pt x="764" y="1179"/>
                    <a:pt x="801" y="1183"/>
                    <a:pt x="837" y="1183"/>
                  </a:cubicBezTo>
                  <a:cubicBezTo>
                    <a:pt x="1000" y="1183"/>
                    <a:pt x="1160" y="1101"/>
                    <a:pt x="1304" y="1019"/>
                  </a:cubicBezTo>
                  <a:cubicBezTo>
                    <a:pt x="1429" y="944"/>
                    <a:pt x="1529" y="869"/>
                    <a:pt x="1629" y="769"/>
                  </a:cubicBezTo>
                  <a:cubicBezTo>
                    <a:pt x="1730" y="693"/>
                    <a:pt x="1805" y="618"/>
                    <a:pt x="1830" y="493"/>
                  </a:cubicBezTo>
                  <a:cubicBezTo>
                    <a:pt x="1830" y="368"/>
                    <a:pt x="1755" y="217"/>
                    <a:pt x="1629" y="142"/>
                  </a:cubicBezTo>
                  <a:cubicBezTo>
                    <a:pt x="1529" y="92"/>
                    <a:pt x="1379" y="42"/>
                    <a:pt x="1253" y="42"/>
                  </a:cubicBezTo>
                  <a:cubicBezTo>
                    <a:pt x="1092" y="12"/>
                    <a:pt x="922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0"/>
            <p:cNvSpPr/>
            <p:nvPr/>
          </p:nvSpPr>
          <p:spPr>
            <a:xfrm>
              <a:off x="2593736" y="1902824"/>
              <a:ext cx="5455" cy="19917"/>
            </a:xfrm>
            <a:custGeom>
              <a:avLst/>
              <a:gdLst/>
              <a:ahLst/>
              <a:cxnLst/>
              <a:rect l="l" t="t" r="r" b="b"/>
              <a:pathLst>
                <a:path w="301" h="1099" extrusionOk="0">
                  <a:moveTo>
                    <a:pt x="161" y="1"/>
                  </a:moveTo>
                  <a:cubicBezTo>
                    <a:pt x="125" y="1"/>
                    <a:pt x="94" y="24"/>
                    <a:pt x="75" y="61"/>
                  </a:cubicBezTo>
                  <a:cubicBezTo>
                    <a:pt x="75" y="61"/>
                    <a:pt x="75" y="136"/>
                    <a:pt x="50" y="211"/>
                  </a:cubicBezTo>
                  <a:cubicBezTo>
                    <a:pt x="25" y="311"/>
                    <a:pt x="25" y="437"/>
                    <a:pt x="0" y="537"/>
                  </a:cubicBezTo>
                  <a:cubicBezTo>
                    <a:pt x="0" y="662"/>
                    <a:pt x="0" y="788"/>
                    <a:pt x="25" y="888"/>
                  </a:cubicBezTo>
                  <a:cubicBezTo>
                    <a:pt x="25" y="963"/>
                    <a:pt x="50" y="1038"/>
                    <a:pt x="50" y="1038"/>
                  </a:cubicBezTo>
                  <a:cubicBezTo>
                    <a:pt x="50" y="1063"/>
                    <a:pt x="75" y="1088"/>
                    <a:pt x="100" y="1088"/>
                  </a:cubicBezTo>
                  <a:cubicBezTo>
                    <a:pt x="114" y="1095"/>
                    <a:pt x="129" y="1098"/>
                    <a:pt x="145" y="1098"/>
                  </a:cubicBezTo>
                  <a:cubicBezTo>
                    <a:pt x="187" y="1098"/>
                    <a:pt x="232" y="1075"/>
                    <a:pt x="251" y="1038"/>
                  </a:cubicBezTo>
                  <a:cubicBezTo>
                    <a:pt x="251" y="1038"/>
                    <a:pt x="251" y="988"/>
                    <a:pt x="276" y="888"/>
                  </a:cubicBezTo>
                  <a:cubicBezTo>
                    <a:pt x="301" y="813"/>
                    <a:pt x="301" y="687"/>
                    <a:pt x="301" y="562"/>
                  </a:cubicBezTo>
                  <a:cubicBezTo>
                    <a:pt x="301" y="437"/>
                    <a:pt x="301" y="311"/>
                    <a:pt x="301" y="236"/>
                  </a:cubicBezTo>
                  <a:cubicBezTo>
                    <a:pt x="276" y="136"/>
                    <a:pt x="251" y="86"/>
                    <a:pt x="251" y="86"/>
                  </a:cubicBezTo>
                  <a:cubicBezTo>
                    <a:pt x="251" y="36"/>
                    <a:pt x="226" y="11"/>
                    <a:pt x="201" y="11"/>
                  </a:cubicBezTo>
                  <a:cubicBezTo>
                    <a:pt x="187" y="4"/>
                    <a:pt x="174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0"/>
            <p:cNvSpPr/>
            <p:nvPr/>
          </p:nvSpPr>
          <p:spPr>
            <a:xfrm>
              <a:off x="2336640" y="1994763"/>
              <a:ext cx="231207" cy="259822"/>
            </a:xfrm>
            <a:custGeom>
              <a:avLst/>
              <a:gdLst/>
              <a:ahLst/>
              <a:cxnLst/>
              <a:rect l="l" t="t" r="r" b="b"/>
              <a:pathLst>
                <a:path w="12758" h="14337" extrusionOk="0">
                  <a:moveTo>
                    <a:pt x="5890" y="3584"/>
                  </a:moveTo>
                  <a:cubicBezTo>
                    <a:pt x="6592" y="3584"/>
                    <a:pt x="6993" y="3985"/>
                    <a:pt x="6993" y="4487"/>
                  </a:cubicBezTo>
                  <a:cubicBezTo>
                    <a:pt x="6993" y="4988"/>
                    <a:pt x="6592" y="5389"/>
                    <a:pt x="5890" y="5389"/>
                  </a:cubicBezTo>
                  <a:lnTo>
                    <a:pt x="5189" y="5389"/>
                  </a:lnTo>
                  <a:lnTo>
                    <a:pt x="5189" y="3584"/>
                  </a:lnTo>
                  <a:close/>
                  <a:moveTo>
                    <a:pt x="5991" y="8772"/>
                  </a:moveTo>
                  <a:cubicBezTo>
                    <a:pt x="6793" y="8772"/>
                    <a:pt x="7194" y="9173"/>
                    <a:pt x="7194" y="9775"/>
                  </a:cubicBezTo>
                  <a:cubicBezTo>
                    <a:pt x="7194" y="10351"/>
                    <a:pt x="6793" y="10752"/>
                    <a:pt x="5991" y="10752"/>
                  </a:cubicBezTo>
                  <a:lnTo>
                    <a:pt x="5189" y="10752"/>
                  </a:lnTo>
                  <a:lnTo>
                    <a:pt x="5189" y="8772"/>
                  </a:lnTo>
                  <a:close/>
                  <a:moveTo>
                    <a:pt x="5890" y="0"/>
                  </a:moveTo>
                  <a:cubicBezTo>
                    <a:pt x="2808" y="0"/>
                    <a:pt x="1" y="201"/>
                    <a:pt x="1" y="201"/>
                  </a:cubicBezTo>
                  <a:lnTo>
                    <a:pt x="1" y="14136"/>
                  </a:lnTo>
                  <a:cubicBezTo>
                    <a:pt x="1" y="14136"/>
                    <a:pt x="2808" y="14336"/>
                    <a:pt x="5991" y="14336"/>
                  </a:cubicBezTo>
                  <a:cubicBezTo>
                    <a:pt x="10978" y="14336"/>
                    <a:pt x="12758" y="12557"/>
                    <a:pt x="12758" y="10351"/>
                  </a:cubicBezTo>
                  <a:cubicBezTo>
                    <a:pt x="12758" y="7369"/>
                    <a:pt x="9575" y="6868"/>
                    <a:pt x="9575" y="6868"/>
                  </a:cubicBezTo>
                  <a:lnTo>
                    <a:pt x="9575" y="6767"/>
                  </a:lnTo>
                  <a:cubicBezTo>
                    <a:pt x="9575" y="6767"/>
                    <a:pt x="12156" y="6266"/>
                    <a:pt x="12156" y="3885"/>
                  </a:cubicBezTo>
                  <a:cubicBezTo>
                    <a:pt x="12156" y="1780"/>
                    <a:pt x="10377" y="0"/>
                    <a:pt x="5890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0"/>
            <p:cNvSpPr/>
            <p:nvPr/>
          </p:nvSpPr>
          <p:spPr>
            <a:xfrm>
              <a:off x="2363444" y="2017924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1"/>
                  </a:moveTo>
                  <a:cubicBezTo>
                    <a:pt x="0" y="1"/>
                    <a:pt x="0" y="903"/>
                    <a:pt x="602" y="903"/>
                  </a:cubicBezTo>
                  <a:cubicBezTo>
                    <a:pt x="1203" y="903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0"/>
            <p:cNvSpPr/>
            <p:nvPr/>
          </p:nvSpPr>
          <p:spPr>
            <a:xfrm>
              <a:off x="2422490" y="2016565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203" y="928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0"/>
            <p:cNvSpPr/>
            <p:nvPr/>
          </p:nvSpPr>
          <p:spPr>
            <a:xfrm>
              <a:off x="2485631" y="2026551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0" y="1"/>
                    <a:pt x="0" y="928"/>
                    <a:pt x="577" y="928"/>
                  </a:cubicBezTo>
                  <a:cubicBezTo>
                    <a:pt x="1178" y="928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0"/>
            <p:cNvSpPr/>
            <p:nvPr/>
          </p:nvSpPr>
          <p:spPr>
            <a:xfrm>
              <a:off x="2503337" y="2071986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577" y="0"/>
                  </a:moveTo>
                  <a:cubicBezTo>
                    <a:pt x="1" y="0"/>
                    <a:pt x="1" y="902"/>
                    <a:pt x="577" y="902"/>
                  </a:cubicBezTo>
                  <a:cubicBezTo>
                    <a:pt x="1179" y="902"/>
                    <a:pt x="1179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0"/>
            <p:cNvSpPr/>
            <p:nvPr/>
          </p:nvSpPr>
          <p:spPr>
            <a:xfrm>
              <a:off x="2461545" y="2106945"/>
              <a:ext cx="21819" cy="16836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204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0"/>
            <p:cNvSpPr/>
            <p:nvPr/>
          </p:nvSpPr>
          <p:spPr>
            <a:xfrm>
              <a:off x="2490615" y="2147378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602" y="0"/>
                  </a:moveTo>
                  <a:cubicBezTo>
                    <a:pt x="1" y="0"/>
                    <a:pt x="1" y="903"/>
                    <a:pt x="602" y="903"/>
                  </a:cubicBezTo>
                  <a:cubicBezTo>
                    <a:pt x="1179" y="903"/>
                    <a:pt x="1179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0"/>
            <p:cNvSpPr/>
            <p:nvPr/>
          </p:nvSpPr>
          <p:spPr>
            <a:xfrm>
              <a:off x="2515607" y="2192342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1"/>
                  </a:moveTo>
                  <a:cubicBezTo>
                    <a:pt x="0" y="1"/>
                    <a:pt x="0" y="928"/>
                    <a:pt x="602" y="928"/>
                  </a:cubicBezTo>
                  <a:cubicBezTo>
                    <a:pt x="1178" y="928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0"/>
            <p:cNvSpPr/>
            <p:nvPr/>
          </p:nvSpPr>
          <p:spPr>
            <a:xfrm>
              <a:off x="2451559" y="2216427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0" y="0"/>
                    <a:pt x="0" y="927"/>
                    <a:pt x="602" y="927"/>
                  </a:cubicBezTo>
                  <a:cubicBezTo>
                    <a:pt x="1178" y="927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0"/>
            <p:cNvSpPr/>
            <p:nvPr/>
          </p:nvSpPr>
          <p:spPr>
            <a:xfrm>
              <a:off x="2372524" y="2212784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577" y="0"/>
                  </a:moveTo>
                  <a:cubicBezTo>
                    <a:pt x="1" y="0"/>
                    <a:pt x="1" y="903"/>
                    <a:pt x="577" y="903"/>
                  </a:cubicBezTo>
                  <a:cubicBezTo>
                    <a:pt x="1179" y="903"/>
                    <a:pt x="1179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0"/>
            <p:cNvSpPr/>
            <p:nvPr/>
          </p:nvSpPr>
          <p:spPr>
            <a:xfrm>
              <a:off x="2374789" y="2153739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0"/>
                  </a:moveTo>
                  <a:cubicBezTo>
                    <a:pt x="1" y="0"/>
                    <a:pt x="1" y="903"/>
                    <a:pt x="602" y="903"/>
                  </a:cubicBezTo>
                  <a:cubicBezTo>
                    <a:pt x="1204" y="903"/>
                    <a:pt x="1204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0"/>
            <p:cNvSpPr/>
            <p:nvPr/>
          </p:nvSpPr>
          <p:spPr>
            <a:xfrm>
              <a:off x="2368446" y="2088333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0"/>
                  </a:moveTo>
                  <a:cubicBezTo>
                    <a:pt x="0" y="0"/>
                    <a:pt x="0" y="903"/>
                    <a:pt x="602" y="903"/>
                  </a:cubicBezTo>
                  <a:cubicBezTo>
                    <a:pt x="1203" y="903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60"/>
          <p:cNvGrpSpPr/>
          <p:nvPr/>
        </p:nvGrpSpPr>
        <p:grpSpPr>
          <a:xfrm>
            <a:off x="6854986" y="2468721"/>
            <a:ext cx="505804" cy="720204"/>
            <a:chOff x="2178116" y="3738211"/>
            <a:chExt cx="387471" cy="551711"/>
          </a:xfrm>
        </p:grpSpPr>
        <p:sp>
          <p:nvSpPr>
            <p:cNvPr id="2662" name="Google Shape;2662;p60"/>
            <p:cNvSpPr/>
            <p:nvPr/>
          </p:nvSpPr>
          <p:spPr>
            <a:xfrm>
              <a:off x="2511964" y="3824351"/>
              <a:ext cx="29087" cy="32258"/>
            </a:xfrm>
            <a:custGeom>
              <a:avLst/>
              <a:gdLst/>
              <a:ahLst/>
              <a:cxnLst/>
              <a:rect l="l" t="t" r="r" b="b"/>
              <a:pathLst>
                <a:path w="1605" h="1780" extrusionOk="0">
                  <a:moveTo>
                    <a:pt x="101" y="0"/>
                  </a:moveTo>
                  <a:lnTo>
                    <a:pt x="1" y="1780"/>
                  </a:lnTo>
                  <a:cubicBezTo>
                    <a:pt x="302" y="1705"/>
                    <a:pt x="577" y="1604"/>
                    <a:pt x="878" y="1504"/>
                  </a:cubicBezTo>
                  <a:cubicBezTo>
                    <a:pt x="1129" y="1429"/>
                    <a:pt x="1404" y="1329"/>
                    <a:pt x="1555" y="1103"/>
                  </a:cubicBezTo>
                  <a:cubicBezTo>
                    <a:pt x="1580" y="1078"/>
                    <a:pt x="1605" y="1053"/>
                    <a:pt x="1580" y="1028"/>
                  </a:cubicBezTo>
                  <a:cubicBezTo>
                    <a:pt x="1580" y="978"/>
                    <a:pt x="1555" y="953"/>
                    <a:pt x="1530" y="928"/>
                  </a:cubicBezTo>
                  <a:cubicBezTo>
                    <a:pt x="1053" y="627"/>
                    <a:pt x="577" y="326"/>
                    <a:pt x="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0"/>
            <p:cNvSpPr/>
            <p:nvPr/>
          </p:nvSpPr>
          <p:spPr>
            <a:xfrm>
              <a:off x="2474721" y="3738211"/>
              <a:ext cx="90866" cy="55274"/>
            </a:xfrm>
            <a:custGeom>
              <a:avLst/>
              <a:gdLst/>
              <a:ahLst/>
              <a:cxnLst/>
              <a:rect l="l" t="t" r="r" b="b"/>
              <a:pathLst>
                <a:path w="5014" h="3050" extrusionOk="0">
                  <a:moveTo>
                    <a:pt x="2812" y="1"/>
                  </a:moveTo>
                  <a:cubicBezTo>
                    <a:pt x="2328" y="1"/>
                    <a:pt x="1849" y="101"/>
                    <a:pt x="1429" y="317"/>
                  </a:cubicBezTo>
                  <a:cubicBezTo>
                    <a:pt x="577" y="768"/>
                    <a:pt x="1" y="1696"/>
                    <a:pt x="76" y="2648"/>
                  </a:cubicBezTo>
                  <a:lnTo>
                    <a:pt x="602" y="3049"/>
                  </a:lnTo>
                  <a:cubicBezTo>
                    <a:pt x="377" y="2297"/>
                    <a:pt x="702" y="1445"/>
                    <a:pt x="1354" y="1019"/>
                  </a:cubicBezTo>
                  <a:cubicBezTo>
                    <a:pt x="1648" y="827"/>
                    <a:pt x="1992" y="737"/>
                    <a:pt x="2339" y="737"/>
                  </a:cubicBezTo>
                  <a:cubicBezTo>
                    <a:pt x="2762" y="737"/>
                    <a:pt x="3190" y="871"/>
                    <a:pt x="3535" y="1119"/>
                  </a:cubicBezTo>
                  <a:cubicBezTo>
                    <a:pt x="3710" y="1270"/>
                    <a:pt x="3885" y="1420"/>
                    <a:pt x="4086" y="1545"/>
                  </a:cubicBezTo>
                  <a:cubicBezTo>
                    <a:pt x="4191" y="1620"/>
                    <a:pt x="4331" y="1668"/>
                    <a:pt x="4464" y="1668"/>
                  </a:cubicBezTo>
                  <a:cubicBezTo>
                    <a:pt x="4555" y="1668"/>
                    <a:pt x="4642" y="1646"/>
                    <a:pt x="4713" y="1595"/>
                  </a:cubicBezTo>
                  <a:cubicBezTo>
                    <a:pt x="4988" y="1445"/>
                    <a:pt x="5013" y="1069"/>
                    <a:pt x="4863" y="793"/>
                  </a:cubicBezTo>
                  <a:cubicBezTo>
                    <a:pt x="4738" y="543"/>
                    <a:pt x="4462" y="392"/>
                    <a:pt x="4186" y="267"/>
                  </a:cubicBezTo>
                  <a:cubicBezTo>
                    <a:pt x="3755" y="94"/>
                    <a:pt x="3281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0"/>
            <p:cNvSpPr/>
            <p:nvPr/>
          </p:nvSpPr>
          <p:spPr>
            <a:xfrm>
              <a:off x="2251243" y="3776379"/>
              <a:ext cx="268449" cy="312776"/>
            </a:xfrm>
            <a:custGeom>
              <a:avLst/>
              <a:gdLst/>
              <a:ahLst/>
              <a:cxnLst/>
              <a:rect l="l" t="t" r="r" b="b"/>
              <a:pathLst>
                <a:path w="14813" h="17259" extrusionOk="0">
                  <a:moveTo>
                    <a:pt x="10708" y="1"/>
                  </a:moveTo>
                  <a:cubicBezTo>
                    <a:pt x="9475" y="1"/>
                    <a:pt x="8233" y="446"/>
                    <a:pt x="7319" y="1294"/>
                  </a:cubicBezTo>
                  <a:cubicBezTo>
                    <a:pt x="4061" y="4251"/>
                    <a:pt x="1304" y="7910"/>
                    <a:pt x="1" y="12121"/>
                  </a:cubicBezTo>
                  <a:lnTo>
                    <a:pt x="11154" y="17259"/>
                  </a:lnTo>
                  <a:cubicBezTo>
                    <a:pt x="11680" y="15780"/>
                    <a:pt x="11404" y="14151"/>
                    <a:pt x="11204" y="12597"/>
                  </a:cubicBezTo>
                  <a:cubicBezTo>
                    <a:pt x="11003" y="11068"/>
                    <a:pt x="10953" y="9364"/>
                    <a:pt x="11830" y="8061"/>
                  </a:cubicBezTo>
                  <a:cubicBezTo>
                    <a:pt x="12231" y="7459"/>
                    <a:pt x="12808" y="7008"/>
                    <a:pt x="13309" y="6482"/>
                  </a:cubicBezTo>
                  <a:cubicBezTo>
                    <a:pt x="13911" y="5830"/>
                    <a:pt x="14412" y="5028"/>
                    <a:pt x="14612" y="4151"/>
                  </a:cubicBezTo>
                  <a:cubicBezTo>
                    <a:pt x="14813" y="3274"/>
                    <a:pt x="14688" y="2321"/>
                    <a:pt x="14161" y="1570"/>
                  </a:cubicBezTo>
                  <a:cubicBezTo>
                    <a:pt x="13785" y="1043"/>
                    <a:pt x="13234" y="642"/>
                    <a:pt x="12632" y="392"/>
                  </a:cubicBezTo>
                  <a:cubicBezTo>
                    <a:pt x="12029" y="129"/>
                    <a:pt x="11370" y="1"/>
                    <a:pt x="10708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0"/>
            <p:cNvSpPr/>
            <p:nvPr/>
          </p:nvSpPr>
          <p:spPr>
            <a:xfrm>
              <a:off x="2473815" y="3825982"/>
              <a:ext cx="16818" cy="15368"/>
            </a:xfrm>
            <a:custGeom>
              <a:avLst/>
              <a:gdLst/>
              <a:ahLst/>
              <a:cxnLst/>
              <a:rect l="l" t="t" r="r" b="b"/>
              <a:pathLst>
                <a:path w="928" h="848" extrusionOk="0">
                  <a:moveTo>
                    <a:pt x="439" y="1"/>
                  </a:moveTo>
                  <a:cubicBezTo>
                    <a:pt x="246" y="1"/>
                    <a:pt x="69" y="140"/>
                    <a:pt x="26" y="336"/>
                  </a:cubicBezTo>
                  <a:cubicBezTo>
                    <a:pt x="1" y="562"/>
                    <a:pt x="151" y="787"/>
                    <a:pt x="377" y="838"/>
                  </a:cubicBezTo>
                  <a:cubicBezTo>
                    <a:pt x="406" y="844"/>
                    <a:pt x="435" y="847"/>
                    <a:pt x="464" y="847"/>
                  </a:cubicBezTo>
                  <a:cubicBezTo>
                    <a:pt x="658" y="847"/>
                    <a:pt x="834" y="708"/>
                    <a:pt x="878" y="512"/>
                  </a:cubicBezTo>
                  <a:cubicBezTo>
                    <a:pt x="928" y="261"/>
                    <a:pt x="778" y="36"/>
                    <a:pt x="527" y="11"/>
                  </a:cubicBezTo>
                  <a:cubicBezTo>
                    <a:pt x="498" y="4"/>
                    <a:pt x="468" y="1"/>
                    <a:pt x="439" y="1"/>
                  </a:cubicBezTo>
                  <a:close/>
                </a:path>
              </a:pathLst>
            </a:custGeom>
            <a:solidFill>
              <a:srgbClr val="1E2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0"/>
            <p:cNvSpPr/>
            <p:nvPr/>
          </p:nvSpPr>
          <p:spPr>
            <a:xfrm>
              <a:off x="2389777" y="3801189"/>
              <a:ext cx="13646" cy="12450"/>
            </a:xfrm>
            <a:custGeom>
              <a:avLst/>
              <a:gdLst/>
              <a:ahLst/>
              <a:cxnLst/>
              <a:rect l="l" t="t" r="r" b="b"/>
              <a:pathLst>
                <a:path w="753" h="687" extrusionOk="0">
                  <a:moveTo>
                    <a:pt x="452" y="0"/>
                  </a:moveTo>
                  <a:cubicBezTo>
                    <a:pt x="427" y="25"/>
                    <a:pt x="377" y="25"/>
                    <a:pt x="352" y="50"/>
                  </a:cubicBezTo>
                  <a:cubicBezTo>
                    <a:pt x="327" y="75"/>
                    <a:pt x="277" y="100"/>
                    <a:pt x="252" y="100"/>
                  </a:cubicBezTo>
                  <a:cubicBezTo>
                    <a:pt x="101" y="226"/>
                    <a:pt x="51" y="426"/>
                    <a:pt x="51" y="426"/>
                  </a:cubicBezTo>
                  <a:cubicBezTo>
                    <a:pt x="1" y="476"/>
                    <a:pt x="1" y="577"/>
                    <a:pt x="76" y="652"/>
                  </a:cubicBezTo>
                  <a:cubicBezTo>
                    <a:pt x="110" y="674"/>
                    <a:pt x="149" y="687"/>
                    <a:pt x="186" y="687"/>
                  </a:cubicBezTo>
                  <a:cubicBezTo>
                    <a:pt x="231" y="687"/>
                    <a:pt x="274" y="668"/>
                    <a:pt x="302" y="627"/>
                  </a:cubicBezTo>
                  <a:cubicBezTo>
                    <a:pt x="302" y="627"/>
                    <a:pt x="477" y="602"/>
                    <a:pt x="577" y="501"/>
                  </a:cubicBezTo>
                  <a:cubicBezTo>
                    <a:pt x="602" y="476"/>
                    <a:pt x="628" y="451"/>
                    <a:pt x="628" y="426"/>
                  </a:cubicBezTo>
                  <a:cubicBezTo>
                    <a:pt x="653" y="401"/>
                    <a:pt x="678" y="376"/>
                    <a:pt x="703" y="351"/>
                  </a:cubicBezTo>
                  <a:cubicBezTo>
                    <a:pt x="728" y="301"/>
                    <a:pt x="728" y="251"/>
                    <a:pt x="728" y="251"/>
                  </a:cubicBezTo>
                  <a:cubicBezTo>
                    <a:pt x="728" y="226"/>
                    <a:pt x="753" y="226"/>
                    <a:pt x="753" y="201"/>
                  </a:cubicBezTo>
                  <a:cubicBezTo>
                    <a:pt x="753" y="100"/>
                    <a:pt x="703" y="25"/>
                    <a:pt x="602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0"/>
            <p:cNvSpPr/>
            <p:nvPr/>
          </p:nvSpPr>
          <p:spPr>
            <a:xfrm>
              <a:off x="2385246" y="3826163"/>
              <a:ext cx="10457" cy="10584"/>
            </a:xfrm>
            <a:custGeom>
              <a:avLst/>
              <a:gdLst/>
              <a:ahLst/>
              <a:cxnLst/>
              <a:rect l="l" t="t" r="r" b="b"/>
              <a:pathLst>
                <a:path w="577" h="584" extrusionOk="0">
                  <a:moveTo>
                    <a:pt x="351" y="1"/>
                  </a:moveTo>
                  <a:cubicBezTo>
                    <a:pt x="351" y="1"/>
                    <a:pt x="301" y="1"/>
                    <a:pt x="251" y="26"/>
                  </a:cubicBezTo>
                  <a:cubicBezTo>
                    <a:pt x="226" y="26"/>
                    <a:pt x="201" y="51"/>
                    <a:pt x="176" y="51"/>
                  </a:cubicBezTo>
                  <a:cubicBezTo>
                    <a:pt x="151" y="76"/>
                    <a:pt x="126" y="101"/>
                    <a:pt x="101" y="126"/>
                  </a:cubicBezTo>
                  <a:cubicBezTo>
                    <a:pt x="0" y="201"/>
                    <a:pt x="0" y="376"/>
                    <a:pt x="0" y="376"/>
                  </a:cubicBezTo>
                  <a:lnTo>
                    <a:pt x="176" y="527"/>
                  </a:lnTo>
                  <a:lnTo>
                    <a:pt x="226" y="577"/>
                  </a:lnTo>
                  <a:cubicBezTo>
                    <a:pt x="230" y="581"/>
                    <a:pt x="238" y="583"/>
                    <a:pt x="249" y="583"/>
                  </a:cubicBezTo>
                  <a:cubicBezTo>
                    <a:pt x="300" y="583"/>
                    <a:pt x="414" y="535"/>
                    <a:pt x="477" y="452"/>
                  </a:cubicBezTo>
                  <a:cubicBezTo>
                    <a:pt x="502" y="427"/>
                    <a:pt x="502" y="402"/>
                    <a:pt x="527" y="376"/>
                  </a:cubicBezTo>
                  <a:cubicBezTo>
                    <a:pt x="552" y="351"/>
                    <a:pt x="552" y="326"/>
                    <a:pt x="552" y="301"/>
                  </a:cubicBezTo>
                  <a:cubicBezTo>
                    <a:pt x="577" y="251"/>
                    <a:pt x="552" y="201"/>
                    <a:pt x="552" y="201"/>
                  </a:cubicBezTo>
                  <a:cubicBezTo>
                    <a:pt x="552" y="76"/>
                    <a:pt x="451" y="1"/>
                    <a:pt x="351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0"/>
            <p:cNvSpPr/>
            <p:nvPr/>
          </p:nvSpPr>
          <p:spPr>
            <a:xfrm>
              <a:off x="2365256" y="3822992"/>
              <a:ext cx="14099" cy="12813"/>
            </a:xfrm>
            <a:custGeom>
              <a:avLst/>
              <a:gdLst/>
              <a:ahLst/>
              <a:cxnLst/>
              <a:rect l="l" t="t" r="r" b="b"/>
              <a:pathLst>
                <a:path w="778" h="707" extrusionOk="0">
                  <a:moveTo>
                    <a:pt x="452" y="0"/>
                  </a:moveTo>
                  <a:cubicBezTo>
                    <a:pt x="427" y="25"/>
                    <a:pt x="377" y="25"/>
                    <a:pt x="326" y="50"/>
                  </a:cubicBezTo>
                  <a:cubicBezTo>
                    <a:pt x="276" y="75"/>
                    <a:pt x="226" y="125"/>
                    <a:pt x="176" y="150"/>
                  </a:cubicBezTo>
                  <a:cubicBezTo>
                    <a:pt x="101" y="226"/>
                    <a:pt x="51" y="326"/>
                    <a:pt x="26" y="426"/>
                  </a:cubicBezTo>
                  <a:cubicBezTo>
                    <a:pt x="1" y="501"/>
                    <a:pt x="1" y="551"/>
                    <a:pt x="1" y="551"/>
                  </a:cubicBezTo>
                  <a:cubicBezTo>
                    <a:pt x="22" y="639"/>
                    <a:pt x="82" y="707"/>
                    <a:pt x="163" y="707"/>
                  </a:cubicBezTo>
                  <a:cubicBezTo>
                    <a:pt x="175" y="707"/>
                    <a:pt x="188" y="705"/>
                    <a:pt x="201" y="702"/>
                  </a:cubicBezTo>
                  <a:lnTo>
                    <a:pt x="301" y="702"/>
                  </a:lnTo>
                  <a:cubicBezTo>
                    <a:pt x="301" y="702"/>
                    <a:pt x="452" y="627"/>
                    <a:pt x="552" y="501"/>
                  </a:cubicBezTo>
                  <a:cubicBezTo>
                    <a:pt x="577" y="476"/>
                    <a:pt x="577" y="451"/>
                    <a:pt x="602" y="426"/>
                  </a:cubicBezTo>
                  <a:cubicBezTo>
                    <a:pt x="627" y="401"/>
                    <a:pt x="652" y="376"/>
                    <a:pt x="677" y="351"/>
                  </a:cubicBezTo>
                  <a:cubicBezTo>
                    <a:pt x="702" y="301"/>
                    <a:pt x="727" y="251"/>
                    <a:pt x="727" y="251"/>
                  </a:cubicBezTo>
                  <a:cubicBezTo>
                    <a:pt x="727" y="226"/>
                    <a:pt x="752" y="226"/>
                    <a:pt x="752" y="201"/>
                  </a:cubicBezTo>
                  <a:cubicBezTo>
                    <a:pt x="778" y="100"/>
                    <a:pt x="702" y="25"/>
                    <a:pt x="627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0"/>
            <p:cNvSpPr/>
            <p:nvPr/>
          </p:nvSpPr>
          <p:spPr>
            <a:xfrm>
              <a:off x="2365256" y="3848781"/>
              <a:ext cx="13193" cy="16129"/>
            </a:xfrm>
            <a:custGeom>
              <a:avLst/>
              <a:gdLst/>
              <a:ahLst/>
              <a:cxnLst/>
              <a:rect l="l" t="t" r="r" b="b"/>
              <a:pathLst>
                <a:path w="728" h="890" extrusionOk="0">
                  <a:moveTo>
                    <a:pt x="583" y="1"/>
                  </a:moveTo>
                  <a:cubicBezTo>
                    <a:pt x="572" y="1"/>
                    <a:pt x="562" y="2"/>
                    <a:pt x="552" y="6"/>
                  </a:cubicBezTo>
                  <a:lnTo>
                    <a:pt x="527" y="6"/>
                  </a:lnTo>
                  <a:cubicBezTo>
                    <a:pt x="527" y="6"/>
                    <a:pt x="477" y="6"/>
                    <a:pt x="377" y="56"/>
                  </a:cubicBezTo>
                  <a:cubicBezTo>
                    <a:pt x="351" y="81"/>
                    <a:pt x="301" y="131"/>
                    <a:pt x="251" y="156"/>
                  </a:cubicBezTo>
                  <a:cubicBezTo>
                    <a:pt x="226" y="206"/>
                    <a:pt x="176" y="256"/>
                    <a:pt x="126" y="306"/>
                  </a:cubicBezTo>
                  <a:cubicBezTo>
                    <a:pt x="76" y="407"/>
                    <a:pt x="26" y="532"/>
                    <a:pt x="26" y="607"/>
                  </a:cubicBezTo>
                  <a:cubicBezTo>
                    <a:pt x="1" y="707"/>
                    <a:pt x="26" y="783"/>
                    <a:pt x="26" y="783"/>
                  </a:cubicBezTo>
                  <a:cubicBezTo>
                    <a:pt x="46" y="844"/>
                    <a:pt x="101" y="889"/>
                    <a:pt x="161" y="889"/>
                  </a:cubicBezTo>
                  <a:cubicBezTo>
                    <a:pt x="174" y="889"/>
                    <a:pt x="188" y="887"/>
                    <a:pt x="201" y="883"/>
                  </a:cubicBezTo>
                  <a:lnTo>
                    <a:pt x="326" y="858"/>
                  </a:lnTo>
                  <a:cubicBezTo>
                    <a:pt x="326" y="858"/>
                    <a:pt x="477" y="733"/>
                    <a:pt x="577" y="582"/>
                  </a:cubicBezTo>
                  <a:cubicBezTo>
                    <a:pt x="577" y="532"/>
                    <a:pt x="602" y="482"/>
                    <a:pt x="627" y="457"/>
                  </a:cubicBezTo>
                  <a:cubicBezTo>
                    <a:pt x="652" y="407"/>
                    <a:pt x="652" y="382"/>
                    <a:pt x="677" y="357"/>
                  </a:cubicBezTo>
                  <a:cubicBezTo>
                    <a:pt x="702" y="281"/>
                    <a:pt x="727" y="231"/>
                    <a:pt x="727" y="231"/>
                  </a:cubicBezTo>
                  <a:cubicBezTo>
                    <a:pt x="727" y="206"/>
                    <a:pt x="727" y="181"/>
                    <a:pt x="727" y="156"/>
                  </a:cubicBezTo>
                  <a:cubicBezTo>
                    <a:pt x="727" y="69"/>
                    <a:pt x="652" y="1"/>
                    <a:pt x="583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0"/>
            <p:cNvSpPr/>
            <p:nvPr/>
          </p:nvSpPr>
          <p:spPr>
            <a:xfrm>
              <a:off x="2340736" y="3854327"/>
              <a:ext cx="12269" cy="12758"/>
            </a:xfrm>
            <a:custGeom>
              <a:avLst/>
              <a:gdLst/>
              <a:ahLst/>
              <a:cxnLst/>
              <a:rect l="l" t="t" r="r" b="b"/>
              <a:pathLst>
                <a:path w="677" h="704" extrusionOk="0">
                  <a:moveTo>
                    <a:pt x="376" y="0"/>
                  </a:moveTo>
                  <a:cubicBezTo>
                    <a:pt x="351" y="25"/>
                    <a:pt x="301" y="25"/>
                    <a:pt x="276" y="51"/>
                  </a:cubicBezTo>
                  <a:cubicBezTo>
                    <a:pt x="251" y="76"/>
                    <a:pt x="201" y="101"/>
                    <a:pt x="176" y="126"/>
                  </a:cubicBezTo>
                  <a:cubicBezTo>
                    <a:pt x="50" y="251"/>
                    <a:pt x="25" y="452"/>
                    <a:pt x="50" y="452"/>
                  </a:cubicBezTo>
                  <a:cubicBezTo>
                    <a:pt x="0" y="527"/>
                    <a:pt x="25" y="627"/>
                    <a:pt x="100" y="677"/>
                  </a:cubicBezTo>
                  <a:cubicBezTo>
                    <a:pt x="127" y="695"/>
                    <a:pt x="157" y="703"/>
                    <a:pt x="185" y="703"/>
                  </a:cubicBezTo>
                  <a:cubicBezTo>
                    <a:pt x="237" y="703"/>
                    <a:pt x="285" y="676"/>
                    <a:pt x="301" y="627"/>
                  </a:cubicBezTo>
                  <a:cubicBezTo>
                    <a:pt x="326" y="627"/>
                    <a:pt x="476" y="577"/>
                    <a:pt x="552" y="477"/>
                  </a:cubicBezTo>
                  <a:cubicBezTo>
                    <a:pt x="552" y="452"/>
                    <a:pt x="577" y="427"/>
                    <a:pt x="602" y="401"/>
                  </a:cubicBezTo>
                  <a:cubicBezTo>
                    <a:pt x="602" y="376"/>
                    <a:pt x="627" y="351"/>
                    <a:pt x="627" y="326"/>
                  </a:cubicBezTo>
                  <a:cubicBezTo>
                    <a:pt x="652" y="276"/>
                    <a:pt x="677" y="226"/>
                    <a:pt x="677" y="226"/>
                  </a:cubicBezTo>
                  <a:lnTo>
                    <a:pt x="677" y="201"/>
                  </a:lnTo>
                  <a:cubicBezTo>
                    <a:pt x="677" y="101"/>
                    <a:pt x="602" y="25"/>
                    <a:pt x="501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0"/>
            <p:cNvSpPr/>
            <p:nvPr/>
          </p:nvSpPr>
          <p:spPr>
            <a:xfrm>
              <a:off x="2343001" y="3879228"/>
              <a:ext cx="11834" cy="15241"/>
            </a:xfrm>
            <a:custGeom>
              <a:avLst/>
              <a:gdLst/>
              <a:ahLst/>
              <a:cxnLst/>
              <a:rect l="l" t="t" r="r" b="b"/>
              <a:pathLst>
                <a:path w="653" h="841" extrusionOk="0">
                  <a:moveTo>
                    <a:pt x="507" y="0"/>
                  </a:moveTo>
                  <a:cubicBezTo>
                    <a:pt x="497" y="0"/>
                    <a:pt x="487" y="2"/>
                    <a:pt x="477" y="5"/>
                  </a:cubicBezTo>
                  <a:lnTo>
                    <a:pt x="452" y="5"/>
                  </a:lnTo>
                  <a:cubicBezTo>
                    <a:pt x="452" y="5"/>
                    <a:pt x="401" y="5"/>
                    <a:pt x="326" y="55"/>
                  </a:cubicBezTo>
                  <a:cubicBezTo>
                    <a:pt x="301" y="80"/>
                    <a:pt x="251" y="105"/>
                    <a:pt x="226" y="130"/>
                  </a:cubicBezTo>
                  <a:cubicBezTo>
                    <a:pt x="201" y="155"/>
                    <a:pt x="151" y="205"/>
                    <a:pt x="126" y="256"/>
                  </a:cubicBezTo>
                  <a:cubicBezTo>
                    <a:pt x="0" y="406"/>
                    <a:pt x="51" y="631"/>
                    <a:pt x="51" y="631"/>
                  </a:cubicBezTo>
                  <a:cubicBezTo>
                    <a:pt x="26" y="732"/>
                    <a:pt x="76" y="807"/>
                    <a:pt x="151" y="832"/>
                  </a:cubicBezTo>
                  <a:cubicBezTo>
                    <a:pt x="169" y="838"/>
                    <a:pt x="188" y="841"/>
                    <a:pt x="207" y="841"/>
                  </a:cubicBezTo>
                  <a:cubicBezTo>
                    <a:pt x="269" y="841"/>
                    <a:pt x="332" y="808"/>
                    <a:pt x="351" y="732"/>
                  </a:cubicBezTo>
                  <a:cubicBezTo>
                    <a:pt x="351" y="732"/>
                    <a:pt x="502" y="631"/>
                    <a:pt x="552" y="506"/>
                  </a:cubicBezTo>
                  <a:cubicBezTo>
                    <a:pt x="577" y="481"/>
                    <a:pt x="602" y="431"/>
                    <a:pt x="602" y="406"/>
                  </a:cubicBezTo>
                  <a:cubicBezTo>
                    <a:pt x="627" y="381"/>
                    <a:pt x="627" y="331"/>
                    <a:pt x="627" y="306"/>
                  </a:cubicBezTo>
                  <a:cubicBezTo>
                    <a:pt x="652" y="256"/>
                    <a:pt x="652" y="205"/>
                    <a:pt x="652" y="205"/>
                  </a:cubicBezTo>
                  <a:cubicBezTo>
                    <a:pt x="652" y="180"/>
                    <a:pt x="652" y="180"/>
                    <a:pt x="652" y="155"/>
                  </a:cubicBezTo>
                  <a:cubicBezTo>
                    <a:pt x="652" y="68"/>
                    <a:pt x="577" y="0"/>
                    <a:pt x="507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0"/>
            <p:cNvSpPr/>
            <p:nvPr/>
          </p:nvSpPr>
          <p:spPr>
            <a:xfrm>
              <a:off x="2317556" y="3880551"/>
              <a:ext cx="13646" cy="18866"/>
            </a:xfrm>
            <a:custGeom>
              <a:avLst/>
              <a:gdLst/>
              <a:ahLst/>
              <a:cxnLst/>
              <a:rect l="l" t="t" r="r" b="b"/>
              <a:pathLst>
                <a:path w="753" h="1041" extrusionOk="0">
                  <a:moveTo>
                    <a:pt x="594" y="1"/>
                  </a:moveTo>
                  <a:cubicBezTo>
                    <a:pt x="580" y="1"/>
                    <a:pt x="566" y="3"/>
                    <a:pt x="552" y="7"/>
                  </a:cubicBezTo>
                  <a:lnTo>
                    <a:pt x="527" y="7"/>
                  </a:lnTo>
                  <a:cubicBezTo>
                    <a:pt x="527" y="7"/>
                    <a:pt x="477" y="32"/>
                    <a:pt x="402" y="107"/>
                  </a:cubicBezTo>
                  <a:cubicBezTo>
                    <a:pt x="352" y="132"/>
                    <a:pt x="302" y="157"/>
                    <a:pt x="252" y="208"/>
                  </a:cubicBezTo>
                  <a:cubicBezTo>
                    <a:pt x="227" y="258"/>
                    <a:pt x="176" y="308"/>
                    <a:pt x="151" y="358"/>
                  </a:cubicBezTo>
                  <a:cubicBezTo>
                    <a:pt x="76" y="483"/>
                    <a:pt x="26" y="609"/>
                    <a:pt x="1" y="709"/>
                  </a:cubicBezTo>
                  <a:cubicBezTo>
                    <a:pt x="1" y="809"/>
                    <a:pt x="1" y="884"/>
                    <a:pt x="1" y="884"/>
                  </a:cubicBezTo>
                  <a:cubicBezTo>
                    <a:pt x="1" y="909"/>
                    <a:pt x="26" y="959"/>
                    <a:pt x="51" y="985"/>
                  </a:cubicBezTo>
                  <a:cubicBezTo>
                    <a:pt x="76" y="1022"/>
                    <a:pt x="120" y="1041"/>
                    <a:pt x="167" y="1041"/>
                  </a:cubicBezTo>
                  <a:cubicBezTo>
                    <a:pt x="214" y="1041"/>
                    <a:pt x="264" y="1022"/>
                    <a:pt x="302" y="985"/>
                  </a:cubicBezTo>
                  <a:cubicBezTo>
                    <a:pt x="302" y="985"/>
                    <a:pt x="352" y="959"/>
                    <a:pt x="402" y="884"/>
                  </a:cubicBezTo>
                  <a:cubicBezTo>
                    <a:pt x="452" y="809"/>
                    <a:pt x="527" y="734"/>
                    <a:pt x="577" y="634"/>
                  </a:cubicBezTo>
                  <a:cubicBezTo>
                    <a:pt x="602" y="584"/>
                    <a:pt x="628" y="533"/>
                    <a:pt x="653" y="483"/>
                  </a:cubicBezTo>
                  <a:cubicBezTo>
                    <a:pt x="678" y="433"/>
                    <a:pt x="678" y="383"/>
                    <a:pt x="703" y="358"/>
                  </a:cubicBezTo>
                  <a:cubicBezTo>
                    <a:pt x="728" y="283"/>
                    <a:pt x="753" y="208"/>
                    <a:pt x="753" y="208"/>
                  </a:cubicBezTo>
                  <a:cubicBezTo>
                    <a:pt x="753" y="183"/>
                    <a:pt x="753" y="157"/>
                    <a:pt x="753" y="107"/>
                  </a:cubicBezTo>
                  <a:cubicBezTo>
                    <a:pt x="732" y="45"/>
                    <a:pt x="661" y="1"/>
                    <a:pt x="594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0"/>
            <p:cNvSpPr/>
            <p:nvPr/>
          </p:nvSpPr>
          <p:spPr>
            <a:xfrm>
              <a:off x="2324824" y="3911433"/>
              <a:ext cx="11834" cy="15748"/>
            </a:xfrm>
            <a:custGeom>
              <a:avLst/>
              <a:gdLst/>
              <a:ahLst/>
              <a:cxnLst/>
              <a:rect l="l" t="t" r="r" b="b"/>
              <a:pathLst>
                <a:path w="653" h="869" extrusionOk="0">
                  <a:moveTo>
                    <a:pt x="476" y="1"/>
                  </a:moveTo>
                  <a:cubicBezTo>
                    <a:pt x="461" y="1"/>
                    <a:pt x="444" y="3"/>
                    <a:pt x="427" y="7"/>
                  </a:cubicBezTo>
                  <a:lnTo>
                    <a:pt x="402" y="7"/>
                  </a:lnTo>
                  <a:cubicBezTo>
                    <a:pt x="402" y="7"/>
                    <a:pt x="352" y="32"/>
                    <a:pt x="302" y="57"/>
                  </a:cubicBezTo>
                  <a:cubicBezTo>
                    <a:pt x="277" y="83"/>
                    <a:pt x="227" y="108"/>
                    <a:pt x="201" y="158"/>
                  </a:cubicBezTo>
                  <a:cubicBezTo>
                    <a:pt x="176" y="183"/>
                    <a:pt x="151" y="233"/>
                    <a:pt x="101" y="283"/>
                  </a:cubicBezTo>
                  <a:cubicBezTo>
                    <a:pt x="1" y="433"/>
                    <a:pt x="26" y="659"/>
                    <a:pt x="51" y="659"/>
                  </a:cubicBezTo>
                  <a:cubicBezTo>
                    <a:pt x="1" y="734"/>
                    <a:pt x="51" y="834"/>
                    <a:pt x="151" y="859"/>
                  </a:cubicBezTo>
                  <a:cubicBezTo>
                    <a:pt x="169" y="865"/>
                    <a:pt x="187" y="869"/>
                    <a:pt x="204" y="869"/>
                  </a:cubicBezTo>
                  <a:cubicBezTo>
                    <a:pt x="261" y="869"/>
                    <a:pt x="314" y="836"/>
                    <a:pt x="352" y="759"/>
                  </a:cubicBezTo>
                  <a:cubicBezTo>
                    <a:pt x="352" y="759"/>
                    <a:pt x="502" y="659"/>
                    <a:pt x="552" y="509"/>
                  </a:cubicBezTo>
                  <a:cubicBezTo>
                    <a:pt x="577" y="484"/>
                    <a:pt x="577" y="433"/>
                    <a:pt x="602" y="408"/>
                  </a:cubicBezTo>
                  <a:cubicBezTo>
                    <a:pt x="602" y="383"/>
                    <a:pt x="628" y="333"/>
                    <a:pt x="628" y="308"/>
                  </a:cubicBezTo>
                  <a:cubicBezTo>
                    <a:pt x="628" y="233"/>
                    <a:pt x="653" y="183"/>
                    <a:pt x="653" y="183"/>
                  </a:cubicBezTo>
                  <a:cubicBezTo>
                    <a:pt x="653" y="158"/>
                    <a:pt x="628" y="158"/>
                    <a:pt x="628" y="133"/>
                  </a:cubicBezTo>
                  <a:cubicBezTo>
                    <a:pt x="607" y="50"/>
                    <a:pt x="552" y="1"/>
                    <a:pt x="476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0"/>
            <p:cNvSpPr/>
            <p:nvPr/>
          </p:nvSpPr>
          <p:spPr>
            <a:xfrm>
              <a:off x="2297131" y="3919262"/>
              <a:ext cx="10910" cy="19482"/>
            </a:xfrm>
            <a:custGeom>
              <a:avLst/>
              <a:gdLst/>
              <a:ahLst/>
              <a:cxnLst/>
              <a:rect l="l" t="t" r="r" b="b"/>
              <a:pathLst>
                <a:path w="602" h="1075" extrusionOk="0">
                  <a:moveTo>
                    <a:pt x="437" y="0"/>
                  </a:moveTo>
                  <a:cubicBezTo>
                    <a:pt x="407" y="0"/>
                    <a:pt x="378" y="9"/>
                    <a:pt x="351" y="26"/>
                  </a:cubicBezTo>
                  <a:lnTo>
                    <a:pt x="326" y="26"/>
                  </a:lnTo>
                  <a:cubicBezTo>
                    <a:pt x="326" y="26"/>
                    <a:pt x="276" y="52"/>
                    <a:pt x="226" y="127"/>
                  </a:cubicBezTo>
                  <a:cubicBezTo>
                    <a:pt x="176" y="177"/>
                    <a:pt x="151" y="227"/>
                    <a:pt x="125" y="277"/>
                  </a:cubicBezTo>
                  <a:cubicBezTo>
                    <a:pt x="100" y="327"/>
                    <a:pt x="75" y="377"/>
                    <a:pt x="50" y="453"/>
                  </a:cubicBezTo>
                  <a:cubicBezTo>
                    <a:pt x="0" y="578"/>
                    <a:pt x="0" y="703"/>
                    <a:pt x="0" y="803"/>
                  </a:cubicBezTo>
                  <a:cubicBezTo>
                    <a:pt x="0" y="904"/>
                    <a:pt x="25" y="954"/>
                    <a:pt x="25" y="954"/>
                  </a:cubicBezTo>
                  <a:cubicBezTo>
                    <a:pt x="50" y="1004"/>
                    <a:pt x="75" y="1029"/>
                    <a:pt x="100" y="1029"/>
                  </a:cubicBezTo>
                  <a:cubicBezTo>
                    <a:pt x="132" y="1060"/>
                    <a:pt x="168" y="1074"/>
                    <a:pt x="204" y="1074"/>
                  </a:cubicBezTo>
                  <a:cubicBezTo>
                    <a:pt x="255" y="1074"/>
                    <a:pt x="307" y="1048"/>
                    <a:pt x="351" y="1004"/>
                  </a:cubicBezTo>
                  <a:cubicBezTo>
                    <a:pt x="351" y="1004"/>
                    <a:pt x="376" y="954"/>
                    <a:pt x="426" y="879"/>
                  </a:cubicBezTo>
                  <a:cubicBezTo>
                    <a:pt x="451" y="803"/>
                    <a:pt x="501" y="703"/>
                    <a:pt x="526" y="603"/>
                  </a:cubicBezTo>
                  <a:cubicBezTo>
                    <a:pt x="552" y="553"/>
                    <a:pt x="552" y="503"/>
                    <a:pt x="577" y="453"/>
                  </a:cubicBezTo>
                  <a:cubicBezTo>
                    <a:pt x="577" y="402"/>
                    <a:pt x="577" y="352"/>
                    <a:pt x="577" y="302"/>
                  </a:cubicBezTo>
                  <a:cubicBezTo>
                    <a:pt x="602" y="227"/>
                    <a:pt x="602" y="152"/>
                    <a:pt x="602" y="152"/>
                  </a:cubicBezTo>
                  <a:cubicBezTo>
                    <a:pt x="602" y="127"/>
                    <a:pt x="577" y="102"/>
                    <a:pt x="577" y="77"/>
                  </a:cubicBezTo>
                  <a:cubicBezTo>
                    <a:pt x="544" y="28"/>
                    <a:pt x="491" y="0"/>
                    <a:pt x="437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0"/>
            <p:cNvSpPr/>
            <p:nvPr/>
          </p:nvSpPr>
          <p:spPr>
            <a:xfrm>
              <a:off x="2178116" y="3955617"/>
              <a:ext cx="281624" cy="334306"/>
            </a:xfrm>
            <a:custGeom>
              <a:avLst/>
              <a:gdLst/>
              <a:ahLst/>
              <a:cxnLst/>
              <a:rect l="l" t="t" r="r" b="b"/>
              <a:pathLst>
                <a:path w="15540" h="18447" extrusionOk="0">
                  <a:moveTo>
                    <a:pt x="7770" y="4888"/>
                  </a:moveTo>
                  <a:cubicBezTo>
                    <a:pt x="8973" y="4888"/>
                    <a:pt x="9951" y="5890"/>
                    <a:pt x="9951" y="7269"/>
                  </a:cubicBezTo>
                  <a:cubicBezTo>
                    <a:pt x="9951" y="8672"/>
                    <a:pt x="8973" y="9675"/>
                    <a:pt x="7770" y="9675"/>
                  </a:cubicBezTo>
                  <a:cubicBezTo>
                    <a:pt x="6567" y="9675"/>
                    <a:pt x="5565" y="8672"/>
                    <a:pt x="5565" y="7269"/>
                  </a:cubicBezTo>
                  <a:cubicBezTo>
                    <a:pt x="5565" y="5890"/>
                    <a:pt x="6567" y="4888"/>
                    <a:pt x="7770" y="4888"/>
                  </a:cubicBezTo>
                  <a:close/>
                  <a:moveTo>
                    <a:pt x="7770" y="0"/>
                  </a:moveTo>
                  <a:cubicBezTo>
                    <a:pt x="3184" y="0"/>
                    <a:pt x="1" y="3183"/>
                    <a:pt x="1" y="7269"/>
                  </a:cubicBezTo>
                  <a:cubicBezTo>
                    <a:pt x="1" y="11254"/>
                    <a:pt x="2983" y="14261"/>
                    <a:pt x="6868" y="14462"/>
                  </a:cubicBezTo>
                  <a:cubicBezTo>
                    <a:pt x="6868" y="14462"/>
                    <a:pt x="8773" y="18447"/>
                    <a:pt x="12958" y="18447"/>
                  </a:cubicBezTo>
                  <a:cubicBezTo>
                    <a:pt x="13936" y="18447"/>
                    <a:pt x="14738" y="18246"/>
                    <a:pt x="14738" y="18246"/>
                  </a:cubicBezTo>
                  <a:lnTo>
                    <a:pt x="14738" y="14662"/>
                  </a:lnTo>
                  <a:cubicBezTo>
                    <a:pt x="14738" y="14662"/>
                    <a:pt x="14136" y="14863"/>
                    <a:pt x="13560" y="14863"/>
                  </a:cubicBezTo>
                  <a:cubicBezTo>
                    <a:pt x="12156" y="14863"/>
                    <a:pt x="11655" y="13660"/>
                    <a:pt x="11655" y="13660"/>
                  </a:cubicBezTo>
                  <a:cubicBezTo>
                    <a:pt x="11655" y="13660"/>
                    <a:pt x="15540" y="11955"/>
                    <a:pt x="15540" y="7269"/>
                  </a:cubicBezTo>
                  <a:cubicBezTo>
                    <a:pt x="15540" y="3183"/>
                    <a:pt x="12357" y="0"/>
                    <a:pt x="7770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0"/>
            <p:cNvSpPr/>
            <p:nvPr/>
          </p:nvSpPr>
          <p:spPr>
            <a:xfrm>
              <a:off x="2371618" y="3989689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0" y="0"/>
                    <a:pt x="0" y="927"/>
                    <a:pt x="602" y="927"/>
                  </a:cubicBezTo>
                  <a:cubicBezTo>
                    <a:pt x="1178" y="927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0"/>
            <p:cNvSpPr/>
            <p:nvPr/>
          </p:nvSpPr>
          <p:spPr>
            <a:xfrm>
              <a:off x="2361632" y="4045997"/>
              <a:ext cx="21819" cy="16383"/>
            </a:xfrm>
            <a:custGeom>
              <a:avLst/>
              <a:gdLst/>
              <a:ahLst/>
              <a:cxnLst/>
              <a:rect l="l" t="t" r="r" b="b"/>
              <a:pathLst>
                <a:path w="1204" h="904" extrusionOk="0">
                  <a:moveTo>
                    <a:pt x="602" y="1"/>
                  </a:moveTo>
                  <a:cubicBezTo>
                    <a:pt x="0" y="1"/>
                    <a:pt x="0" y="903"/>
                    <a:pt x="602" y="903"/>
                  </a:cubicBezTo>
                  <a:cubicBezTo>
                    <a:pt x="1203" y="903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0"/>
            <p:cNvSpPr/>
            <p:nvPr/>
          </p:nvSpPr>
          <p:spPr>
            <a:xfrm>
              <a:off x="2420224" y="4056907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178" y="928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0"/>
            <p:cNvSpPr/>
            <p:nvPr/>
          </p:nvSpPr>
          <p:spPr>
            <a:xfrm>
              <a:off x="2377526" y="4105514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0" y="0"/>
                    <a:pt x="0" y="927"/>
                    <a:pt x="602" y="927"/>
                  </a:cubicBezTo>
                  <a:cubicBezTo>
                    <a:pt x="1203" y="927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0"/>
            <p:cNvSpPr/>
            <p:nvPr/>
          </p:nvSpPr>
          <p:spPr>
            <a:xfrm>
              <a:off x="2352081" y="4161822"/>
              <a:ext cx="21366" cy="16383"/>
            </a:xfrm>
            <a:custGeom>
              <a:avLst/>
              <a:gdLst/>
              <a:ahLst/>
              <a:cxnLst/>
              <a:rect l="l" t="t" r="r" b="b"/>
              <a:pathLst>
                <a:path w="1179" h="904" extrusionOk="0">
                  <a:moveTo>
                    <a:pt x="602" y="1"/>
                  </a:moveTo>
                  <a:cubicBezTo>
                    <a:pt x="1" y="1"/>
                    <a:pt x="1" y="903"/>
                    <a:pt x="602" y="903"/>
                  </a:cubicBezTo>
                  <a:cubicBezTo>
                    <a:pt x="1179" y="903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0"/>
            <p:cNvSpPr/>
            <p:nvPr/>
          </p:nvSpPr>
          <p:spPr>
            <a:xfrm>
              <a:off x="2287580" y="4146835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0"/>
            <p:cNvSpPr/>
            <p:nvPr/>
          </p:nvSpPr>
          <p:spPr>
            <a:xfrm>
              <a:off x="2226723" y="4160463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0" y="1"/>
                    <a:pt x="0" y="928"/>
                    <a:pt x="577" y="928"/>
                  </a:cubicBezTo>
                  <a:cubicBezTo>
                    <a:pt x="1178" y="928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0"/>
            <p:cNvSpPr/>
            <p:nvPr/>
          </p:nvSpPr>
          <p:spPr>
            <a:xfrm>
              <a:off x="2235349" y="4099606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577" y="0"/>
                  </a:moveTo>
                  <a:cubicBezTo>
                    <a:pt x="1" y="0"/>
                    <a:pt x="1" y="903"/>
                    <a:pt x="577" y="903"/>
                  </a:cubicBezTo>
                  <a:cubicBezTo>
                    <a:pt x="1179" y="903"/>
                    <a:pt x="1179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0"/>
            <p:cNvSpPr/>
            <p:nvPr/>
          </p:nvSpPr>
          <p:spPr>
            <a:xfrm>
              <a:off x="2191292" y="4046922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1" y="0"/>
                    <a:pt x="1" y="927"/>
                    <a:pt x="602" y="927"/>
                  </a:cubicBezTo>
                  <a:cubicBezTo>
                    <a:pt x="1178" y="927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0"/>
            <p:cNvSpPr/>
            <p:nvPr/>
          </p:nvSpPr>
          <p:spPr>
            <a:xfrm>
              <a:off x="2252149" y="4025119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1" y="0"/>
                    <a:pt x="1" y="927"/>
                    <a:pt x="602" y="927"/>
                  </a:cubicBezTo>
                  <a:cubicBezTo>
                    <a:pt x="1179" y="927"/>
                    <a:pt x="1179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2304399" y="3987405"/>
              <a:ext cx="21819" cy="16836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602" y="1"/>
                  </a:moveTo>
                  <a:cubicBezTo>
                    <a:pt x="0" y="1"/>
                    <a:pt x="0" y="928"/>
                    <a:pt x="602" y="928"/>
                  </a:cubicBezTo>
                  <a:cubicBezTo>
                    <a:pt x="1203" y="928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60"/>
            <p:cNvSpPr/>
            <p:nvPr/>
          </p:nvSpPr>
          <p:spPr>
            <a:xfrm>
              <a:off x="2321652" y="4201802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1" y="0"/>
                    <a:pt x="1" y="928"/>
                    <a:pt x="602" y="928"/>
                  </a:cubicBezTo>
                  <a:cubicBezTo>
                    <a:pt x="1178" y="928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0"/>
            <p:cNvSpPr/>
            <p:nvPr/>
          </p:nvSpPr>
          <p:spPr>
            <a:xfrm>
              <a:off x="2355724" y="4235874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178" y="928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0"/>
            <p:cNvSpPr/>
            <p:nvPr/>
          </p:nvSpPr>
          <p:spPr>
            <a:xfrm>
              <a:off x="2400687" y="4245860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1"/>
                  </a:moveTo>
                  <a:cubicBezTo>
                    <a:pt x="0" y="1"/>
                    <a:pt x="0" y="903"/>
                    <a:pt x="602" y="903"/>
                  </a:cubicBezTo>
                  <a:cubicBezTo>
                    <a:pt x="1203" y="903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0" name="Google Shape;2690;p60"/>
          <p:cNvGrpSpPr/>
          <p:nvPr/>
        </p:nvGrpSpPr>
        <p:grpSpPr>
          <a:xfrm>
            <a:off x="2994355" y="3521848"/>
            <a:ext cx="528919" cy="754819"/>
            <a:chOff x="4315224" y="3693085"/>
            <a:chExt cx="405178" cy="578228"/>
          </a:xfrm>
        </p:grpSpPr>
        <p:sp>
          <p:nvSpPr>
            <p:cNvPr id="2691" name="Google Shape;2691;p60"/>
            <p:cNvSpPr/>
            <p:nvPr/>
          </p:nvSpPr>
          <p:spPr>
            <a:xfrm>
              <a:off x="4315224" y="3815362"/>
              <a:ext cx="198043" cy="240776"/>
            </a:xfrm>
            <a:custGeom>
              <a:avLst/>
              <a:gdLst/>
              <a:ahLst/>
              <a:cxnLst/>
              <a:rect l="l" t="t" r="r" b="b"/>
              <a:pathLst>
                <a:path w="10928" h="13286" extrusionOk="0">
                  <a:moveTo>
                    <a:pt x="8461" y="0"/>
                  </a:moveTo>
                  <a:cubicBezTo>
                    <a:pt x="8254" y="0"/>
                    <a:pt x="8039" y="43"/>
                    <a:pt x="7820" y="145"/>
                  </a:cubicBezTo>
                  <a:cubicBezTo>
                    <a:pt x="7193" y="421"/>
                    <a:pt x="6592" y="797"/>
                    <a:pt x="6366" y="1449"/>
                  </a:cubicBezTo>
                  <a:cubicBezTo>
                    <a:pt x="6166" y="2100"/>
                    <a:pt x="6191" y="2652"/>
                    <a:pt x="6441" y="3303"/>
                  </a:cubicBezTo>
                  <a:cubicBezTo>
                    <a:pt x="6542" y="3604"/>
                    <a:pt x="6667" y="3905"/>
                    <a:pt x="6692" y="4231"/>
                  </a:cubicBezTo>
                  <a:cubicBezTo>
                    <a:pt x="6742" y="4556"/>
                    <a:pt x="6642" y="4907"/>
                    <a:pt x="6366" y="5083"/>
                  </a:cubicBezTo>
                  <a:cubicBezTo>
                    <a:pt x="6115" y="5283"/>
                    <a:pt x="5740" y="5258"/>
                    <a:pt x="5414" y="5333"/>
                  </a:cubicBezTo>
                  <a:cubicBezTo>
                    <a:pt x="4837" y="5459"/>
                    <a:pt x="4386" y="6035"/>
                    <a:pt x="4361" y="6637"/>
                  </a:cubicBezTo>
                  <a:cubicBezTo>
                    <a:pt x="4361" y="7238"/>
                    <a:pt x="4737" y="7764"/>
                    <a:pt x="4862" y="8341"/>
                  </a:cubicBezTo>
                  <a:cubicBezTo>
                    <a:pt x="5163" y="9494"/>
                    <a:pt x="4461" y="10747"/>
                    <a:pt x="3459" y="11348"/>
                  </a:cubicBezTo>
                  <a:cubicBezTo>
                    <a:pt x="2819" y="11723"/>
                    <a:pt x="2081" y="11874"/>
                    <a:pt x="1337" y="11874"/>
                  </a:cubicBezTo>
                  <a:cubicBezTo>
                    <a:pt x="887" y="11874"/>
                    <a:pt x="435" y="11819"/>
                    <a:pt x="0" y="11724"/>
                  </a:cubicBezTo>
                  <a:lnTo>
                    <a:pt x="0" y="11724"/>
                  </a:lnTo>
                  <a:cubicBezTo>
                    <a:pt x="1178" y="12737"/>
                    <a:pt x="2709" y="13285"/>
                    <a:pt x="4262" y="13285"/>
                  </a:cubicBezTo>
                  <a:cubicBezTo>
                    <a:pt x="4362" y="13285"/>
                    <a:pt x="4462" y="13283"/>
                    <a:pt x="4562" y="13278"/>
                  </a:cubicBezTo>
                  <a:cubicBezTo>
                    <a:pt x="6191" y="13178"/>
                    <a:pt x="7795" y="12401"/>
                    <a:pt x="8897" y="11198"/>
                  </a:cubicBezTo>
                  <a:cubicBezTo>
                    <a:pt x="10100" y="9870"/>
                    <a:pt x="10702" y="8040"/>
                    <a:pt x="10827" y="6261"/>
                  </a:cubicBezTo>
                  <a:cubicBezTo>
                    <a:pt x="10928" y="4456"/>
                    <a:pt x="10627" y="2652"/>
                    <a:pt x="10176" y="897"/>
                  </a:cubicBezTo>
                  <a:cubicBezTo>
                    <a:pt x="10176" y="897"/>
                    <a:pt x="9414" y="0"/>
                    <a:pt x="8461" y="0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0"/>
            <p:cNvSpPr/>
            <p:nvPr/>
          </p:nvSpPr>
          <p:spPr>
            <a:xfrm>
              <a:off x="4446944" y="3789373"/>
              <a:ext cx="273450" cy="395433"/>
            </a:xfrm>
            <a:custGeom>
              <a:avLst/>
              <a:gdLst/>
              <a:ahLst/>
              <a:cxnLst/>
              <a:rect l="l" t="t" r="r" b="b"/>
              <a:pathLst>
                <a:path w="15089" h="21820" extrusionOk="0">
                  <a:moveTo>
                    <a:pt x="401" y="0"/>
                  </a:moveTo>
                  <a:cubicBezTo>
                    <a:pt x="301" y="0"/>
                    <a:pt x="226" y="0"/>
                    <a:pt x="151" y="51"/>
                  </a:cubicBezTo>
                  <a:cubicBezTo>
                    <a:pt x="101" y="101"/>
                    <a:pt x="76" y="151"/>
                    <a:pt x="50" y="226"/>
                  </a:cubicBezTo>
                  <a:cubicBezTo>
                    <a:pt x="0" y="477"/>
                    <a:pt x="25" y="777"/>
                    <a:pt x="126" y="1003"/>
                  </a:cubicBezTo>
                  <a:cubicBezTo>
                    <a:pt x="477" y="1805"/>
                    <a:pt x="1203" y="2432"/>
                    <a:pt x="2030" y="2707"/>
                  </a:cubicBezTo>
                  <a:cubicBezTo>
                    <a:pt x="2607" y="4462"/>
                    <a:pt x="2858" y="8873"/>
                    <a:pt x="2858" y="8873"/>
                  </a:cubicBezTo>
                  <a:cubicBezTo>
                    <a:pt x="2832" y="9299"/>
                    <a:pt x="2858" y="9800"/>
                    <a:pt x="2557" y="10602"/>
                  </a:cubicBezTo>
                  <a:cubicBezTo>
                    <a:pt x="2306" y="11178"/>
                    <a:pt x="1955" y="11730"/>
                    <a:pt x="1529" y="12181"/>
                  </a:cubicBezTo>
                  <a:lnTo>
                    <a:pt x="928" y="12808"/>
                  </a:lnTo>
                  <a:cubicBezTo>
                    <a:pt x="1277" y="20089"/>
                    <a:pt x="3886" y="21820"/>
                    <a:pt x="6181" y="21820"/>
                  </a:cubicBezTo>
                  <a:cubicBezTo>
                    <a:pt x="7670" y="21820"/>
                    <a:pt x="9027" y="21091"/>
                    <a:pt x="9549" y="20677"/>
                  </a:cubicBezTo>
                  <a:cubicBezTo>
                    <a:pt x="12281" y="18522"/>
                    <a:pt x="9499" y="13058"/>
                    <a:pt x="9499" y="13058"/>
                  </a:cubicBezTo>
                  <a:cubicBezTo>
                    <a:pt x="9198" y="12206"/>
                    <a:pt x="8848" y="11379"/>
                    <a:pt x="8497" y="10552"/>
                  </a:cubicBezTo>
                  <a:lnTo>
                    <a:pt x="8271" y="10126"/>
                  </a:lnTo>
                  <a:cubicBezTo>
                    <a:pt x="9399" y="10101"/>
                    <a:pt x="10552" y="9975"/>
                    <a:pt x="11655" y="9725"/>
                  </a:cubicBezTo>
                  <a:cubicBezTo>
                    <a:pt x="12306" y="9574"/>
                    <a:pt x="12933" y="9374"/>
                    <a:pt x="13459" y="8998"/>
                  </a:cubicBezTo>
                  <a:cubicBezTo>
                    <a:pt x="14963" y="7920"/>
                    <a:pt x="15088" y="5615"/>
                    <a:pt x="14136" y="4061"/>
                  </a:cubicBezTo>
                  <a:cubicBezTo>
                    <a:pt x="13183" y="2507"/>
                    <a:pt x="11454" y="1604"/>
                    <a:pt x="9675" y="1128"/>
                  </a:cubicBezTo>
                  <a:cubicBezTo>
                    <a:pt x="8485" y="800"/>
                    <a:pt x="7244" y="636"/>
                    <a:pt x="6003" y="636"/>
                  </a:cubicBezTo>
                  <a:cubicBezTo>
                    <a:pt x="4969" y="636"/>
                    <a:pt x="3935" y="750"/>
                    <a:pt x="2933" y="978"/>
                  </a:cubicBezTo>
                  <a:cubicBezTo>
                    <a:pt x="2181" y="502"/>
                    <a:pt x="1279" y="51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0"/>
            <p:cNvSpPr/>
            <p:nvPr/>
          </p:nvSpPr>
          <p:spPr>
            <a:xfrm>
              <a:off x="4639992" y="3843416"/>
              <a:ext cx="80410" cy="121747"/>
            </a:xfrm>
            <a:custGeom>
              <a:avLst/>
              <a:gdLst/>
              <a:ahLst/>
              <a:cxnLst/>
              <a:rect l="l" t="t" r="r" b="b"/>
              <a:pathLst>
                <a:path w="4437" h="6718" extrusionOk="0">
                  <a:moveTo>
                    <a:pt x="2607" y="1"/>
                  </a:moveTo>
                  <a:cubicBezTo>
                    <a:pt x="1604" y="176"/>
                    <a:pt x="702" y="1154"/>
                    <a:pt x="351" y="2131"/>
                  </a:cubicBezTo>
                  <a:cubicBezTo>
                    <a:pt x="0" y="3109"/>
                    <a:pt x="75" y="4186"/>
                    <a:pt x="326" y="5214"/>
                  </a:cubicBezTo>
                  <a:cubicBezTo>
                    <a:pt x="451" y="5740"/>
                    <a:pt x="627" y="6267"/>
                    <a:pt x="1028" y="6668"/>
                  </a:cubicBezTo>
                  <a:lnTo>
                    <a:pt x="1078" y="6718"/>
                  </a:lnTo>
                  <a:cubicBezTo>
                    <a:pt x="1704" y="6567"/>
                    <a:pt x="2306" y="6367"/>
                    <a:pt x="2807" y="6016"/>
                  </a:cubicBezTo>
                  <a:cubicBezTo>
                    <a:pt x="4311" y="4938"/>
                    <a:pt x="4436" y="2633"/>
                    <a:pt x="3484" y="1079"/>
                  </a:cubicBezTo>
                  <a:cubicBezTo>
                    <a:pt x="3258" y="703"/>
                    <a:pt x="2983" y="377"/>
                    <a:pt x="2682" y="76"/>
                  </a:cubicBezTo>
                  <a:lnTo>
                    <a:pt x="2607" y="1"/>
                  </a:ln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0"/>
            <p:cNvSpPr/>
            <p:nvPr/>
          </p:nvSpPr>
          <p:spPr>
            <a:xfrm>
              <a:off x="4549594" y="3969699"/>
              <a:ext cx="47263" cy="3190"/>
            </a:xfrm>
            <a:custGeom>
              <a:avLst/>
              <a:gdLst/>
              <a:ahLst/>
              <a:cxnLst/>
              <a:rect l="l" t="t" r="r" b="b"/>
              <a:pathLst>
                <a:path w="2608" h="176" extrusionOk="0">
                  <a:moveTo>
                    <a:pt x="1" y="0"/>
                  </a:moveTo>
                  <a:lnTo>
                    <a:pt x="1" y="0"/>
                  </a:lnTo>
                  <a:cubicBezTo>
                    <a:pt x="853" y="126"/>
                    <a:pt x="1730" y="176"/>
                    <a:pt x="2607" y="17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0"/>
            <p:cNvSpPr/>
            <p:nvPr/>
          </p:nvSpPr>
          <p:spPr>
            <a:xfrm>
              <a:off x="4549594" y="3969699"/>
              <a:ext cx="47263" cy="4549"/>
            </a:xfrm>
            <a:custGeom>
              <a:avLst/>
              <a:gdLst/>
              <a:ahLst/>
              <a:cxnLst/>
              <a:rect l="l" t="t" r="r" b="b"/>
              <a:pathLst>
                <a:path w="2608" h="251" extrusionOk="0">
                  <a:moveTo>
                    <a:pt x="1" y="0"/>
                  </a:moveTo>
                  <a:cubicBezTo>
                    <a:pt x="1" y="0"/>
                    <a:pt x="151" y="51"/>
                    <a:pt x="402" y="101"/>
                  </a:cubicBezTo>
                  <a:cubicBezTo>
                    <a:pt x="627" y="151"/>
                    <a:pt x="953" y="201"/>
                    <a:pt x="1304" y="226"/>
                  </a:cubicBezTo>
                  <a:cubicBezTo>
                    <a:pt x="1454" y="226"/>
                    <a:pt x="1630" y="226"/>
                    <a:pt x="1780" y="251"/>
                  </a:cubicBezTo>
                  <a:cubicBezTo>
                    <a:pt x="1930" y="251"/>
                    <a:pt x="2081" y="226"/>
                    <a:pt x="2206" y="226"/>
                  </a:cubicBezTo>
                  <a:cubicBezTo>
                    <a:pt x="2432" y="201"/>
                    <a:pt x="2607" y="176"/>
                    <a:pt x="2607" y="176"/>
                  </a:cubicBezTo>
                  <a:cubicBezTo>
                    <a:pt x="2607" y="176"/>
                    <a:pt x="2432" y="151"/>
                    <a:pt x="2206" y="126"/>
                  </a:cubicBezTo>
                  <a:cubicBezTo>
                    <a:pt x="2081" y="126"/>
                    <a:pt x="1930" y="101"/>
                    <a:pt x="1780" y="101"/>
                  </a:cubicBezTo>
                  <a:cubicBezTo>
                    <a:pt x="1630" y="76"/>
                    <a:pt x="1454" y="76"/>
                    <a:pt x="1304" y="51"/>
                  </a:cubicBezTo>
                  <a:cubicBezTo>
                    <a:pt x="1153" y="51"/>
                    <a:pt x="978" y="25"/>
                    <a:pt x="828" y="25"/>
                  </a:cubicBezTo>
                  <a:cubicBezTo>
                    <a:pt x="677" y="0"/>
                    <a:pt x="527" y="0"/>
                    <a:pt x="402" y="0"/>
                  </a:cubicBezTo>
                  <a:close/>
                </a:path>
              </a:pathLst>
            </a:custGeom>
            <a:solidFill>
              <a:srgbClr val="B2BA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0"/>
            <p:cNvSpPr/>
            <p:nvPr/>
          </p:nvSpPr>
          <p:spPr>
            <a:xfrm>
              <a:off x="4577304" y="3869695"/>
              <a:ext cx="46339" cy="28253"/>
            </a:xfrm>
            <a:custGeom>
              <a:avLst/>
              <a:gdLst/>
              <a:ahLst/>
              <a:cxnLst/>
              <a:rect l="l" t="t" r="r" b="b"/>
              <a:pathLst>
                <a:path w="2557" h="1559" extrusionOk="0">
                  <a:moveTo>
                    <a:pt x="1265" y="1"/>
                  </a:moveTo>
                  <a:cubicBezTo>
                    <a:pt x="1236" y="1"/>
                    <a:pt x="1207" y="2"/>
                    <a:pt x="1178" y="5"/>
                  </a:cubicBezTo>
                  <a:cubicBezTo>
                    <a:pt x="928" y="5"/>
                    <a:pt x="652" y="105"/>
                    <a:pt x="451" y="230"/>
                  </a:cubicBezTo>
                  <a:cubicBezTo>
                    <a:pt x="251" y="381"/>
                    <a:pt x="76" y="606"/>
                    <a:pt x="50" y="832"/>
                  </a:cubicBezTo>
                  <a:cubicBezTo>
                    <a:pt x="0" y="1032"/>
                    <a:pt x="50" y="1183"/>
                    <a:pt x="50" y="1283"/>
                  </a:cubicBezTo>
                  <a:cubicBezTo>
                    <a:pt x="76" y="1408"/>
                    <a:pt x="76" y="1458"/>
                    <a:pt x="76" y="1458"/>
                  </a:cubicBezTo>
                  <a:cubicBezTo>
                    <a:pt x="101" y="1508"/>
                    <a:pt x="151" y="1558"/>
                    <a:pt x="201" y="1558"/>
                  </a:cubicBezTo>
                  <a:cubicBezTo>
                    <a:pt x="276" y="1533"/>
                    <a:pt x="326" y="1483"/>
                    <a:pt x="301" y="1433"/>
                  </a:cubicBezTo>
                  <a:cubicBezTo>
                    <a:pt x="326" y="1433"/>
                    <a:pt x="276" y="1183"/>
                    <a:pt x="351" y="882"/>
                  </a:cubicBezTo>
                  <a:cubicBezTo>
                    <a:pt x="376" y="756"/>
                    <a:pt x="477" y="631"/>
                    <a:pt x="627" y="531"/>
                  </a:cubicBezTo>
                  <a:cubicBezTo>
                    <a:pt x="802" y="406"/>
                    <a:pt x="1003" y="355"/>
                    <a:pt x="1203" y="355"/>
                  </a:cubicBezTo>
                  <a:cubicBezTo>
                    <a:pt x="1238" y="351"/>
                    <a:pt x="1272" y="349"/>
                    <a:pt x="1306" y="349"/>
                  </a:cubicBezTo>
                  <a:cubicBezTo>
                    <a:pt x="1471" y="349"/>
                    <a:pt x="1630" y="398"/>
                    <a:pt x="1755" y="481"/>
                  </a:cubicBezTo>
                  <a:cubicBezTo>
                    <a:pt x="1930" y="581"/>
                    <a:pt x="2056" y="706"/>
                    <a:pt x="2156" y="832"/>
                  </a:cubicBezTo>
                  <a:cubicBezTo>
                    <a:pt x="2231" y="982"/>
                    <a:pt x="2281" y="1107"/>
                    <a:pt x="2281" y="1183"/>
                  </a:cubicBezTo>
                  <a:cubicBezTo>
                    <a:pt x="2306" y="1283"/>
                    <a:pt x="2306" y="1333"/>
                    <a:pt x="2306" y="1333"/>
                  </a:cubicBezTo>
                  <a:lnTo>
                    <a:pt x="2331" y="1408"/>
                  </a:lnTo>
                  <a:cubicBezTo>
                    <a:pt x="2331" y="1433"/>
                    <a:pt x="2331" y="1433"/>
                    <a:pt x="2331" y="1458"/>
                  </a:cubicBezTo>
                  <a:cubicBezTo>
                    <a:pt x="2361" y="1488"/>
                    <a:pt x="2390" y="1500"/>
                    <a:pt x="2419" y="1500"/>
                  </a:cubicBezTo>
                  <a:cubicBezTo>
                    <a:pt x="2440" y="1500"/>
                    <a:pt x="2461" y="1494"/>
                    <a:pt x="2482" y="1483"/>
                  </a:cubicBezTo>
                  <a:cubicBezTo>
                    <a:pt x="2532" y="1458"/>
                    <a:pt x="2557" y="1383"/>
                    <a:pt x="2507" y="1333"/>
                  </a:cubicBezTo>
                  <a:cubicBezTo>
                    <a:pt x="2507" y="1333"/>
                    <a:pt x="2532" y="1283"/>
                    <a:pt x="2507" y="1157"/>
                  </a:cubicBezTo>
                  <a:cubicBezTo>
                    <a:pt x="2507" y="1057"/>
                    <a:pt x="2482" y="882"/>
                    <a:pt x="2381" y="706"/>
                  </a:cubicBezTo>
                  <a:cubicBezTo>
                    <a:pt x="2306" y="531"/>
                    <a:pt x="2156" y="330"/>
                    <a:pt x="1930" y="205"/>
                  </a:cubicBezTo>
                  <a:cubicBezTo>
                    <a:pt x="1751" y="93"/>
                    <a:pt x="1511" y="1"/>
                    <a:pt x="1265" y="1"/>
                  </a:cubicBezTo>
                  <a:close/>
                </a:path>
              </a:pathLst>
            </a:custGeom>
            <a:solidFill>
              <a:srgbClr val="3B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0"/>
            <p:cNvSpPr/>
            <p:nvPr/>
          </p:nvSpPr>
          <p:spPr>
            <a:xfrm>
              <a:off x="4669968" y="3896119"/>
              <a:ext cx="13646" cy="9097"/>
            </a:xfrm>
            <a:custGeom>
              <a:avLst/>
              <a:gdLst/>
              <a:ahLst/>
              <a:cxnLst/>
              <a:rect l="l" t="t" r="r" b="b"/>
              <a:pathLst>
                <a:path w="753" h="502" extrusionOk="0">
                  <a:moveTo>
                    <a:pt x="125" y="0"/>
                  </a:moveTo>
                  <a:cubicBezTo>
                    <a:pt x="125" y="0"/>
                    <a:pt x="100" y="0"/>
                    <a:pt x="75" y="25"/>
                  </a:cubicBezTo>
                  <a:cubicBezTo>
                    <a:pt x="25" y="50"/>
                    <a:pt x="0" y="126"/>
                    <a:pt x="50" y="176"/>
                  </a:cubicBezTo>
                  <a:cubicBezTo>
                    <a:pt x="50" y="176"/>
                    <a:pt x="75" y="226"/>
                    <a:pt x="100" y="251"/>
                  </a:cubicBezTo>
                  <a:cubicBezTo>
                    <a:pt x="151" y="301"/>
                    <a:pt x="226" y="351"/>
                    <a:pt x="301" y="401"/>
                  </a:cubicBezTo>
                  <a:cubicBezTo>
                    <a:pt x="376" y="426"/>
                    <a:pt x="451" y="476"/>
                    <a:pt x="501" y="476"/>
                  </a:cubicBezTo>
                  <a:cubicBezTo>
                    <a:pt x="577" y="501"/>
                    <a:pt x="627" y="501"/>
                    <a:pt x="627" y="501"/>
                  </a:cubicBezTo>
                  <a:cubicBezTo>
                    <a:pt x="652" y="501"/>
                    <a:pt x="677" y="501"/>
                    <a:pt x="677" y="476"/>
                  </a:cubicBezTo>
                  <a:cubicBezTo>
                    <a:pt x="752" y="451"/>
                    <a:pt x="752" y="351"/>
                    <a:pt x="727" y="301"/>
                  </a:cubicBezTo>
                  <a:cubicBezTo>
                    <a:pt x="727" y="301"/>
                    <a:pt x="702" y="251"/>
                    <a:pt x="652" y="226"/>
                  </a:cubicBezTo>
                  <a:cubicBezTo>
                    <a:pt x="602" y="176"/>
                    <a:pt x="526" y="126"/>
                    <a:pt x="451" y="100"/>
                  </a:cubicBezTo>
                  <a:cubicBezTo>
                    <a:pt x="376" y="50"/>
                    <a:pt x="301" y="25"/>
                    <a:pt x="251" y="0"/>
                  </a:cubicBezTo>
                  <a:close/>
                </a:path>
              </a:pathLst>
            </a:custGeom>
            <a:solidFill>
              <a:srgbClr val="3B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0"/>
            <p:cNvSpPr/>
            <p:nvPr/>
          </p:nvSpPr>
          <p:spPr>
            <a:xfrm>
              <a:off x="4456929" y="3801189"/>
              <a:ext cx="33182" cy="27256"/>
            </a:xfrm>
            <a:custGeom>
              <a:avLst/>
              <a:gdLst/>
              <a:ahLst/>
              <a:cxnLst/>
              <a:rect l="l" t="t" r="r" b="b"/>
              <a:pathLst>
                <a:path w="1831" h="1504" extrusionOk="0">
                  <a:moveTo>
                    <a:pt x="327" y="0"/>
                  </a:moveTo>
                  <a:cubicBezTo>
                    <a:pt x="251" y="0"/>
                    <a:pt x="151" y="0"/>
                    <a:pt x="101" y="50"/>
                  </a:cubicBezTo>
                  <a:cubicBezTo>
                    <a:pt x="1" y="125"/>
                    <a:pt x="51" y="301"/>
                    <a:pt x="126" y="401"/>
                  </a:cubicBezTo>
                  <a:cubicBezTo>
                    <a:pt x="427" y="927"/>
                    <a:pt x="978" y="1303"/>
                    <a:pt x="1555" y="1504"/>
                  </a:cubicBezTo>
                  <a:cubicBezTo>
                    <a:pt x="1580" y="1178"/>
                    <a:pt x="1655" y="852"/>
                    <a:pt x="1830" y="577"/>
                  </a:cubicBezTo>
                  <a:cubicBezTo>
                    <a:pt x="1404" y="251"/>
                    <a:pt x="853" y="50"/>
                    <a:pt x="327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0"/>
            <p:cNvSpPr/>
            <p:nvPr/>
          </p:nvSpPr>
          <p:spPr>
            <a:xfrm>
              <a:off x="4549594" y="3693085"/>
              <a:ext cx="25915" cy="92207"/>
            </a:xfrm>
            <a:custGeom>
              <a:avLst/>
              <a:gdLst/>
              <a:ahLst/>
              <a:cxnLst/>
              <a:rect l="l" t="t" r="r" b="b"/>
              <a:pathLst>
                <a:path w="1430" h="5088" extrusionOk="0">
                  <a:moveTo>
                    <a:pt x="527" y="0"/>
                  </a:moveTo>
                  <a:cubicBezTo>
                    <a:pt x="326" y="151"/>
                    <a:pt x="301" y="426"/>
                    <a:pt x="276" y="652"/>
                  </a:cubicBezTo>
                  <a:cubicBezTo>
                    <a:pt x="76" y="2105"/>
                    <a:pt x="1" y="3584"/>
                    <a:pt x="1" y="5038"/>
                  </a:cubicBezTo>
                  <a:lnTo>
                    <a:pt x="1429" y="5088"/>
                  </a:lnTo>
                  <a:cubicBezTo>
                    <a:pt x="1379" y="4511"/>
                    <a:pt x="1304" y="3935"/>
                    <a:pt x="1254" y="3333"/>
                  </a:cubicBezTo>
                  <a:cubicBezTo>
                    <a:pt x="1178" y="2531"/>
                    <a:pt x="1103" y="1729"/>
                    <a:pt x="928" y="953"/>
                  </a:cubicBezTo>
                  <a:cubicBezTo>
                    <a:pt x="853" y="602"/>
                    <a:pt x="752" y="251"/>
                    <a:pt x="527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0"/>
            <p:cNvSpPr/>
            <p:nvPr/>
          </p:nvSpPr>
          <p:spPr>
            <a:xfrm>
              <a:off x="4555049" y="3716246"/>
              <a:ext cx="10004" cy="3643"/>
            </a:xfrm>
            <a:custGeom>
              <a:avLst/>
              <a:gdLst/>
              <a:ahLst/>
              <a:cxnLst/>
              <a:rect l="l" t="t" r="r" b="b"/>
              <a:pathLst>
                <a:path w="552" h="201" extrusionOk="0">
                  <a:moveTo>
                    <a:pt x="50" y="0"/>
                  </a:moveTo>
                  <a:lnTo>
                    <a:pt x="0" y="50"/>
                  </a:lnTo>
                  <a:cubicBezTo>
                    <a:pt x="0" y="50"/>
                    <a:pt x="0" y="76"/>
                    <a:pt x="0" y="101"/>
                  </a:cubicBezTo>
                  <a:cubicBezTo>
                    <a:pt x="0" y="101"/>
                    <a:pt x="25" y="126"/>
                    <a:pt x="75" y="151"/>
                  </a:cubicBezTo>
                  <a:cubicBezTo>
                    <a:pt x="126" y="176"/>
                    <a:pt x="201" y="176"/>
                    <a:pt x="276" y="201"/>
                  </a:cubicBezTo>
                  <a:cubicBezTo>
                    <a:pt x="351" y="201"/>
                    <a:pt x="401" y="201"/>
                    <a:pt x="451" y="176"/>
                  </a:cubicBezTo>
                  <a:cubicBezTo>
                    <a:pt x="527" y="176"/>
                    <a:pt x="552" y="151"/>
                    <a:pt x="552" y="151"/>
                  </a:cubicBezTo>
                  <a:lnTo>
                    <a:pt x="527" y="50"/>
                  </a:lnTo>
                  <a:cubicBezTo>
                    <a:pt x="527" y="50"/>
                    <a:pt x="401" y="50"/>
                    <a:pt x="276" y="25"/>
                  </a:cubicBezTo>
                  <a:cubicBezTo>
                    <a:pt x="176" y="25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0"/>
            <p:cNvSpPr/>
            <p:nvPr/>
          </p:nvSpPr>
          <p:spPr>
            <a:xfrm>
              <a:off x="4554596" y="3726232"/>
              <a:ext cx="12269" cy="3661"/>
            </a:xfrm>
            <a:custGeom>
              <a:avLst/>
              <a:gdLst/>
              <a:ahLst/>
              <a:cxnLst/>
              <a:rect l="l" t="t" r="r" b="b"/>
              <a:pathLst>
                <a:path w="677" h="202" extrusionOk="0">
                  <a:moveTo>
                    <a:pt x="602" y="1"/>
                  </a:moveTo>
                  <a:cubicBezTo>
                    <a:pt x="602" y="1"/>
                    <a:pt x="577" y="26"/>
                    <a:pt x="527" y="26"/>
                  </a:cubicBezTo>
                  <a:lnTo>
                    <a:pt x="326" y="26"/>
                  </a:lnTo>
                  <a:cubicBezTo>
                    <a:pt x="251" y="38"/>
                    <a:pt x="182" y="38"/>
                    <a:pt x="132" y="38"/>
                  </a:cubicBezTo>
                  <a:cubicBezTo>
                    <a:pt x="82" y="38"/>
                    <a:pt x="50" y="38"/>
                    <a:pt x="50" y="51"/>
                  </a:cubicBezTo>
                  <a:lnTo>
                    <a:pt x="0" y="76"/>
                  </a:lnTo>
                  <a:cubicBezTo>
                    <a:pt x="0" y="101"/>
                    <a:pt x="0" y="126"/>
                    <a:pt x="25" y="126"/>
                  </a:cubicBezTo>
                  <a:cubicBezTo>
                    <a:pt x="25" y="126"/>
                    <a:pt x="50" y="151"/>
                    <a:pt x="100" y="176"/>
                  </a:cubicBezTo>
                  <a:cubicBezTo>
                    <a:pt x="176" y="176"/>
                    <a:pt x="251" y="201"/>
                    <a:pt x="326" y="201"/>
                  </a:cubicBezTo>
                  <a:cubicBezTo>
                    <a:pt x="401" y="201"/>
                    <a:pt x="501" y="176"/>
                    <a:pt x="552" y="151"/>
                  </a:cubicBezTo>
                  <a:cubicBezTo>
                    <a:pt x="602" y="126"/>
                    <a:pt x="652" y="101"/>
                    <a:pt x="652" y="101"/>
                  </a:cubicBezTo>
                  <a:cubicBezTo>
                    <a:pt x="652" y="101"/>
                    <a:pt x="677" y="76"/>
                    <a:pt x="652" y="51"/>
                  </a:cubicBezTo>
                  <a:cubicBezTo>
                    <a:pt x="652" y="26"/>
                    <a:pt x="627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0"/>
            <p:cNvSpPr/>
            <p:nvPr/>
          </p:nvSpPr>
          <p:spPr>
            <a:xfrm>
              <a:off x="4552765" y="3736689"/>
              <a:ext cx="14552" cy="3643"/>
            </a:xfrm>
            <a:custGeom>
              <a:avLst/>
              <a:gdLst/>
              <a:ahLst/>
              <a:cxnLst/>
              <a:rect l="l" t="t" r="r" b="b"/>
              <a:pathLst>
                <a:path w="803" h="201" extrusionOk="0">
                  <a:moveTo>
                    <a:pt x="653" y="0"/>
                  </a:moveTo>
                  <a:cubicBezTo>
                    <a:pt x="577" y="25"/>
                    <a:pt x="502" y="25"/>
                    <a:pt x="402" y="25"/>
                  </a:cubicBezTo>
                  <a:lnTo>
                    <a:pt x="76" y="25"/>
                  </a:lnTo>
                  <a:cubicBezTo>
                    <a:pt x="51" y="25"/>
                    <a:pt x="26" y="25"/>
                    <a:pt x="26" y="50"/>
                  </a:cubicBezTo>
                  <a:cubicBezTo>
                    <a:pt x="1" y="75"/>
                    <a:pt x="26" y="100"/>
                    <a:pt x="26" y="100"/>
                  </a:cubicBezTo>
                  <a:lnTo>
                    <a:pt x="51" y="100"/>
                  </a:lnTo>
                  <a:cubicBezTo>
                    <a:pt x="51" y="100"/>
                    <a:pt x="76" y="125"/>
                    <a:pt x="151" y="151"/>
                  </a:cubicBezTo>
                  <a:cubicBezTo>
                    <a:pt x="227" y="176"/>
                    <a:pt x="327" y="176"/>
                    <a:pt x="402" y="201"/>
                  </a:cubicBezTo>
                  <a:cubicBezTo>
                    <a:pt x="502" y="176"/>
                    <a:pt x="602" y="176"/>
                    <a:pt x="678" y="151"/>
                  </a:cubicBezTo>
                  <a:cubicBezTo>
                    <a:pt x="753" y="125"/>
                    <a:pt x="778" y="100"/>
                    <a:pt x="778" y="100"/>
                  </a:cubicBezTo>
                  <a:cubicBezTo>
                    <a:pt x="803" y="75"/>
                    <a:pt x="803" y="75"/>
                    <a:pt x="803" y="50"/>
                  </a:cubicBezTo>
                  <a:cubicBezTo>
                    <a:pt x="803" y="25"/>
                    <a:pt x="778" y="0"/>
                    <a:pt x="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0"/>
            <p:cNvSpPr/>
            <p:nvPr/>
          </p:nvSpPr>
          <p:spPr>
            <a:xfrm>
              <a:off x="4552312" y="3748306"/>
              <a:ext cx="15005" cy="3842"/>
            </a:xfrm>
            <a:custGeom>
              <a:avLst/>
              <a:gdLst/>
              <a:ahLst/>
              <a:cxnLst/>
              <a:rect l="l" t="t" r="r" b="b"/>
              <a:pathLst>
                <a:path w="828" h="212" extrusionOk="0">
                  <a:moveTo>
                    <a:pt x="775" y="0"/>
                  </a:moveTo>
                  <a:cubicBezTo>
                    <a:pt x="767" y="0"/>
                    <a:pt x="760" y="3"/>
                    <a:pt x="753" y="11"/>
                  </a:cubicBezTo>
                  <a:cubicBezTo>
                    <a:pt x="753" y="11"/>
                    <a:pt x="703" y="11"/>
                    <a:pt x="653" y="36"/>
                  </a:cubicBezTo>
                  <a:cubicBezTo>
                    <a:pt x="602" y="61"/>
                    <a:pt x="502" y="61"/>
                    <a:pt x="427" y="61"/>
                  </a:cubicBezTo>
                  <a:cubicBezTo>
                    <a:pt x="352" y="61"/>
                    <a:pt x="252" y="36"/>
                    <a:pt x="176" y="36"/>
                  </a:cubicBezTo>
                  <a:lnTo>
                    <a:pt x="51" y="36"/>
                  </a:lnTo>
                  <a:cubicBezTo>
                    <a:pt x="51" y="36"/>
                    <a:pt x="26" y="36"/>
                    <a:pt x="26" y="61"/>
                  </a:cubicBezTo>
                  <a:cubicBezTo>
                    <a:pt x="1" y="86"/>
                    <a:pt x="26" y="111"/>
                    <a:pt x="51" y="136"/>
                  </a:cubicBezTo>
                  <a:cubicBezTo>
                    <a:pt x="51" y="136"/>
                    <a:pt x="76" y="136"/>
                    <a:pt x="151" y="161"/>
                  </a:cubicBezTo>
                  <a:cubicBezTo>
                    <a:pt x="226" y="186"/>
                    <a:pt x="327" y="211"/>
                    <a:pt x="427" y="211"/>
                  </a:cubicBezTo>
                  <a:cubicBezTo>
                    <a:pt x="527" y="211"/>
                    <a:pt x="627" y="186"/>
                    <a:pt x="703" y="161"/>
                  </a:cubicBezTo>
                  <a:cubicBezTo>
                    <a:pt x="778" y="136"/>
                    <a:pt x="803" y="86"/>
                    <a:pt x="803" y="86"/>
                  </a:cubicBezTo>
                  <a:cubicBezTo>
                    <a:pt x="828" y="61"/>
                    <a:pt x="828" y="61"/>
                    <a:pt x="828" y="36"/>
                  </a:cubicBezTo>
                  <a:cubicBezTo>
                    <a:pt x="810" y="18"/>
                    <a:pt x="793" y="0"/>
                    <a:pt x="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0"/>
            <p:cNvSpPr/>
            <p:nvPr/>
          </p:nvSpPr>
          <p:spPr>
            <a:xfrm>
              <a:off x="4552312" y="3760757"/>
              <a:ext cx="15005" cy="3643"/>
            </a:xfrm>
            <a:custGeom>
              <a:avLst/>
              <a:gdLst/>
              <a:ahLst/>
              <a:cxnLst/>
              <a:rect l="l" t="t" r="r" b="b"/>
              <a:pathLst>
                <a:path w="828" h="201" extrusionOk="0">
                  <a:moveTo>
                    <a:pt x="76" y="0"/>
                  </a:moveTo>
                  <a:cubicBezTo>
                    <a:pt x="51" y="0"/>
                    <a:pt x="26" y="26"/>
                    <a:pt x="26" y="26"/>
                  </a:cubicBezTo>
                  <a:cubicBezTo>
                    <a:pt x="1" y="51"/>
                    <a:pt x="1" y="76"/>
                    <a:pt x="26" y="101"/>
                  </a:cubicBezTo>
                  <a:cubicBezTo>
                    <a:pt x="26" y="101"/>
                    <a:pt x="76" y="126"/>
                    <a:pt x="151" y="151"/>
                  </a:cubicBezTo>
                  <a:cubicBezTo>
                    <a:pt x="201" y="176"/>
                    <a:pt x="302" y="201"/>
                    <a:pt x="402" y="201"/>
                  </a:cubicBezTo>
                  <a:lnTo>
                    <a:pt x="678" y="201"/>
                  </a:lnTo>
                  <a:cubicBezTo>
                    <a:pt x="728" y="176"/>
                    <a:pt x="778" y="151"/>
                    <a:pt x="778" y="151"/>
                  </a:cubicBezTo>
                  <a:cubicBezTo>
                    <a:pt x="803" y="151"/>
                    <a:pt x="803" y="126"/>
                    <a:pt x="803" y="101"/>
                  </a:cubicBezTo>
                  <a:cubicBezTo>
                    <a:pt x="828" y="76"/>
                    <a:pt x="803" y="51"/>
                    <a:pt x="753" y="51"/>
                  </a:cubicBezTo>
                  <a:lnTo>
                    <a:pt x="427" y="51"/>
                  </a:lnTo>
                  <a:cubicBezTo>
                    <a:pt x="327" y="51"/>
                    <a:pt x="252" y="26"/>
                    <a:pt x="176" y="26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0"/>
            <p:cNvSpPr/>
            <p:nvPr/>
          </p:nvSpPr>
          <p:spPr>
            <a:xfrm>
              <a:off x="4552765" y="3772573"/>
              <a:ext cx="16836" cy="3842"/>
            </a:xfrm>
            <a:custGeom>
              <a:avLst/>
              <a:gdLst/>
              <a:ahLst/>
              <a:cxnLst/>
              <a:rect l="l" t="t" r="r" b="b"/>
              <a:pathLst>
                <a:path w="929" h="212" extrusionOk="0">
                  <a:moveTo>
                    <a:pt x="76" y="0"/>
                  </a:moveTo>
                  <a:cubicBezTo>
                    <a:pt x="51" y="0"/>
                    <a:pt x="26" y="0"/>
                    <a:pt x="26" y="25"/>
                  </a:cubicBezTo>
                  <a:cubicBezTo>
                    <a:pt x="1" y="50"/>
                    <a:pt x="1" y="75"/>
                    <a:pt x="26" y="75"/>
                  </a:cubicBezTo>
                  <a:cubicBezTo>
                    <a:pt x="26" y="75"/>
                    <a:pt x="76" y="125"/>
                    <a:pt x="151" y="151"/>
                  </a:cubicBezTo>
                  <a:cubicBezTo>
                    <a:pt x="252" y="176"/>
                    <a:pt x="352" y="201"/>
                    <a:pt x="452" y="201"/>
                  </a:cubicBezTo>
                  <a:cubicBezTo>
                    <a:pt x="494" y="209"/>
                    <a:pt x="533" y="212"/>
                    <a:pt x="569" y="212"/>
                  </a:cubicBezTo>
                  <a:cubicBezTo>
                    <a:pt x="641" y="212"/>
                    <a:pt x="703" y="201"/>
                    <a:pt x="753" y="201"/>
                  </a:cubicBezTo>
                  <a:cubicBezTo>
                    <a:pt x="853" y="176"/>
                    <a:pt x="903" y="151"/>
                    <a:pt x="903" y="151"/>
                  </a:cubicBezTo>
                  <a:cubicBezTo>
                    <a:pt x="928" y="151"/>
                    <a:pt x="928" y="125"/>
                    <a:pt x="928" y="100"/>
                  </a:cubicBezTo>
                  <a:cubicBezTo>
                    <a:pt x="928" y="75"/>
                    <a:pt x="903" y="50"/>
                    <a:pt x="878" y="50"/>
                  </a:cubicBezTo>
                  <a:lnTo>
                    <a:pt x="477" y="50"/>
                  </a:lnTo>
                  <a:cubicBezTo>
                    <a:pt x="377" y="50"/>
                    <a:pt x="277" y="25"/>
                    <a:pt x="201" y="25"/>
                  </a:cubicBezTo>
                  <a:cubicBezTo>
                    <a:pt x="126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0"/>
            <p:cNvSpPr/>
            <p:nvPr/>
          </p:nvSpPr>
          <p:spPr>
            <a:xfrm>
              <a:off x="4557314" y="3708979"/>
              <a:ext cx="6379" cy="3190"/>
            </a:xfrm>
            <a:custGeom>
              <a:avLst/>
              <a:gdLst/>
              <a:ahLst/>
              <a:cxnLst/>
              <a:rect l="l" t="t" r="r" b="b"/>
              <a:pathLst>
                <a:path w="352" h="176" extrusionOk="0">
                  <a:moveTo>
                    <a:pt x="76" y="0"/>
                  </a:moveTo>
                  <a:cubicBezTo>
                    <a:pt x="51" y="25"/>
                    <a:pt x="51" y="25"/>
                    <a:pt x="51" y="25"/>
                  </a:cubicBezTo>
                  <a:lnTo>
                    <a:pt x="26" y="25"/>
                  </a:lnTo>
                  <a:cubicBezTo>
                    <a:pt x="26" y="25"/>
                    <a:pt x="26" y="50"/>
                    <a:pt x="26" y="50"/>
                  </a:cubicBezTo>
                  <a:cubicBezTo>
                    <a:pt x="1" y="76"/>
                    <a:pt x="1" y="101"/>
                    <a:pt x="26" y="126"/>
                  </a:cubicBezTo>
                  <a:cubicBezTo>
                    <a:pt x="26" y="126"/>
                    <a:pt x="51" y="126"/>
                    <a:pt x="76" y="151"/>
                  </a:cubicBezTo>
                  <a:cubicBezTo>
                    <a:pt x="101" y="151"/>
                    <a:pt x="151" y="151"/>
                    <a:pt x="176" y="176"/>
                  </a:cubicBezTo>
                  <a:lnTo>
                    <a:pt x="301" y="176"/>
                  </a:lnTo>
                  <a:lnTo>
                    <a:pt x="351" y="76"/>
                  </a:lnTo>
                  <a:cubicBezTo>
                    <a:pt x="351" y="76"/>
                    <a:pt x="326" y="50"/>
                    <a:pt x="301" y="50"/>
                  </a:cubicBezTo>
                  <a:cubicBezTo>
                    <a:pt x="276" y="25"/>
                    <a:pt x="226" y="25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0"/>
            <p:cNvSpPr/>
            <p:nvPr/>
          </p:nvSpPr>
          <p:spPr>
            <a:xfrm>
              <a:off x="4478732" y="3755555"/>
              <a:ext cx="208952" cy="90304"/>
            </a:xfrm>
            <a:custGeom>
              <a:avLst/>
              <a:gdLst/>
              <a:ahLst/>
              <a:cxnLst/>
              <a:rect l="l" t="t" r="r" b="b"/>
              <a:pathLst>
                <a:path w="11530" h="4983" extrusionOk="0">
                  <a:moveTo>
                    <a:pt x="6470" y="1"/>
                  </a:moveTo>
                  <a:cubicBezTo>
                    <a:pt x="6292" y="1"/>
                    <a:pt x="6114" y="27"/>
                    <a:pt x="5941" y="87"/>
                  </a:cubicBezTo>
                  <a:cubicBezTo>
                    <a:pt x="5515" y="237"/>
                    <a:pt x="5164" y="563"/>
                    <a:pt x="4738" y="689"/>
                  </a:cubicBezTo>
                  <a:cubicBezTo>
                    <a:pt x="4632" y="714"/>
                    <a:pt x="4527" y="725"/>
                    <a:pt x="4422" y="725"/>
                  </a:cubicBezTo>
                  <a:cubicBezTo>
                    <a:pt x="3705" y="725"/>
                    <a:pt x="3000" y="199"/>
                    <a:pt x="2256" y="112"/>
                  </a:cubicBezTo>
                  <a:cubicBezTo>
                    <a:pt x="2184" y="102"/>
                    <a:pt x="2112" y="97"/>
                    <a:pt x="2042" y="97"/>
                  </a:cubicBezTo>
                  <a:cubicBezTo>
                    <a:pt x="1064" y="97"/>
                    <a:pt x="288" y="1037"/>
                    <a:pt x="101" y="2042"/>
                  </a:cubicBezTo>
                  <a:cubicBezTo>
                    <a:pt x="1" y="2668"/>
                    <a:pt x="753" y="3470"/>
                    <a:pt x="753" y="3470"/>
                  </a:cubicBezTo>
                  <a:cubicBezTo>
                    <a:pt x="1591" y="4519"/>
                    <a:pt x="3771" y="4982"/>
                    <a:pt x="5242" y="4982"/>
                  </a:cubicBezTo>
                  <a:cubicBezTo>
                    <a:pt x="5354" y="4982"/>
                    <a:pt x="5462" y="4980"/>
                    <a:pt x="5565" y="4974"/>
                  </a:cubicBezTo>
                  <a:cubicBezTo>
                    <a:pt x="6868" y="4899"/>
                    <a:pt x="8196" y="4548"/>
                    <a:pt x="9299" y="3821"/>
                  </a:cubicBezTo>
                  <a:cubicBezTo>
                    <a:pt x="10377" y="3095"/>
                    <a:pt x="11254" y="1967"/>
                    <a:pt x="11530" y="689"/>
                  </a:cubicBezTo>
                  <a:lnTo>
                    <a:pt x="11530" y="689"/>
                  </a:lnTo>
                  <a:cubicBezTo>
                    <a:pt x="11295" y="1176"/>
                    <a:pt x="10742" y="1391"/>
                    <a:pt x="10189" y="1391"/>
                  </a:cubicBezTo>
                  <a:cubicBezTo>
                    <a:pt x="10032" y="1391"/>
                    <a:pt x="9875" y="1373"/>
                    <a:pt x="9725" y="1340"/>
                  </a:cubicBezTo>
                  <a:cubicBezTo>
                    <a:pt x="9073" y="1190"/>
                    <a:pt x="8497" y="764"/>
                    <a:pt x="7896" y="438"/>
                  </a:cubicBezTo>
                  <a:cubicBezTo>
                    <a:pt x="7455" y="199"/>
                    <a:pt x="6960" y="1"/>
                    <a:pt x="6470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0"/>
            <p:cNvSpPr/>
            <p:nvPr/>
          </p:nvSpPr>
          <p:spPr>
            <a:xfrm>
              <a:off x="4497362" y="3792092"/>
              <a:ext cx="165803" cy="39725"/>
            </a:xfrm>
            <a:custGeom>
              <a:avLst/>
              <a:gdLst/>
              <a:ahLst/>
              <a:cxnLst/>
              <a:rect l="l" t="t" r="r" b="b"/>
              <a:pathLst>
                <a:path w="9149" h="2192" extrusionOk="0">
                  <a:moveTo>
                    <a:pt x="9073" y="1"/>
                  </a:moveTo>
                  <a:cubicBezTo>
                    <a:pt x="9073" y="1"/>
                    <a:pt x="8948" y="101"/>
                    <a:pt x="8747" y="251"/>
                  </a:cubicBezTo>
                  <a:cubicBezTo>
                    <a:pt x="8622" y="327"/>
                    <a:pt x="8497" y="427"/>
                    <a:pt x="8346" y="527"/>
                  </a:cubicBezTo>
                  <a:cubicBezTo>
                    <a:pt x="8196" y="627"/>
                    <a:pt x="8020" y="753"/>
                    <a:pt x="7820" y="853"/>
                  </a:cubicBezTo>
                  <a:cubicBezTo>
                    <a:pt x="7444" y="1104"/>
                    <a:pt x="6968" y="1329"/>
                    <a:pt x="6441" y="1530"/>
                  </a:cubicBezTo>
                  <a:cubicBezTo>
                    <a:pt x="5915" y="1730"/>
                    <a:pt x="5339" y="1881"/>
                    <a:pt x="4737" y="1956"/>
                  </a:cubicBezTo>
                  <a:cubicBezTo>
                    <a:pt x="4406" y="1997"/>
                    <a:pt x="4075" y="2016"/>
                    <a:pt x="3748" y="2016"/>
                  </a:cubicBezTo>
                  <a:cubicBezTo>
                    <a:pt x="3481" y="2016"/>
                    <a:pt x="3217" y="2003"/>
                    <a:pt x="2958" y="1981"/>
                  </a:cubicBezTo>
                  <a:cubicBezTo>
                    <a:pt x="2406" y="1931"/>
                    <a:pt x="1880" y="1780"/>
                    <a:pt x="1454" y="1655"/>
                  </a:cubicBezTo>
                  <a:cubicBezTo>
                    <a:pt x="1003" y="1505"/>
                    <a:pt x="677" y="1354"/>
                    <a:pt x="426" y="1229"/>
                  </a:cubicBezTo>
                  <a:cubicBezTo>
                    <a:pt x="201" y="1104"/>
                    <a:pt x="76" y="1028"/>
                    <a:pt x="76" y="1028"/>
                  </a:cubicBezTo>
                  <a:lnTo>
                    <a:pt x="0" y="1104"/>
                  </a:lnTo>
                  <a:cubicBezTo>
                    <a:pt x="0" y="1104"/>
                    <a:pt x="151" y="1204"/>
                    <a:pt x="376" y="1304"/>
                  </a:cubicBezTo>
                  <a:cubicBezTo>
                    <a:pt x="627" y="1429"/>
                    <a:pt x="978" y="1605"/>
                    <a:pt x="1404" y="1755"/>
                  </a:cubicBezTo>
                  <a:cubicBezTo>
                    <a:pt x="2112" y="1998"/>
                    <a:pt x="3048" y="2192"/>
                    <a:pt x="4041" y="2192"/>
                  </a:cubicBezTo>
                  <a:cubicBezTo>
                    <a:pt x="4279" y="2192"/>
                    <a:pt x="4520" y="2180"/>
                    <a:pt x="4762" y="2156"/>
                  </a:cubicBezTo>
                  <a:cubicBezTo>
                    <a:pt x="5364" y="2106"/>
                    <a:pt x="5990" y="1956"/>
                    <a:pt x="6517" y="1755"/>
                  </a:cubicBezTo>
                  <a:cubicBezTo>
                    <a:pt x="7068" y="1580"/>
                    <a:pt x="7569" y="1329"/>
                    <a:pt x="7970" y="1079"/>
                  </a:cubicBezTo>
                  <a:cubicBezTo>
                    <a:pt x="8346" y="828"/>
                    <a:pt x="8647" y="577"/>
                    <a:pt x="8847" y="377"/>
                  </a:cubicBezTo>
                  <a:cubicBezTo>
                    <a:pt x="9048" y="201"/>
                    <a:pt x="9148" y="101"/>
                    <a:pt x="9148" y="101"/>
                  </a:cubicBezTo>
                  <a:lnTo>
                    <a:pt x="9073" y="1"/>
                  </a:lnTo>
                  <a:close/>
                </a:path>
              </a:pathLst>
            </a:custGeom>
            <a:solidFill>
              <a:srgbClr val="AEC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0"/>
            <p:cNvSpPr/>
            <p:nvPr/>
          </p:nvSpPr>
          <p:spPr>
            <a:xfrm>
              <a:off x="4495097" y="3765124"/>
              <a:ext cx="126731" cy="17905"/>
            </a:xfrm>
            <a:custGeom>
              <a:avLst/>
              <a:gdLst/>
              <a:ahLst/>
              <a:cxnLst/>
              <a:rect l="l" t="t" r="r" b="b"/>
              <a:pathLst>
                <a:path w="6993" h="988" extrusionOk="0">
                  <a:moveTo>
                    <a:pt x="1310" y="1"/>
                  </a:moveTo>
                  <a:cubicBezTo>
                    <a:pt x="1143" y="1"/>
                    <a:pt x="984" y="29"/>
                    <a:pt x="852" y="85"/>
                  </a:cubicBezTo>
                  <a:cubicBezTo>
                    <a:pt x="476" y="211"/>
                    <a:pt x="251" y="461"/>
                    <a:pt x="150" y="637"/>
                  </a:cubicBezTo>
                  <a:cubicBezTo>
                    <a:pt x="75" y="737"/>
                    <a:pt x="50" y="812"/>
                    <a:pt x="25" y="862"/>
                  </a:cubicBezTo>
                  <a:cubicBezTo>
                    <a:pt x="0" y="937"/>
                    <a:pt x="0" y="963"/>
                    <a:pt x="0" y="963"/>
                  </a:cubicBezTo>
                  <a:lnTo>
                    <a:pt x="100" y="988"/>
                  </a:lnTo>
                  <a:cubicBezTo>
                    <a:pt x="100" y="988"/>
                    <a:pt x="150" y="887"/>
                    <a:pt x="276" y="737"/>
                  </a:cubicBezTo>
                  <a:cubicBezTo>
                    <a:pt x="401" y="612"/>
                    <a:pt x="627" y="411"/>
                    <a:pt x="927" y="311"/>
                  </a:cubicBezTo>
                  <a:cubicBezTo>
                    <a:pt x="1034" y="275"/>
                    <a:pt x="1153" y="259"/>
                    <a:pt x="1280" y="259"/>
                  </a:cubicBezTo>
                  <a:cubicBezTo>
                    <a:pt x="1512" y="259"/>
                    <a:pt x="1771" y="314"/>
                    <a:pt x="2030" y="411"/>
                  </a:cubicBezTo>
                  <a:cubicBezTo>
                    <a:pt x="2406" y="562"/>
                    <a:pt x="2882" y="787"/>
                    <a:pt x="3383" y="787"/>
                  </a:cubicBezTo>
                  <a:cubicBezTo>
                    <a:pt x="3885" y="787"/>
                    <a:pt x="4336" y="612"/>
                    <a:pt x="4737" y="461"/>
                  </a:cubicBezTo>
                  <a:cubicBezTo>
                    <a:pt x="5163" y="286"/>
                    <a:pt x="5564" y="186"/>
                    <a:pt x="5890" y="186"/>
                  </a:cubicBezTo>
                  <a:cubicBezTo>
                    <a:pt x="6241" y="186"/>
                    <a:pt x="6516" y="261"/>
                    <a:pt x="6692" y="386"/>
                  </a:cubicBezTo>
                  <a:cubicBezTo>
                    <a:pt x="6767" y="436"/>
                    <a:pt x="6817" y="486"/>
                    <a:pt x="6867" y="511"/>
                  </a:cubicBezTo>
                  <a:cubicBezTo>
                    <a:pt x="6892" y="562"/>
                    <a:pt x="6917" y="587"/>
                    <a:pt x="6917" y="587"/>
                  </a:cubicBezTo>
                  <a:lnTo>
                    <a:pt x="6993" y="511"/>
                  </a:lnTo>
                  <a:cubicBezTo>
                    <a:pt x="6993" y="511"/>
                    <a:pt x="6967" y="486"/>
                    <a:pt x="6942" y="436"/>
                  </a:cubicBezTo>
                  <a:cubicBezTo>
                    <a:pt x="6892" y="411"/>
                    <a:pt x="6842" y="336"/>
                    <a:pt x="6742" y="286"/>
                  </a:cubicBezTo>
                  <a:cubicBezTo>
                    <a:pt x="6585" y="174"/>
                    <a:pt x="6327" y="81"/>
                    <a:pt x="6005" y="81"/>
                  </a:cubicBezTo>
                  <a:cubicBezTo>
                    <a:pt x="5967" y="81"/>
                    <a:pt x="5929" y="83"/>
                    <a:pt x="5890" y="85"/>
                  </a:cubicBezTo>
                  <a:cubicBezTo>
                    <a:pt x="5859" y="83"/>
                    <a:pt x="5829" y="82"/>
                    <a:pt x="5797" y="82"/>
                  </a:cubicBezTo>
                  <a:cubicBezTo>
                    <a:pt x="5465" y="82"/>
                    <a:pt x="5078" y="199"/>
                    <a:pt x="4712" y="336"/>
                  </a:cubicBezTo>
                  <a:cubicBezTo>
                    <a:pt x="4318" y="452"/>
                    <a:pt x="3902" y="589"/>
                    <a:pt x="3484" y="589"/>
                  </a:cubicBezTo>
                  <a:cubicBezTo>
                    <a:pt x="3451" y="589"/>
                    <a:pt x="3417" y="588"/>
                    <a:pt x="3383" y="587"/>
                  </a:cubicBezTo>
                  <a:cubicBezTo>
                    <a:pt x="2932" y="587"/>
                    <a:pt x="2531" y="336"/>
                    <a:pt x="2105" y="186"/>
                  </a:cubicBezTo>
                  <a:cubicBezTo>
                    <a:pt x="1905" y="85"/>
                    <a:pt x="1679" y="10"/>
                    <a:pt x="1479" y="10"/>
                  </a:cubicBezTo>
                  <a:cubicBezTo>
                    <a:pt x="1422" y="4"/>
                    <a:pt x="1366" y="1"/>
                    <a:pt x="1310" y="1"/>
                  </a:cubicBezTo>
                  <a:close/>
                </a:path>
              </a:pathLst>
            </a:custGeom>
            <a:solidFill>
              <a:srgbClr val="AEC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0"/>
            <p:cNvSpPr/>
            <p:nvPr/>
          </p:nvSpPr>
          <p:spPr>
            <a:xfrm>
              <a:off x="4523695" y="3780565"/>
              <a:ext cx="81334" cy="13211"/>
            </a:xfrm>
            <a:custGeom>
              <a:avLst/>
              <a:gdLst/>
              <a:ahLst/>
              <a:cxnLst/>
              <a:rect l="l" t="t" r="r" b="b"/>
              <a:pathLst>
                <a:path w="4488" h="729" extrusionOk="0">
                  <a:moveTo>
                    <a:pt x="577" y="0"/>
                  </a:moveTo>
                  <a:cubicBezTo>
                    <a:pt x="423" y="0"/>
                    <a:pt x="286" y="24"/>
                    <a:pt x="176" y="60"/>
                  </a:cubicBezTo>
                  <a:cubicBezTo>
                    <a:pt x="51" y="111"/>
                    <a:pt x="1" y="186"/>
                    <a:pt x="1" y="186"/>
                  </a:cubicBezTo>
                  <a:lnTo>
                    <a:pt x="51" y="261"/>
                  </a:lnTo>
                  <a:cubicBezTo>
                    <a:pt x="51" y="261"/>
                    <a:pt x="126" y="236"/>
                    <a:pt x="227" y="211"/>
                  </a:cubicBezTo>
                  <a:cubicBezTo>
                    <a:pt x="352" y="211"/>
                    <a:pt x="502" y="211"/>
                    <a:pt x="703" y="261"/>
                  </a:cubicBezTo>
                  <a:cubicBezTo>
                    <a:pt x="903" y="311"/>
                    <a:pt x="1104" y="436"/>
                    <a:pt x="1354" y="537"/>
                  </a:cubicBezTo>
                  <a:cubicBezTo>
                    <a:pt x="1480" y="612"/>
                    <a:pt x="1630" y="662"/>
                    <a:pt x="1780" y="687"/>
                  </a:cubicBezTo>
                  <a:cubicBezTo>
                    <a:pt x="1869" y="716"/>
                    <a:pt x="1957" y="728"/>
                    <a:pt x="2050" y="728"/>
                  </a:cubicBezTo>
                  <a:cubicBezTo>
                    <a:pt x="2116" y="728"/>
                    <a:pt x="2184" y="722"/>
                    <a:pt x="2257" y="712"/>
                  </a:cubicBezTo>
                  <a:cubicBezTo>
                    <a:pt x="2557" y="662"/>
                    <a:pt x="2833" y="537"/>
                    <a:pt x="3084" y="411"/>
                  </a:cubicBezTo>
                  <a:cubicBezTo>
                    <a:pt x="3309" y="311"/>
                    <a:pt x="3560" y="236"/>
                    <a:pt x="3760" y="211"/>
                  </a:cubicBezTo>
                  <a:cubicBezTo>
                    <a:pt x="3826" y="203"/>
                    <a:pt x="3888" y="200"/>
                    <a:pt x="3946" y="200"/>
                  </a:cubicBezTo>
                  <a:cubicBezTo>
                    <a:pt x="4084" y="200"/>
                    <a:pt x="4198" y="218"/>
                    <a:pt x="4287" y="236"/>
                  </a:cubicBezTo>
                  <a:cubicBezTo>
                    <a:pt x="4387" y="261"/>
                    <a:pt x="4462" y="286"/>
                    <a:pt x="4462" y="286"/>
                  </a:cubicBezTo>
                  <a:lnTo>
                    <a:pt x="4487" y="186"/>
                  </a:lnTo>
                  <a:cubicBezTo>
                    <a:pt x="4487" y="186"/>
                    <a:pt x="4437" y="161"/>
                    <a:pt x="4287" y="136"/>
                  </a:cubicBezTo>
                  <a:cubicBezTo>
                    <a:pt x="4198" y="118"/>
                    <a:pt x="4084" y="100"/>
                    <a:pt x="3946" y="100"/>
                  </a:cubicBezTo>
                  <a:cubicBezTo>
                    <a:pt x="3888" y="100"/>
                    <a:pt x="3826" y="103"/>
                    <a:pt x="3760" y="111"/>
                  </a:cubicBezTo>
                  <a:cubicBezTo>
                    <a:pt x="3535" y="111"/>
                    <a:pt x="3284" y="211"/>
                    <a:pt x="3008" y="286"/>
                  </a:cubicBezTo>
                  <a:cubicBezTo>
                    <a:pt x="2758" y="386"/>
                    <a:pt x="2507" y="512"/>
                    <a:pt x="2232" y="512"/>
                  </a:cubicBezTo>
                  <a:cubicBezTo>
                    <a:pt x="2203" y="514"/>
                    <a:pt x="2174" y="515"/>
                    <a:pt x="2146" y="515"/>
                  </a:cubicBezTo>
                  <a:cubicBezTo>
                    <a:pt x="1904" y="515"/>
                    <a:pt x="1682" y="423"/>
                    <a:pt x="1480" y="311"/>
                  </a:cubicBezTo>
                  <a:cubicBezTo>
                    <a:pt x="1229" y="186"/>
                    <a:pt x="1003" y="60"/>
                    <a:pt x="753" y="10"/>
                  </a:cubicBezTo>
                  <a:cubicBezTo>
                    <a:pt x="692" y="4"/>
                    <a:pt x="634" y="0"/>
                    <a:pt x="577" y="0"/>
                  </a:cubicBezTo>
                  <a:close/>
                </a:path>
              </a:pathLst>
            </a:custGeom>
            <a:solidFill>
              <a:srgbClr val="AEC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0"/>
            <p:cNvSpPr/>
            <p:nvPr/>
          </p:nvSpPr>
          <p:spPr>
            <a:xfrm>
              <a:off x="4523242" y="3803908"/>
              <a:ext cx="101305" cy="16655"/>
            </a:xfrm>
            <a:custGeom>
              <a:avLst/>
              <a:gdLst/>
              <a:ahLst/>
              <a:cxnLst/>
              <a:rect l="l" t="t" r="r" b="b"/>
              <a:pathLst>
                <a:path w="5590" h="919" extrusionOk="0">
                  <a:moveTo>
                    <a:pt x="5540" y="0"/>
                  </a:moveTo>
                  <a:cubicBezTo>
                    <a:pt x="5540" y="0"/>
                    <a:pt x="5440" y="26"/>
                    <a:pt x="5289" y="101"/>
                  </a:cubicBezTo>
                  <a:cubicBezTo>
                    <a:pt x="5164" y="151"/>
                    <a:pt x="4938" y="201"/>
                    <a:pt x="4688" y="301"/>
                  </a:cubicBezTo>
                  <a:cubicBezTo>
                    <a:pt x="4186" y="452"/>
                    <a:pt x="3510" y="627"/>
                    <a:pt x="2808" y="702"/>
                  </a:cubicBezTo>
                  <a:cubicBezTo>
                    <a:pt x="2540" y="741"/>
                    <a:pt x="2268" y="757"/>
                    <a:pt x="2005" y="757"/>
                  </a:cubicBezTo>
                  <a:cubicBezTo>
                    <a:pt x="1580" y="757"/>
                    <a:pt x="1178" y="714"/>
                    <a:pt x="853" y="652"/>
                  </a:cubicBezTo>
                  <a:cubicBezTo>
                    <a:pt x="327" y="552"/>
                    <a:pt x="51" y="326"/>
                    <a:pt x="51" y="326"/>
                  </a:cubicBezTo>
                  <a:lnTo>
                    <a:pt x="1" y="427"/>
                  </a:lnTo>
                  <a:cubicBezTo>
                    <a:pt x="1" y="427"/>
                    <a:pt x="76" y="477"/>
                    <a:pt x="201" y="552"/>
                  </a:cubicBezTo>
                  <a:cubicBezTo>
                    <a:pt x="352" y="627"/>
                    <a:pt x="577" y="702"/>
                    <a:pt x="828" y="752"/>
                  </a:cubicBezTo>
                  <a:cubicBezTo>
                    <a:pt x="1262" y="851"/>
                    <a:pt x="1788" y="918"/>
                    <a:pt x="2347" y="918"/>
                  </a:cubicBezTo>
                  <a:cubicBezTo>
                    <a:pt x="2498" y="918"/>
                    <a:pt x="2653" y="913"/>
                    <a:pt x="2808" y="903"/>
                  </a:cubicBezTo>
                  <a:cubicBezTo>
                    <a:pt x="3535" y="878"/>
                    <a:pt x="4262" y="727"/>
                    <a:pt x="4763" y="527"/>
                  </a:cubicBezTo>
                  <a:cubicBezTo>
                    <a:pt x="5289" y="326"/>
                    <a:pt x="5590" y="101"/>
                    <a:pt x="5590" y="101"/>
                  </a:cubicBezTo>
                  <a:lnTo>
                    <a:pt x="5540" y="0"/>
                  </a:lnTo>
                  <a:close/>
                </a:path>
              </a:pathLst>
            </a:custGeom>
            <a:solidFill>
              <a:srgbClr val="AEC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0"/>
            <p:cNvSpPr/>
            <p:nvPr/>
          </p:nvSpPr>
          <p:spPr>
            <a:xfrm>
              <a:off x="4337479" y="3836149"/>
              <a:ext cx="116292" cy="202591"/>
            </a:xfrm>
            <a:custGeom>
              <a:avLst/>
              <a:gdLst/>
              <a:ahLst/>
              <a:cxnLst/>
              <a:rect l="l" t="t" r="r" b="b"/>
              <a:pathLst>
                <a:path w="6417" h="11179" extrusionOk="0">
                  <a:moveTo>
                    <a:pt x="6316" y="1"/>
                  </a:moveTo>
                  <a:cubicBezTo>
                    <a:pt x="6316" y="1"/>
                    <a:pt x="6241" y="1"/>
                    <a:pt x="6141" y="51"/>
                  </a:cubicBezTo>
                  <a:cubicBezTo>
                    <a:pt x="6015" y="126"/>
                    <a:pt x="5865" y="226"/>
                    <a:pt x="5765" y="427"/>
                  </a:cubicBezTo>
                  <a:cubicBezTo>
                    <a:pt x="5639" y="627"/>
                    <a:pt x="5589" y="928"/>
                    <a:pt x="5664" y="1229"/>
                  </a:cubicBezTo>
                  <a:cubicBezTo>
                    <a:pt x="5715" y="1530"/>
                    <a:pt x="5840" y="1856"/>
                    <a:pt x="6015" y="2206"/>
                  </a:cubicBezTo>
                  <a:cubicBezTo>
                    <a:pt x="6166" y="2532"/>
                    <a:pt x="6291" y="2908"/>
                    <a:pt x="6191" y="3309"/>
                  </a:cubicBezTo>
                  <a:cubicBezTo>
                    <a:pt x="6090" y="3710"/>
                    <a:pt x="5815" y="4086"/>
                    <a:pt x="5439" y="4362"/>
                  </a:cubicBezTo>
                  <a:cubicBezTo>
                    <a:pt x="5263" y="4487"/>
                    <a:pt x="5063" y="4612"/>
                    <a:pt x="4837" y="4713"/>
                  </a:cubicBezTo>
                  <a:cubicBezTo>
                    <a:pt x="4637" y="4813"/>
                    <a:pt x="4411" y="4938"/>
                    <a:pt x="4236" y="5139"/>
                  </a:cubicBezTo>
                  <a:cubicBezTo>
                    <a:pt x="4035" y="5339"/>
                    <a:pt x="4010" y="5640"/>
                    <a:pt x="4060" y="5891"/>
                  </a:cubicBezTo>
                  <a:cubicBezTo>
                    <a:pt x="4085" y="6166"/>
                    <a:pt x="4211" y="6392"/>
                    <a:pt x="4336" y="6617"/>
                  </a:cubicBezTo>
                  <a:cubicBezTo>
                    <a:pt x="4461" y="6843"/>
                    <a:pt x="4562" y="7044"/>
                    <a:pt x="4612" y="7269"/>
                  </a:cubicBezTo>
                  <a:cubicBezTo>
                    <a:pt x="4637" y="7520"/>
                    <a:pt x="4662" y="7745"/>
                    <a:pt x="4637" y="7971"/>
                  </a:cubicBezTo>
                  <a:cubicBezTo>
                    <a:pt x="4612" y="8447"/>
                    <a:pt x="4486" y="8898"/>
                    <a:pt x="4286" y="9299"/>
                  </a:cubicBezTo>
                  <a:cubicBezTo>
                    <a:pt x="4085" y="9700"/>
                    <a:pt x="3810" y="10026"/>
                    <a:pt x="3459" y="10277"/>
                  </a:cubicBezTo>
                  <a:cubicBezTo>
                    <a:pt x="3309" y="10402"/>
                    <a:pt x="3133" y="10477"/>
                    <a:pt x="2958" y="10577"/>
                  </a:cubicBezTo>
                  <a:cubicBezTo>
                    <a:pt x="2782" y="10653"/>
                    <a:pt x="2607" y="10728"/>
                    <a:pt x="2431" y="10778"/>
                  </a:cubicBezTo>
                  <a:cubicBezTo>
                    <a:pt x="2256" y="10828"/>
                    <a:pt x="2105" y="10878"/>
                    <a:pt x="1930" y="10903"/>
                  </a:cubicBezTo>
                  <a:cubicBezTo>
                    <a:pt x="1780" y="10928"/>
                    <a:pt x="1629" y="10928"/>
                    <a:pt x="1479" y="10953"/>
                  </a:cubicBezTo>
                  <a:cubicBezTo>
                    <a:pt x="1178" y="10953"/>
                    <a:pt x="928" y="10978"/>
                    <a:pt x="702" y="10978"/>
                  </a:cubicBezTo>
                  <a:cubicBezTo>
                    <a:pt x="276" y="10928"/>
                    <a:pt x="25" y="10928"/>
                    <a:pt x="25" y="10928"/>
                  </a:cubicBezTo>
                  <a:lnTo>
                    <a:pt x="0" y="11029"/>
                  </a:lnTo>
                  <a:cubicBezTo>
                    <a:pt x="0" y="11029"/>
                    <a:pt x="251" y="11079"/>
                    <a:pt x="702" y="11129"/>
                  </a:cubicBezTo>
                  <a:cubicBezTo>
                    <a:pt x="902" y="11154"/>
                    <a:pt x="1178" y="11154"/>
                    <a:pt x="1479" y="11179"/>
                  </a:cubicBezTo>
                  <a:cubicBezTo>
                    <a:pt x="1629" y="11154"/>
                    <a:pt x="1805" y="11129"/>
                    <a:pt x="1980" y="11129"/>
                  </a:cubicBezTo>
                  <a:cubicBezTo>
                    <a:pt x="2156" y="11104"/>
                    <a:pt x="2331" y="11054"/>
                    <a:pt x="2506" y="11003"/>
                  </a:cubicBezTo>
                  <a:cubicBezTo>
                    <a:pt x="2707" y="10978"/>
                    <a:pt x="2882" y="10878"/>
                    <a:pt x="3083" y="10803"/>
                  </a:cubicBezTo>
                  <a:cubicBezTo>
                    <a:pt x="3258" y="10703"/>
                    <a:pt x="3459" y="10628"/>
                    <a:pt x="3634" y="10477"/>
                  </a:cubicBezTo>
                  <a:cubicBezTo>
                    <a:pt x="3985" y="10227"/>
                    <a:pt x="4286" y="9851"/>
                    <a:pt x="4512" y="9399"/>
                  </a:cubicBezTo>
                  <a:cubicBezTo>
                    <a:pt x="4712" y="8973"/>
                    <a:pt x="4837" y="8497"/>
                    <a:pt x="4862" y="7996"/>
                  </a:cubicBezTo>
                  <a:cubicBezTo>
                    <a:pt x="4887" y="7745"/>
                    <a:pt x="4862" y="7470"/>
                    <a:pt x="4812" y="7219"/>
                  </a:cubicBezTo>
                  <a:cubicBezTo>
                    <a:pt x="4762" y="6943"/>
                    <a:pt x="4637" y="6743"/>
                    <a:pt x="4512" y="6517"/>
                  </a:cubicBezTo>
                  <a:cubicBezTo>
                    <a:pt x="4386" y="6317"/>
                    <a:pt x="4286" y="6091"/>
                    <a:pt x="4236" y="5866"/>
                  </a:cubicBezTo>
                  <a:cubicBezTo>
                    <a:pt x="4186" y="5640"/>
                    <a:pt x="4211" y="5414"/>
                    <a:pt x="4361" y="5239"/>
                  </a:cubicBezTo>
                  <a:cubicBezTo>
                    <a:pt x="4637" y="4888"/>
                    <a:pt x="5163" y="4788"/>
                    <a:pt x="5539" y="4462"/>
                  </a:cubicBezTo>
                  <a:cubicBezTo>
                    <a:pt x="5890" y="4161"/>
                    <a:pt x="6191" y="3785"/>
                    <a:pt x="6291" y="3334"/>
                  </a:cubicBezTo>
                  <a:cubicBezTo>
                    <a:pt x="6416" y="2908"/>
                    <a:pt x="6266" y="2482"/>
                    <a:pt x="6116" y="2156"/>
                  </a:cubicBezTo>
                  <a:cubicBezTo>
                    <a:pt x="5940" y="1805"/>
                    <a:pt x="5815" y="1505"/>
                    <a:pt x="5765" y="1204"/>
                  </a:cubicBezTo>
                  <a:cubicBezTo>
                    <a:pt x="5715" y="928"/>
                    <a:pt x="5765" y="678"/>
                    <a:pt x="5865" y="477"/>
                  </a:cubicBezTo>
                  <a:cubicBezTo>
                    <a:pt x="5965" y="302"/>
                    <a:pt x="6090" y="201"/>
                    <a:pt x="6191" y="151"/>
                  </a:cubicBezTo>
                  <a:cubicBezTo>
                    <a:pt x="6266" y="101"/>
                    <a:pt x="6341" y="101"/>
                    <a:pt x="6341" y="101"/>
                  </a:cubicBezTo>
                  <a:lnTo>
                    <a:pt x="6316" y="1"/>
                  </a:lnTo>
                  <a:close/>
                </a:path>
              </a:pathLst>
            </a:custGeom>
            <a:solidFill>
              <a:srgbClr val="AEC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0"/>
            <p:cNvSpPr/>
            <p:nvPr/>
          </p:nvSpPr>
          <p:spPr>
            <a:xfrm>
              <a:off x="4386068" y="3851608"/>
              <a:ext cx="80881" cy="190776"/>
            </a:xfrm>
            <a:custGeom>
              <a:avLst/>
              <a:gdLst/>
              <a:ahLst/>
              <a:cxnLst/>
              <a:rect l="l" t="t" r="r" b="b"/>
              <a:pathLst>
                <a:path w="4463" h="10527" extrusionOk="0">
                  <a:moveTo>
                    <a:pt x="4011" y="0"/>
                  </a:moveTo>
                  <a:cubicBezTo>
                    <a:pt x="4011" y="0"/>
                    <a:pt x="3961" y="50"/>
                    <a:pt x="3911" y="125"/>
                  </a:cubicBezTo>
                  <a:cubicBezTo>
                    <a:pt x="3861" y="226"/>
                    <a:pt x="3810" y="351"/>
                    <a:pt x="3810" y="526"/>
                  </a:cubicBezTo>
                  <a:cubicBezTo>
                    <a:pt x="3810" y="727"/>
                    <a:pt x="3836" y="927"/>
                    <a:pt x="3936" y="1153"/>
                  </a:cubicBezTo>
                  <a:cubicBezTo>
                    <a:pt x="4036" y="1379"/>
                    <a:pt x="4161" y="1629"/>
                    <a:pt x="4237" y="1905"/>
                  </a:cubicBezTo>
                  <a:cubicBezTo>
                    <a:pt x="4337" y="2155"/>
                    <a:pt x="4337" y="2481"/>
                    <a:pt x="4262" y="2807"/>
                  </a:cubicBezTo>
                  <a:cubicBezTo>
                    <a:pt x="4186" y="3133"/>
                    <a:pt x="4011" y="3434"/>
                    <a:pt x="3735" y="3659"/>
                  </a:cubicBezTo>
                  <a:cubicBezTo>
                    <a:pt x="3485" y="3910"/>
                    <a:pt x="3159" y="4135"/>
                    <a:pt x="2908" y="4461"/>
                  </a:cubicBezTo>
                  <a:cubicBezTo>
                    <a:pt x="2683" y="4812"/>
                    <a:pt x="2658" y="5288"/>
                    <a:pt x="2733" y="5664"/>
                  </a:cubicBezTo>
                  <a:cubicBezTo>
                    <a:pt x="2783" y="6065"/>
                    <a:pt x="2908" y="6441"/>
                    <a:pt x="2908" y="6792"/>
                  </a:cubicBezTo>
                  <a:cubicBezTo>
                    <a:pt x="2908" y="7168"/>
                    <a:pt x="2808" y="7519"/>
                    <a:pt x="2683" y="7870"/>
                  </a:cubicBezTo>
                  <a:cubicBezTo>
                    <a:pt x="2582" y="8196"/>
                    <a:pt x="2407" y="8496"/>
                    <a:pt x="2232" y="8772"/>
                  </a:cubicBezTo>
                  <a:cubicBezTo>
                    <a:pt x="2056" y="9048"/>
                    <a:pt x="1831" y="9273"/>
                    <a:pt x="1630" y="9474"/>
                  </a:cubicBezTo>
                  <a:cubicBezTo>
                    <a:pt x="1430" y="9674"/>
                    <a:pt x="1229" y="9825"/>
                    <a:pt x="1029" y="9950"/>
                  </a:cubicBezTo>
                  <a:cubicBezTo>
                    <a:pt x="928" y="10000"/>
                    <a:pt x="828" y="10075"/>
                    <a:pt x="753" y="10125"/>
                  </a:cubicBezTo>
                  <a:cubicBezTo>
                    <a:pt x="653" y="10150"/>
                    <a:pt x="552" y="10201"/>
                    <a:pt x="477" y="10226"/>
                  </a:cubicBezTo>
                  <a:cubicBezTo>
                    <a:pt x="327" y="10301"/>
                    <a:pt x="201" y="10326"/>
                    <a:pt x="126" y="10376"/>
                  </a:cubicBezTo>
                  <a:cubicBezTo>
                    <a:pt x="26" y="10401"/>
                    <a:pt x="1" y="10426"/>
                    <a:pt x="1" y="10426"/>
                  </a:cubicBezTo>
                  <a:lnTo>
                    <a:pt x="26" y="10526"/>
                  </a:lnTo>
                  <a:cubicBezTo>
                    <a:pt x="26" y="10526"/>
                    <a:pt x="76" y="10501"/>
                    <a:pt x="151" y="10501"/>
                  </a:cubicBezTo>
                  <a:cubicBezTo>
                    <a:pt x="252" y="10476"/>
                    <a:pt x="377" y="10451"/>
                    <a:pt x="552" y="10376"/>
                  </a:cubicBezTo>
                  <a:cubicBezTo>
                    <a:pt x="628" y="10351"/>
                    <a:pt x="728" y="10326"/>
                    <a:pt x="828" y="10301"/>
                  </a:cubicBezTo>
                  <a:cubicBezTo>
                    <a:pt x="928" y="10251"/>
                    <a:pt x="1029" y="10201"/>
                    <a:pt x="1129" y="10125"/>
                  </a:cubicBezTo>
                  <a:cubicBezTo>
                    <a:pt x="1354" y="10025"/>
                    <a:pt x="1580" y="9850"/>
                    <a:pt x="1805" y="9649"/>
                  </a:cubicBezTo>
                  <a:cubicBezTo>
                    <a:pt x="2031" y="9449"/>
                    <a:pt x="2257" y="9198"/>
                    <a:pt x="2432" y="8922"/>
                  </a:cubicBezTo>
                  <a:cubicBezTo>
                    <a:pt x="2633" y="8622"/>
                    <a:pt x="2808" y="8296"/>
                    <a:pt x="2933" y="7945"/>
                  </a:cubicBezTo>
                  <a:cubicBezTo>
                    <a:pt x="3059" y="7594"/>
                    <a:pt x="3134" y="7218"/>
                    <a:pt x="3134" y="6792"/>
                  </a:cubicBezTo>
                  <a:cubicBezTo>
                    <a:pt x="3134" y="6391"/>
                    <a:pt x="3008" y="5990"/>
                    <a:pt x="2933" y="5614"/>
                  </a:cubicBezTo>
                  <a:cubicBezTo>
                    <a:pt x="2858" y="5263"/>
                    <a:pt x="2858" y="4862"/>
                    <a:pt x="3059" y="4561"/>
                  </a:cubicBezTo>
                  <a:cubicBezTo>
                    <a:pt x="3259" y="4261"/>
                    <a:pt x="3560" y="4035"/>
                    <a:pt x="3836" y="3759"/>
                  </a:cubicBezTo>
                  <a:cubicBezTo>
                    <a:pt x="4111" y="3509"/>
                    <a:pt x="4287" y="3158"/>
                    <a:pt x="4362" y="2832"/>
                  </a:cubicBezTo>
                  <a:cubicBezTo>
                    <a:pt x="4462" y="2481"/>
                    <a:pt x="4437" y="2155"/>
                    <a:pt x="4362" y="1855"/>
                  </a:cubicBezTo>
                  <a:cubicBezTo>
                    <a:pt x="4262" y="1579"/>
                    <a:pt x="4111" y="1328"/>
                    <a:pt x="4036" y="1128"/>
                  </a:cubicBezTo>
                  <a:cubicBezTo>
                    <a:pt x="3936" y="902"/>
                    <a:pt x="3911" y="702"/>
                    <a:pt x="3911" y="551"/>
                  </a:cubicBezTo>
                  <a:cubicBezTo>
                    <a:pt x="3911" y="376"/>
                    <a:pt x="3961" y="251"/>
                    <a:pt x="4011" y="175"/>
                  </a:cubicBezTo>
                  <a:cubicBezTo>
                    <a:pt x="4061" y="125"/>
                    <a:pt x="4086" y="75"/>
                    <a:pt x="4086" y="75"/>
                  </a:cubicBezTo>
                  <a:lnTo>
                    <a:pt x="4011" y="0"/>
                  </a:lnTo>
                  <a:close/>
                </a:path>
              </a:pathLst>
            </a:custGeom>
            <a:solidFill>
              <a:srgbClr val="AEC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0"/>
            <p:cNvSpPr/>
            <p:nvPr/>
          </p:nvSpPr>
          <p:spPr>
            <a:xfrm>
              <a:off x="4437411" y="3856139"/>
              <a:ext cx="44527" cy="162178"/>
            </a:xfrm>
            <a:custGeom>
              <a:avLst/>
              <a:gdLst/>
              <a:ahLst/>
              <a:cxnLst/>
              <a:rect l="l" t="t" r="r" b="b"/>
              <a:pathLst>
                <a:path w="2457" h="8949" extrusionOk="0">
                  <a:moveTo>
                    <a:pt x="2306" y="1"/>
                  </a:moveTo>
                  <a:cubicBezTo>
                    <a:pt x="2306" y="1"/>
                    <a:pt x="2306" y="26"/>
                    <a:pt x="2256" y="101"/>
                  </a:cubicBezTo>
                  <a:cubicBezTo>
                    <a:pt x="2231" y="176"/>
                    <a:pt x="2180" y="276"/>
                    <a:pt x="2155" y="402"/>
                  </a:cubicBezTo>
                  <a:cubicBezTo>
                    <a:pt x="2080" y="677"/>
                    <a:pt x="2080" y="1078"/>
                    <a:pt x="2130" y="1530"/>
                  </a:cubicBezTo>
                  <a:cubicBezTo>
                    <a:pt x="2206" y="2006"/>
                    <a:pt x="2331" y="2532"/>
                    <a:pt x="2281" y="3083"/>
                  </a:cubicBezTo>
                  <a:cubicBezTo>
                    <a:pt x="2231" y="3359"/>
                    <a:pt x="2155" y="3660"/>
                    <a:pt x="1955" y="3860"/>
                  </a:cubicBezTo>
                  <a:cubicBezTo>
                    <a:pt x="1805" y="4086"/>
                    <a:pt x="1479" y="4261"/>
                    <a:pt x="1378" y="4612"/>
                  </a:cubicBezTo>
                  <a:cubicBezTo>
                    <a:pt x="1278" y="4963"/>
                    <a:pt x="1404" y="5289"/>
                    <a:pt x="1454" y="5565"/>
                  </a:cubicBezTo>
                  <a:cubicBezTo>
                    <a:pt x="1504" y="5715"/>
                    <a:pt x="1529" y="5865"/>
                    <a:pt x="1529" y="6016"/>
                  </a:cubicBezTo>
                  <a:cubicBezTo>
                    <a:pt x="1554" y="6141"/>
                    <a:pt x="1554" y="6291"/>
                    <a:pt x="1554" y="6417"/>
                  </a:cubicBezTo>
                  <a:cubicBezTo>
                    <a:pt x="1504" y="6968"/>
                    <a:pt x="1328" y="7469"/>
                    <a:pt x="1078" y="7845"/>
                  </a:cubicBezTo>
                  <a:cubicBezTo>
                    <a:pt x="852" y="8221"/>
                    <a:pt x="551" y="8472"/>
                    <a:pt x="351" y="8622"/>
                  </a:cubicBezTo>
                  <a:cubicBezTo>
                    <a:pt x="251" y="8697"/>
                    <a:pt x="150" y="8748"/>
                    <a:pt x="100" y="8798"/>
                  </a:cubicBezTo>
                  <a:cubicBezTo>
                    <a:pt x="25" y="8823"/>
                    <a:pt x="0" y="8848"/>
                    <a:pt x="0" y="8848"/>
                  </a:cubicBezTo>
                  <a:lnTo>
                    <a:pt x="50" y="8948"/>
                  </a:lnTo>
                  <a:cubicBezTo>
                    <a:pt x="50" y="8948"/>
                    <a:pt x="75" y="8923"/>
                    <a:pt x="150" y="8898"/>
                  </a:cubicBezTo>
                  <a:cubicBezTo>
                    <a:pt x="226" y="8873"/>
                    <a:pt x="326" y="8823"/>
                    <a:pt x="451" y="8773"/>
                  </a:cubicBezTo>
                  <a:cubicBezTo>
                    <a:pt x="677" y="8622"/>
                    <a:pt x="1003" y="8372"/>
                    <a:pt x="1278" y="7971"/>
                  </a:cubicBezTo>
                  <a:cubicBezTo>
                    <a:pt x="1554" y="7595"/>
                    <a:pt x="1779" y="7043"/>
                    <a:pt x="1805" y="6442"/>
                  </a:cubicBezTo>
                  <a:cubicBezTo>
                    <a:pt x="1805" y="6291"/>
                    <a:pt x="1805" y="6116"/>
                    <a:pt x="1779" y="5966"/>
                  </a:cubicBezTo>
                  <a:cubicBezTo>
                    <a:pt x="1754" y="5815"/>
                    <a:pt x="1729" y="5665"/>
                    <a:pt x="1679" y="5514"/>
                  </a:cubicBezTo>
                  <a:cubicBezTo>
                    <a:pt x="1604" y="5214"/>
                    <a:pt x="1504" y="4938"/>
                    <a:pt x="1579" y="4662"/>
                  </a:cubicBezTo>
                  <a:cubicBezTo>
                    <a:pt x="1629" y="4412"/>
                    <a:pt x="1905" y="4236"/>
                    <a:pt x="2105" y="3961"/>
                  </a:cubicBezTo>
                  <a:cubicBezTo>
                    <a:pt x="2306" y="3710"/>
                    <a:pt x="2381" y="3409"/>
                    <a:pt x="2406" y="3108"/>
                  </a:cubicBezTo>
                  <a:cubicBezTo>
                    <a:pt x="2456" y="2507"/>
                    <a:pt x="2306" y="1981"/>
                    <a:pt x="2256" y="1530"/>
                  </a:cubicBezTo>
                  <a:cubicBezTo>
                    <a:pt x="2180" y="1078"/>
                    <a:pt x="2180" y="677"/>
                    <a:pt x="2256" y="427"/>
                  </a:cubicBezTo>
                  <a:cubicBezTo>
                    <a:pt x="2281" y="301"/>
                    <a:pt x="2331" y="201"/>
                    <a:pt x="2356" y="151"/>
                  </a:cubicBezTo>
                  <a:cubicBezTo>
                    <a:pt x="2406" y="76"/>
                    <a:pt x="2406" y="51"/>
                    <a:pt x="2406" y="51"/>
                  </a:cubicBezTo>
                  <a:lnTo>
                    <a:pt x="2306" y="1"/>
                  </a:lnTo>
                  <a:close/>
                </a:path>
              </a:pathLst>
            </a:custGeom>
            <a:solidFill>
              <a:srgbClr val="AEC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0"/>
            <p:cNvSpPr/>
            <p:nvPr/>
          </p:nvSpPr>
          <p:spPr>
            <a:xfrm>
              <a:off x="4441489" y="4012850"/>
              <a:ext cx="245741" cy="258463"/>
            </a:xfrm>
            <a:custGeom>
              <a:avLst/>
              <a:gdLst/>
              <a:ahLst/>
              <a:cxnLst/>
              <a:rect l="l" t="t" r="r" b="b"/>
              <a:pathLst>
                <a:path w="13560" h="14262" extrusionOk="0">
                  <a:moveTo>
                    <a:pt x="1" y="0"/>
                  </a:moveTo>
                  <a:lnTo>
                    <a:pt x="1" y="7494"/>
                  </a:lnTo>
                  <a:cubicBezTo>
                    <a:pt x="1" y="11479"/>
                    <a:pt x="2808" y="14261"/>
                    <a:pt x="6793" y="14261"/>
                  </a:cubicBezTo>
                  <a:cubicBezTo>
                    <a:pt x="10778" y="14261"/>
                    <a:pt x="13560" y="11479"/>
                    <a:pt x="13560" y="7494"/>
                  </a:cubicBezTo>
                  <a:lnTo>
                    <a:pt x="13560" y="0"/>
                  </a:lnTo>
                  <a:lnTo>
                    <a:pt x="8397" y="0"/>
                  </a:lnTo>
                  <a:lnTo>
                    <a:pt x="8397" y="7494"/>
                  </a:lnTo>
                  <a:cubicBezTo>
                    <a:pt x="8397" y="8572"/>
                    <a:pt x="7695" y="9274"/>
                    <a:pt x="6793" y="9274"/>
                  </a:cubicBezTo>
                  <a:cubicBezTo>
                    <a:pt x="5890" y="9274"/>
                    <a:pt x="5189" y="8572"/>
                    <a:pt x="5189" y="7494"/>
                  </a:cubicBezTo>
                  <a:lnTo>
                    <a:pt x="5189" y="0"/>
                  </a:ln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0"/>
            <p:cNvSpPr/>
            <p:nvPr/>
          </p:nvSpPr>
          <p:spPr>
            <a:xfrm>
              <a:off x="4491454" y="4038730"/>
              <a:ext cx="21366" cy="16383"/>
            </a:xfrm>
            <a:custGeom>
              <a:avLst/>
              <a:gdLst/>
              <a:ahLst/>
              <a:cxnLst/>
              <a:rect l="l" t="t" r="r" b="b"/>
              <a:pathLst>
                <a:path w="1179" h="904" extrusionOk="0">
                  <a:moveTo>
                    <a:pt x="602" y="1"/>
                  </a:moveTo>
                  <a:cubicBezTo>
                    <a:pt x="0" y="1"/>
                    <a:pt x="0" y="903"/>
                    <a:pt x="602" y="903"/>
                  </a:cubicBezTo>
                  <a:cubicBezTo>
                    <a:pt x="1178" y="903"/>
                    <a:pt x="1178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0"/>
            <p:cNvSpPr/>
            <p:nvPr/>
          </p:nvSpPr>
          <p:spPr>
            <a:xfrm>
              <a:off x="4452399" y="4071442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178" y="928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0"/>
            <p:cNvSpPr/>
            <p:nvPr/>
          </p:nvSpPr>
          <p:spPr>
            <a:xfrm>
              <a:off x="4490095" y="4110498"/>
              <a:ext cx="21819" cy="16836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602" y="1"/>
                  </a:moveTo>
                  <a:cubicBezTo>
                    <a:pt x="0" y="1"/>
                    <a:pt x="0" y="928"/>
                    <a:pt x="602" y="928"/>
                  </a:cubicBezTo>
                  <a:cubicBezTo>
                    <a:pt x="1203" y="928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0"/>
            <p:cNvSpPr/>
            <p:nvPr/>
          </p:nvSpPr>
          <p:spPr>
            <a:xfrm>
              <a:off x="4455117" y="4154102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0" y="1"/>
                    <a:pt x="0" y="928"/>
                    <a:pt x="577" y="928"/>
                  </a:cubicBezTo>
                  <a:cubicBezTo>
                    <a:pt x="1178" y="928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0"/>
            <p:cNvSpPr/>
            <p:nvPr/>
          </p:nvSpPr>
          <p:spPr>
            <a:xfrm>
              <a:off x="4497362" y="4183625"/>
              <a:ext cx="21819" cy="16836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602" y="1"/>
                  </a:moveTo>
                  <a:cubicBezTo>
                    <a:pt x="0" y="1"/>
                    <a:pt x="0" y="928"/>
                    <a:pt x="602" y="928"/>
                  </a:cubicBezTo>
                  <a:cubicBezTo>
                    <a:pt x="1203" y="928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0"/>
            <p:cNvSpPr/>
            <p:nvPr/>
          </p:nvSpPr>
          <p:spPr>
            <a:xfrm>
              <a:off x="4541420" y="4242235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602" y="0"/>
                  </a:moveTo>
                  <a:cubicBezTo>
                    <a:pt x="0" y="0"/>
                    <a:pt x="0" y="902"/>
                    <a:pt x="602" y="902"/>
                  </a:cubicBezTo>
                  <a:cubicBezTo>
                    <a:pt x="1178" y="902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0"/>
            <p:cNvSpPr/>
            <p:nvPr/>
          </p:nvSpPr>
          <p:spPr>
            <a:xfrm>
              <a:off x="4576851" y="4201802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0" y="0"/>
                    <a:pt x="0" y="928"/>
                    <a:pt x="577" y="928"/>
                  </a:cubicBezTo>
                  <a:cubicBezTo>
                    <a:pt x="1178" y="928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0"/>
            <p:cNvSpPr/>
            <p:nvPr/>
          </p:nvSpPr>
          <p:spPr>
            <a:xfrm>
              <a:off x="4631347" y="4205427"/>
              <a:ext cx="21819" cy="16836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602" y="1"/>
                  </a:moveTo>
                  <a:cubicBezTo>
                    <a:pt x="26" y="1"/>
                    <a:pt x="1" y="928"/>
                    <a:pt x="602" y="928"/>
                  </a:cubicBezTo>
                  <a:cubicBezTo>
                    <a:pt x="1204" y="928"/>
                    <a:pt x="1204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0"/>
            <p:cNvSpPr/>
            <p:nvPr/>
          </p:nvSpPr>
          <p:spPr>
            <a:xfrm>
              <a:off x="4618190" y="4149571"/>
              <a:ext cx="21348" cy="16365"/>
            </a:xfrm>
            <a:custGeom>
              <a:avLst/>
              <a:gdLst/>
              <a:ahLst/>
              <a:cxnLst/>
              <a:rect l="l" t="t" r="r" b="b"/>
              <a:pathLst>
                <a:path w="1178" h="903" extrusionOk="0">
                  <a:moveTo>
                    <a:pt x="602" y="0"/>
                  </a:moveTo>
                  <a:cubicBezTo>
                    <a:pt x="0" y="0"/>
                    <a:pt x="0" y="903"/>
                    <a:pt x="602" y="903"/>
                  </a:cubicBezTo>
                  <a:cubicBezTo>
                    <a:pt x="1178" y="903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0"/>
            <p:cNvSpPr/>
            <p:nvPr/>
          </p:nvSpPr>
          <p:spPr>
            <a:xfrm>
              <a:off x="4657245" y="4104136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0" y="1"/>
                    <a:pt x="0" y="928"/>
                    <a:pt x="577" y="928"/>
                  </a:cubicBezTo>
                  <a:cubicBezTo>
                    <a:pt x="1178" y="928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0"/>
            <p:cNvSpPr/>
            <p:nvPr/>
          </p:nvSpPr>
          <p:spPr>
            <a:xfrm>
              <a:off x="4614547" y="4066440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8" y="928"/>
                    <a:pt x="1178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0"/>
            <p:cNvSpPr/>
            <p:nvPr/>
          </p:nvSpPr>
          <p:spPr>
            <a:xfrm>
              <a:off x="4644976" y="4028744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60"/>
          <p:cNvSpPr/>
          <p:nvPr/>
        </p:nvSpPr>
        <p:spPr>
          <a:xfrm>
            <a:off x="6304571" y="3887275"/>
            <a:ext cx="27895" cy="21365"/>
          </a:xfrm>
          <a:custGeom>
            <a:avLst/>
            <a:gdLst/>
            <a:ahLst/>
            <a:cxnLst/>
            <a:rect l="l" t="t" r="r" b="b"/>
            <a:pathLst>
              <a:path w="1179" h="903" extrusionOk="0">
                <a:moveTo>
                  <a:pt x="577" y="1"/>
                </a:moveTo>
                <a:cubicBezTo>
                  <a:pt x="0" y="1"/>
                  <a:pt x="0" y="903"/>
                  <a:pt x="577" y="903"/>
                </a:cubicBezTo>
                <a:cubicBezTo>
                  <a:pt x="1178" y="903"/>
                  <a:pt x="1178" y="1"/>
                  <a:pt x="5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60"/>
          <p:cNvSpPr/>
          <p:nvPr/>
        </p:nvSpPr>
        <p:spPr>
          <a:xfrm>
            <a:off x="6300998" y="4111427"/>
            <a:ext cx="28487" cy="21365"/>
          </a:xfrm>
          <a:custGeom>
            <a:avLst/>
            <a:gdLst/>
            <a:ahLst/>
            <a:cxnLst/>
            <a:rect l="l" t="t" r="r" b="b"/>
            <a:pathLst>
              <a:path w="1204" h="903" extrusionOk="0">
                <a:moveTo>
                  <a:pt x="602" y="0"/>
                </a:moveTo>
                <a:cubicBezTo>
                  <a:pt x="1" y="0"/>
                  <a:pt x="1" y="903"/>
                  <a:pt x="602" y="903"/>
                </a:cubicBezTo>
                <a:cubicBezTo>
                  <a:pt x="1204" y="903"/>
                  <a:pt x="1204" y="0"/>
                  <a:pt x="6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0" name="Google Shape;2730;p60"/>
          <p:cNvGrpSpPr/>
          <p:nvPr/>
        </p:nvGrpSpPr>
        <p:grpSpPr>
          <a:xfrm>
            <a:off x="7041924" y="3603255"/>
            <a:ext cx="607802" cy="673412"/>
            <a:chOff x="4346106" y="4429502"/>
            <a:chExt cx="465606" cy="515867"/>
          </a:xfrm>
        </p:grpSpPr>
        <p:sp>
          <p:nvSpPr>
            <p:cNvPr id="2731" name="Google Shape;2731;p60"/>
            <p:cNvSpPr/>
            <p:nvPr/>
          </p:nvSpPr>
          <p:spPr>
            <a:xfrm>
              <a:off x="4676329" y="4430317"/>
              <a:ext cx="49511" cy="60384"/>
            </a:xfrm>
            <a:custGeom>
              <a:avLst/>
              <a:gdLst/>
              <a:ahLst/>
              <a:cxnLst/>
              <a:rect l="l" t="t" r="r" b="b"/>
              <a:pathLst>
                <a:path w="2732" h="3332" extrusionOk="0">
                  <a:moveTo>
                    <a:pt x="2033" y="1"/>
                  </a:moveTo>
                  <a:cubicBezTo>
                    <a:pt x="1802" y="1"/>
                    <a:pt x="1558" y="109"/>
                    <a:pt x="1379" y="249"/>
                  </a:cubicBezTo>
                  <a:cubicBezTo>
                    <a:pt x="577" y="775"/>
                    <a:pt x="50" y="1677"/>
                    <a:pt x="0" y="2605"/>
                  </a:cubicBezTo>
                  <a:lnTo>
                    <a:pt x="602" y="3331"/>
                  </a:lnTo>
                  <a:cubicBezTo>
                    <a:pt x="1228" y="2880"/>
                    <a:pt x="1855" y="2404"/>
                    <a:pt x="2306" y="1803"/>
                  </a:cubicBezTo>
                  <a:cubicBezTo>
                    <a:pt x="2531" y="1527"/>
                    <a:pt x="2707" y="1201"/>
                    <a:pt x="2707" y="850"/>
                  </a:cubicBezTo>
                  <a:cubicBezTo>
                    <a:pt x="2732" y="499"/>
                    <a:pt x="2531" y="123"/>
                    <a:pt x="2206" y="23"/>
                  </a:cubicBezTo>
                  <a:cubicBezTo>
                    <a:pt x="2150" y="8"/>
                    <a:pt x="2092" y="1"/>
                    <a:pt x="2033" y="1"/>
                  </a:cubicBezTo>
                  <a:close/>
                </a:path>
              </a:pathLst>
            </a:custGeom>
            <a:solidFill>
              <a:srgbClr val="F4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0"/>
            <p:cNvSpPr/>
            <p:nvPr/>
          </p:nvSpPr>
          <p:spPr>
            <a:xfrm>
              <a:off x="4675405" y="4445885"/>
              <a:ext cx="36354" cy="43911"/>
            </a:xfrm>
            <a:custGeom>
              <a:avLst/>
              <a:gdLst/>
              <a:ahLst/>
              <a:cxnLst/>
              <a:rect l="l" t="t" r="r" b="b"/>
              <a:pathLst>
                <a:path w="2006" h="2423" extrusionOk="0">
                  <a:moveTo>
                    <a:pt x="1474" y="1"/>
                  </a:moveTo>
                  <a:cubicBezTo>
                    <a:pt x="1310" y="1"/>
                    <a:pt x="1141" y="68"/>
                    <a:pt x="1003" y="167"/>
                  </a:cubicBezTo>
                  <a:cubicBezTo>
                    <a:pt x="427" y="543"/>
                    <a:pt x="51" y="1219"/>
                    <a:pt x="1" y="1896"/>
                  </a:cubicBezTo>
                  <a:lnTo>
                    <a:pt x="452" y="2422"/>
                  </a:lnTo>
                  <a:cubicBezTo>
                    <a:pt x="903" y="2096"/>
                    <a:pt x="1354" y="1746"/>
                    <a:pt x="1705" y="1294"/>
                  </a:cubicBezTo>
                  <a:cubicBezTo>
                    <a:pt x="1856" y="1094"/>
                    <a:pt x="1981" y="868"/>
                    <a:pt x="1981" y="618"/>
                  </a:cubicBezTo>
                  <a:cubicBezTo>
                    <a:pt x="2006" y="367"/>
                    <a:pt x="1856" y="91"/>
                    <a:pt x="1605" y="16"/>
                  </a:cubicBezTo>
                  <a:cubicBezTo>
                    <a:pt x="1562" y="6"/>
                    <a:pt x="1518" y="1"/>
                    <a:pt x="1474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0"/>
            <p:cNvSpPr/>
            <p:nvPr/>
          </p:nvSpPr>
          <p:spPr>
            <a:xfrm>
              <a:off x="4385615" y="4429502"/>
              <a:ext cx="301613" cy="335991"/>
            </a:xfrm>
            <a:custGeom>
              <a:avLst/>
              <a:gdLst/>
              <a:ahLst/>
              <a:cxnLst/>
              <a:rect l="l" t="t" r="r" b="b"/>
              <a:pathLst>
                <a:path w="16643" h="18540" extrusionOk="0">
                  <a:moveTo>
                    <a:pt x="12361" y="0"/>
                  </a:moveTo>
                  <a:cubicBezTo>
                    <a:pt x="12310" y="0"/>
                    <a:pt x="12259" y="6"/>
                    <a:pt x="12206" y="18"/>
                  </a:cubicBezTo>
                  <a:cubicBezTo>
                    <a:pt x="11956" y="68"/>
                    <a:pt x="11755" y="269"/>
                    <a:pt x="11630" y="519"/>
                  </a:cubicBezTo>
                  <a:cubicBezTo>
                    <a:pt x="11530" y="770"/>
                    <a:pt x="11505" y="1046"/>
                    <a:pt x="11480" y="1321"/>
                  </a:cubicBezTo>
                  <a:cubicBezTo>
                    <a:pt x="11410" y="903"/>
                    <a:pt x="10780" y="614"/>
                    <a:pt x="10329" y="614"/>
                  </a:cubicBezTo>
                  <a:cubicBezTo>
                    <a:pt x="10294" y="614"/>
                    <a:pt x="10259" y="616"/>
                    <a:pt x="10226" y="619"/>
                  </a:cubicBezTo>
                  <a:cubicBezTo>
                    <a:pt x="9775" y="670"/>
                    <a:pt x="9399" y="995"/>
                    <a:pt x="9174" y="1371"/>
                  </a:cubicBezTo>
                  <a:cubicBezTo>
                    <a:pt x="8948" y="1772"/>
                    <a:pt x="8873" y="2198"/>
                    <a:pt x="8798" y="2650"/>
                  </a:cubicBezTo>
                  <a:cubicBezTo>
                    <a:pt x="8614" y="2456"/>
                    <a:pt x="8363" y="2371"/>
                    <a:pt x="8103" y="2371"/>
                  </a:cubicBezTo>
                  <a:cubicBezTo>
                    <a:pt x="7688" y="2371"/>
                    <a:pt x="7249" y="2587"/>
                    <a:pt x="7018" y="2925"/>
                  </a:cubicBezTo>
                  <a:cubicBezTo>
                    <a:pt x="6617" y="3502"/>
                    <a:pt x="6643" y="4254"/>
                    <a:pt x="6843" y="4930"/>
                  </a:cubicBezTo>
                  <a:cubicBezTo>
                    <a:pt x="6586" y="4818"/>
                    <a:pt x="6287" y="4705"/>
                    <a:pt x="6020" y="4705"/>
                  </a:cubicBezTo>
                  <a:cubicBezTo>
                    <a:pt x="5871" y="4705"/>
                    <a:pt x="5732" y="4740"/>
                    <a:pt x="5615" y="4830"/>
                  </a:cubicBezTo>
                  <a:cubicBezTo>
                    <a:pt x="5414" y="4980"/>
                    <a:pt x="5314" y="5231"/>
                    <a:pt x="5239" y="5457"/>
                  </a:cubicBezTo>
                  <a:cubicBezTo>
                    <a:pt x="4963" y="6208"/>
                    <a:pt x="4738" y="7061"/>
                    <a:pt x="5114" y="7762"/>
                  </a:cubicBezTo>
                  <a:cubicBezTo>
                    <a:pt x="4989" y="7710"/>
                    <a:pt x="4859" y="7687"/>
                    <a:pt x="4729" y="7687"/>
                  </a:cubicBezTo>
                  <a:cubicBezTo>
                    <a:pt x="4233" y="7687"/>
                    <a:pt x="3739" y="8037"/>
                    <a:pt x="3560" y="8514"/>
                  </a:cubicBezTo>
                  <a:cubicBezTo>
                    <a:pt x="3334" y="9116"/>
                    <a:pt x="3535" y="9818"/>
                    <a:pt x="3936" y="10319"/>
                  </a:cubicBezTo>
                  <a:cubicBezTo>
                    <a:pt x="3879" y="10308"/>
                    <a:pt x="3822" y="10303"/>
                    <a:pt x="3766" y="10303"/>
                  </a:cubicBezTo>
                  <a:cubicBezTo>
                    <a:pt x="3154" y="10303"/>
                    <a:pt x="2599" y="10904"/>
                    <a:pt x="2507" y="11547"/>
                  </a:cubicBezTo>
                  <a:cubicBezTo>
                    <a:pt x="2407" y="12224"/>
                    <a:pt x="2708" y="12900"/>
                    <a:pt x="3059" y="13502"/>
                  </a:cubicBezTo>
                  <a:cubicBezTo>
                    <a:pt x="2758" y="13402"/>
                    <a:pt x="2482" y="13201"/>
                    <a:pt x="2156" y="13176"/>
                  </a:cubicBezTo>
                  <a:cubicBezTo>
                    <a:pt x="1981" y="13176"/>
                    <a:pt x="1830" y="13251"/>
                    <a:pt x="1680" y="13376"/>
                  </a:cubicBezTo>
                  <a:cubicBezTo>
                    <a:pt x="1179" y="13777"/>
                    <a:pt x="878" y="14529"/>
                    <a:pt x="1229" y="15081"/>
                  </a:cubicBezTo>
                  <a:cubicBezTo>
                    <a:pt x="1003" y="15106"/>
                    <a:pt x="778" y="15206"/>
                    <a:pt x="602" y="15356"/>
                  </a:cubicBezTo>
                  <a:cubicBezTo>
                    <a:pt x="26" y="15833"/>
                    <a:pt x="1" y="16760"/>
                    <a:pt x="402" y="17387"/>
                  </a:cubicBezTo>
                  <a:cubicBezTo>
                    <a:pt x="803" y="18013"/>
                    <a:pt x="1530" y="18389"/>
                    <a:pt x="2257" y="18539"/>
                  </a:cubicBezTo>
                  <a:lnTo>
                    <a:pt x="2332" y="18439"/>
                  </a:lnTo>
                  <a:lnTo>
                    <a:pt x="16643" y="2725"/>
                  </a:lnTo>
                  <a:cubicBezTo>
                    <a:pt x="16317" y="2048"/>
                    <a:pt x="15690" y="1071"/>
                    <a:pt x="15139" y="569"/>
                  </a:cubicBezTo>
                  <a:cubicBezTo>
                    <a:pt x="14963" y="419"/>
                    <a:pt x="14788" y="294"/>
                    <a:pt x="14562" y="244"/>
                  </a:cubicBezTo>
                  <a:cubicBezTo>
                    <a:pt x="14517" y="234"/>
                    <a:pt x="14471" y="229"/>
                    <a:pt x="14425" y="229"/>
                  </a:cubicBezTo>
                  <a:cubicBezTo>
                    <a:pt x="14242" y="229"/>
                    <a:pt x="14061" y="309"/>
                    <a:pt x="13961" y="469"/>
                  </a:cubicBezTo>
                  <a:cubicBezTo>
                    <a:pt x="13886" y="645"/>
                    <a:pt x="13911" y="870"/>
                    <a:pt x="13760" y="995"/>
                  </a:cubicBezTo>
                  <a:cubicBezTo>
                    <a:pt x="13485" y="820"/>
                    <a:pt x="13309" y="569"/>
                    <a:pt x="13059" y="344"/>
                  </a:cubicBezTo>
                  <a:cubicBezTo>
                    <a:pt x="12869" y="154"/>
                    <a:pt x="12627" y="0"/>
                    <a:pt x="12361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0"/>
            <p:cNvSpPr/>
            <p:nvPr/>
          </p:nvSpPr>
          <p:spPr>
            <a:xfrm>
              <a:off x="4520071" y="4431115"/>
              <a:ext cx="49529" cy="62758"/>
            </a:xfrm>
            <a:custGeom>
              <a:avLst/>
              <a:gdLst/>
              <a:ahLst/>
              <a:cxnLst/>
              <a:rect l="l" t="t" r="r" b="b"/>
              <a:pathLst>
                <a:path w="2733" h="3463" extrusionOk="0">
                  <a:moveTo>
                    <a:pt x="836" y="0"/>
                  </a:moveTo>
                  <a:cubicBezTo>
                    <a:pt x="808" y="0"/>
                    <a:pt x="780" y="2"/>
                    <a:pt x="752" y="4"/>
                  </a:cubicBezTo>
                  <a:cubicBezTo>
                    <a:pt x="301" y="79"/>
                    <a:pt x="0" y="606"/>
                    <a:pt x="26" y="1057"/>
                  </a:cubicBezTo>
                  <a:cubicBezTo>
                    <a:pt x="76" y="1533"/>
                    <a:pt x="351" y="1934"/>
                    <a:pt x="677" y="2285"/>
                  </a:cubicBezTo>
                  <a:cubicBezTo>
                    <a:pt x="1103" y="2736"/>
                    <a:pt x="1579" y="3137"/>
                    <a:pt x="2106" y="3463"/>
                  </a:cubicBezTo>
                  <a:lnTo>
                    <a:pt x="2707" y="3187"/>
                  </a:lnTo>
                  <a:cubicBezTo>
                    <a:pt x="2732" y="2786"/>
                    <a:pt x="2682" y="2385"/>
                    <a:pt x="2532" y="1984"/>
                  </a:cubicBezTo>
                  <a:cubicBezTo>
                    <a:pt x="2406" y="1583"/>
                    <a:pt x="2206" y="1207"/>
                    <a:pt x="1980" y="856"/>
                  </a:cubicBezTo>
                  <a:cubicBezTo>
                    <a:pt x="1830" y="631"/>
                    <a:pt x="1680" y="405"/>
                    <a:pt x="1479" y="255"/>
                  </a:cubicBezTo>
                  <a:cubicBezTo>
                    <a:pt x="1299" y="97"/>
                    <a:pt x="1079" y="0"/>
                    <a:pt x="836" y="0"/>
                  </a:cubicBezTo>
                  <a:close/>
                </a:path>
              </a:pathLst>
            </a:custGeom>
            <a:solidFill>
              <a:srgbClr val="F4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0"/>
            <p:cNvSpPr/>
            <p:nvPr/>
          </p:nvSpPr>
          <p:spPr>
            <a:xfrm>
              <a:off x="4536418" y="4451539"/>
              <a:ext cx="32729" cy="42787"/>
            </a:xfrm>
            <a:custGeom>
              <a:avLst/>
              <a:gdLst/>
              <a:ahLst/>
              <a:cxnLst/>
              <a:rect l="l" t="t" r="r" b="b"/>
              <a:pathLst>
                <a:path w="1806" h="2361" extrusionOk="0">
                  <a:moveTo>
                    <a:pt x="571" y="0"/>
                  </a:moveTo>
                  <a:cubicBezTo>
                    <a:pt x="548" y="0"/>
                    <a:pt x="525" y="2"/>
                    <a:pt x="502" y="5"/>
                  </a:cubicBezTo>
                  <a:cubicBezTo>
                    <a:pt x="201" y="55"/>
                    <a:pt x="1" y="406"/>
                    <a:pt x="26" y="732"/>
                  </a:cubicBezTo>
                  <a:cubicBezTo>
                    <a:pt x="51" y="1058"/>
                    <a:pt x="226" y="1333"/>
                    <a:pt x="427" y="1584"/>
                  </a:cubicBezTo>
                  <a:cubicBezTo>
                    <a:pt x="702" y="1885"/>
                    <a:pt x="1028" y="2160"/>
                    <a:pt x="1379" y="2361"/>
                  </a:cubicBezTo>
                  <a:lnTo>
                    <a:pt x="1780" y="2185"/>
                  </a:lnTo>
                  <a:cubicBezTo>
                    <a:pt x="1805" y="1910"/>
                    <a:pt x="1755" y="1609"/>
                    <a:pt x="1680" y="1358"/>
                  </a:cubicBezTo>
                  <a:cubicBezTo>
                    <a:pt x="1605" y="1083"/>
                    <a:pt x="1454" y="832"/>
                    <a:pt x="1304" y="581"/>
                  </a:cubicBezTo>
                  <a:cubicBezTo>
                    <a:pt x="1204" y="431"/>
                    <a:pt x="1103" y="281"/>
                    <a:pt x="978" y="155"/>
                  </a:cubicBezTo>
                  <a:cubicBezTo>
                    <a:pt x="869" y="68"/>
                    <a:pt x="723" y="0"/>
                    <a:pt x="571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0"/>
            <p:cNvSpPr/>
            <p:nvPr/>
          </p:nvSpPr>
          <p:spPr>
            <a:xfrm>
              <a:off x="4407417" y="4466328"/>
              <a:ext cx="404295" cy="408173"/>
            </a:xfrm>
            <a:custGeom>
              <a:avLst/>
              <a:gdLst/>
              <a:ahLst/>
              <a:cxnLst/>
              <a:rect l="l" t="t" r="r" b="b"/>
              <a:pathLst>
                <a:path w="22309" h="22523" extrusionOk="0">
                  <a:moveTo>
                    <a:pt x="12195" y="0"/>
                  </a:moveTo>
                  <a:cubicBezTo>
                    <a:pt x="10425" y="0"/>
                    <a:pt x="7918" y="594"/>
                    <a:pt x="6417" y="3550"/>
                  </a:cubicBezTo>
                  <a:cubicBezTo>
                    <a:pt x="3886" y="8487"/>
                    <a:pt x="1" y="16357"/>
                    <a:pt x="1" y="16357"/>
                  </a:cubicBezTo>
                  <a:lnTo>
                    <a:pt x="8046" y="22522"/>
                  </a:lnTo>
                  <a:cubicBezTo>
                    <a:pt x="8648" y="20969"/>
                    <a:pt x="10151" y="18287"/>
                    <a:pt x="11003" y="16858"/>
                  </a:cubicBezTo>
                  <a:cubicBezTo>
                    <a:pt x="11003" y="16858"/>
                    <a:pt x="11012" y="16858"/>
                    <a:pt x="11029" y="16858"/>
                  </a:cubicBezTo>
                  <a:cubicBezTo>
                    <a:pt x="11625" y="16858"/>
                    <a:pt x="22309" y="16740"/>
                    <a:pt x="19750" y="8212"/>
                  </a:cubicBezTo>
                  <a:cubicBezTo>
                    <a:pt x="19249" y="6583"/>
                    <a:pt x="18948" y="4853"/>
                    <a:pt x="18096" y="3374"/>
                  </a:cubicBezTo>
                  <a:cubicBezTo>
                    <a:pt x="17269" y="1896"/>
                    <a:pt x="15916" y="593"/>
                    <a:pt x="14237" y="267"/>
                  </a:cubicBezTo>
                  <a:cubicBezTo>
                    <a:pt x="14237" y="267"/>
                    <a:pt x="13381" y="0"/>
                    <a:pt x="12195" y="0"/>
                  </a:cubicBezTo>
                  <a:close/>
                </a:path>
              </a:pathLst>
            </a:custGeom>
            <a:solidFill>
              <a:srgbClr val="F4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0"/>
            <p:cNvSpPr/>
            <p:nvPr/>
          </p:nvSpPr>
          <p:spPr>
            <a:xfrm>
              <a:off x="4571396" y="4599424"/>
              <a:ext cx="237568" cy="193023"/>
            </a:xfrm>
            <a:custGeom>
              <a:avLst/>
              <a:gdLst/>
              <a:ahLst/>
              <a:cxnLst/>
              <a:rect l="l" t="t" r="r" b="b"/>
              <a:pathLst>
                <a:path w="13109" h="10651" extrusionOk="0">
                  <a:moveTo>
                    <a:pt x="3042" y="1"/>
                  </a:moveTo>
                  <a:cubicBezTo>
                    <a:pt x="2674" y="1"/>
                    <a:pt x="2324" y="208"/>
                    <a:pt x="2106" y="492"/>
                  </a:cubicBezTo>
                  <a:cubicBezTo>
                    <a:pt x="1855" y="817"/>
                    <a:pt x="1755" y="1244"/>
                    <a:pt x="1755" y="1670"/>
                  </a:cubicBezTo>
                  <a:cubicBezTo>
                    <a:pt x="1755" y="1820"/>
                    <a:pt x="1755" y="1970"/>
                    <a:pt x="1680" y="2096"/>
                  </a:cubicBezTo>
                  <a:cubicBezTo>
                    <a:pt x="1605" y="2221"/>
                    <a:pt x="1454" y="2296"/>
                    <a:pt x="1304" y="2371"/>
                  </a:cubicBezTo>
                  <a:cubicBezTo>
                    <a:pt x="577" y="2772"/>
                    <a:pt x="201" y="3950"/>
                    <a:pt x="101" y="4802"/>
                  </a:cubicBezTo>
                  <a:cubicBezTo>
                    <a:pt x="1" y="5855"/>
                    <a:pt x="101" y="7208"/>
                    <a:pt x="652" y="8111"/>
                  </a:cubicBezTo>
                  <a:cubicBezTo>
                    <a:pt x="1359" y="9283"/>
                    <a:pt x="3223" y="10650"/>
                    <a:pt x="6283" y="10650"/>
                  </a:cubicBezTo>
                  <a:cubicBezTo>
                    <a:pt x="7019" y="10650"/>
                    <a:pt x="7823" y="10571"/>
                    <a:pt x="8697" y="10391"/>
                  </a:cubicBezTo>
                  <a:cubicBezTo>
                    <a:pt x="10176" y="10091"/>
                    <a:pt x="11504" y="9163"/>
                    <a:pt x="12256" y="7860"/>
                  </a:cubicBezTo>
                  <a:cubicBezTo>
                    <a:pt x="12983" y="6557"/>
                    <a:pt x="13108" y="4928"/>
                    <a:pt x="12607" y="3524"/>
                  </a:cubicBezTo>
                  <a:cubicBezTo>
                    <a:pt x="12306" y="2747"/>
                    <a:pt x="11805" y="2046"/>
                    <a:pt x="11003" y="1920"/>
                  </a:cubicBezTo>
                  <a:cubicBezTo>
                    <a:pt x="11078" y="943"/>
                    <a:pt x="10677" y="341"/>
                    <a:pt x="9976" y="166"/>
                  </a:cubicBezTo>
                  <a:cubicBezTo>
                    <a:pt x="9907" y="151"/>
                    <a:pt x="9837" y="143"/>
                    <a:pt x="9767" y="143"/>
                  </a:cubicBezTo>
                  <a:cubicBezTo>
                    <a:pt x="9150" y="143"/>
                    <a:pt x="8532" y="711"/>
                    <a:pt x="8622" y="1319"/>
                  </a:cubicBezTo>
                  <a:lnTo>
                    <a:pt x="8597" y="1594"/>
                  </a:lnTo>
                  <a:cubicBezTo>
                    <a:pt x="7824" y="1251"/>
                    <a:pt x="6985" y="1079"/>
                    <a:pt x="6146" y="1079"/>
                  </a:cubicBezTo>
                  <a:cubicBezTo>
                    <a:pt x="5517" y="1079"/>
                    <a:pt x="4888" y="1176"/>
                    <a:pt x="4286" y="1369"/>
                  </a:cubicBezTo>
                  <a:cubicBezTo>
                    <a:pt x="4161" y="767"/>
                    <a:pt x="3785" y="141"/>
                    <a:pt x="3209" y="15"/>
                  </a:cubicBezTo>
                  <a:cubicBezTo>
                    <a:pt x="3153" y="6"/>
                    <a:pt x="3097" y="1"/>
                    <a:pt x="3042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0"/>
            <p:cNvSpPr/>
            <p:nvPr/>
          </p:nvSpPr>
          <p:spPr>
            <a:xfrm>
              <a:off x="4450568" y="4627407"/>
              <a:ext cx="83146" cy="47408"/>
            </a:xfrm>
            <a:custGeom>
              <a:avLst/>
              <a:gdLst/>
              <a:ahLst/>
              <a:cxnLst/>
              <a:rect l="l" t="t" r="r" b="b"/>
              <a:pathLst>
                <a:path w="4588" h="2616" extrusionOk="0">
                  <a:moveTo>
                    <a:pt x="978" y="0"/>
                  </a:moveTo>
                  <a:lnTo>
                    <a:pt x="1" y="1905"/>
                  </a:lnTo>
                  <a:cubicBezTo>
                    <a:pt x="201" y="1880"/>
                    <a:pt x="377" y="1880"/>
                    <a:pt x="577" y="1880"/>
                  </a:cubicBezTo>
                  <a:cubicBezTo>
                    <a:pt x="1053" y="1930"/>
                    <a:pt x="1530" y="2055"/>
                    <a:pt x="2006" y="2206"/>
                  </a:cubicBezTo>
                  <a:cubicBezTo>
                    <a:pt x="2658" y="2381"/>
                    <a:pt x="3309" y="2557"/>
                    <a:pt x="3986" y="2607"/>
                  </a:cubicBezTo>
                  <a:cubicBezTo>
                    <a:pt x="4027" y="2612"/>
                    <a:pt x="4071" y="2615"/>
                    <a:pt x="4115" y="2615"/>
                  </a:cubicBezTo>
                  <a:cubicBezTo>
                    <a:pt x="4283" y="2615"/>
                    <a:pt x="4453" y="2570"/>
                    <a:pt x="4512" y="2431"/>
                  </a:cubicBezTo>
                  <a:cubicBezTo>
                    <a:pt x="4587" y="2281"/>
                    <a:pt x="4487" y="2131"/>
                    <a:pt x="4387" y="2005"/>
                  </a:cubicBezTo>
                  <a:cubicBezTo>
                    <a:pt x="3560" y="1003"/>
                    <a:pt x="2231" y="476"/>
                    <a:pt x="978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0"/>
            <p:cNvSpPr/>
            <p:nvPr/>
          </p:nvSpPr>
          <p:spPr>
            <a:xfrm>
              <a:off x="4488283" y="4566531"/>
              <a:ext cx="66328" cy="39199"/>
            </a:xfrm>
            <a:custGeom>
              <a:avLst/>
              <a:gdLst/>
              <a:ahLst/>
              <a:cxnLst/>
              <a:rect l="l" t="t" r="r" b="b"/>
              <a:pathLst>
                <a:path w="3660" h="2163" extrusionOk="0">
                  <a:moveTo>
                    <a:pt x="627" y="1"/>
                  </a:moveTo>
                  <a:lnTo>
                    <a:pt x="0" y="1379"/>
                  </a:lnTo>
                  <a:cubicBezTo>
                    <a:pt x="1028" y="1455"/>
                    <a:pt x="1955" y="2081"/>
                    <a:pt x="2957" y="2156"/>
                  </a:cubicBezTo>
                  <a:cubicBezTo>
                    <a:pt x="2992" y="2160"/>
                    <a:pt x="3029" y="2162"/>
                    <a:pt x="3066" y="2162"/>
                  </a:cubicBezTo>
                  <a:cubicBezTo>
                    <a:pt x="3271" y="2162"/>
                    <a:pt x="3495" y="2100"/>
                    <a:pt x="3559" y="1931"/>
                  </a:cubicBezTo>
                  <a:cubicBezTo>
                    <a:pt x="3659" y="1705"/>
                    <a:pt x="3409" y="1455"/>
                    <a:pt x="3183" y="1304"/>
                  </a:cubicBezTo>
                  <a:cubicBezTo>
                    <a:pt x="2381" y="778"/>
                    <a:pt x="1529" y="327"/>
                    <a:pt x="627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0"/>
            <p:cNvSpPr/>
            <p:nvPr/>
          </p:nvSpPr>
          <p:spPr>
            <a:xfrm>
              <a:off x="4520524" y="4739571"/>
              <a:ext cx="72236" cy="85429"/>
            </a:xfrm>
            <a:custGeom>
              <a:avLst/>
              <a:gdLst/>
              <a:ahLst/>
              <a:cxnLst/>
              <a:rect l="l" t="t" r="r" b="b"/>
              <a:pathLst>
                <a:path w="3986" h="4714" extrusionOk="0">
                  <a:moveTo>
                    <a:pt x="389" y="1"/>
                  </a:moveTo>
                  <a:cubicBezTo>
                    <a:pt x="322" y="1"/>
                    <a:pt x="259" y="16"/>
                    <a:pt x="201" y="52"/>
                  </a:cubicBezTo>
                  <a:cubicBezTo>
                    <a:pt x="1" y="202"/>
                    <a:pt x="26" y="503"/>
                    <a:pt x="76" y="754"/>
                  </a:cubicBezTo>
                  <a:cubicBezTo>
                    <a:pt x="527" y="2433"/>
                    <a:pt x="1730" y="3611"/>
                    <a:pt x="3108" y="4714"/>
                  </a:cubicBezTo>
                  <a:lnTo>
                    <a:pt x="3986" y="3135"/>
                  </a:lnTo>
                  <a:cubicBezTo>
                    <a:pt x="3309" y="2759"/>
                    <a:pt x="3008" y="2458"/>
                    <a:pt x="2482" y="1907"/>
                  </a:cubicBezTo>
                  <a:cubicBezTo>
                    <a:pt x="1955" y="1330"/>
                    <a:pt x="1504" y="653"/>
                    <a:pt x="878" y="202"/>
                  </a:cubicBezTo>
                  <a:cubicBezTo>
                    <a:pt x="735" y="95"/>
                    <a:pt x="554" y="1"/>
                    <a:pt x="389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60"/>
            <p:cNvSpPr/>
            <p:nvPr/>
          </p:nvSpPr>
          <p:spPr>
            <a:xfrm>
              <a:off x="4637709" y="4503281"/>
              <a:ext cx="103588" cy="35574"/>
            </a:xfrm>
            <a:custGeom>
              <a:avLst/>
              <a:gdLst/>
              <a:ahLst/>
              <a:cxnLst/>
              <a:rect l="l" t="t" r="r" b="b"/>
              <a:pathLst>
                <a:path w="5716" h="1963" extrusionOk="0">
                  <a:moveTo>
                    <a:pt x="2603" y="0"/>
                  </a:moveTo>
                  <a:cubicBezTo>
                    <a:pt x="1863" y="0"/>
                    <a:pt x="1125" y="77"/>
                    <a:pt x="327" y="208"/>
                  </a:cubicBezTo>
                  <a:cubicBezTo>
                    <a:pt x="226" y="208"/>
                    <a:pt x="151" y="233"/>
                    <a:pt x="76" y="283"/>
                  </a:cubicBezTo>
                  <a:cubicBezTo>
                    <a:pt x="1" y="383"/>
                    <a:pt x="1" y="533"/>
                    <a:pt x="101" y="634"/>
                  </a:cubicBezTo>
                  <a:cubicBezTo>
                    <a:pt x="176" y="734"/>
                    <a:pt x="301" y="809"/>
                    <a:pt x="427" y="834"/>
                  </a:cubicBezTo>
                  <a:cubicBezTo>
                    <a:pt x="2131" y="1185"/>
                    <a:pt x="3309" y="508"/>
                    <a:pt x="5715" y="1962"/>
                  </a:cubicBezTo>
                  <a:lnTo>
                    <a:pt x="5189" y="985"/>
                  </a:lnTo>
                  <a:lnTo>
                    <a:pt x="4687" y="208"/>
                  </a:lnTo>
                  <a:cubicBezTo>
                    <a:pt x="3958" y="64"/>
                    <a:pt x="3279" y="0"/>
                    <a:pt x="2603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0"/>
            <p:cNvSpPr/>
            <p:nvPr/>
          </p:nvSpPr>
          <p:spPr>
            <a:xfrm>
              <a:off x="4513710" y="4507032"/>
              <a:ext cx="65875" cy="22726"/>
            </a:xfrm>
            <a:custGeom>
              <a:avLst/>
              <a:gdLst/>
              <a:ahLst/>
              <a:cxnLst/>
              <a:rect l="l" t="t" r="r" b="b"/>
              <a:pathLst>
                <a:path w="3635" h="1254" extrusionOk="0">
                  <a:moveTo>
                    <a:pt x="778" y="1"/>
                  </a:moveTo>
                  <a:lnTo>
                    <a:pt x="1" y="1254"/>
                  </a:lnTo>
                  <a:cubicBezTo>
                    <a:pt x="386" y="1078"/>
                    <a:pt x="819" y="1032"/>
                    <a:pt x="1274" y="1032"/>
                  </a:cubicBezTo>
                  <a:cubicBezTo>
                    <a:pt x="1762" y="1032"/>
                    <a:pt x="2274" y="1085"/>
                    <a:pt x="2775" y="1085"/>
                  </a:cubicBezTo>
                  <a:cubicBezTo>
                    <a:pt x="2870" y="1085"/>
                    <a:pt x="2964" y="1083"/>
                    <a:pt x="3058" y="1078"/>
                  </a:cubicBezTo>
                  <a:cubicBezTo>
                    <a:pt x="3209" y="1078"/>
                    <a:pt x="3359" y="1078"/>
                    <a:pt x="3459" y="1003"/>
                  </a:cubicBezTo>
                  <a:cubicBezTo>
                    <a:pt x="3585" y="928"/>
                    <a:pt x="3635" y="803"/>
                    <a:pt x="3585" y="677"/>
                  </a:cubicBezTo>
                  <a:cubicBezTo>
                    <a:pt x="3509" y="577"/>
                    <a:pt x="3359" y="527"/>
                    <a:pt x="3234" y="502"/>
                  </a:cubicBezTo>
                  <a:cubicBezTo>
                    <a:pt x="2407" y="301"/>
                    <a:pt x="1605" y="151"/>
                    <a:pt x="778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0"/>
            <p:cNvSpPr/>
            <p:nvPr/>
          </p:nvSpPr>
          <p:spPr>
            <a:xfrm>
              <a:off x="4600465" y="4547266"/>
              <a:ext cx="38619" cy="39271"/>
            </a:xfrm>
            <a:custGeom>
              <a:avLst/>
              <a:gdLst/>
              <a:ahLst/>
              <a:cxnLst/>
              <a:rect l="l" t="t" r="r" b="b"/>
              <a:pathLst>
                <a:path w="2131" h="2167" extrusionOk="0">
                  <a:moveTo>
                    <a:pt x="1091" y="1"/>
                  </a:moveTo>
                  <a:cubicBezTo>
                    <a:pt x="1062" y="1"/>
                    <a:pt x="1032" y="4"/>
                    <a:pt x="1003" y="11"/>
                  </a:cubicBezTo>
                  <a:cubicBezTo>
                    <a:pt x="627" y="36"/>
                    <a:pt x="351" y="287"/>
                    <a:pt x="201" y="563"/>
                  </a:cubicBezTo>
                  <a:cubicBezTo>
                    <a:pt x="76" y="838"/>
                    <a:pt x="51" y="1114"/>
                    <a:pt x="26" y="1340"/>
                  </a:cubicBezTo>
                  <a:cubicBezTo>
                    <a:pt x="1" y="1565"/>
                    <a:pt x="26" y="1741"/>
                    <a:pt x="26" y="1866"/>
                  </a:cubicBezTo>
                  <a:cubicBezTo>
                    <a:pt x="26" y="1991"/>
                    <a:pt x="26" y="2066"/>
                    <a:pt x="26" y="2066"/>
                  </a:cubicBezTo>
                  <a:cubicBezTo>
                    <a:pt x="26" y="2117"/>
                    <a:pt x="51" y="2167"/>
                    <a:pt x="101" y="2167"/>
                  </a:cubicBezTo>
                  <a:cubicBezTo>
                    <a:pt x="151" y="2167"/>
                    <a:pt x="201" y="2142"/>
                    <a:pt x="201" y="2091"/>
                  </a:cubicBezTo>
                  <a:cubicBezTo>
                    <a:pt x="201" y="2091"/>
                    <a:pt x="226" y="1791"/>
                    <a:pt x="276" y="1365"/>
                  </a:cubicBezTo>
                  <a:cubicBezTo>
                    <a:pt x="301" y="1164"/>
                    <a:pt x="351" y="914"/>
                    <a:pt x="477" y="713"/>
                  </a:cubicBezTo>
                  <a:cubicBezTo>
                    <a:pt x="577" y="513"/>
                    <a:pt x="803" y="337"/>
                    <a:pt x="1028" y="312"/>
                  </a:cubicBezTo>
                  <a:cubicBezTo>
                    <a:pt x="1078" y="312"/>
                    <a:pt x="1128" y="312"/>
                    <a:pt x="1204" y="337"/>
                  </a:cubicBezTo>
                  <a:cubicBezTo>
                    <a:pt x="1229" y="337"/>
                    <a:pt x="1304" y="362"/>
                    <a:pt x="1329" y="412"/>
                  </a:cubicBezTo>
                  <a:cubicBezTo>
                    <a:pt x="1429" y="462"/>
                    <a:pt x="1504" y="563"/>
                    <a:pt x="1580" y="663"/>
                  </a:cubicBezTo>
                  <a:cubicBezTo>
                    <a:pt x="1630" y="763"/>
                    <a:pt x="1680" y="863"/>
                    <a:pt x="1705" y="989"/>
                  </a:cubicBezTo>
                  <a:cubicBezTo>
                    <a:pt x="1730" y="1114"/>
                    <a:pt x="1755" y="1214"/>
                    <a:pt x="1780" y="1315"/>
                  </a:cubicBezTo>
                  <a:cubicBezTo>
                    <a:pt x="1880" y="1741"/>
                    <a:pt x="1930" y="2041"/>
                    <a:pt x="1930" y="2041"/>
                  </a:cubicBezTo>
                  <a:cubicBezTo>
                    <a:pt x="1955" y="2091"/>
                    <a:pt x="2006" y="2117"/>
                    <a:pt x="2056" y="2117"/>
                  </a:cubicBezTo>
                  <a:cubicBezTo>
                    <a:pt x="2106" y="2091"/>
                    <a:pt x="2131" y="2066"/>
                    <a:pt x="2131" y="1991"/>
                  </a:cubicBezTo>
                  <a:cubicBezTo>
                    <a:pt x="2131" y="1991"/>
                    <a:pt x="2106" y="1716"/>
                    <a:pt x="2056" y="1264"/>
                  </a:cubicBezTo>
                  <a:cubicBezTo>
                    <a:pt x="2031" y="1164"/>
                    <a:pt x="2006" y="1039"/>
                    <a:pt x="1981" y="914"/>
                  </a:cubicBezTo>
                  <a:cubicBezTo>
                    <a:pt x="1955" y="788"/>
                    <a:pt x="1905" y="638"/>
                    <a:pt x="1830" y="513"/>
                  </a:cubicBezTo>
                  <a:cubicBezTo>
                    <a:pt x="1755" y="387"/>
                    <a:pt x="1655" y="237"/>
                    <a:pt x="1504" y="137"/>
                  </a:cubicBezTo>
                  <a:cubicBezTo>
                    <a:pt x="1429" y="86"/>
                    <a:pt x="1379" y="61"/>
                    <a:pt x="1279" y="36"/>
                  </a:cubicBezTo>
                  <a:cubicBezTo>
                    <a:pt x="1226" y="19"/>
                    <a:pt x="1160" y="1"/>
                    <a:pt x="1091" y="1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0"/>
            <p:cNvSpPr/>
            <p:nvPr/>
          </p:nvSpPr>
          <p:spPr>
            <a:xfrm>
              <a:off x="4684503" y="4548371"/>
              <a:ext cx="38619" cy="39199"/>
            </a:xfrm>
            <a:custGeom>
              <a:avLst/>
              <a:gdLst/>
              <a:ahLst/>
              <a:cxnLst/>
              <a:rect l="l" t="t" r="r" b="b"/>
              <a:pathLst>
                <a:path w="2131" h="2163" extrusionOk="0">
                  <a:moveTo>
                    <a:pt x="1003" y="0"/>
                  </a:moveTo>
                  <a:cubicBezTo>
                    <a:pt x="627" y="51"/>
                    <a:pt x="351" y="301"/>
                    <a:pt x="201" y="552"/>
                  </a:cubicBezTo>
                  <a:cubicBezTo>
                    <a:pt x="50" y="827"/>
                    <a:pt x="25" y="1128"/>
                    <a:pt x="25" y="1329"/>
                  </a:cubicBezTo>
                  <a:cubicBezTo>
                    <a:pt x="0" y="1554"/>
                    <a:pt x="25" y="1755"/>
                    <a:pt x="25" y="1880"/>
                  </a:cubicBezTo>
                  <a:cubicBezTo>
                    <a:pt x="25" y="2005"/>
                    <a:pt x="25" y="2081"/>
                    <a:pt x="25" y="2081"/>
                  </a:cubicBezTo>
                  <a:cubicBezTo>
                    <a:pt x="25" y="2131"/>
                    <a:pt x="50" y="2156"/>
                    <a:pt x="100" y="2156"/>
                  </a:cubicBezTo>
                  <a:cubicBezTo>
                    <a:pt x="110" y="2160"/>
                    <a:pt x="119" y="2162"/>
                    <a:pt x="128" y="2162"/>
                  </a:cubicBezTo>
                  <a:cubicBezTo>
                    <a:pt x="167" y="2162"/>
                    <a:pt x="201" y="2122"/>
                    <a:pt x="201" y="2081"/>
                  </a:cubicBezTo>
                  <a:cubicBezTo>
                    <a:pt x="201" y="2081"/>
                    <a:pt x="226" y="1805"/>
                    <a:pt x="276" y="1354"/>
                  </a:cubicBezTo>
                  <a:cubicBezTo>
                    <a:pt x="301" y="1153"/>
                    <a:pt x="351" y="903"/>
                    <a:pt x="476" y="702"/>
                  </a:cubicBezTo>
                  <a:cubicBezTo>
                    <a:pt x="577" y="502"/>
                    <a:pt x="802" y="326"/>
                    <a:pt x="1028" y="326"/>
                  </a:cubicBezTo>
                  <a:lnTo>
                    <a:pt x="1178" y="326"/>
                  </a:lnTo>
                  <a:cubicBezTo>
                    <a:pt x="1228" y="351"/>
                    <a:pt x="1278" y="376"/>
                    <a:pt x="1329" y="401"/>
                  </a:cubicBezTo>
                  <a:cubicBezTo>
                    <a:pt x="1429" y="477"/>
                    <a:pt x="1504" y="552"/>
                    <a:pt x="1554" y="652"/>
                  </a:cubicBezTo>
                  <a:cubicBezTo>
                    <a:pt x="1629" y="777"/>
                    <a:pt x="1654" y="878"/>
                    <a:pt x="1704" y="978"/>
                  </a:cubicBezTo>
                  <a:cubicBezTo>
                    <a:pt x="1730" y="1103"/>
                    <a:pt x="1755" y="1203"/>
                    <a:pt x="1780" y="1329"/>
                  </a:cubicBezTo>
                  <a:cubicBezTo>
                    <a:pt x="1855" y="1755"/>
                    <a:pt x="1930" y="2030"/>
                    <a:pt x="1930" y="2030"/>
                  </a:cubicBezTo>
                  <a:cubicBezTo>
                    <a:pt x="1930" y="2081"/>
                    <a:pt x="1980" y="2106"/>
                    <a:pt x="2030" y="2106"/>
                  </a:cubicBezTo>
                  <a:cubicBezTo>
                    <a:pt x="2080" y="2106"/>
                    <a:pt x="2131" y="2056"/>
                    <a:pt x="2131" y="2005"/>
                  </a:cubicBezTo>
                  <a:cubicBezTo>
                    <a:pt x="2131" y="2005"/>
                    <a:pt x="2105" y="1705"/>
                    <a:pt x="2030" y="1279"/>
                  </a:cubicBezTo>
                  <a:cubicBezTo>
                    <a:pt x="2030" y="1178"/>
                    <a:pt x="2005" y="1053"/>
                    <a:pt x="1980" y="928"/>
                  </a:cubicBezTo>
                  <a:cubicBezTo>
                    <a:pt x="1955" y="802"/>
                    <a:pt x="1905" y="652"/>
                    <a:pt x="1830" y="502"/>
                  </a:cubicBezTo>
                  <a:cubicBezTo>
                    <a:pt x="1755" y="376"/>
                    <a:pt x="1654" y="251"/>
                    <a:pt x="1504" y="151"/>
                  </a:cubicBezTo>
                  <a:cubicBezTo>
                    <a:pt x="1429" y="101"/>
                    <a:pt x="1354" y="51"/>
                    <a:pt x="1253" y="25"/>
                  </a:cubicBezTo>
                  <a:cubicBezTo>
                    <a:pt x="1178" y="0"/>
                    <a:pt x="1078" y="0"/>
                    <a:pt x="1003" y="0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0"/>
            <p:cNvSpPr/>
            <p:nvPr/>
          </p:nvSpPr>
          <p:spPr>
            <a:xfrm>
              <a:off x="4634537" y="4693701"/>
              <a:ext cx="126278" cy="29558"/>
            </a:xfrm>
            <a:custGeom>
              <a:avLst/>
              <a:gdLst/>
              <a:ahLst/>
              <a:cxnLst/>
              <a:rect l="l" t="t" r="r" b="b"/>
              <a:pathLst>
                <a:path w="6968" h="1631" extrusionOk="0">
                  <a:moveTo>
                    <a:pt x="6810" y="0"/>
                  </a:moveTo>
                  <a:cubicBezTo>
                    <a:pt x="6784" y="0"/>
                    <a:pt x="6760" y="9"/>
                    <a:pt x="6742" y="27"/>
                  </a:cubicBezTo>
                  <a:cubicBezTo>
                    <a:pt x="6742" y="27"/>
                    <a:pt x="6642" y="102"/>
                    <a:pt x="6492" y="202"/>
                  </a:cubicBezTo>
                  <a:cubicBezTo>
                    <a:pt x="6316" y="327"/>
                    <a:pt x="6091" y="478"/>
                    <a:pt x="5815" y="653"/>
                  </a:cubicBezTo>
                  <a:cubicBezTo>
                    <a:pt x="5664" y="728"/>
                    <a:pt x="5514" y="803"/>
                    <a:pt x="5339" y="879"/>
                  </a:cubicBezTo>
                  <a:lnTo>
                    <a:pt x="5213" y="929"/>
                  </a:lnTo>
                  <a:lnTo>
                    <a:pt x="5063" y="979"/>
                  </a:lnTo>
                  <a:cubicBezTo>
                    <a:pt x="4988" y="1004"/>
                    <a:pt x="4888" y="1029"/>
                    <a:pt x="4787" y="1054"/>
                  </a:cubicBezTo>
                  <a:cubicBezTo>
                    <a:pt x="4500" y="1131"/>
                    <a:pt x="4169" y="1163"/>
                    <a:pt x="3839" y="1163"/>
                  </a:cubicBezTo>
                  <a:cubicBezTo>
                    <a:pt x="3737" y="1163"/>
                    <a:pt x="3635" y="1160"/>
                    <a:pt x="3534" y="1154"/>
                  </a:cubicBezTo>
                  <a:cubicBezTo>
                    <a:pt x="2657" y="1104"/>
                    <a:pt x="1755" y="954"/>
                    <a:pt x="1178" y="728"/>
                  </a:cubicBezTo>
                  <a:cubicBezTo>
                    <a:pt x="877" y="603"/>
                    <a:pt x="652" y="453"/>
                    <a:pt x="502" y="352"/>
                  </a:cubicBezTo>
                  <a:cubicBezTo>
                    <a:pt x="351" y="227"/>
                    <a:pt x="276" y="152"/>
                    <a:pt x="276" y="152"/>
                  </a:cubicBezTo>
                  <a:cubicBezTo>
                    <a:pt x="238" y="127"/>
                    <a:pt x="201" y="114"/>
                    <a:pt x="166" y="114"/>
                  </a:cubicBezTo>
                  <a:cubicBezTo>
                    <a:pt x="132" y="114"/>
                    <a:pt x="101" y="127"/>
                    <a:pt x="75" y="152"/>
                  </a:cubicBezTo>
                  <a:cubicBezTo>
                    <a:pt x="0" y="202"/>
                    <a:pt x="0" y="302"/>
                    <a:pt x="50" y="377"/>
                  </a:cubicBezTo>
                  <a:cubicBezTo>
                    <a:pt x="50" y="377"/>
                    <a:pt x="75" y="402"/>
                    <a:pt x="101" y="428"/>
                  </a:cubicBezTo>
                  <a:cubicBezTo>
                    <a:pt x="151" y="478"/>
                    <a:pt x="201" y="528"/>
                    <a:pt x="276" y="603"/>
                  </a:cubicBezTo>
                  <a:cubicBezTo>
                    <a:pt x="451" y="753"/>
                    <a:pt x="677" y="929"/>
                    <a:pt x="1003" y="1079"/>
                  </a:cubicBezTo>
                  <a:cubicBezTo>
                    <a:pt x="1329" y="1230"/>
                    <a:pt x="1730" y="1380"/>
                    <a:pt x="2156" y="1455"/>
                  </a:cubicBezTo>
                  <a:cubicBezTo>
                    <a:pt x="2582" y="1555"/>
                    <a:pt x="3033" y="1605"/>
                    <a:pt x="3509" y="1631"/>
                  </a:cubicBezTo>
                  <a:cubicBezTo>
                    <a:pt x="3985" y="1631"/>
                    <a:pt x="4461" y="1605"/>
                    <a:pt x="4913" y="1480"/>
                  </a:cubicBezTo>
                  <a:cubicBezTo>
                    <a:pt x="5013" y="1455"/>
                    <a:pt x="5113" y="1430"/>
                    <a:pt x="5213" y="1380"/>
                  </a:cubicBezTo>
                  <a:lnTo>
                    <a:pt x="5364" y="1330"/>
                  </a:lnTo>
                  <a:lnTo>
                    <a:pt x="5514" y="1255"/>
                  </a:lnTo>
                  <a:cubicBezTo>
                    <a:pt x="5690" y="1154"/>
                    <a:pt x="5865" y="1054"/>
                    <a:pt x="6015" y="979"/>
                  </a:cubicBezTo>
                  <a:cubicBezTo>
                    <a:pt x="6316" y="778"/>
                    <a:pt x="6517" y="578"/>
                    <a:pt x="6667" y="453"/>
                  </a:cubicBezTo>
                  <a:cubicBezTo>
                    <a:pt x="6817" y="327"/>
                    <a:pt x="6918" y="252"/>
                    <a:pt x="6918" y="252"/>
                  </a:cubicBezTo>
                  <a:cubicBezTo>
                    <a:pt x="6968" y="202"/>
                    <a:pt x="6968" y="127"/>
                    <a:pt x="6943" y="77"/>
                  </a:cubicBezTo>
                  <a:cubicBezTo>
                    <a:pt x="6910" y="28"/>
                    <a:pt x="6857" y="0"/>
                    <a:pt x="6810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0"/>
            <p:cNvSpPr/>
            <p:nvPr/>
          </p:nvSpPr>
          <p:spPr>
            <a:xfrm>
              <a:off x="4739905" y="4614050"/>
              <a:ext cx="16383" cy="14915"/>
            </a:xfrm>
            <a:custGeom>
              <a:avLst/>
              <a:gdLst/>
              <a:ahLst/>
              <a:cxnLst/>
              <a:rect l="l" t="t" r="r" b="b"/>
              <a:pathLst>
                <a:path w="904" h="823" extrusionOk="0">
                  <a:moveTo>
                    <a:pt x="464" y="1"/>
                  </a:moveTo>
                  <a:cubicBezTo>
                    <a:pt x="271" y="1"/>
                    <a:pt x="95" y="140"/>
                    <a:pt x="51" y="336"/>
                  </a:cubicBezTo>
                  <a:cubicBezTo>
                    <a:pt x="1" y="537"/>
                    <a:pt x="151" y="762"/>
                    <a:pt x="377" y="812"/>
                  </a:cubicBezTo>
                  <a:cubicBezTo>
                    <a:pt x="406" y="819"/>
                    <a:pt x="436" y="822"/>
                    <a:pt x="464" y="822"/>
                  </a:cubicBezTo>
                  <a:cubicBezTo>
                    <a:pt x="652" y="822"/>
                    <a:pt x="809" y="686"/>
                    <a:pt x="853" y="512"/>
                  </a:cubicBezTo>
                  <a:cubicBezTo>
                    <a:pt x="903" y="286"/>
                    <a:pt x="778" y="61"/>
                    <a:pt x="552" y="10"/>
                  </a:cubicBezTo>
                  <a:cubicBezTo>
                    <a:pt x="523" y="4"/>
                    <a:pt x="493" y="1"/>
                    <a:pt x="464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0"/>
            <p:cNvSpPr/>
            <p:nvPr/>
          </p:nvSpPr>
          <p:spPr>
            <a:xfrm>
              <a:off x="4616813" y="4612691"/>
              <a:ext cx="16383" cy="14933"/>
            </a:xfrm>
            <a:custGeom>
              <a:avLst/>
              <a:gdLst/>
              <a:ahLst/>
              <a:cxnLst/>
              <a:rect l="l" t="t" r="r" b="b"/>
              <a:pathLst>
                <a:path w="904" h="824" extrusionOk="0">
                  <a:moveTo>
                    <a:pt x="464" y="1"/>
                  </a:moveTo>
                  <a:cubicBezTo>
                    <a:pt x="271" y="1"/>
                    <a:pt x="95" y="140"/>
                    <a:pt x="51" y="336"/>
                  </a:cubicBezTo>
                  <a:cubicBezTo>
                    <a:pt x="1" y="562"/>
                    <a:pt x="151" y="762"/>
                    <a:pt x="377" y="812"/>
                  </a:cubicBezTo>
                  <a:cubicBezTo>
                    <a:pt x="410" y="820"/>
                    <a:pt x="443" y="823"/>
                    <a:pt x="475" y="823"/>
                  </a:cubicBezTo>
                  <a:cubicBezTo>
                    <a:pt x="658" y="823"/>
                    <a:pt x="810" y="704"/>
                    <a:pt x="853" y="512"/>
                  </a:cubicBezTo>
                  <a:cubicBezTo>
                    <a:pt x="903" y="286"/>
                    <a:pt x="778" y="60"/>
                    <a:pt x="552" y="10"/>
                  </a:cubicBezTo>
                  <a:cubicBezTo>
                    <a:pt x="523" y="4"/>
                    <a:pt x="493" y="1"/>
                    <a:pt x="464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0"/>
            <p:cNvSpPr/>
            <p:nvPr/>
          </p:nvSpPr>
          <p:spPr>
            <a:xfrm>
              <a:off x="4346106" y="4692360"/>
              <a:ext cx="213030" cy="253008"/>
            </a:xfrm>
            <a:custGeom>
              <a:avLst/>
              <a:gdLst/>
              <a:ahLst/>
              <a:cxnLst/>
              <a:rect l="l" t="t" r="r" b="b"/>
              <a:pathLst>
                <a:path w="11755" h="13961" extrusionOk="0">
                  <a:moveTo>
                    <a:pt x="401" y="0"/>
                  </a:moveTo>
                  <a:lnTo>
                    <a:pt x="401" y="4386"/>
                  </a:lnTo>
                  <a:lnTo>
                    <a:pt x="4988" y="4386"/>
                  </a:lnTo>
                  <a:lnTo>
                    <a:pt x="0" y="9574"/>
                  </a:lnTo>
                  <a:lnTo>
                    <a:pt x="0" y="13860"/>
                  </a:lnTo>
                  <a:lnTo>
                    <a:pt x="0" y="13960"/>
                  </a:lnTo>
                  <a:lnTo>
                    <a:pt x="11755" y="13960"/>
                  </a:lnTo>
                  <a:lnTo>
                    <a:pt x="11755" y="9574"/>
                  </a:lnTo>
                  <a:lnTo>
                    <a:pt x="6567" y="9574"/>
                  </a:lnTo>
                  <a:lnTo>
                    <a:pt x="11554" y="4386"/>
                  </a:lnTo>
                  <a:lnTo>
                    <a:pt x="11554" y="0"/>
                  </a:ln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0"/>
            <p:cNvSpPr/>
            <p:nvPr/>
          </p:nvSpPr>
          <p:spPr>
            <a:xfrm>
              <a:off x="4520524" y="4707348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1" y="0"/>
                    <a:pt x="1" y="928"/>
                    <a:pt x="602" y="928"/>
                  </a:cubicBezTo>
                  <a:cubicBezTo>
                    <a:pt x="1204" y="928"/>
                    <a:pt x="1204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0"/>
            <p:cNvSpPr/>
            <p:nvPr/>
          </p:nvSpPr>
          <p:spPr>
            <a:xfrm>
              <a:off x="4497362" y="4764581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203" y="928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0"/>
            <p:cNvSpPr/>
            <p:nvPr/>
          </p:nvSpPr>
          <p:spPr>
            <a:xfrm>
              <a:off x="4462385" y="4721883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0" y="0"/>
                    <a:pt x="0" y="928"/>
                    <a:pt x="577" y="928"/>
                  </a:cubicBezTo>
                  <a:cubicBezTo>
                    <a:pt x="1178" y="928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0"/>
            <p:cNvSpPr/>
            <p:nvPr/>
          </p:nvSpPr>
          <p:spPr>
            <a:xfrm>
              <a:off x="4400149" y="4739136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0"/>
            <p:cNvSpPr/>
            <p:nvPr/>
          </p:nvSpPr>
          <p:spPr>
            <a:xfrm>
              <a:off x="4452399" y="4797728"/>
              <a:ext cx="21819" cy="16383"/>
            </a:xfrm>
            <a:custGeom>
              <a:avLst/>
              <a:gdLst/>
              <a:ahLst/>
              <a:cxnLst/>
              <a:rect l="l" t="t" r="r" b="b"/>
              <a:pathLst>
                <a:path w="1204" h="904" extrusionOk="0">
                  <a:moveTo>
                    <a:pt x="602" y="1"/>
                  </a:moveTo>
                  <a:cubicBezTo>
                    <a:pt x="0" y="1"/>
                    <a:pt x="0" y="903"/>
                    <a:pt x="602" y="903"/>
                  </a:cubicBezTo>
                  <a:cubicBezTo>
                    <a:pt x="1178" y="903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0"/>
            <p:cNvSpPr/>
            <p:nvPr/>
          </p:nvSpPr>
          <p:spPr>
            <a:xfrm>
              <a:off x="4400149" y="4829081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1" y="0"/>
                    <a:pt x="1" y="928"/>
                    <a:pt x="602" y="928"/>
                  </a:cubicBezTo>
                  <a:cubicBezTo>
                    <a:pt x="1179" y="928"/>
                    <a:pt x="1179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0"/>
            <p:cNvSpPr/>
            <p:nvPr/>
          </p:nvSpPr>
          <p:spPr>
            <a:xfrm>
              <a:off x="4436487" y="4873139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1" y="0"/>
                    <a:pt x="1" y="928"/>
                    <a:pt x="602" y="928"/>
                  </a:cubicBezTo>
                  <a:cubicBezTo>
                    <a:pt x="1204" y="928"/>
                    <a:pt x="1204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0"/>
            <p:cNvSpPr/>
            <p:nvPr/>
          </p:nvSpPr>
          <p:spPr>
            <a:xfrm>
              <a:off x="4395166" y="4912194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1"/>
                  </a:moveTo>
                  <a:cubicBezTo>
                    <a:pt x="0" y="1"/>
                    <a:pt x="0" y="928"/>
                    <a:pt x="602" y="928"/>
                  </a:cubicBezTo>
                  <a:cubicBezTo>
                    <a:pt x="1178" y="928"/>
                    <a:pt x="1178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0"/>
            <p:cNvSpPr/>
            <p:nvPr/>
          </p:nvSpPr>
          <p:spPr>
            <a:xfrm>
              <a:off x="4526885" y="4879500"/>
              <a:ext cx="16365" cy="17271"/>
            </a:xfrm>
            <a:custGeom>
              <a:avLst/>
              <a:gdLst/>
              <a:ahLst/>
              <a:cxnLst/>
              <a:rect l="l" t="t" r="r" b="b"/>
              <a:pathLst>
                <a:path w="903" h="953" extrusionOk="0">
                  <a:moveTo>
                    <a:pt x="452" y="0"/>
                  </a:moveTo>
                  <a:cubicBezTo>
                    <a:pt x="226" y="0"/>
                    <a:pt x="0" y="151"/>
                    <a:pt x="0" y="451"/>
                  </a:cubicBezTo>
                  <a:lnTo>
                    <a:pt x="0" y="501"/>
                  </a:lnTo>
                  <a:cubicBezTo>
                    <a:pt x="0" y="802"/>
                    <a:pt x="226" y="953"/>
                    <a:pt x="452" y="953"/>
                  </a:cubicBezTo>
                  <a:cubicBezTo>
                    <a:pt x="677" y="953"/>
                    <a:pt x="903" y="802"/>
                    <a:pt x="903" y="501"/>
                  </a:cubicBezTo>
                  <a:lnTo>
                    <a:pt x="903" y="451"/>
                  </a:lnTo>
                  <a:cubicBezTo>
                    <a:pt x="903" y="151"/>
                    <a:pt x="677" y="0"/>
                    <a:pt x="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0"/>
            <p:cNvSpPr/>
            <p:nvPr/>
          </p:nvSpPr>
          <p:spPr>
            <a:xfrm>
              <a:off x="4507348" y="4917196"/>
              <a:ext cx="22726" cy="16365"/>
            </a:xfrm>
            <a:custGeom>
              <a:avLst/>
              <a:gdLst/>
              <a:ahLst/>
              <a:cxnLst/>
              <a:rect l="l" t="t" r="r" b="b"/>
              <a:pathLst>
                <a:path w="1254" h="903" extrusionOk="0">
                  <a:moveTo>
                    <a:pt x="602" y="0"/>
                  </a:moveTo>
                  <a:cubicBezTo>
                    <a:pt x="1" y="0"/>
                    <a:pt x="1" y="903"/>
                    <a:pt x="602" y="903"/>
                  </a:cubicBezTo>
                  <a:lnTo>
                    <a:pt x="652" y="903"/>
                  </a:lnTo>
                  <a:cubicBezTo>
                    <a:pt x="1254" y="903"/>
                    <a:pt x="1254" y="0"/>
                    <a:pt x="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0"/>
            <p:cNvSpPr/>
            <p:nvPr/>
          </p:nvSpPr>
          <p:spPr>
            <a:xfrm>
              <a:off x="4456023" y="4909476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1" y="0"/>
                    <a:pt x="1" y="928"/>
                    <a:pt x="602" y="928"/>
                  </a:cubicBezTo>
                  <a:cubicBezTo>
                    <a:pt x="1204" y="928"/>
                    <a:pt x="1204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60"/>
          <p:cNvGrpSpPr/>
          <p:nvPr/>
        </p:nvGrpSpPr>
        <p:grpSpPr>
          <a:xfrm>
            <a:off x="2442677" y="1405562"/>
            <a:ext cx="720414" cy="667729"/>
            <a:chOff x="2927584" y="1748052"/>
            <a:chExt cx="551872" cy="511513"/>
          </a:xfrm>
        </p:grpSpPr>
        <p:sp>
          <p:nvSpPr>
            <p:cNvPr id="2761" name="Google Shape;2761;p60"/>
            <p:cNvSpPr/>
            <p:nvPr/>
          </p:nvSpPr>
          <p:spPr>
            <a:xfrm>
              <a:off x="2927584" y="1901193"/>
              <a:ext cx="318865" cy="358372"/>
            </a:xfrm>
            <a:custGeom>
              <a:avLst/>
              <a:gdLst/>
              <a:ahLst/>
              <a:cxnLst/>
              <a:rect l="l" t="t" r="r" b="b"/>
              <a:pathLst>
                <a:path w="17595" h="19775" extrusionOk="0">
                  <a:moveTo>
                    <a:pt x="10025" y="0"/>
                  </a:moveTo>
                  <a:cubicBezTo>
                    <a:pt x="4336" y="0"/>
                    <a:pt x="0" y="4336"/>
                    <a:pt x="0" y="9900"/>
                  </a:cubicBezTo>
                  <a:cubicBezTo>
                    <a:pt x="0" y="15439"/>
                    <a:pt x="4336" y="19775"/>
                    <a:pt x="10025" y="19775"/>
                  </a:cubicBezTo>
                  <a:cubicBezTo>
                    <a:pt x="15163" y="19775"/>
                    <a:pt x="17594" y="16792"/>
                    <a:pt x="17594" y="16792"/>
                  </a:cubicBezTo>
                  <a:lnTo>
                    <a:pt x="14336" y="11655"/>
                  </a:lnTo>
                  <a:cubicBezTo>
                    <a:pt x="14336" y="11655"/>
                    <a:pt x="12732" y="13133"/>
                    <a:pt x="10827" y="13133"/>
                  </a:cubicBezTo>
                  <a:cubicBezTo>
                    <a:pt x="8923" y="13133"/>
                    <a:pt x="7569" y="11780"/>
                    <a:pt x="7569" y="9900"/>
                  </a:cubicBezTo>
                  <a:cubicBezTo>
                    <a:pt x="7569" y="7995"/>
                    <a:pt x="8923" y="6642"/>
                    <a:pt x="10827" y="6642"/>
                  </a:cubicBezTo>
                  <a:cubicBezTo>
                    <a:pt x="12732" y="6642"/>
                    <a:pt x="14336" y="8121"/>
                    <a:pt x="14336" y="8121"/>
                  </a:cubicBezTo>
                  <a:lnTo>
                    <a:pt x="17594" y="2983"/>
                  </a:lnTo>
                  <a:cubicBezTo>
                    <a:pt x="17594" y="2983"/>
                    <a:pt x="15163" y="0"/>
                    <a:pt x="10025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0"/>
            <p:cNvSpPr/>
            <p:nvPr/>
          </p:nvSpPr>
          <p:spPr>
            <a:xfrm>
              <a:off x="3047034" y="1936624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8"/>
                    <a:pt x="778" y="1228"/>
                  </a:cubicBezTo>
                  <a:cubicBezTo>
                    <a:pt x="1580" y="1228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0"/>
            <p:cNvSpPr/>
            <p:nvPr/>
          </p:nvSpPr>
          <p:spPr>
            <a:xfrm>
              <a:off x="3029327" y="2002483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0"/>
                  </a:moveTo>
                  <a:cubicBezTo>
                    <a:pt x="0" y="0"/>
                    <a:pt x="0" y="1229"/>
                    <a:pt x="802" y="1229"/>
                  </a:cubicBezTo>
                  <a:cubicBezTo>
                    <a:pt x="1579" y="1229"/>
                    <a:pt x="1579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0"/>
            <p:cNvSpPr/>
            <p:nvPr/>
          </p:nvSpPr>
          <p:spPr>
            <a:xfrm>
              <a:off x="2955294" y="2041539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0"/>
            <p:cNvSpPr/>
            <p:nvPr/>
          </p:nvSpPr>
          <p:spPr>
            <a:xfrm>
              <a:off x="3003429" y="2094241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8"/>
                    <a:pt x="778" y="1228"/>
                  </a:cubicBezTo>
                  <a:cubicBezTo>
                    <a:pt x="1580" y="1228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0"/>
            <p:cNvSpPr/>
            <p:nvPr/>
          </p:nvSpPr>
          <p:spPr>
            <a:xfrm>
              <a:off x="3016152" y="2185980"/>
              <a:ext cx="31805" cy="22273"/>
            </a:xfrm>
            <a:custGeom>
              <a:avLst/>
              <a:gdLst/>
              <a:ahLst/>
              <a:cxnLst/>
              <a:rect l="l" t="t" r="r" b="b"/>
              <a:pathLst>
                <a:path w="1755" h="1229" extrusionOk="0">
                  <a:moveTo>
                    <a:pt x="803" y="1"/>
                  </a:moveTo>
                  <a:cubicBezTo>
                    <a:pt x="1" y="1"/>
                    <a:pt x="1" y="1229"/>
                    <a:pt x="803" y="1229"/>
                  </a:cubicBezTo>
                  <a:lnTo>
                    <a:pt x="953" y="1229"/>
                  </a:lnTo>
                  <a:cubicBezTo>
                    <a:pt x="1730" y="1229"/>
                    <a:pt x="1755" y="1"/>
                    <a:pt x="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0"/>
            <p:cNvSpPr/>
            <p:nvPr/>
          </p:nvSpPr>
          <p:spPr>
            <a:xfrm>
              <a:off x="3086561" y="2177354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0"/>
            <p:cNvSpPr/>
            <p:nvPr/>
          </p:nvSpPr>
          <p:spPr>
            <a:xfrm>
              <a:off x="3169674" y="2190529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8"/>
                    <a:pt x="778" y="1228"/>
                  </a:cubicBezTo>
                  <a:cubicBezTo>
                    <a:pt x="1580" y="1228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0"/>
            <p:cNvSpPr/>
            <p:nvPr/>
          </p:nvSpPr>
          <p:spPr>
            <a:xfrm>
              <a:off x="3082012" y="1748052"/>
              <a:ext cx="397445" cy="286426"/>
            </a:xfrm>
            <a:custGeom>
              <a:avLst/>
              <a:gdLst/>
              <a:ahLst/>
              <a:cxnLst/>
              <a:rect l="l" t="t" r="r" b="b"/>
              <a:pathLst>
                <a:path w="21931" h="15805" extrusionOk="0">
                  <a:moveTo>
                    <a:pt x="4311" y="1"/>
                  </a:moveTo>
                  <a:cubicBezTo>
                    <a:pt x="4194" y="1"/>
                    <a:pt x="4081" y="33"/>
                    <a:pt x="3986" y="105"/>
                  </a:cubicBezTo>
                  <a:cubicBezTo>
                    <a:pt x="3810" y="230"/>
                    <a:pt x="3735" y="455"/>
                    <a:pt x="3685" y="656"/>
                  </a:cubicBezTo>
                  <a:cubicBezTo>
                    <a:pt x="3459" y="1483"/>
                    <a:pt x="3334" y="2611"/>
                    <a:pt x="3309" y="3488"/>
                  </a:cubicBezTo>
                  <a:cubicBezTo>
                    <a:pt x="1429" y="4892"/>
                    <a:pt x="1" y="10781"/>
                    <a:pt x="3334" y="13513"/>
                  </a:cubicBezTo>
                  <a:cubicBezTo>
                    <a:pt x="5418" y="15225"/>
                    <a:pt x="8124" y="15804"/>
                    <a:pt x="10857" y="15804"/>
                  </a:cubicBezTo>
                  <a:cubicBezTo>
                    <a:pt x="11805" y="15804"/>
                    <a:pt x="12756" y="15735"/>
                    <a:pt x="13685" y="15618"/>
                  </a:cubicBezTo>
                  <a:cubicBezTo>
                    <a:pt x="16241" y="15293"/>
                    <a:pt x="18221" y="14766"/>
                    <a:pt x="19825" y="12937"/>
                  </a:cubicBezTo>
                  <a:cubicBezTo>
                    <a:pt x="21931" y="10506"/>
                    <a:pt x="21680" y="6596"/>
                    <a:pt x="19951" y="3964"/>
                  </a:cubicBezTo>
                  <a:cubicBezTo>
                    <a:pt x="19976" y="2962"/>
                    <a:pt x="19850" y="1884"/>
                    <a:pt x="19625" y="907"/>
                  </a:cubicBezTo>
                  <a:cubicBezTo>
                    <a:pt x="19600" y="831"/>
                    <a:pt x="19600" y="781"/>
                    <a:pt x="19550" y="731"/>
                  </a:cubicBezTo>
                  <a:cubicBezTo>
                    <a:pt x="19500" y="706"/>
                    <a:pt x="19449" y="681"/>
                    <a:pt x="19399" y="681"/>
                  </a:cubicBezTo>
                  <a:cubicBezTo>
                    <a:pt x="19355" y="674"/>
                    <a:pt x="19312" y="671"/>
                    <a:pt x="19269" y="671"/>
                  </a:cubicBezTo>
                  <a:cubicBezTo>
                    <a:pt x="18849" y="671"/>
                    <a:pt x="18490" y="987"/>
                    <a:pt x="18171" y="1282"/>
                  </a:cubicBezTo>
                  <a:cubicBezTo>
                    <a:pt x="17745" y="1683"/>
                    <a:pt x="17319" y="2110"/>
                    <a:pt x="16893" y="2511"/>
                  </a:cubicBezTo>
                  <a:cubicBezTo>
                    <a:pt x="15293" y="1741"/>
                    <a:pt x="13302" y="1509"/>
                    <a:pt x="11487" y="1509"/>
                  </a:cubicBezTo>
                  <a:cubicBezTo>
                    <a:pt x="8753" y="1509"/>
                    <a:pt x="6417" y="2034"/>
                    <a:pt x="6417" y="2034"/>
                  </a:cubicBezTo>
                  <a:cubicBezTo>
                    <a:pt x="6041" y="1533"/>
                    <a:pt x="5665" y="1057"/>
                    <a:pt x="5239" y="581"/>
                  </a:cubicBezTo>
                  <a:cubicBezTo>
                    <a:pt x="5088" y="405"/>
                    <a:pt x="4913" y="205"/>
                    <a:pt x="4687" y="105"/>
                  </a:cubicBezTo>
                  <a:cubicBezTo>
                    <a:pt x="4570" y="39"/>
                    <a:pt x="4438" y="1"/>
                    <a:pt x="431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0"/>
            <p:cNvSpPr/>
            <p:nvPr/>
          </p:nvSpPr>
          <p:spPr>
            <a:xfrm>
              <a:off x="3266433" y="1898619"/>
              <a:ext cx="40884" cy="26423"/>
            </a:xfrm>
            <a:custGeom>
              <a:avLst/>
              <a:gdLst/>
              <a:ahLst/>
              <a:cxnLst/>
              <a:rect l="l" t="t" r="r" b="b"/>
              <a:pathLst>
                <a:path w="2256" h="1458" extrusionOk="0">
                  <a:moveTo>
                    <a:pt x="1068" y="1"/>
                  </a:moveTo>
                  <a:cubicBezTo>
                    <a:pt x="868" y="1"/>
                    <a:pt x="668" y="12"/>
                    <a:pt x="468" y="40"/>
                  </a:cubicBezTo>
                  <a:lnTo>
                    <a:pt x="468" y="40"/>
                  </a:lnTo>
                  <a:cubicBezTo>
                    <a:pt x="444" y="34"/>
                    <a:pt x="421" y="31"/>
                    <a:pt x="397" y="31"/>
                  </a:cubicBezTo>
                  <a:cubicBezTo>
                    <a:pt x="250" y="31"/>
                    <a:pt x="114" y="144"/>
                    <a:pt x="50" y="293"/>
                  </a:cubicBezTo>
                  <a:cubicBezTo>
                    <a:pt x="0" y="468"/>
                    <a:pt x="25" y="669"/>
                    <a:pt x="125" y="819"/>
                  </a:cubicBezTo>
                  <a:cubicBezTo>
                    <a:pt x="201" y="969"/>
                    <a:pt x="351" y="1095"/>
                    <a:pt x="476" y="1195"/>
                  </a:cubicBezTo>
                  <a:cubicBezTo>
                    <a:pt x="602" y="1320"/>
                    <a:pt x="752" y="1421"/>
                    <a:pt x="927" y="1446"/>
                  </a:cubicBezTo>
                  <a:cubicBezTo>
                    <a:pt x="962" y="1453"/>
                    <a:pt x="999" y="1457"/>
                    <a:pt x="1035" y="1457"/>
                  </a:cubicBezTo>
                  <a:cubicBezTo>
                    <a:pt x="1237" y="1457"/>
                    <a:pt x="1460" y="1351"/>
                    <a:pt x="1629" y="1245"/>
                  </a:cubicBezTo>
                  <a:cubicBezTo>
                    <a:pt x="1780" y="1145"/>
                    <a:pt x="1905" y="1045"/>
                    <a:pt x="2030" y="919"/>
                  </a:cubicBezTo>
                  <a:cubicBezTo>
                    <a:pt x="2130" y="819"/>
                    <a:pt x="2231" y="719"/>
                    <a:pt x="2231" y="568"/>
                  </a:cubicBezTo>
                  <a:cubicBezTo>
                    <a:pt x="2256" y="393"/>
                    <a:pt x="2130" y="243"/>
                    <a:pt x="2005" y="167"/>
                  </a:cubicBezTo>
                  <a:cubicBezTo>
                    <a:pt x="1855" y="67"/>
                    <a:pt x="1679" y="42"/>
                    <a:pt x="1504" y="17"/>
                  </a:cubicBezTo>
                  <a:cubicBezTo>
                    <a:pt x="1359" y="7"/>
                    <a:pt x="1213" y="1"/>
                    <a:pt x="1068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0"/>
            <p:cNvSpPr/>
            <p:nvPr/>
          </p:nvSpPr>
          <p:spPr>
            <a:xfrm>
              <a:off x="3286405" y="1917993"/>
              <a:ext cx="18" cy="21819"/>
            </a:xfrm>
            <a:custGeom>
              <a:avLst/>
              <a:gdLst/>
              <a:ahLst/>
              <a:cxnLst/>
              <a:rect l="l" t="t" r="r" b="b"/>
              <a:pathLst>
                <a:path w="1" h="1204" fill="none" extrusionOk="0">
                  <a:moveTo>
                    <a:pt x="1" y="1"/>
                  </a:moveTo>
                  <a:lnTo>
                    <a:pt x="1" y="1204"/>
                  </a:lnTo>
                </a:path>
              </a:pathLst>
            </a:custGeom>
            <a:noFill/>
            <a:ln w="7525" cap="rnd" cmpd="sng">
              <a:solidFill>
                <a:srgbClr val="171F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0"/>
            <p:cNvSpPr/>
            <p:nvPr/>
          </p:nvSpPr>
          <p:spPr>
            <a:xfrm>
              <a:off x="3160594" y="1891388"/>
              <a:ext cx="44527" cy="34342"/>
            </a:xfrm>
            <a:custGeom>
              <a:avLst/>
              <a:gdLst/>
              <a:ahLst/>
              <a:cxnLst/>
              <a:rect l="l" t="t" r="r" b="b"/>
              <a:pathLst>
                <a:path w="2457" h="1895" extrusionOk="0">
                  <a:moveTo>
                    <a:pt x="1390" y="0"/>
                  </a:moveTo>
                  <a:cubicBezTo>
                    <a:pt x="1330" y="0"/>
                    <a:pt x="1274" y="6"/>
                    <a:pt x="1229" y="15"/>
                  </a:cubicBezTo>
                  <a:cubicBezTo>
                    <a:pt x="903" y="65"/>
                    <a:pt x="627" y="216"/>
                    <a:pt x="427" y="416"/>
                  </a:cubicBezTo>
                  <a:cubicBezTo>
                    <a:pt x="226" y="617"/>
                    <a:pt x="101" y="867"/>
                    <a:pt x="51" y="1093"/>
                  </a:cubicBezTo>
                  <a:cubicBezTo>
                    <a:pt x="1" y="1293"/>
                    <a:pt x="26" y="1494"/>
                    <a:pt x="51" y="1619"/>
                  </a:cubicBezTo>
                  <a:cubicBezTo>
                    <a:pt x="51" y="1669"/>
                    <a:pt x="76" y="1744"/>
                    <a:pt x="76" y="1769"/>
                  </a:cubicBezTo>
                  <a:cubicBezTo>
                    <a:pt x="76" y="1795"/>
                    <a:pt x="101" y="1820"/>
                    <a:pt x="101" y="1820"/>
                  </a:cubicBezTo>
                  <a:cubicBezTo>
                    <a:pt x="101" y="1870"/>
                    <a:pt x="176" y="1895"/>
                    <a:pt x="226" y="1895"/>
                  </a:cubicBezTo>
                  <a:cubicBezTo>
                    <a:pt x="301" y="1870"/>
                    <a:pt x="326" y="1820"/>
                    <a:pt x="326" y="1744"/>
                  </a:cubicBezTo>
                  <a:cubicBezTo>
                    <a:pt x="326" y="1744"/>
                    <a:pt x="301" y="1694"/>
                    <a:pt x="301" y="1594"/>
                  </a:cubicBezTo>
                  <a:cubicBezTo>
                    <a:pt x="301" y="1494"/>
                    <a:pt x="326" y="1343"/>
                    <a:pt x="376" y="1168"/>
                  </a:cubicBezTo>
                  <a:cubicBezTo>
                    <a:pt x="402" y="1093"/>
                    <a:pt x="452" y="1018"/>
                    <a:pt x="502" y="917"/>
                  </a:cubicBezTo>
                  <a:cubicBezTo>
                    <a:pt x="552" y="842"/>
                    <a:pt x="627" y="767"/>
                    <a:pt x="702" y="692"/>
                  </a:cubicBezTo>
                  <a:cubicBezTo>
                    <a:pt x="853" y="566"/>
                    <a:pt x="1053" y="466"/>
                    <a:pt x="1279" y="441"/>
                  </a:cubicBezTo>
                  <a:cubicBezTo>
                    <a:pt x="1331" y="431"/>
                    <a:pt x="1374" y="425"/>
                    <a:pt x="1412" y="425"/>
                  </a:cubicBezTo>
                  <a:cubicBezTo>
                    <a:pt x="1466" y="425"/>
                    <a:pt x="1510" y="437"/>
                    <a:pt x="1554" y="466"/>
                  </a:cubicBezTo>
                  <a:cubicBezTo>
                    <a:pt x="1655" y="491"/>
                    <a:pt x="1730" y="541"/>
                    <a:pt x="1805" y="617"/>
                  </a:cubicBezTo>
                  <a:cubicBezTo>
                    <a:pt x="1880" y="692"/>
                    <a:pt x="1930" y="767"/>
                    <a:pt x="1980" y="842"/>
                  </a:cubicBezTo>
                  <a:cubicBezTo>
                    <a:pt x="2031" y="917"/>
                    <a:pt x="2056" y="1018"/>
                    <a:pt x="2081" y="1093"/>
                  </a:cubicBezTo>
                  <a:cubicBezTo>
                    <a:pt x="2106" y="1268"/>
                    <a:pt x="2131" y="1419"/>
                    <a:pt x="2106" y="1519"/>
                  </a:cubicBezTo>
                  <a:cubicBezTo>
                    <a:pt x="2106" y="1619"/>
                    <a:pt x="2106" y="1669"/>
                    <a:pt x="2106" y="1669"/>
                  </a:cubicBezTo>
                  <a:cubicBezTo>
                    <a:pt x="2081" y="1744"/>
                    <a:pt x="2131" y="1795"/>
                    <a:pt x="2181" y="1820"/>
                  </a:cubicBezTo>
                  <a:cubicBezTo>
                    <a:pt x="2200" y="1826"/>
                    <a:pt x="2219" y="1829"/>
                    <a:pt x="2237" y="1829"/>
                  </a:cubicBezTo>
                  <a:cubicBezTo>
                    <a:pt x="2291" y="1829"/>
                    <a:pt x="2338" y="1801"/>
                    <a:pt x="2356" y="1744"/>
                  </a:cubicBezTo>
                  <a:cubicBezTo>
                    <a:pt x="2356" y="1744"/>
                    <a:pt x="2381" y="1694"/>
                    <a:pt x="2407" y="1569"/>
                  </a:cubicBezTo>
                  <a:cubicBezTo>
                    <a:pt x="2432" y="1444"/>
                    <a:pt x="2457" y="1243"/>
                    <a:pt x="2432" y="1018"/>
                  </a:cubicBezTo>
                  <a:cubicBezTo>
                    <a:pt x="2407" y="917"/>
                    <a:pt x="2381" y="792"/>
                    <a:pt x="2331" y="667"/>
                  </a:cubicBezTo>
                  <a:cubicBezTo>
                    <a:pt x="2281" y="566"/>
                    <a:pt x="2181" y="416"/>
                    <a:pt x="2081" y="341"/>
                  </a:cubicBezTo>
                  <a:cubicBezTo>
                    <a:pt x="1980" y="241"/>
                    <a:pt x="1880" y="140"/>
                    <a:pt x="1705" y="65"/>
                  </a:cubicBezTo>
                  <a:cubicBezTo>
                    <a:pt x="1609" y="18"/>
                    <a:pt x="1494" y="0"/>
                    <a:pt x="1390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0"/>
            <p:cNvSpPr/>
            <p:nvPr/>
          </p:nvSpPr>
          <p:spPr>
            <a:xfrm>
              <a:off x="3363628" y="1893925"/>
              <a:ext cx="44527" cy="34197"/>
            </a:xfrm>
            <a:custGeom>
              <a:avLst/>
              <a:gdLst/>
              <a:ahLst/>
              <a:cxnLst/>
              <a:rect l="l" t="t" r="r" b="b"/>
              <a:pathLst>
                <a:path w="2457" h="1887" extrusionOk="0">
                  <a:moveTo>
                    <a:pt x="1204" y="0"/>
                  </a:moveTo>
                  <a:cubicBezTo>
                    <a:pt x="903" y="51"/>
                    <a:pt x="627" y="201"/>
                    <a:pt x="427" y="401"/>
                  </a:cubicBezTo>
                  <a:cubicBezTo>
                    <a:pt x="201" y="602"/>
                    <a:pt x="101" y="853"/>
                    <a:pt x="51" y="1078"/>
                  </a:cubicBezTo>
                  <a:cubicBezTo>
                    <a:pt x="1" y="1304"/>
                    <a:pt x="1" y="1479"/>
                    <a:pt x="26" y="1604"/>
                  </a:cubicBezTo>
                  <a:cubicBezTo>
                    <a:pt x="51" y="1680"/>
                    <a:pt x="51" y="1730"/>
                    <a:pt x="76" y="1755"/>
                  </a:cubicBezTo>
                  <a:cubicBezTo>
                    <a:pt x="76" y="1780"/>
                    <a:pt x="76" y="1805"/>
                    <a:pt x="76" y="1805"/>
                  </a:cubicBezTo>
                  <a:cubicBezTo>
                    <a:pt x="96" y="1846"/>
                    <a:pt x="133" y="1887"/>
                    <a:pt x="187" y="1887"/>
                  </a:cubicBezTo>
                  <a:cubicBezTo>
                    <a:pt x="199" y="1887"/>
                    <a:pt x="212" y="1885"/>
                    <a:pt x="226" y="1880"/>
                  </a:cubicBezTo>
                  <a:cubicBezTo>
                    <a:pt x="276" y="1880"/>
                    <a:pt x="326" y="1805"/>
                    <a:pt x="326" y="1755"/>
                  </a:cubicBezTo>
                  <a:cubicBezTo>
                    <a:pt x="326" y="1755"/>
                    <a:pt x="301" y="1680"/>
                    <a:pt x="301" y="1579"/>
                  </a:cubicBezTo>
                  <a:cubicBezTo>
                    <a:pt x="301" y="1479"/>
                    <a:pt x="326" y="1329"/>
                    <a:pt x="377" y="1153"/>
                  </a:cubicBezTo>
                  <a:cubicBezTo>
                    <a:pt x="402" y="1078"/>
                    <a:pt x="427" y="1003"/>
                    <a:pt x="477" y="928"/>
                  </a:cubicBezTo>
                  <a:cubicBezTo>
                    <a:pt x="527" y="827"/>
                    <a:pt x="602" y="752"/>
                    <a:pt x="677" y="702"/>
                  </a:cubicBezTo>
                  <a:cubicBezTo>
                    <a:pt x="828" y="552"/>
                    <a:pt x="1053" y="452"/>
                    <a:pt x="1279" y="426"/>
                  </a:cubicBezTo>
                  <a:cubicBezTo>
                    <a:pt x="1329" y="426"/>
                    <a:pt x="1379" y="420"/>
                    <a:pt x="1426" y="420"/>
                  </a:cubicBezTo>
                  <a:cubicBezTo>
                    <a:pt x="1473" y="420"/>
                    <a:pt x="1517" y="426"/>
                    <a:pt x="1554" y="452"/>
                  </a:cubicBezTo>
                  <a:cubicBezTo>
                    <a:pt x="1630" y="477"/>
                    <a:pt x="1730" y="527"/>
                    <a:pt x="1805" y="602"/>
                  </a:cubicBezTo>
                  <a:cubicBezTo>
                    <a:pt x="1880" y="677"/>
                    <a:pt x="1930" y="752"/>
                    <a:pt x="1981" y="827"/>
                  </a:cubicBezTo>
                  <a:cubicBezTo>
                    <a:pt x="2006" y="928"/>
                    <a:pt x="2056" y="1003"/>
                    <a:pt x="2081" y="1078"/>
                  </a:cubicBezTo>
                  <a:cubicBezTo>
                    <a:pt x="2106" y="1254"/>
                    <a:pt x="2106" y="1404"/>
                    <a:pt x="2106" y="1504"/>
                  </a:cubicBezTo>
                  <a:cubicBezTo>
                    <a:pt x="2106" y="1604"/>
                    <a:pt x="2081" y="1680"/>
                    <a:pt x="2081" y="1680"/>
                  </a:cubicBezTo>
                  <a:cubicBezTo>
                    <a:pt x="2081" y="1730"/>
                    <a:pt x="2106" y="1780"/>
                    <a:pt x="2156" y="1805"/>
                  </a:cubicBezTo>
                  <a:cubicBezTo>
                    <a:pt x="2178" y="1820"/>
                    <a:pt x="2200" y="1826"/>
                    <a:pt x="2221" y="1826"/>
                  </a:cubicBezTo>
                  <a:cubicBezTo>
                    <a:pt x="2271" y="1826"/>
                    <a:pt x="2314" y="1790"/>
                    <a:pt x="2331" y="1755"/>
                  </a:cubicBezTo>
                  <a:lnTo>
                    <a:pt x="2331" y="1730"/>
                  </a:lnTo>
                  <a:cubicBezTo>
                    <a:pt x="2331" y="1730"/>
                    <a:pt x="2382" y="1680"/>
                    <a:pt x="2407" y="1554"/>
                  </a:cubicBezTo>
                  <a:cubicBezTo>
                    <a:pt x="2432" y="1429"/>
                    <a:pt x="2457" y="1254"/>
                    <a:pt x="2432" y="1028"/>
                  </a:cubicBezTo>
                  <a:cubicBezTo>
                    <a:pt x="2407" y="903"/>
                    <a:pt x="2382" y="777"/>
                    <a:pt x="2306" y="677"/>
                  </a:cubicBezTo>
                  <a:cubicBezTo>
                    <a:pt x="2281" y="552"/>
                    <a:pt x="2181" y="426"/>
                    <a:pt x="2081" y="326"/>
                  </a:cubicBezTo>
                  <a:cubicBezTo>
                    <a:pt x="1981" y="226"/>
                    <a:pt x="1855" y="126"/>
                    <a:pt x="1705" y="51"/>
                  </a:cubicBezTo>
                  <a:cubicBezTo>
                    <a:pt x="1529" y="0"/>
                    <a:pt x="1354" y="0"/>
                    <a:pt x="1204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0"/>
            <p:cNvSpPr/>
            <p:nvPr/>
          </p:nvSpPr>
          <p:spPr>
            <a:xfrm>
              <a:off x="3155610" y="1768096"/>
              <a:ext cx="28615" cy="35448"/>
            </a:xfrm>
            <a:custGeom>
              <a:avLst/>
              <a:gdLst/>
              <a:ahLst/>
              <a:cxnLst/>
              <a:rect l="l" t="t" r="r" b="b"/>
              <a:pathLst>
                <a:path w="1579" h="1956" extrusionOk="0">
                  <a:moveTo>
                    <a:pt x="320" y="1"/>
                  </a:moveTo>
                  <a:cubicBezTo>
                    <a:pt x="1" y="1"/>
                    <a:pt x="75" y="1956"/>
                    <a:pt x="75" y="1956"/>
                  </a:cubicBezTo>
                  <a:cubicBezTo>
                    <a:pt x="526" y="1555"/>
                    <a:pt x="1579" y="1229"/>
                    <a:pt x="1579" y="1229"/>
                  </a:cubicBezTo>
                  <a:cubicBezTo>
                    <a:pt x="1579" y="1229"/>
                    <a:pt x="651" y="26"/>
                    <a:pt x="326" y="1"/>
                  </a:cubicBezTo>
                  <a:cubicBezTo>
                    <a:pt x="324" y="1"/>
                    <a:pt x="322" y="1"/>
                    <a:pt x="320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5" name="Google Shape;2775;p60"/>
          <p:cNvSpPr/>
          <p:nvPr/>
        </p:nvSpPr>
        <p:spPr>
          <a:xfrm>
            <a:off x="3020166" y="1446144"/>
            <a:ext cx="37335" cy="46279"/>
          </a:xfrm>
          <a:custGeom>
            <a:avLst/>
            <a:gdLst/>
            <a:ahLst/>
            <a:cxnLst/>
            <a:rect l="l" t="t" r="r" b="b"/>
            <a:pathLst>
              <a:path w="1578" h="1956" extrusionOk="0">
                <a:moveTo>
                  <a:pt x="1235" y="0"/>
                </a:moveTo>
                <a:cubicBezTo>
                  <a:pt x="1233" y="0"/>
                  <a:pt x="1230" y="0"/>
                  <a:pt x="1228" y="1"/>
                </a:cubicBezTo>
                <a:cubicBezTo>
                  <a:pt x="902" y="1"/>
                  <a:pt x="0" y="1229"/>
                  <a:pt x="0" y="1229"/>
                </a:cubicBezTo>
                <a:cubicBezTo>
                  <a:pt x="0" y="1229"/>
                  <a:pt x="1028" y="1554"/>
                  <a:pt x="1479" y="1955"/>
                </a:cubicBezTo>
                <a:cubicBezTo>
                  <a:pt x="1479" y="1955"/>
                  <a:pt x="1578" y="0"/>
                  <a:pt x="1235" y="0"/>
                </a:cubicBezTo>
                <a:close/>
              </a:path>
            </a:pathLst>
          </a:custGeom>
          <a:solidFill>
            <a:srgbClr val="FFC1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6" name="Google Shape;2776;p60"/>
          <p:cNvGrpSpPr/>
          <p:nvPr/>
        </p:nvGrpSpPr>
        <p:grpSpPr>
          <a:xfrm>
            <a:off x="739811" y="2500354"/>
            <a:ext cx="515848" cy="688571"/>
            <a:chOff x="4322038" y="2378720"/>
            <a:chExt cx="395164" cy="527479"/>
          </a:xfrm>
        </p:grpSpPr>
        <p:sp>
          <p:nvSpPr>
            <p:cNvPr id="2777" name="Google Shape;2777;p60"/>
            <p:cNvSpPr/>
            <p:nvPr/>
          </p:nvSpPr>
          <p:spPr>
            <a:xfrm>
              <a:off x="4322038" y="2608866"/>
              <a:ext cx="173052" cy="263900"/>
            </a:xfrm>
            <a:custGeom>
              <a:avLst/>
              <a:gdLst/>
              <a:ahLst/>
              <a:cxnLst/>
              <a:rect l="l" t="t" r="r" b="b"/>
              <a:pathLst>
                <a:path w="9549" h="14562" extrusionOk="0">
                  <a:moveTo>
                    <a:pt x="4386" y="0"/>
                  </a:moveTo>
                  <a:lnTo>
                    <a:pt x="4386" y="7770"/>
                  </a:lnTo>
                  <a:cubicBezTo>
                    <a:pt x="4386" y="8872"/>
                    <a:pt x="3684" y="9574"/>
                    <a:pt x="2782" y="9574"/>
                  </a:cubicBezTo>
                  <a:cubicBezTo>
                    <a:pt x="1980" y="9574"/>
                    <a:pt x="1379" y="9173"/>
                    <a:pt x="1379" y="9173"/>
                  </a:cubicBezTo>
                  <a:lnTo>
                    <a:pt x="0" y="13359"/>
                  </a:lnTo>
                  <a:cubicBezTo>
                    <a:pt x="0" y="13359"/>
                    <a:pt x="1379" y="14562"/>
                    <a:pt x="3985" y="14562"/>
                  </a:cubicBezTo>
                  <a:cubicBezTo>
                    <a:pt x="6968" y="14562"/>
                    <a:pt x="9549" y="11955"/>
                    <a:pt x="9549" y="7770"/>
                  </a:cubicBezTo>
                  <a:lnTo>
                    <a:pt x="9549" y="0"/>
                  </a:ln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0"/>
            <p:cNvSpPr/>
            <p:nvPr/>
          </p:nvSpPr>
          <p:spPr>
            <a:xfrm>
              <a:off x="4458742" y="2663816"/>
              <a:ext cx="21819" cy="16836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204" y="928"/>
                    <a:pt x="1204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0"/>
            <p:cNvSpPr/>
            <p:nvPr/>
          </p:nvSpPr>
          <p:spPr>
            <a:xfrm>
              <a:off x="4416062" y="2702889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178" y="928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0"/>
            <p:cNvSpPr/>
            <p:nvPr/>
          </p:nvSpPr>
          <p:spPr>
            <a:xfrm>
              <a:off x="4451474" y="2761935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1" y="0"/>
                    <a:pt x="1" y="928"/>
                    <a:pt x="577" y="928"/>
                  </a:cubicBezTo>
                  <a:cubicBezTo>
                    <a:pt x="1179" y="928"/>
                    <a:pt x="1179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0"/>
            <p:cNvSpPr/>
            <p:nvPr/>
          </p:nvSpPr>
          <p:spPr>
            <a:xfrm>
              <a:off x="4404698" y="2789645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0"/>
                  </a:moveTo>
                  <a:cubicBezTo>
                    <a:pt x="1" y="0"/>
                    <a:pt x="1" y="903"/>
                    <a:pt x="602" y="903"/>
                  </a:cubicBezTo>
                  <a:cubicBezTo>
                    <a:pt x="1204" y="903"/>
                    <a:pt x="1204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0"/>
            <p:cNvSpPr/>
            <p:nvPr/>
          </p:nvSpPr>
          <p:spPr>
            <a:xfrm>
              <a:off x="4371986" y="2839610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1" y="0"/>
                    <a:pt x="1" y="927"/>
                    <a:pt x="602" y="927"/>
                  </a:cubicBezTo>
                  <a:cubicBezTo>
                    <a:pt x="1204" y="927"/>
                    <a:pt x="1204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0"/>
            <p:cNvSpPr/>
            <p:nvPr/>
          </p:nvSpPr>
          <p:spPr>
            <a:xfrm>
              <a:off x="4485999" y="2532332"/>
              <a:ext cx="134469" cy="373867"/>
            </a:xfrm>
            <a:custGeom>
              <a:avLst/>
              <a:gdLst/>
              <a:ahLst/>
              <a:cxnLst/>
              <a:rect l="l" t="t" r="r" b="b"/>
              <a:pathLst>
                <a:path w="7420" h="20630" extrusionOk="0">
                  <a:moveTo>
                    <a:pt x="139" y="0"/>
                  </a:moveTo>
                  <a:cubicBezTo>
                    <a:pt x="107" y="0"/>
                    <a:pt x="76" y="13"/>
                    <a:pt x="51" y="38"/>
                  </a:cubicBezTo>
                  <a:cubicBezTo>
                    <a:pt x="1" y="88"/>
                    <a:pt x="1" y="163"/>
                    <a:pt x="51" y="213"/>
                  </a:cubicBezTo>
                  <a:lnTo>
                    <a:pt x="51" y="238"/>
                  </a:lnTo>
                  <a:cubicBezTo>
                    <a:pt x="51" y="238"/>
                    <a:pt x="101" y="288"/>
                    <a:pt x="226" y="414"/>
                  </a:cubicBezTo>
                  <a:cubicBezTo>
                    <a:pt x="276" y="489"/>
                    <a:pt x="352" y="564"/>
                    <a:pt x="427" y="639"/>
                  </a:cubicBezTo>
                  <a:cubicBezTo>
                    <a:pt x="502" y="740"/>
                    <a:pt x="602" y="840"/>
                    <a:pt x="703" y="965"/>
                  </a:cubicBezTo>
                  <a:cubicBezTo>
                    <a:pt x="878" y="1216"/>
                    <a:pt x="1104" y="1516"/>
                    <a:pt x="1329" y="1867"/>
                  </a:cubicBezTo>
                  <a:cubicBezTo>
                    <a:pt x="1555" y="2218"/>
                    <a:pt x="1780" y="2669"/>
                    <a:pt x="2006" y="3146"/>
                  </a:cubicBezTo>
                  <a:cubicBezTo>
                    <a:pt x="2206" y="3622"/>
                    <a:pt x="2382" y="4148"/>
                    <a:pt x="2532" y="4725"/>
                  </a:cubicBezTo>
                  <a:cubicBezTo>
                    <a:pt x="2682" y="5301"/>
                    <a:pt x="2758" y="5953"/>
                    <a:pt x="2758" y="6604"/>
                  </a:cubicBezTo>
                  <a:cubicBezTo>
                    <a:pt x="2783" y="7256"/>
                    <a:pt x="2708" y="7907"/>
                    <a:pt x="2582" y="8584"/>
                  </a:cubicBezTo>
                  <a:cubicBezTo>
                    <a:pt x="2432" y="9261"/>
                    <a:pt x="2206" y="9988"/>
                    <a:pt x="2181" y="10765"/>
                  </a:cubicBezTo>
                  <a:cubicBezTo>
                    <a:pt x="2156" y="11542"/>
                    <a:pt x="2507" y="12293"/>
                    <a:pt x="3008" y="12845"/>
                  </a:cubicBezTo>
                  <a:cubicBezTo>
                    <a:pt x="3484" y="13396"/>
                    <a:pt x="4061" y="13822"/>
                    <a:pt x="4587" y="14248"/>
                  </a:cubicBezTo>
                  <a:cubicBezTo>
                    <a:pt x="5114" y="14674"/>
                    <a:pt x="5565" y="15126"/>
                    <a:pt x="5941" y="15602"/>
                  </a:cubicBezTo>
                  <a:cubicBezTo>
                    <a:pt x="6317" y="16078"/>
                    <a:pt x="6617" y="16579"/>
                    <a:pt x="6793" y="17080"/>
                  </a:cubicBezTo>
                  <a:cubicBezTo>
                    <a:pt x="7169" y="18058"/>
                    <a:pt x="7119" y="18985"/>
                    <a:pt x="6943" y="19562"/>
                  </a:cubicBezTo>
                  <a:cubicBezTo>
                    <a:pt x="6868" y="19862"/>
                    <a:pt x="6768" y="20063"/>
                    <a:pt x="6693" y="20213"/>
                  </a:cubicBezTo>
                  <a:cubicBezTo>
                    <a:pt x="6617" y="20364"/>
                    <a:pt x="6567" y="20439"/>
                    <a:pt x="6567" y="20439"/>
                  </a:cubicBezTo>
                  <a:cubicBezTo>
                    <a:pt x="6517" y="20489"/>
                    <a:pt x="6542" y="20564"/>
                    <a:pt x="6617" y="20614"/>
                  </a:cubicBezTo>
                  <a:cubicBezTo>
                    <a:pt x="6636" y="20623"/>
                    <a:pt x="6657" y="20629"/>
                    <a:pt x="6680" y="20629"/>
                  </a:cubicBezTo>
                  <a:cubicBezTo>
                    <a:pt x="6719" y="20629"/>
                    <a:pt x="6761" y="20612"/>
                    <a:pt x="6793" y="20564"/>
                  </a:cubicBezTo>
                  <a:cubicBezTo>
                    <a:pt x="6793" y="20564"/>
                    <a:pt x="6843" y="20489"/>
                    <a:pt x="6918" y="20339"/>
                  </a:cubicBezTo>
                  <a:cubicBezTo>
                    <a:pt x="6993" y="20163"/>
                    <a:pt x="7094" y="19938"/>
                    <a:pt x="7194" y="19612"/>
                  </a:cubicBezTo>
                  <a:cubicBezTo>
                    <a:pt x="7344" y="19010"/>
                    <a:pt x="7419" y="18033"/>
                    <a:pt x="7043" y="16980"/>
                  </a:cubicBezTo>
                  <a:cubicBezTo>
                    <a:pt x="6843" y="16454"/>
                    <a:pt x="6542" y="15928"/>
                    <a:pt x="6166" y="15426"/>
                  </a:cubicBezTo>
                  <a:cubicBezTo>
                    <a:pt x="5765" y="14925"/>
                    <a:pt x="5289" y="14449"/>
                    <a:pt x="4788" y="14023"/>
                  </a:cubicBezTo>
                  <a:cubicBezTo>
                    <a:pt x="4261" y="13572"/>
                    <a:pt x="3735" y="13146"/>
                    <a:pt x="3284" y="12619"/>
                  </a:cubicBezTo>
                  <a:cubicBezTo>
                    <a:pt x="3083" y="12344"/>
                    <a:pt x="2908" y="12043"/>
                    <a:pt x="2783" y="11742"/>
                  </a:cubicBezTo>
                  <a:cubicBezTo>
                    <a:pt x="2758" y="11667"/>
                    <a:pt x="2733" y="11592"/>
                    <a:pt x="2708" y="11517"/>
                  </a:cubicBezTo>
                  <a:cubicBezTo>
                    <a:pt x="2708" y="11466"/>
                    <a:pt x="2708" y="11416"/>
                    <a:pt x="2682" y="11391"/>
                  </a:cubicBezTo>
                  <a:lnTo>
                    <a:pt x="2657" y="11266"/>
                  </a:lnTo>
                  <a:cubicBezTo>
                    <a:pt x="2657" y="11090"/>
                    <a:pt x="2632" y="10940"/>
                    <a:pt x="2657" y="10765"/>
                  </a:cubicBezTo>
                  <a:cubicBezTo>
                    <a:pt x="2682" y="10088"/>
                    <a:pt x="2933" y="9411"/>
                    <a:pt x="3109" y="8709"/>
                  </a:cubicBezTo>
                  <a:cubicBezTo>
                    <a:pt x="3284" y="8008"/>
                    <a:pt x="3359" y="7281"/>
                    <a:pt x="3359" y="6579"/>
                  </a:cubicBezTo>
                  <a:cubicBezTo>
                    <a:pt x="3359" y="5877"/>
                    <a:pt x="3284" y="5226"/>
                    <a:pt x="3134" y="4599"/>
                  </a:cubicBezTo>
                  <a:cubicBezTo>
                    <a:pt x="2958" y="3973"/>
                    <a:pt x="2783" y="3396"/>
                    <a:pt x="2532" y="2895"/>
                  </a:cubicBezTo>
                  <a:cubicBezTo>
                    <a:pt x="2281" y="2394"/>
                    <a:pt x="2006" y="1968"/>
                    <a:pt x="1730" y="1592"/>
                  </a:cubicBezTo>
                  <a:cubicBezTo>
                    <a:pt x="1479" y="1216"/>
                    <a:pt x="1229" y="940"/>
                    <a:pt x="978" y="714"/>
                  </a:cubicBezTo>
                  <a:cubicBezTo>
                    <a:pt x="753" y="464"/>
                    <a:pt x="577" y="313"/>
                    <a:pt x="427" y="213"/>
                  </a:cubicBezTo>
                  <a:cubicBezTo>
                    <a:pt x="301" y="88"/>
                    <a:pt x="226" y="38"/>
                    <a:pt x="226" y="38"/>
                  </a:cubicBezTo>
                  <a:cubicBezTo>
                    <a:pt x="201" y="13"/>
                    <a:pt x="170" y="0"/>
                    <a:pt x="139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0"/>
            <p:cNvSpPr/>
            <p:nvPr/>
          </p:nvSpPr>
          <p:spPr>
            <a:xfrm>
              <a:off x="4543685" y="2526352"/>
              <a:ext cx="114027" cy="346085"/>
            </a:xfrm>
            <a:custGeom>
              <a:avLst/>
              <a:gdLst/>
              <a:ahLst/>
              <a:cxnLst/>
              <a:rect l="l" t="t" r="r" b="b"/>
              <a:pathLst>
                <a:path w="6292" h="19097" extrusionOk="0">
                  <a:moveTo>
                    <a:pt x="144" y="0"/>
                  </a:moveTo>
                  <a:cubicBezTo>
                    <a:pt x="110" y="0"/>
                    <a:pt x="80" y="13"/>
                    <a:pt x="51" y="42"/>
                  </a:cubicBezTo>
                  <a:cubicBezTo>
                    <a:pt x="1" y="92"/>
                    <a:pt x="1" y="167"/>
                    <a:pt x="51" y="217"/>
                  </a:cubicBezTo>
                  <a:cubicBezTo>
                    <a:pt x="51" y="217"/>
                    <a:pt x="126" y="293"/>
                    <a:pt x="226" y="393"/>
                  </a:cubicBezTo>
                  <a:cubicBezTo>
                    <a:pt x="327" y="493"/>
                    <a:pt x="477" y="643"/>
                    <a:pt x="627" y="869"/>
                  </a:cubicBezTo>
                  <a:cubicBezTo>
                    <a:pt x="803" y="1120"/>
                    <a:pt x="978" y="1395"/>
                    <a:pt x="1129" y="1746"/>
                  </a:cubicBezTo>
                  <a:cubicBezTo>
                    <a:pt x="1279" y="2097"/>
                    <a:pt x="1379" y="2523"/>
                    <a:pt x="1479" y="2999"/>
                  </a:cubicBezTo>
                  <a:cubicBezTo>
                    <a:pt x="1555" y="3450"/>
                    <a:pt x="1605" y="3977"/>
                    <a:pt x="1580" y="4528"/>
                  </a:cubicBezTo>
                  <a:cubicBezTo>
                    <a:pt x="1580" y="5080"/>
                    <a:pt x="1530" y="5681"/>
                    <a:pt x="1454" y="6283"/>
                  </a:cubicBezTo>
                  <a:cubicBezTo>
                    <a:pt x="1354" y="6884"/>
                    <a:pt x="1254" y="7536"/>
                    <a:pt x="1179" y="8187"/>
                  </a:cubicBezTo>
                  <a:cubicBezTo>
                    <a:pt x="1103" y="8839"/>
                    <a:pt x="1003" y="9516"/>
                    <a:pt x="1129" y="10217"/>
                  </a:cubicBezTo>
                  <a:cubicBezTo>
                    <a:pt x="1229" y="10944"/>
                    <a:pt x="1655" y="11596"/>
                    <a:pt x="2156" y="12022"/>
                  </a:cubicBezTo>
                  <a:cubicBezTo>
                    <a:pt x="2657" y="12498"/>
                    <a:pt x="3209" y="12824"/>
                    <a:pt x="3735" y="13175"/>
                  </a:cubicBezTo>
                  <a:cubicBezTo>
                    <a:pt x="4236" y="13526"/>
                    <a:pt x="4687" y="13927"/>
                    <a:pt x="5013" y="14378"/>
                  </a:cubicBezTo>
                  <a:cubicBezTo>
                    <a:pt x="5339" y="14804"/>
                    <a:pt x="5590" y="15280"/>
                    <a:pt x="5740" y="15731"/>
                  </a:cubicBezTo>
                  <a:cubicBezTo>
                    <a:pt x="6066" y="16659"/>
                    <a:pt x="6091" y="17511"/>
                    <a:pt x="6016" y="18062"/>
                  </a:cubicBezTo>
                  <a:cubicBezTo>
                    <a:pt x="5966" y="18338"/>
                    <a:pt x="5941" y="18538"/>
                    <a:pt x="5890" y="18689"/>
                  </a:cubicBezTo>
                  <a:cubicBezTo>
                    <a:pt x="5840" y="18839"/>
                    <a:pt x="5815" y="18939"/>
                    <a:pt x="5815" y="18939"/>
                  </a:cubicBezTo>
                  <a:cubicBezTo>
                    <a:pt x="5790" y="18989"/>
                    <a:pt x="5840" y="19065"/>
                    <a:pt x="5916" y="19090"/>
                  </a:cubicBezTo>
                  <a:cubicBezTo>
                    <a:pt x="5929" y="19094"/>
                    <a:pt x="5941" y="19096"/>
                    <a:pt x="5953" y="19096"/>
                  </a:cubicBezTo>
                  <a:cubicBezTo>
                    <a:pt x="6008" y="19096"/>
                    <a:pt x="6045" y="19051"/>
                    <a:pt x="6066" y="18989"/>
                  </a:cubicBezTo>
                  <a:cubicBezTo>
                    <a:pt x="6066" y="18989"/>
                    <a:pt x="6091" y="18914"/>
                    <a:pt x="6141" y="18764"/>
                  </a:cubicBezTo>
                  <a:cubicBezTo>
                    <a:pt x="6166" y="18613"/>
                    <a:pt x="6216" y="18388"/>
                    <a:pt x="6266" y="18087"/>
                  </a:cubicBezTo>
                  <a:cubicBezTo>
                    <a:pt x="6291" y="17786"/>
                    <a:pt x="6291" y="17436"/>
                    <a:pt x="6266" y="17009"/>
                  </a:cubicBezTo>
                  <a:cubicBezTo>
                    <a:pt x="6241" y="16608"/>
                    <a:pt x="6166" y="16132"/>
                    <a:pt x="5991" y="15656"/>
                  </a:cubicBezTo>
                  <a:cubicBezTo>
                    <a:pt x="5815" y="15180"/>
                    <a:pt x="5565" y="14679"/>
                    <a:pt x="5214" y="14202"/>
                  </a:cubicBezTo>
                  <a:cubicBezTo>
                    <a:pt x="4888" y="13726"/>
                    <a:pt x="4412" y="13300"/>
                    <a:pt x="3911" y="12924"/>
                  </a:cubicBezTo>
                  <a:cubicBezTo>
                    <a:pt x="3409" y="12548"/>
                    <a:pt x="2858" y="12197"/>
                    <a:pt x="2407" y="11771"/>
                  </a:cubicBezTo>
                  <a:cubicBezTo>
                    <a:pt x="1956" y="11320"/>
                    <a:pt x="1655" y="10769"/>
                    <a:pt x="1580" y="10167"/>
                  </a:cubicBezTo>
                  <a:cubicBezTo>
                    <a:pt x="1504" y="9541"/>
                    <a:pt x="1605" y="8914"/>
                    <a:pt x="1705" y="8263"/>
                  </a:cubicBezTo>
                  <a:cubicBezTo>
                    <a:pt x="1830" y="7611"/>
                    <a:pt x="1931" y="6984"/>
                    <a:pt x="2031" y="6358"/>
                  </a:cubicBezTo>
                  <a:cubicBezTo>
                    <a:pt x="2131" y="5731"/>
                    <a:pt x="2181" y="5130"/>
                    <a:pt x="2206" y="4553"/>
                  </a:cubicBezTo>
                  <a:cubicBezTo>
                    <a:pt x="2206" y="3952"/>
                    <a:pt x="2156" y="3375"/>
                    <a:pt x="2056" y="2874"/>
                  </a:cubicBezTo>
                  <a:cubicBezTo>
                    <a:pt x="1805" y="1872"/>
                    <a:pt x="1354" y="1070"/>
                    <a:pt x="928" y="643"/>
                  </a:cubicBezTo>
                  <a:cubicBezTo>
                    <a:pt x="728" y="418"/>
                    <a:pt x="552" y="242"/>
                    <a:pt x="427" y="167"/>
                  </a:cubicBezTo>
                  <a:cubicBezTo>
                    <a:pt x="276" y="67"/>
                    <a:pt x="226" y="17"/>
                    <a:pt x="226" y="17"/>
                  </a:cubicBezTo>
                  <a:cubicBezTo>
                    <a:pt x="195" y="7"/>
                    <a:pt x="168" y="0"/>
                    <a:pt x="144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0"/>
            <p:cNvSpPr/>
            <p:nvPr/>
          </p:nvSpPr>
          <p:spPr>
            <a:xfrm>
              <a:off x="4591839" y="2519084"/>
              <a:ext cx="122200" cy="343403"/>
            </a:xfrm>
            <a:custGeom>
              <a:avLst/>
              <a:gdLst/>
              <a:ahLst/>
              <a:cxnLst/>
              <a:rect l="l" t="t" r="r" b="b"/>
              <a:pathLst>
                <a:path w="6743" h="18949" extrusionOk="0">
                  <a:moveTo>
                    <a:pt x="156" y="0"/>
                  </a:moveTo>
                  <a:cubicBezTo>
                    <a:pt x="122" y="0"/>
                    <a:pt x="90" y="13"/>
                    <a:pt x="76" y="42"/>
                  </a:cubicBezTo>
                  <a:cubicBezTo>
                    <a:pt x="0" y="92"/>
                    <a:pt x="0" y="167"/>
                    <a:pt x="51" y="217"/>
                  </a:cubicBezTo>
                  <a:cubicBezTo>
                    <a:pt x="51" y="217"/>
                    <a:pt x="301" y="468"/>
                    <a:pt x="702" y="869"/>
                  </a:cubicBezTo>
                  <a:cubicBezTo>
                    <a:pt x="1103" y="1270"/>
                    <a:pt x="1705" y="1846"/>
                    <a:pt x="2356" y="2598"/>
                  </a:cubicBezTo>
                  <a:cubicBezTo>
                    <a:pt x="2682" y="2974"/>
                    <a:pt x="2983" y="3375"/>
                    <a:pt x="3284" y="3826"/>
                  </a:cubicBezTo>
                  <a:cubicBezTo>
                    <a:pt x="3609" y="4303"/>
                    <a:pt x="3860" y="4804"/>
                    <a:pt x="4061" y="5380"/>
                  </a:cubicBezTo>
                  <a:cubicBezTo>
                    <a:pt x="4261" y="5932"/>
                    <a:pt x="4386" y="6533"/>
                    <a:pt x="4411" y="7160"/>
                  </a:cubicBezTo>
                  <a:cubicBezTo>
                    <a:pt x="4436" y="7786"/>
                    <a:pt x="4286" y="8388"/>
                    <a:pt x="4061" y="9014"/>
                  </a:cubicBezTo>
                  <a:cubicBezTo>
                    <a:pt x="3885" y="9666"/>
                    <a:pt x="3634" y="10318"/>
                    <a:pt x="3660" y="11045"/>
                  </a:cubicBezTo>
                  <a:cubicBezTo>
                    <a:pt x="3685" y="11220"/>
                    <a:pt x="3710" y="11395"/>
                    <a:pt x="3785" y="11571"/>
                  </a:cubicBezTo>
                  <a:cubicBezTo>
                    <a:pt x="3810" y="11671"/>
                    <a:pt x="3835" y="11721"/>
                    <a:pt x="3860" y="11796"/>
                  </a:cubicBezTo>
                  <a:lnTo>
                    <a:pt x="3885" y="11872"/>
                  </a:lnTo>
                  <a:cubicBezTo>
                    <a:pt x="3910" y="11897"/>
                    <a:pt x="3910" y="11897"/>
                    <a:pt x="3935" y="11922"/>
                  </a:cubicBezTo>
                  <a:cubicBezTo>
                    <a:pt x="3960" y="11972"/>
                    <a:pt x="3985" y="11997"/>
                    <a:pt x="4010" y="12047"/>
                  </a:cubicBezTo>
                  <a:cubicBezTo>
                    <a:pt x="4211" y="12323"/>
                    <a:pt x="4462" y="12548"/>
                    <a:pt x="4687" y="12749"/>
                  </a:cubicBezTo>
                  <a:cubicBezTo>
                    <a:pt x="5138" y="13150"/>
                    <a:pt x="5514" y="13626"/>
                    <a:pt x="5790" y="14102"/>
                  </a:cubicBezTo>
                  <a:cubicBezTo>
                    <a:pt x="6041" y="14603"/>
                    <a:pt x="6216" y="15105"/>
                    <a:pt x="6316" y="15581"/>
                  </a:cubicBezTo>
                  <a:cubicBezTo>
                    <a:pt x="6492" y="16533"/>
                    <a:pt x="6391" y="17385"/>
                    <a:pt x="6241" y="17912"/>
                  </a:cubicBezTo>
                  <a:cubicBezTo>
                    <a:pt x="6166" y="18187"/>
                    <a:pt x="6091" y="18388"/>
                    <a:pt x="6015" y="18538"/>
                  </a:cubicBezTo>
                  <a:cubicBezTo>
                    <a:pt x="5965" y="18689"/>
                    <a:pt x="5940" y="18764"/>
                    <a:pt x="5940" y="18764"/>
                  </a:cubicBezTo>
                  <a:cubicBezTo>
                    <a:pt x="5890" y="18814"/>
                    <a:pt x="5940" y="18914"/>
                    <a:pt x="5990" y="18939"/>
                  </a:cubicBezTo>
                  <a:cubicBezTo>
                    <a:pt x="6009" y="18946"/>
                    <a:pt x="6028" y="18949"/>
                    <a:pt x="6046" y="18949"/>
                  </a:cubicBezTo>
                  <a:cubicBezTo>
                    <a:pt x="6100" y="18949"/>
                    <a:pt x="6147" y="18920"/>
                    <a:pt x="6166" y="18864"/>
                  </a:cubicBezTo>
                  <a:cubicBezTo>
                    <a:pt x="6166" y="18864"/>
                    <a:pt x="6191" y="18789"/>
                    <a:pt x="6266" y="18639"/>
                  </a:cubicBezTo>
                  <a:cubicBezTo>
                    <a:pt x="6316" y="18513"/>
                    <a:pt x="6391" y="18263"/>
                    <a:pt x="6492" y="17987"/>
                  </a:cubicBezTo>
                  <a:cubicBezTo>
                    <a:pt x="6617" y="17410"/>
                    <a:pt x="6742" y="16533"/>
                    <a:pt x="6567" y="15531"/>
                  </a:cubicBezTo>
                  <a:cubicBezTo>
                    <a:pt x="6467" y="15029"/>
                    <a:pt x="6291" y="14503"/>
                    <a:pt x="6015" y="13977"/>
                  </a:cubicBezTo>
                  <a:cubicBezTo>
                    <a:pt x="5740" y="13451"/>
                    <a:pt x="5364" y="12949"/>
                    <a:pt x="4913" y="12523"/>
                  </a:cubicBezTo>
                  <a:cubicBezTo>
                    <a:pt x="4687" y="12298"/>
                    <a:pt x="4462" y="12097"/>
                    <a:pt x="4286" y="11847"/>
                  </a:cubicBezTo>
                  <a:cubicBezTo>
                    <a:pt x="4261" y="11821"/>
                    <a:pt x="4261" y="11796"/>
                    <a:pt x="4236" y="11746"/>
                  </a:cubicBezTo>
                  <a:lnTo>
                    <a:pt x="4211" y="11721"/>
                  </a:lnTo>
                  <a:lnTo>
                    <a:pt x="4186" y="11671"/>
                  </a:lnTo>
                  <a:cubicBezTo>
                    <a:pt x="4161" y="11596"/>
                    <a:pt x="4111" y="11521"/>
                    <a:pt x="4111" y="11446"/>
                  </a:cubicBezTo>
                  <a:cubicBezTo>
                    <a:pt x="4061" y="11320"/>
                    <a:pt x="4035" y="11170"/>
                    <a:pt x="4035" y="11019"/>
                  </a:cubicBezTo>
                  <a:cubicBezTo>
                    <a:pt x="4035" y="10418"/>
                    <a:pt x="4286" y="9791"/>
                    <a:pt x="4512" y="9190"/>
                  </a:cubicBezTo>
                  <a:cubicBezTo>
                    <a:pt x="4737" y="8563"/>
                    <a:pt x="4963" y="7862"/>
                    <a:pt x="4938" y="7160"/>
                  </a:cubicBezTo>
                  <a:cubicBezTo>
                    <a:pt x="4963" y="6483"/>
                    <a:pt x="4837" y="5806"/>
                    <a:pt x="4637" y="5180"/>
                  </a:cubicBezTo>
                  <a:cubicBezTo>
                    <a:pt x="4411" y="4578"/>
                    <a:pt x="4136" y="4002"/>
                    <a:pt x="3810" y="3501"/>
                  </a:cubicBezTo>
                  <a:cubicBezTo>
                    <a:pt x="3484" y="3024"/>
                    <a:pt x="3133" y="2573"/>
                    <a:pt x="2782" y="2197"/>
                  </a:cubicBezTo>
                  <a:cubicBezTo>
                    <a:pt x="2431" y="1821"/>
                    <a:pt x="2081" y="1521"/>
                    <a:pt x="1780" y="1245"/>
                  </a:cubicBezTo>
                  <a:cubicBezTo>
                    <a:pt x="1479" y="969"/>
                    <a:pt x="1203" y="744"/>
                    <a:pt x="978" y="568"/>
                  </a:cubicBezTo>
                  <a:cubicBezTo>
                    <a:pt x="502" y="217"/>
                    <a:pt x="226" y="17"/>
                    <a:pt x="226" y="17"/>
                  </a:cubicBezTo>
                  <a:cubicBezTo>
                    <a:pt x="205" y="7"/>
                    <a:pt x="180" y="0"/>
                    <a:pt x="156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0"/>
            <p:cNvSpPr/>
            <p:nvPr/>
          </p:nvSpPr>
          <p:spPr>
            <a:xfrm>
              <a:off x="4489189" y="2560260"/>
              <a:ext cx="103117" cy="334614"/>
            </a:xfrm>
            <a:custGeom>
              <a:avLst/>
              <a:gdLst/>
              <a:ahLst/>
              <a:cxnLst/>
              <a:rect l="l" t="t" r="r" b="b"/>
              <a:pathLst>
                <a:path w="5690" h="18464" extrusionOk="0">
                  <a:moveTo>
                    <a:pt x="151" y="1"/>
                  </a:moveTo>
                  <a:cubicBezTo>
                    <a:pt x="75" y="1"/>
                    <a:pt x="25" y="51"/>
                    <a:pt x="0" y="126"/>
                  </a:cubicBezTo>
                  <a:cubicBezTo>
                    <a:pt x="0" y="126"/>
                    <a:pt x="0" y="201"/>
                    <a:pt x="0" y="376"/>
                  </a:cubicBezTo>
                  <a:cubicBezTo>
                    <a:pt x="0" y="527"/>
                    <a:pt x="0" y="752"/>
                    <a:pt x="25" y="1028"/>
                  </a:cubicBezTo>
                  <a:cubicBezTo>
                    <a:pt x="75" y="1579"/>
                    <a:pt x="251" y="2407"/>
                    <a:pt x="727" y="3284"/>
                  </a:cubicBezTo>
                  <a:cubicBezTo>
                    <a:pt x="953" y="3735"/>
                    <a:pt x="1278" y="4161"/>
                    <a:pt x="1654" y="4587"/>
                  </a:cubicBezTo>
                  <a:cubicBezTo>
                    <a:pt x="2030" y="5013"/>
                    <a:pt x="2456" y="5414"/>
                    <a:pt x="2882" y="5815"/>
                  </a:cubicBezTo>
                  <a:cubicBezTo>
                    <a:pt x="3308" y="6216"/>
                    <a:pt x="3735" y="6642"/>
                    <a:pt x="4085" y="7093"/>
                  </a:cubicBezTo>
                  <a:cubicBezTo>
                    <a:pt x="4461" y="7569"/>
                    <a:pt x="4762" y="8096"/>
                    <a:pt x="4963" y="8672"/>
                  </a:cubicBezTo>
                  <a:cubicBezTo>
                    <a:pt x="5188" y="9249"/>
                    <a:pt x="5288" y="9850"/>
                    <a:pt x="5313" y="10452"/>
                  </a:cubicBezTo>
                  <a:cubicBezTo>
                    <a:pt x="5339" y="11053"/>
                    <a:pt x="5238" y="11655"/>
                    <a:pt x="5088" y="12206"/>
                  </a:cubicBezTo>
                  <a:cubicBezTo>
                    <a:pt x="4912" y="12783"/>
                    <a:pt x="4687" y="13309"/>
                    <a:pt x="4486" y="13810"/>
                  </a:cubicBezTo>
                  <a:cubicBezTo>
                    <a:pt x="4286" y="14311"/>
                    <a:pt x="4110" y="14788"/>
                    <a:pt x="3985" y="15264"/>
                  </a:cubicBezTo>
                  <a:cubicBezTo>
                    <a:pt x="3760" y="16216"/>
                    <a:pt x="3835" y="17068"/>
                    <a:pt x="4010" y="17620"/>
                  </a:cubicBezTo>
                  <a:cubicBezTo>
                    <a:pt x="4110" y="17895"/>
                    <a:pt x="4211" y="18071"/>
                    <a:pt x="4311" y="18221"/>
                  </a:cubicBezTo>
                  <a:cubicBezTo>
                    <a:pt x="4386" y="18346"/>
                    <a:pt x="4436" y="18397"/>
                    <a:pt x="4436" y="18397"/>
                  </a:cubicBezTo>
                  <a:cubicBezTo>
                    <a:pt x="4436" y="18397"/>
                    <a:pt x="4436" y="18422"/>
                    <a:pt x="4436" y="18422"/>
                  </a:cubicBezTo>
                  <a:cubicBezTo>
                    <a:pt x="4466" y="18451"/>
                    <a:pt x="4504" y="18463"/>
                    <a:pt x="4540" y="18463"/>
                  </a:cubicBezTo>
                  <a:cubicBezTo>
                    <a:pt x="4566" y="18463"/>
                    <a:pt x="4591" y="18457"/>
                    <a:pt x="4612" y="18447"/>
                  </a:cubicBezTo>
                  <a:cubicBezTo>
                    <a:pt x="4687" y="18397"/>
                    <a:pt x="4687" y="18321"/>
                    <a:pt x="4637" y="18246"/>
                  </a:cubicBezTo>
                  <a:cubicBezTo>
                    <a:pt x="4637" y="18246"/>
                    <a:pt x="4587" y="18196"/>
                    <a:pt x="4511" y="18071"/>
                  </a:cubicBezTo>
                  <a:cubicBezTo>
                    <a:pt x="4436" y="17945"/>
                    <a:pt x="4336" y="17770"/>
                    <a:pt x="4236" y="17519"/>
                  </a:cubicBezTo>
                  <a:cubicBezTo>
                    <a:pt x="4060" y="17043"/>
                    <a:pt x="4010" y="16241"/>
                    <a:pt x="4236" y="15339"/>
                  </a:cubicBezTo>
                  <a:cubicBezTo>
                    <a:pt x="4361" y="14888"/>
                    <a:pt x="4537" y="14412"/>
                    <a:pt x="4737" y="13910"/>
                  </a:cubicBezTo>
                  <a:cubicBezTo>
                    <a:pt x="4938" y="13409"/>
                    <a:pt x="5188" y="12883"/>
                    <a:pt x="5364" y="12306"/>
                  </a:cubicBezTo>
                  <a:cubicBezTo>
                    <a:pt x="5564" y="11730"/>
                    <a:pt x="5689" y="11103"/>
                    <a:pt x="5689" y="10452"/>
                  </a:cubicBezTo>
                  <a:cubicBezTo>
                    <a:pt x="5689" y="9825"/>
                    <a:pt x="5614" y="9148"/>
                    <a:pt x="5414" y="8522"/>
                  </a:cubicBezTo>
                  <a:cubicBezTo>
                    <a:pt x="5213" y="7895"/>
                    <a:pt x="4912" y="7294"/>
                    <a:pt x="4537" y="6793"/>
                  </a:cubicBezTo>
                  <a:cubicBezTo>
                    <a:pt x="4161" y="6241"/>
                    <a:pt x="3709" y="5790"/>
                    <a:pt x="3283" y="5389"/>
                  </a:cubicBezTo>
                  <a:cubicBezTo>
                    <a:pt x="2857" y="4963"/>
                    <a:pt x="2456" y="4587"/>
                    <a:pt x="2105" y="4186"/>
                  </a:cubicBezTo>
                  <a:cubicBezTo>
                    <a:pt x="1755" y="3785"/>
                    <a:pt x="1454" y="3384"/>
                    <a:pt x="1228" y="3008"/>
                  </a:cubicBezTo>
                  <a:cubicBezTo>
                    <a:pt x="1003" y="2607"/>
                    <a:pt x="827" y="2231"/>
                    <a:pt x="702" y="1880"/>
                  </a:cubicBezTo>
                  <a:cubicBezTo>
                    <a:pt x="552" y="1529"/>
                    <a:pt x="476" y="1229"/>
                    <a:pt x="426" y="953"/>
                  </a:cubicBezTo>
                  <a:cubicBezTo>
                    <a:pt x="351" y="702"/>
                    <a:pt x="326" y="502"/>
                    <a:pt x="301" y="351"/>
                  </a:cubicBezTo>
                  <a:cubicBezTo>
                    <a:pt x="276" y="201"/>
                    <a:pt x="276" y="126"/>
                    <a:pt x="276" y="126"/>
                  </a:cubicBezTo>
                  <a:cubicBezTo>
                    <a:pt x="251" y="51"/>
                    <a:pt x="201" y="1"/>
                    <a:pt x="151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0"/>
            <p:cNvSpPr/>
            <p:nvPr/>
          </p:nvSpPr>
          <p:spPr>
            <a:xfrm>
              <a:off x="4587743" y="2478506"/>
              <a:ext cx="123106" cy="394762"/>
            </a:xfrm>
            <a:custGeom>
              <a:avLst/>
              <a:gdLst/>
              <a:ahLst/>
              <a:cxnLst/>
              <a:rect l="l" t="t" r="r" b="b"/>
              <a:pathLst>
                <a:path w="6793" h="21783" extrusionOk="0">
                  <a:moveTo>
                    <a:pt x="527" y="0"/>
                  </a:moveTo>
                  <a:cubicBezTo>
                    <a:pt x="452" y="0"/>
                    <a:pt x="402" y="25"/>
                    <a:pt x="377" y="100"/>
                  </a:cubicBezTo>
                  <a:cubicBezTo>
                    <a:pt x="377" y="100"/>
                    <a:pt x="277" y="476"/>
                    <a:pt x="176" y="1153"/>
                  </a:cubicBezTo>
                  <a:cubicBezTo>
                    <a:pt x="126" y="1504"/>
                    <a:pt x="76" y="1905"/>
                    <a:pt x="51" y="2406"/>
                  </a:cubicBezTo>
                  <a:cubicBezTo>
                    <a:pt x="26" y="2882"/>
                    <a:pt x="1" y="3409"/>
                    <a:pt x="26" y="4010"/>
                  </a:cubicBezTo>
                  <a:cubicBezTo>
                    <a:pt x="76" y="5188"/>
                    <a:pt x="352" y="6617"/>
                    <a:pt x="1079" y="7945"/>
                  </a:cubicBezTo>
                  <a:cubicBezTo>
                    <a:pt x="1429" y="8597"/>
                    <a:pt x="1906" y="9248"/>
                    <a:pt x="2507" y="9775"/>
                  </a:cubicBezTo>
                  <a:cubicBezTo>
                    <a:pt x="3084" y="10351"/>
                    <a:pt x="3810" y="10702"/>
                    <a:pt x="4487" y="11078"/>
                  </a:cubicBezTo>
                  <a:cubicBezTo>
                    <a:pt x="5139" y="11454"/>
                    <a:pt x="5790" y="11880"/>
                    <a:pt x="6116" y="12507"/>
                  </a:cubicBezTo>
                  <a:cubicBezTo>
                    <a:pt x="6417" y="13133"/>
                    <a:pt x="6392" y="13910"/>
                    <a:pt x="6191" y="14562"/>
                  </a:cubicBezTo>
                  <a:cubicBezTo>
                    <a:pt x="6016" y="15263"/>
                    <a:pt x="5665" y="15865"/>
                    <a:pt x="5339" y="16416"/>
                  </a:cubicBezTo>
                  <a:cubicBezTo>
                    <a:pt x="4988" y="16993"/>
                    <a:pt x="4662" y="17544"/>
                    <a:pt x="4437" y="18096"/>
                  </a:cubicBezTo>
                  <a:cubicBezTo>
                    <a:pt x="4211" y="18647"/>
                    <a:pt x="4086" y="19198"/>
                    <a:pt x="4111" y="19700"/>
                  </a:cubicBezTo>
                  <a:cubicBezTo>
                    <a:pt x="4111" y="20176"/>
                    <a:pt x="4236" y="20602"/>
                    <a:pt x="4387" y="20928"/>
                  </a:cubicBezTo>
                  <a:cubicBezTo>
                    <a:pt x="4537" y="21253"/>
                    <a:pt x="4738" y="21454"/>
                    <a:pt x="4888" y="21579"/>
                  </a:cubicBezTo>
                  <a:cubicBezTo>
                    <a:pt x="4963" y="21654"/>
                    <a:pt x="5038" y="21680"/>
                    <a:pt x="5063" y="21730"/>
                  </a:cubicBezTo>
                  <a:cubicBezTo>
                    <a:pt x="5114" y="21755"/>
                    <a:pt x="5139" y="21755"/>
                    <a:pt x="5139" y="21755"/>
                  </a:cubicBezTo>
                  <a:cubicBezTo>
                    <a:pt x="5158" y="21774"/>
                    <a:pt x="5181" y="21782"/>
                    <a:pt x="5204" y="21782"/>
                  </a:cubicBezTo>
                  <a:cubicBezTo>
                    <a:pt x="5243" y="21782"/>
                    <a:pt x="5283" y="21761"/>
                    <a:pt x="5314" y="21730"/>
                  </a:cubicBezTo>
                  <a:cubicBezTo>
                    <a:pt x="5339" y="21680"/>
                    <a:pt x="5339" y="21579"/>
                    <a:pt x="5264" y="21554"/>
                  </a:cubicBezTo>
                  <a:cubicBezTo>
                    <a:pt x="5264" y="21554"/>
                    <a:pt x="5264" y="21529"/>
                    <a:pt x="5214" y="21504"/>
                  </a:cubicBezTo>
                  <a:cubicBezTo>
                    <a:pt x="5189" y="21479"/>
                    <a:pt x="5114" y="21454"/>
                    <a:pt x="5063" y="21379"/>
                  </a:cubicBezTo>
                  <a:cubicBezTo>
                    <a:pt x="4938" y="21279"/>
                    <a:pt x="4763" y="21103"/>
                    <a:pt x="4612" y="20827"/>
                  </a:cubicBezTo>
                  <a:cubicBezTo>
                    <a:pt x="4462" y="20527"/>
                    <a:pt x="4362" y="20151"/>
                    <a:pt x="4362" y="19675"/>
                  </a:cubicBezTo>
                  <a:cubicBezTo>
                    <a:pt x="4337" y="19223"/>
                    <a:pt x="4437" y="18722"/>
                    <a:pt x="4662" y="18196"/>
                  </a:cubicBezTo>
                  <a:cubicBezTo>
                    <a:pt x="4888" y="17670"/>
                    <a:pt x="5214" y="17143"/>
                    <a:pt x="5565" y="16567"/>
                  </a:cubicBezTo>
                  <a:cubicBezTo>
                    <a:pt x="5891" y="15990"/>
                    <a:pt x="6267" y="15364"/>
                    <a:pt x="6492" y="14662"/>
                  </a:cubicBezTo>
                  <a:cubicBezTo>
                    <a:pt x="6718" y="13960"/>
                    <a:pt x="6793" y="13108"/>
                    <a:pt x="6442" y="12331"/>
                  </a:cubicBezTo>
                  <a:cubicBezTo>
                    <a:pt x="6392" y="12231"/>
                    <a:pt x="6342" y="12181"/>
                    <a:pt x="6292" y="12080"/>
                  </a:cubicBezTo>
                  <a:cubicBezTo>
                    <a:pt x="6241" y="11980"/>
                    <a:pt x="6166" y="11905"/>
                    <a:pt x="6116" y="11830"/>
                  </a:cubicBezTo>
                  <a:cubicBezTo>
                    <a:pt x="5991" y="11654"/>
                    <a:pt x="5840" y="11504"/>
                    <a:pt x="5690" y="11379"/>
                  </a:cubicBezTo>
                  <a:cubicBezTo>
                    <a:pt x="5389" y="11103"/>
                    <a:pt x="5038" y="10877"/>
                    <a:pt x="4713" y="10677"/>
                  </a:cubicBezTo>
                  <a:cubicBezTo>
                    <a:pt x="4387" y="10476"/>
                    <a:pt x="4036" y="10276"/>
                    <a:pt x="3735" y="10075"/>
                  </a:cubicBezTo>
                  <a:cubicBezTo>
                    <a:pt x="3660" y="10025"/>
                    <a:pt x="3560" y="9975"/>
                    <a:pt x="3510" y="9925"/>
                  </a:cubicBezTo>
                  <a:lnTo>
                    <a:pt x="3284" y="9750"/>
                  </a:lnTo>
                  <a:cubicBezTo>
                    <a:pt x="3134" y="9624"/>
                    <a:pt x="3008" y="9524"/>
                    <a:pt x="2883" y="9374"/>
                  </a:cubicBezTo>
                  <a:cubicBezTo>
                    <a:pt x="2357" y="8872"/>
                    <a:pt x="1931" y="8271"/>
                    <a:pt x="1605" y="7669"/>
                  </a:cubicBezTo>
                  <a:cubicBezTo>
                    <a:pt x="953" y="6416"/>
                    <a:pt x="703" y="5088"/>
                    <a:pt x="602" y="3960"/>
                  </a:cubicBezTo>
                  <a:cubicBezTo>
                    <a:pt x="502" y="2832"/>
                    <a:pt x="552" y="1880"/>
                    <a:pt x="577" y="1203"/>
                  </a:cubicBezTo>
                  <a:cubicBezTo>
                    <a:pt x="602" y="527"/>
                    <a:pt x="627" y="151"/>
                    <a:pt x="627" y="151"/>
                  </a:cubicBezTo>
                  <a:cubicBezTo>
                    <a:pt x="627" y="75"/>
                    <a:pt x="602" y="25"/>
                    <a:pt x="527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0"/>
            <p:cNvSpPr/>
            <p:nvPr/>
          </p:nvSpPr>
          <p:spPr>
            <a:xfrm>
              <a:off x="4550500" y="2513810"/>
              <a:ext cx="95397" cy="362323"/>
            </a:xfrm>
            <a:custGeom>
              <a:avLst/>
              <a:gdLst/>
              <a:ahLst/>
              <a:cxnLst/>
              <a:rect l="l" t="t" r="r" b="b"/>
              <a:pathLst>
                <a:path w="5264" h="19993" extrusionOk="0">
                  <a:moveTo>
                    <a:pt x="239" y="1"/>
                  </a:moveTo>
                  <a:cubicBezTo>
                    <a:pt x="185" y="1"/>
                    <a:pt x="151" y="46"/>
                    <a:pt x="151" y="107"/>
                  </a:cubicBezTo>
                  <a:lnTo>
                    <a:pt x="126" y="107"/>
                  </a:lnTo>
                  <a:cubicBezTo>
                    <a:pt x="126" y="107"/>
                    <a:pt x="101" y="458"/>
                    <a:pt x="51" y="1060"/>
                  </a:cubicBezTo>
                  <a:cubicBezTo>
                    <a:pt x="26" y="1361"/>
                    <a:pt x="1" y="1711"/>
                    <a:pt x="1" y="2137"/>
                  </a:cubicBezTo>
                  <a:cubicBezTo>
                    <a:pt x="1" y="2564"/>
                    <a:pt x="1" y="3040"/>
                    <a:pt x="76" y="3566"/>
                  </a:cubicBezTo>
                  <a:cubicBezTo>
                    <a:pt x="126" y="4067"/>
                    <a:pt x="226" y="4644"/>
                    <a:pt x="427" y="5220"/>
                  </a:cubicBezTo>
                  <a:cubicBezTo>
                    <a:pt x="527" y="5521"/>
                    <a:pt x="652" y="5797"/>
                    <a:pt x="778" y="6097"/>
                  </a:cubicBezTo>
                  <a:cubicBezTo>
                    <a:pt x="853" y="6248"/>
                    <a:pt x="953" y="6398"/>
                    <a:pt x="1028" y="6523"/>
                  </a:cubicBezTo>
                  <a:cubicBezTo>
                    <a:pt x="1128" y="6674"/>
                    <a:pt x="1179" y="6774"/>
                    <a:pt x="1304" y="6924"/>
                  </a:cubicBezTo>
                  <a:cubicBezTo>
                    <a:pt x="1705" y="7476"/>
                    <a:pt x="2206" y="7952"/>
                    <a:pt x="2682" y="8403"/>
                  </a:cubicBezTo>
                  <a:cubicBezTo>
                    <a:pt x="3184" y="8854"/>
                    <a:pt x="3660" y="9305"/>
                    <a:pt x="4061" y="9832"/>
                  </a:cubicBezTo>
                  <a:cubicBezTo>
                    <a:pt x="4437" y="10358"/>
                    <a:pt x="4662" y="10960"/>
                    <a:pt x="4712" y="11611"/>
                  </a:cubicBezTo>
                  <a:cubicBezTo>
                    <a:pt x="4763" y="12238"/>
                    <a:pt x="4662" y="12889"/>
                    <a:pt x="4487" y="13491"/>
                  </a:cubicBezTo>
                  <a:cubicBezTo>
                    <a:pt x="4337" y="14117"/>
                    <a:pt x="4136" y="14694"/>
                    <a:pt x="3986" y="15270"/>
                  </a:cubicBezTo>
                  <a:cubicBezTo>
                    <a:pt x="3810" y="15822"/>
                    <a:pt x="3685" y="16373"/>
                    <a:pt x="3660" y="16899"/>
                  </a:cubicBezTo>
                  <a:cubicBezTo>
                    <a:pt x="3610" y="17426"/>
                    <a:pt x="3685" y="17927"/>
                    <a:pt x="3810" y="18328"/>
                  </a:cubicBezTo>
                  <a:cubicBezTo>
                    <a:pt x="3936" y="18729"/>
                    <a:pt x="4111" y="19080"/>
                    <a:pt x="4311" y="19331"/>
                  </a:cubicBezTo>
                  <a:cubicBezTo>
                    <a:pt x="4512" y="19581"/>
                    <a:pt x="4687" y="19732"/>
                    <a:pt x="4838" y="19832"/>
                  </a:cubicBezTo>
                  <a:cubicBezTo>
                    <a:pt x="4988" y="19932"/>
                    <a:pt x="5038" y="19982"/>
                    <a:pt x="5038" y="19982"/>
                  </a:cubicBezTo>
                  <a:lnTo>
                    <a:pt x="5063" y="19982"/>
                  </a:lnTo>
                  <a:cubicBezTo>
                    <a:pt x="5077" y="19989"/>
                    <a:pt x="5094" y="19992"/>
                    <a:pt x="5112" y="19992"/>
                  </a:cubicBezTo>
                  <a:cubicBezTo>
                    <a:pt x="5162" y="19992"/>
                    <a:pt x="5220" y="19969"/>
                    <a:pt x="5239" y="19932"/>
                  </a:cubicBezTo>
                  <a:cubicBezTo>
                    <a:pt x="5264" y="19857"/>
                    <a:pt x="5239" y="19782"/>
                    <a:pt x="5189" y="19757"/>
                  </a:cubicBezTo>
                  <a:cubicBezTo>
                    <a:pt x="5189" y="19757"/>
                    <a:pt x="5113" y="19706"/>
                    <a:pt x="4988" y="19631"/>
                  </a:cubicBezTo>
                  <a:cubicBezTo>
                    <a:pt x="4863" y="19531"/>
                    <a:pt x="4687" y="19406"/>
                    <a:pt x="4512" y="19180"/>
                  </a:cubicBezTo>
                  <a:cubicBezTo>
                    <a:pt x="4161" y="18729"/>
                    <a:pt x="3835" y="17927"/>
                    <a:pt x="3910" y="16925"/>
                  </a:cubicBezTo>
                  <a:cubicBezTo>
                    <a:pt x="3961" y="16423"/>
                    <a:pt x="4061" y="15897"/>
                    <a:pt x="4236" y="15346"/>
                  </a:cubicBezTo>
                  <a:cubicBezTo>
                    <a:pt x="4412" y="14794"/>
                    <a:pt x="4612" y="14193"/>
                    <a:pt x="4788" y="13591"/>
                  </a:cubicBezTo>
                  <a:cubicBezTo>
                    <a:pt x="4963" y="12965"/>
                    <a:pt x="5113" y="12288"/>
                    <a:pt x="5088" y="11586"/>
                  </a:cubicBezTo>
                  <a:cubicBezTo>
                    <a:pt x="5088" y="10884"/>
                    <a:pt x="4838" y="10158"/>
                    <a:pt x="4437" y="9581"/>
                  </a:cubicBezTo>
                  <a:cubicBezTo>
                    <a:pt x="4036" y="8980"/>
                    <a:pt x="3535" y="8478"/>
                    <a:pt x="3058" y="8002"/>
                  </a:cubicBezTo>
                  <a:cubicBezTo>
                    <a:pt x="2607" y="7526"/>
                    <a:pt x="2131" y="7075"/>
                    <a:pt x="1780" y="6599"/>
                  </a:cubicBezTo>
                  <a:cubicBezTo>
                    <a:pt x="1705" y="6473"/>
                    <a:pt x="1605" y="6323"/>
                    <a:pt x="1529" y="6198"/>
                  </a:cubicBezTo>
                  <a:cubicBezTo>
                    <a:pt x="1454" y="6072"/>
                    <a:pt x="1379" y="5947"/>
                    <a:pt x="1329" y="5822"/>
                  </a:cubicBezTo>
                  <a:cubicBezTo>
                    <a:pt x="1204" y="5571"/>
                    <a:pt x="1078" y="5295"/>
                    <a:pt x="1003" y="5020"/>
                  </a:cubicBezTo>
                  <a:cubicBezTo>
                    <a:pt x="828" y="4493"/>
                    <a:pt x="727" y="3967"/>
                    <a:pt x="652" y="3491"/>
                  </a:cubicBezTo>
                  <a:cubicBezTo>
                    <a:pt x="502" y="2488"/>
                    <a:pt x="477" y="1661"/>
                    <a:pt x="452" y="1060"/>
                  </a:cubicBezTo>
                  <a:cubicBezTo>
                    <a:pt x="402" y="458"/>
                    <a:pt x="402" y="132"/>
                    <a:pt x="402" y="132"/>
                  </a:cubicBezTo>
                  <a:cubicBezTo>
                    <a:pt x="402" y="57"/>
                    <a:pt x="352" y="7"/>
                    <a:pt x="276" y="7"/>
                  </a:cubicBezTo>
                  <a:cubicBezTo>
                    <a:pt x="263" y="3"/>
                    <a:pt x="251" y="1"/>
                    <a:pt x="239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0"/>
            <p:cNvSpPr/>
            <p:nvPr/>
          </p:nvSpPr>
          <p:spPr>
            <a:xfrm>
              <a:off x="4406964" y="2378720"/>
              <a:ext cx="310239" cy="268104"/>
            </a:xfrm>
            <a:custGeom>
              <a:avLst/>
              <a:gdLst/>
              <a:ahLst/>
              <a:cxnLst/>
              <a:rect l="l" t="t" r="r" b="b"/>
              <a:pathLst>
                <a:path w="17119" h="14794" extrusionOk="0">
                  <a:moveTo>
                    <a:pt x="6995" y="0"/>
                  </a:moveTo>
                  <a:cubicBezTo>
                    <a:pt x="5970" y="0"/>
                    <a:pt x="4950" y="277"/>
                    <a:pt x="4221" y="890"/>
                  </a:cubicBezTo>
                  <a:lnTo>
                    <a:pt x="4221" y="890"/>
                  </a:lnTo>
                  <a:cubicBezTo>
                    <a:pt x="3103" y="1630"/>
                    <a:pt x="2372" y="2741"/>
                    <a:pt x="1805" y="3852"/>
                  </a:cubicBezTo>
                  <a:cubicBezTo>
                    <a:pt x="602" y="6308"/>
                    <a:pt x="1" y="8940"/>
                    <a:pt x="51" y="11546"/>
                  </a:cubicBezTo>
                  <a:cubicBezTo>
                    <a:pt x="76" y="12825"/>
                    <a:pt x="452" y="14303"/>
                    <a:pt x="1830" y="14704"/>
                  </a:cubicBezTo>
                  <a:cubicBezTo>
                    <a:pt x="2050" y="14766"/>
                    <a:pt x="2274" y="14794"/>
                    <a:pt x="2499" y="14794"/>
                  </a:cubicBezTo>
                  <a:cubicBezTo>
                    <a:pt x="3278" y="14794"/>
                    <a:pt x="4071" y="14461"/>
                    <a:pt x="4713" y="14053"/>
                  </a:cubicBezTo>
                  <a:cubicBezTo>
                    <a:pt x="5089" y="13802"/>
                    <a:pt x="5439" y="13526"/>
                    <a:pt x="5866" y="13401"/>
                  </a:cubicBezTo>
                  <a:cubicBezTo>
                    <a:pt x="6106" y="13321"/>
                    <a:pt x="6355" y="13293"/>
                    <a:pt x="6607" y="13293"/>
                  </a:cubicBezTo>
                  <a:cubicBezTo>
                    <a:pt x="6984" y="13293"/>
                    <a:pt x="7369" y="13356"/>
                    <a:pt x="7745" y="13401"/>
                  </a:cubicBezTo>
                  <a:cubicBezTo>
                    <a:pt x="8113" y="13445"/>
                    <a:pt x="8497" y="13476"/>
                    <a:pt x="8877" y="13476"/>
                  </a:cubicBezTo>
                  <a:cubicBezTo>
                    <a:pt x="9585" y="13476"/>
                    <a:pt x="10283" y="13367"/>
                    <a:pt x="10853" y="13025"/>
                  </a:cubicBezTo>
                  <a:cubicBezTo>
                    <a:pt x="11680" y="12524"/>
                    <a:pt x="12156" y="11571"/>
                    <a:pt x="13134" y="11346"/>
                  </a:cubicBezTo>
                  <a:cubicBezTo>
                    <a:pt x="13294" y="11309"/>
                    <a:pt x="13456" y="11295"/>
                    <a:pt x="13619" y="11295"/>
                  </a:cubicBezTo>
                  <a:cubicBezTo>
                    <a:pt x="14153" y="11295"/>
                    <a:pt x="14699" y="11446"/>
                    <a:pt x="15234" y="11446"/>
                  </a:cubicBezTo>
                  <a:cubicBezTo>
                    <a:pt x="15430" y="11446"/>
                    <a:pt x="15624" y="11426"/>
                    <a:pt x="15815" y="11371"/>
                  </a:cubicBezTo>
                  <a:cubicBezTo>
                    <a:pt x="16417" y="11195"/>
                    <a:pt x="16843" y="10669"/>
                    <a:pt x="16968" y="10118"/>
                  </a:cubicBezTo>
                  <a:cubicBezTo>
                    <a:pt x="17119" y="9591"/>
                    <a:pt x="16993" y="9040"/>
                    <a:pt x="16818" y="8514"/>
                  </a:cubicBezTo>
                  <a:cubicBezTo>
                    <a:pt x="16066" y="6233"/>
                    <a:pt x="14312" y="4303"/>
                    <a:pt x="12432" y="2599"/>
                  </a:cubicBezTo>
                  <a:cubicBezTo>
                    <a:pt x="11329" y="1647"/>
                    <a:pt x="10151" y="694"/>
                    <a:pt x="8647" y="243"/>
                  </a:cubicBezTo>
                  <a:cubicBezTo>
                    <a:pt x="8127" y="84"/>
                    <a:pt x="7561" y="0"/>
                    <a:pt x="6995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0"/>
            <p:cNvSpPr/>
            <p:nvPr/>
          </p:nvSpPr>
          <p:spPr>
            <a:xfrm>
              <a:off x="4699491" y="2543405"/>
              <a:ext cx="7285" cy="10638"/>
            </a:xfrm>
            <a:custGeom>
              <a:avLst/>
              <a:gdLst/>
              <a:ahLst/>
              <a:cxnLst/>
              <a:rect l="l" t="t" r="r" b="b"/>
              <a:pathLst>
                <a:path w="402" h="587" extrusionOk="0">
                  <a:moveTo>
                    <a:pt x="235" y="1"/>
                  </a:moveTo>
                  <a:cubicBezTo>
                    <a:pt x="197" y="1"/>
                    <a:pt x="157" y="22"/>
                    <a:pt x="126" y="53"/>
                  </a:cubicBezTo>
                  <a:cubicBezTo>
                    <a:pt x="126" y="53"/>
                    <a:pt x="101" y="103"/>
                    <a:pt x="75" y="129"/>
                  </a:cubicBezTo>
                  <a:cubicBezTo>
                    <a:pt x="75" y="154"/>
                    <a:pt x="50" y="204"/>
                    <a:pt x="25" y="254"/>
                  </a:cubicBezTo>
                  <a:cubicBezTo>
                    <a:pt x="25" y="279"/>
                    <a:pt x="0" y="329"/>
                    <a:pt x="0" y="379"/>
                  </a:cubicBezTo>
                  <a:cubicBezTo>
                    <a:pt x="0" y="404"/>
                    <a:pt x="0" y="429"/>
                    <a:pt x="0" y="429"/>
                  </a:cubicBezTo>
                  <a:lnTo>
                    <a:pt x="0" y="454"/>
                  </a:lnTo>
                  <a:cubicBezTo>
                    <a:pt x="0" y="479"/>
                    <a:pt x="0" y="479"/>
                    <a:pt x="0" y="479"/>
                  </a:cubicBezTo>
                  <a:cubicBezTo>
                    <a:pt x="21" y="541"/>
                    <a:pt x="75" y="586"/>
                    <a:pt x="136" y="586"/>
                  </a:cubicBezTo>
                  <a:cubicBezTo>
                    <a:pt x="149" y="586"/>
                    <a:pt x="162" y="584"/>
                    <a:pt x="176" y="580"/>
                  </a:cubicBezTo>
                  <a:cubicBezTo>
                    <a:pt x="176" y="580"/>
                    <a:pt x="226" y="580"/>
                    <a:pt x="251" y="530"/>
                  </a:cubicBezTo>
                  <a:cubicBezTo>
                    <a:pt x="301" y="504"/>
                    <a:pt x="351" y="429"/>
                    <a:pt x="376" y="354"/>
                  </a:cubicBezTo>
                  <a:cubicBezTo>
                    <a:pt x="401" y="279"/>
                    <a:pt x="401" y="204"/>
                    <a:pt x="376" y="154"/>
                  </a:cubicBezTo>
                  <a:cubicBezTo>
                    <a:pt x="376" y="78"/>
                    <a:pt x="351" y="53"/>
                    <a:pt x="351" y="53"/>
                  </a:cubicBezTo>
                  <a:lnTo>
                    <a:pt x="326" y="53"/>
                  </a:lnTo>
                  <a:cubicBezTo>
                    <a:pt x="326" y="28"/>
                    <a:pt x="301" y="28"/>
                    <a:pt x="301" y="28"/>
                  </a:cubicBezTo>
                  <a:cubicBezTo>
                    <a:pt x="282" y="9"/>
                    <a:pt x="259" y="1"/>
                    <a:pt x="235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0"/>
            <p:cNvSpPr/>
            <p:nvPr/>
          </p:nvSpPr>
          <p:spPr>
            <a:xfrm>
              <a:off x="4688127" y="2547356"/>
              <a:ext cx="6832" cy="7213"/>
            </a:xfrm>
            <a:custGeom>
              <a:avLst/>
              <a:gdLst/>
              <a:ahLst/>
              <a:cxnLst/>
              <a:rect l="l" t="t" r="r" b="b"/>
              <a:pathLst>
                <a:path w="377" h="398" extrusionOk="0">
                  <a:moveTo>
                    <a:pt x="221" y="1"/>
                  </a:moveTo>
                  <a:cubicBezTo>
                    <a:pt x="205" y="1"/>
                    <a:pt x="190" y="4"/>
                    <a:pt x="176" y="11"/>
                  </a:cubicBezTo>
                  <a:cubicBezTo>
                    <a:pt x="176" y="11"/>
                    <a:pt x="126" y="36"/>
                    <a:pt x="126" y="36"/>
                  </a:cubicBezTo>
                  <a:cubicBezTo>
                    <a:pt x="76" y="36"/>
                    <a:pt x="76" y="61"/>
                    <a:pt x="51" y="86"/>
                  </a:cubicBezTo>
                  <a:cubicBezTo>
                    <a:pt x="26" y="86"/>
                    <a:pt x="26" y="111"/>
                    <a:pt x="26" y="136"/>
                  </a:cubicBezTo>
                  <a:cubicBezTo>
                    <a:pt x="1" y="161"/>
                    <a:pt x="1" y="186"/>
                    <a:pt x="1" y="186"/>
                  </a:cubicBezTo>
                  <a:lnTo>
                    <a:pt x="1" y="236"/>
                  </a:lnTo>
                  <a:cubicBezTo>
                    <a:pt x="1" y="312"/>
                    <a:pt x="51" y="387"/>
                    <a:pt x="126" y="387"/>
                  </a:cubicBezTo>
                  <a:cubicBezTo>
                    <a:pt x="126" y="387"/>
                    <a:pt x="137" y="398"/>
                    <a:pt x="159" y="398"/>
                  </a:cubicBezTo>
                  <a:cubicBezTo>
                    <a:pt x="171" y="398"/>
                    <a:pt x="184" y="395"/>
                    <a:pt x="201" y="387"/>
                  </a:cubicBezTo>
                  <a:cubicBezTo>
                    <a:pt x="251" y="387"/>
                    <a:pt x="301" y="362"/>
                    <a:pt x="327" y="312"/>
                  </a:cubicBezTo>
                  <a:cubicBezTo>
                    <a:pt x="352" y="261"/>
                    <a:pt x="377" y="211"/>
                    <a:pt x="377" y="161"/>
                  </a:cubicBezTo>
                  <a:cubicBezTo>
                    <a:pt x="377" y="111"/>
                    <a:pt x="377" y="86"/>
                    <a:pt x="377" y="86"/>
                  </a:cubicBezTo>
                  <a:lnTo>
                    <a:pt x="352" y="61"/>
                  </a:lnTo>
                  <a:cubicBezTo>
                    <a:pt x="315" y="24"/>
                    <a:pt x="265" y="1"/>
                    <a:pt x="221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0"/>
            <p:cNvSpPr/>
            <p:nvPr/>
          </p:nvSpPr>
          <p:spPr>
            <a:xfrm>
              <a:off x="4478732" y="2622948"/>
              <a:ext cx="7738" cy="7032"/>
            </a:xfrm>
            <a:custGeom>
              <a:avLst/>
              <a:gdLst/>
              <a:ahLst/>
              <a:cxnLst/>
              <a:rect l="l" t="t" r="r" b="b"/>
              <a:pathLst>
                <a:path w="427" h="388" extrusionOk="0">
                  <a:moveTo>
                    <a:pt x="226" y="0"/>
                  </a:moveTo>
                  <a:cubicBezTo>
                    <a:pt x="176" y="0"/>
                    <a:pt x="151" y="25"/>
                    <a:pt x="101" y="50"/>
                  </a:cubicBezTo>
                  <a:cubicBezTo>
                    <a:pt x="76" y="75"/>
                    <a:pt x="51" y="100"/>
                    <a:pt x="26" y="151"/>
                  </a:cubicBezTo>
                  <a:cubicBezTo>
                    <a:pt x="26" y="176"/>
                    <a:pt x="1" y="201"/>
                    <a:pt x="1" y="201"/>
                  </a:cubicBezTo>
                  <a:cubicBezTo>
                    <a:pt x="1" y="301"/>
                    <a:pt x="76" y="376"/>
                    <a:pt x="151" y="376"/>
                  </a:cubicBezTo>
                  <a:cubicBezTo>
                    <a:pt x="151" y="376"/>
                    <a:pt x="162" y="387"/>
                    <a:pt x="185" y="387"/>
                  </a:cubicBezTo>
                  <a:cubicBezTo>
                    <a:pt x="196" y="387"/>
                    <a:pt x="210" y="384"/>
                    <a:pt x="226" y="376"/>
                  </a:cubicBezTo>
                  <a:cubicBezTo>
                    <a:pt x="251" y="376"/>
                    <a:pt x="301" y="351"/>
                    <a:pt x="327" y="326"/>
                  </a:cubicBezTo>
                  <a:cubicBezTo>
                    <a:pt x="377" y="301"/>
                    <a:pt x="402" y="276"/>
                    <a:pt x="402" y="226"/>
                  </a:cubicBezTo>
                  <a:cubicBezTo>
                    <a:pt x="427" y="201"/>
                    <a:pt x="427" y="151"/>
                    <a:pt x="427" y="151"/>
                  </a:cubicBezTo>
                  <a:cubicBezTo>
                    <a:pt x="427" y="75"/>
                    <a:pt x="377" y="0"/>
                    <a:pt x="301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0"/>
            <p:cNvSpPr/>
            <p:nvPr/>
          </p:nvSpPr>
          <p:spPr>
            <a:xfrm>
              <a:off x="4461932" y="2634293"/>
              <a:ext cx="8191" cy="3661"/>
            </a:xfrm>
            <a:custGeom>
              <a:avLst/>
              <a:gdLst/>
              <a:ahLst/>
              <a:cxnLst/>
              <a:rect l="l" t="t" r="r" b="b"/>
              <a:pathLst>
                <a:path w="452" h="202" fill="none" extrusionOk="0">
                  <a:moveTo>
                    <a:pt x="452" y="1"/>
                  </a:moveTo>
                  <a:lnTo>
                    <a:pt x="0" y="201"/>
                  </a:lnTo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0"/>
            <p:cNvSpPr/>
            <p:nvPr/>
          </p:nvSpPr>
          <p:spPr>
            <a:xfrm>
              <a:off x="4456023" y="2624760"/>
              <a:ext cx="9097" cy="6832"/>
            </a:xfrm>
            <a:custGeom>
              <a:avLst/>
              <a:gdLst/>
              <a:ahLst/>
              <a:cxnLst/>
              <a:rect l="l" t="t" r="r" b="b"/>
              <a:pathLst>
                <a:path w="502" h="377" extrusionOk="0">
                  <a:moveTo>
                    <a:pt x="226" y="0"/>
                  </a:moveTo>
                  <a:cubicBezTo>
                    <a:pt x="176" y="26"/>
                    <a:pt x="126" y="26"/>
                    <a:pt x="101" y="51"/>
                  </a:cubicBezTo>
                  <a:cubicBezTo>
                    <a:pt x="76" y="76"/>
                    <a:pt x="51" y="101"/>
                    <a:pt x="51" y="101"/>
                  </a:cubicBezTo>
                  <a:cubicBezTo>
                    <a:pt x="1" y="176"/>
                    <a:pt x="26" y="276"/>
                    <a:pt x="76" y="326"/>
                  </a:cubicBezTo>
                  <a:cubicBezTo>
                    <a:pt x="76" y="326"/>
                    <a:pt x="126" y="351"/>
                    <a:pt x="151" y="351"/>
                  </a:cubicBezTo>
                  <a:cubicBezTo>
                    <a:pt x="201" y="376"/>
                    <a:pt x="251" y="376"/>
                    <a:pt x="276" y="376"/>
                  </a:cubicBezTo>
                  <a:cubicBezTo>
                    <a:pt x="326" y="351"/>
                    <a:pt x="377" y="326"/>
                    <a:pt x="402" y="301"/>
                  </a:cubicBezTo>
                  <a:cubicBezTo>
                    <a:pt x="452" y="276"/>
                    <a:pt x="452" y="251"/>
                    <a:pt x="452" y="251"/>
                  </a:cubicBezTo>
                  <a:cubicBezTo>
                    <a:pt x="502" y="201"/>
                    <a:pt x="502" y="101"/>
                    <a:pt x="427" y="51"/>
                  </a:cubicBezTo>
                  <a:cubicBezTo>
                    <a:pt x="427" y="51"/>
                    <a:pt x="402" y="26"/>
                    <a:pt x="351" y="26"/>
                  </a:cubicBezTo>
                  <a:cubicBezTo>
                    <a:pt x="326" y="0"/>
                    <a:pt x="276" y="0"/>
                    <a:pt x="226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0"/>
            <p:cNvSpPr/>
            <p:nvPr/>
          </p:nvSpPr>
          <p:spPr>
            <a:xfrm>
              <a:off x="4431956" y="2632028"/>
              <a:ext cx="15005" cy="7920"/>
            </a:xfrm>
            <a:custGeom>
              <a:avLst/>
              <a:gdLst/>
              <a:ahLst/>
              <a:cxnLst/>
              <a:rect l="l" t="t" r="r" b="b"/>
              <a:pathLst>
                <a:path w="828" h="437" extrusionOk="0">
                  <a:moveTo>
                    <a:pt x="176" y="0"/>
                  </a:moveTo>
                  <a:lnTo>
                    <a:pt x="101" y="26"/>
                  </a:lnTo>
                  <a:lnTo>
                    <a:pt x="75" y="26"/>
                  </a:lnTo>
                  <a:cubicBezTo>
                    <a:pt x="25" y="51"/>
                    <a:pt x="0" y="101"/>
                    <a:pt x="25" y="151"/>
                  </a:cubicBezTo>
                  <a:cubicBezTo>
                    <a:pt x="25" y="151"/>
                    <a:pt x="25" y="226"/>
                    <a:pt x="101" y="276"/>
                  </a:cubicBezTo>
                  <a:cubicBezTo>
                    <a:pt x="151" y="351"/>
                    <a:pt x="251" y="401"/>
                    <a:pt x="376" y="427"/>
                  </a:cubicBezTo>
                  <a:cubicBezTo>
                    <a:pt x="406" y="434"/>
                    <a:pt x="437" y="437"/>
                    <a:pt x="469" y="437"/>
                  </a:cubicBezTo>
                  <a:cubicBezTo>
                    <a:pt x="546" y="437"/>
                    <a:pt x="624" y="419"/>
                    <a:pt x="677" y="401"/>
                  </a:cubicBezTo>
                  <a:cubicBezTo>
                    <a:pt x="702" y="401"/>
                    <a:pt x="752" y="351"/>
                    <a:pt x="777" y="351"/>
                  </a:cubicBezTo>
                  <a:cubicBezTo>
                    <a:pt x="777" y="326"/>
                    <a:pt x="802" y="326"/>
                    <a:pt x="802" y="326"/>
                  </a:cubicBezTo>
                  <a:cubicBezTo>
                    <a:pt x="827" y="301"/>
                    <a:pt x="827" y="276"/>
                    <a:pt x="827" y="251"/>
                  </a:cubicBezTo>
                  <a:cubicBezTo>
                    <a:pt x="827" y="201"/>
                    <a:pt x="777" y="126"/>
                    <a:pt x="727" y="126"/>
                  </a:cubicBezTo>
                  <a:cubicBezTo>
                    <a:pt x="727" y="126"/>
                    <a:pt x="677" y="126"/>
                    <a:pt x="627" y="101"/>
                  </a:cubicBezTo>
                  <a:cubicBezTo>
                    <a:pt x="577" y="101"/>
                    <a:pt x="502" y="101"/>
                    <a:pt x="451" y="76"/>
                  </a:cubicBezTo>
                  <a:cubicBezTo>
                    <a:pt x="326" y="51"/>
                    <a:pt x="201" y="0"/>
                    <a:pt x="176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0"/>
            <p:cNvSpPr/>
            <p:nvPr/>
          </p:nvSpPr>
          <p:spPr>
            <a:xfrm>
              <a:off x="4428766" y="2617855"/>
              <a:ext cx="9569" cy="7376"/>
            </a:xfrm>
            <a:custGeom>
              <a:avLst/>
              <a:gdLst/>
              <a:ahLst/>
              <a:cxnLst/>
              <a:rect l="l" t="t" r="r" b="b"/>
              <a:pathLst>
                <a:path w="528" h="407" extrusionOk="0">
                  <a:moveTo>
                    <a:pt x="121" y="1"/>
                  </a:moveTo>
                  <a:cubicBezTo>
                    <a:pt x="57" y="1"/>
                    <a:pt x="1" y="66"/>
                    <a:pt x="1" y="131"/>
                  </a:cubicBezTo>
                  <a:cubicBezTo>
                    <a:pt x="1" y="131"/>
                    <a:pt x="1" y="156"/>
                    <a:pt x="26" y="206"/>
                  </a:cubicBezTo>
                  <a:cubicBezTo>
                    <a:pt x="51" y="281"/>
                    <a:pt x="101" y="331"/>
                    <a:pt x="176" y="356"/>
                  </a:cubicBezTo>
                  <a:cubicBezTo>
                    <a:pt x="226" y="381"/>
                    <a:pt x="302" y="407"/>
                    <a:pt x="352" y="407"/>
                  </a:cubicBezTo>
                  <a:cubicBezTo>
                    <a:pt x="427" y="381"/>
                    <a:pt x="452" y="356"/>
                    <a:pt x="452" y="356"/>
                  </a:cubicBezTo>
                  <a:lnTo>
                    <a:pt x="477" y="331"/>
                  </a:lnTo>
                  <a:cubicBezTo>
                    <a:pt x="527" y="281"/>
                    <a:pt x="502" y="181"/>
                    <a:pt x="452" y="156"/>
                  </a:cubicBezTo>
                  <a:cubicBezTo>
                    <a:pt x="452" y="156"/>
                    <a:pt x="427" y="131"/>
                    <a:pt x="402" y="106"/>
                  </a:cubicBezTo>
                  <a:cubicBezTo>
                    <a:pt x="402" y="81"/>
                    <a:pt x="377" y="56"/>
                    <a:pt x="352" y="31"/>
                  </a:cubicBezTo>
                  <a:cubicBezTo>
                    <a:pt x="302" y="31"/>
                    <a:pt x="277" y="6"/>
                    <a:pt x="251" y="6"/>
                  </a:cubicBezTo>
                  <a:lnTo>
                    <a:pt x="151" y="6"/>
                  </a:lnTo>
                  <a:cubicBezTo>
                    <a:pt x="141" y="2"/>
                    <a:pt x="131" y="1"/>
                    <a:pt x="121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0"/>
            <p:cNvSpPr/>
            <p:nvPr/>
          </p:nvSpPr>
          <p:spPr>
            <a:xfrm>
              <a:off x="4416968" y="2612781"/>
              <a:ext cx="7738" cy="9279"/>
            </a:xfrm>
            <a:custGeom>
              <a:avLst/>
              <a:gdLst/>
              <a:ahLst/>
              <a:cxnLst/>
              <a:rect l="l" t="t" r="r" b="b"/>
              <a:pathLst>
                <a:path w="427" h="512" extrusionOk="0">
                  <a:moveTo>
                    <a:pt x="170" y="0"/>
                  </a:moveTo>
                  <a:cubicBezTo>
                    <a:pt x="115" y="0"/>
                    <a:pt x="63" y="29"/>
                    <a:pt x="25" y="85"/>
                  </a:cubicBezTo>
                  <a:cubicBezTo>
                    <a:pt x="25" y="85"/>
                    <a:pt x="25" y="110"/>
                    <a:pt x="25" y="160"/>
                  </a:cubicBezTo>
                  <a:cubicBezTo>
                    <a:pt x="0" y="210"/>
                    <a:pt x="25" y="286"/>
                    <a:pt x="50" y="336"/>
                  </a:cubicBezTo>
                  <a:cubicBezTo>
                    <a:pt x="100" y="411"/>
                    <a:pt x="126" y="461"/>
                    <a:pt x="176" y="486"/>
                  </a:cubicBezTo>
                  <a:cubicBezTo>
                    <a:pt x="226" y="511"/>
                    <a:pt x="276" y="511"/>
                    <a:pt x="276" y="511"/>
                  </a:cubicBezTo>
                  <a:lnTo>
                    <a:pt x="301" y="511"/>
                  </a:lnTo>
                  <a:cubicBezTo>
                    <a:pt x="376" y="511"/>
                    <a:pt x="426" y="436"/>
                    <a:pt x="426" y="361"/>
                  </a:cubicBezTo>
                  <a:cubicBezTo>
                    <a:pt x="426" y="361"/>
                    <a:pt x="426" y="336"/>
                    <a:pt x="426" y="286"/>
                  </a:cubicBezTo>
                  <a:cubicBezTo>
                    <a:pt x="426" y="260"/>
                    <a:pt x="401" y="210"/>
                    <a:pt x="376" y="185"/>
                  </a:cubicBezTo>
                  <a:cubicBezTo>
                    <a:pt x="351" y="135"/>
                    <a:pt x="351" y="110"/>
                    <a:pt x="301" y="60"/>
                  </a:cubicBezTo>
                  <a:cubicBezTo>
                    <a:pt x="276" y="35"/>
                    <a:pt x="251" y="35"/>
                    <a:pt x="251" y="35"/>
                  </a:cubicBezTo>
                  <a:lnTo>
                    <a:pt x="251" y="10"/>
                  </a:lnTo>
                  <a:lnTo>
                    <a:pt x="226" y="10"/>
                  </a:lnTo>
                  <a:cubicBezTo>
                    <a:pt x="207" y="4"/>
                    <a:pt x="188" y="0"/>
                    <a:pt x="170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0"/>
            <p:cNvSpPr/>
            <p:nvPr/>
          </p:nvSpPr>
          <p:spPr>
            <a:xfrm>
              <a:off x="4688127" y="2561003"/>
              <a:ext cx="10475" cy="8354"/>
            </a:xfrm>
            <a:custGeom>
              <a:avLst/>
              <a:gdLst/>
              <a:ahLst/>
              <a:cxnLst/>
              <a:rect l="l" t="t" r="r" b="b"/>
              <a:pathLst>
                <a:path w="578" h="461" extrusionOk="0">
                  <a:moveTo>
                    <a:pt x="457" y="0"/>
                  </a:moveTo>
                  <a:cubicBezTo>
                    <a:pt x="439" y="0"/>
                    <a:pt x="420" y="3"/>
                    <a:pt x="402" y="10"/>
                  </a:cubicBezTo>
                  <a:cubicBezTo>
                    <a:pt x="402" y="10"/>
                    <a:pt x="377" y="10"/>
                    <a:pt x="327" y="35"/>
                  </a:cubicBezTo>
                  <a:cubicBezTo>
                    <a:pt x="301" y="35"/>
                    <a:pt x="251" y="60"/>
                    <a:pt x="201" y="85"/>
                  </a:cubicBezTo>
                  <a:cubicBezTo>
                    <a:pt x="176" y="110"/>
                    <a:pt x="126" y="135"/>
                    <a:pt x="101" y="160"/>
                  </a:cubicBezTo>
                  <a:cubicBezTo>
                    <a:pt x="76" y="210"/>
                    <a:pt x="51" y="235"/>
                    <a:pt x="51" y="235"/>
                  </a:cubicBezTo>
                  <a:cubicBezTo>
                    <a:pt x="26" y="260"/>
                    <a:pt x="26" y="260"/>
                    <a:pt x="26" y="285"/>
                  </a:cubicBezTo>
                  <a:cubicBezTo>
                    <a:pt x="1" y="335"/>
                    <a:pt x="51" y="436"/>
                    <a:pt x="101" y="461"/>
                  </a:cubicBezTo>
                  <a:lnTo>
                    <a:pt x="201" y="461"/>
                  </a:lnTo>
                  <a:cubicBezTo>
                    <a:pt x="276" y="461"/>
                    <a:pt x="352" y="436"/>
                    <a:pt x="402" y="386"/>
                  </a:cubicBezTo>
                  <a:cubicBezTo>
                    <a:pt x="477" y="335"/>
                    <a:pt x="527" y="285"/>
                    <a:pt x="552" y="235"/>
                  </a:cubicBezTo>
                  <a:cubicBezTo>
                    <a:pt x="577" y="160"/>
                    <a:pt x="577" y="135"/>
                    <a:pt x="577" y="135"/>
                  </a:cubicBezTo>
                  <a:lnTo>
                    <a:pt x="577" y="110"/>
                  </a:lnTo>
                  <a:cubicBezTo>
                    <a:pt x="577" y="110"/>
                    <a:pt x="577" y="85"/>
                    <a:pt x="577" y="85"/>
                  </a:cubicBezTo>
                  <a:cubicBezTo>
                    <a:pt x="558" y="28"/>
                    <a:pt x="511" y="0"/>
                    <a:pt x="457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0"/>
            <p:cNvSpPr/>
            <p:nvPr/>
          </p:nvSpPr>
          <p:spPr>
            <a:xfrm>
              <a:off x="4673139" y="2560260"/>
              <a:ext cx="11381" cy="6506"/>
            </a:xfrm>
            <a:custGeom>
              <a:avLst/>
              <a:gdLst/>
              <a:ahLst/>
              <a:cxnLst/>
              <a:rect l="l" t="t" r="r" b="b"/>
              <a:pathLst>
                <a:path w="628" h="359" extrusionOk="0">
                  <a:moveTo>
                    <a:pt x="226" y="1"/>
                  </a:moveTo>
                  <a:cubicBezTo>
                    <a:pt x="201" y="1"/>
                    <a:pt x="176" y="26"/>
                    <a:pt x="176" y="26"/>
                  </a:cubicBezTo>
                  <a:lnTo>
                    <a:pt x="101" y="26"/>
                  </a:lnTo>
                  <a:cubicBezTo>
                    <a:pt x="51" y="51"/>
                    <a:pt x="1" y="126"/>
                    <a:pt x="26" y="176"/>
                  </a:cubicBezTo>
                  <a:cubicBezTo>
                    <a:pt x="26" y="176"/>
                    <a:pt x="26" y="226"/>
                    <a:pt x="101" y="276"/>
                  </a:cubicBezTo>
                  <a:cubicBezTo>
                    <a:pt x="142" y="317"/>
                    <a:pt x="216" y="358"/>
                    <a:pt x="283" y="358"/>
                  </a:cubicBezTo>
                  <a:cubicBezTo>
                    <a:pt x="298" y="358"/>
                    <a:pt x="313" y="356"/>
                    <a:pt x="326" y="351"/>
                  </a:cubicBezTo>
                  <a:cubicBezTo>
                    <a:pt x="427" y="351"/>
                    <a:pt x="527" y="326"/>
                    <a:pt x="577" y="251"/>
                  </a:cubicBezTo>
                  <a:cubicBezTo>
                    <a:pt x="577" y="251"/>
                    <a:pt x="627" y="201"/>
                    <a:pt x="627" y="201"/>
                  </a:cubicBezTo>
                  <a:cubicBezTo>
                    <a:pt x="627" y="176"/>
                    <a:pt x="627" y="176"/>
                    <a:pt x="627" y="176"/>
                  </a:cubicBezTo>
                  <a:cubicBezTo>
                    <a:pt x="627" y="151"/>
                    <a:pt x="627" y="151"/>
                    <a:pt x="627" y="151"/>
                  </a:cubicBezTo>
                  <a:cubicBezTo>
                    <a:pt x="627" y="76"/>
                    <a:pt x="552" y="1"/>
                    <a:pt x="477" y="1"/>
                  </a:cubicBezTo>
                  <a:cubicBezTo>
                    <a:pt x="477" y="1"/>
                    <a:pt x="477" y="1"/>
                    <a:pt x="452" y="26"/>
                  </a:cubicBezTo>
                  <a:cubicBezTo>
                    <a:pt x="427" y="26"/>
                    <a:pt x="427" y="1"/>
                    <a:pt x="427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0"/>
            <p:cNvSpPr/>
            <p:nvPr/>
          </p:nvSpPr>
          <p:spPr>
            <a:xfrm>
              <a:off x="4664513" y="2567980"/>
              <a:ext cx="10910" cy="6832"/>
            </a:xfrm>
            <a:custGeom>
              <a:avLst/>
              <a:gdLst/>
              <a:ahLst/>
              <a:cxnLst/>
              <a:rect l="l" t="t" r="r" b="b"/>
              <a:pathLst>
                <a:path w="602" h="377" extrusionOk="0">
                  <a:moveTo>
                    <a:pt x="301" y="1"/>
                  </a:moveTo>
                  <a:cubicBezTo>
                    <a:pt x="276" y="1"/>
                    <a:pt x="226" y="1"/>
                    <a:pt x="176" y="26"/>
                  </a:cubicBezTo>
                  <a:cubicBezTo>
                    <a:pt x="151" y="26"/>
                    <a:pt x="126" y="51"/>
                    <a:pt x="126" y="51"/>
                  </a:cubicBezTo>
                  <a:lnTo>
                    <a:pt x="101" y="51"/>
                  </a:lnTo>
                  <a:cubicBezTo>
                    <a:pt x="25" y="101"/>
                    <a:pt x="0" y="201"/>
                    <a:pt x="51" y="251"/>
                  </a:cubicBezTo>
                  <a:cubicBezTo>
                    <a:pt x="51" y="251"/>
                    <a:pt x="76" y="301"/>
                    <a:pt x="126" y="326"/>
                  </a:cubicBezTo>
                  <a:cubicBezTo>
                    <a:pt x="176" y="351"/>
                    <a:pt x="226" y="351"/>
                    <a:pt x="301" y="377"/>
                  </a:cubicBezTo>
                  <a:cubicBezTo>
                    <a:pt x="376" y="351"/>
                    <a:pt x="426" y="351"/>
                    <a:pt x="477" y="326"/>
                  </a:cubicBezTo>
                  <a:cubicBezTo>
                    <a:pt x="527" y="301"/>
                    <a:pt x="552" y="251"/>
                    <a:pt x="552" y="251"/>
                  </a:cubicBezTo>
                  <a:cubicBezTo>
                    <a:pt x="552" y="251"/>
                    <a:pt x="552" y="226"/>
                    <a:pt x="577" y="226"/>
                  </a:cubicBezTo>
                  <a:cubicBezTo>
                    <a:pt x="602" y="176"/>
                    <a:pt x="577" y="76"/>
                    <a:pt x="502" y="51"/>
                  </a:cubicBezTo>
                  <a:cubicBezTo>
                    <a:pt x="502" y="51"/>
                    <a:pt x="477" y="51"/>
                    <a:pt x="426" y="26"/>
                  </a:cubicBezTo>
                  <a:cubicBezTo>
                    <a:pt x="401" y="1"/>
                    <a:pt x="351" y="1"/>
                    <a:pt x="301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0"/>
            <p:cNvSpPr/>
            <p:nvPr/>
          </p:nvSpPr>
          <p:spPr>
            <a:xfrm>
              <a:off x="4621361" y="2502429"/>
              <a:ext cx="21366" cy="19554"/>
            </a:xfrm>
            <a:custGeom>
              <a:avLst/>
              <a:gdLst/>
              <a:ahLst/>
              <a:cxnLst/>
              <a:rect l="l" t="t" r="r" b="b"/>
              <a:pathLst>
                <a:path w="1179" h="1079" extrusionOk="0">
                  <a:moveTo>
                    <a:pt x="572" y="0"/>
                  </a:moveTo>
                  <a:cubicBezTo>
                    <a:pt x="540" y="0"/>
                    <a:pt x="508" y="3"/>
                    <a:pt x="477" y="9"/>
                  </a:cubicBezTo>
                  <a:cubicBezTo>
                    <a:pt x="176" y="84"/>
                    <a:pt x="0" y="385"/>
                    <a:pt x="76" y="660"/>
                  </a:cubicBezTo>
                  <a:cubicBezTo>
                    <a:pt x="139" y="914"/>
                    <a:pt x="345" y="1079"/>
                    <a:pt x="589" y="1079"/>
                  </a:cubicBezTo>
                  <a:cubicBezTo>
                    <a:pt x="634" y="1079"/>
                    <a:pt x="680" y="1073"/>
                    <a:pt x="727" y="1061"/>
                  </a:cubicBezTo>
                  <a:cubicBezTo>
                    <a:pt x="1003" y="1011"/>
                    <a:pt x="1178" y="710"/>
                    <a:pt x="1128" y="410"/>
                  </a:cubicBezTo>
                  <a:cubicBezTo>
                    <a:pt x="1062" y="166"/>
                    <a:pt x="818" y="0"/>
                    <a:pt x="572" y="0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0"/>
            <p:cNvSpPr/>
            <p:nvPr/>
          </p:nvSpPr>
          <p:spPr>
            <a:xfrm>
              <a:off x="4471917" y="2538150"/>
              <a:ext cx="21819" cy="19554"/>
            </a:xfrm>
            <a:custGeom>
              <a:avLst/>
              <a:gdLst/>
              <a:ahLst/>
              <a:cxnLst/>
              <a:rect l="l" t="t" r="r" b="b"/>
              <a:pathLst>
                <a:path w="1204" h="1079" extrusionOk="0">
                  <a:moveTo>
                    <a:pt x="615" y="0"/>
                  </a:moveTo>
                  <a:cubicBezTo>
                    <a:pt x="570" y="0"/>
                    <a:pt x="524" y="6"/>
                    <a:pt x="477" y="18"/>
                  </a:cubicBezTo>
                  <a:cubicBezTo>
                    <a:pt x="201" y="68"/>
                    <a:pt x="1" y="368"/>
                    <a:pt x="76" y="669"/>
                  </a:cubicBezTo>
                  <a:cubicBezTo>
                    <a:pt x="143" y="913"/>
                    <a:pt x="386" y="1079"/>
                    <a:pt x="632" y="1079"/>
                  </a:cubicBezTo>
                  <a:cubicBezTo>
                    <a:pt x="664" y="1079"/>
                    <a:pt x="696" y="1076"/>
                    <a:pt x="728" y="1070"/>
                  </a:cubicBezTo>
                  <a:cubicBezTo>
                    <a:pt x="1028" y="995"/>
                    <a:pt x="1204" y="694"/>
                    <a:pt x="1129" y="419"/>
                  </a:cubicBezTo>
                  <a:cubicBezTo>
                    <a:pt x="1065" y="165"/>
                    <a:pt x="859" y="0"/>
                    <a:pt x="615" y="0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0"/>
            <p:cNvSpPr/>
            <p:nvPr/>
          </p:nvSpPr>
          <p:spPr>
            <a:xfrm>
              <a:off x="4547328" y="2522383"/>
              <a:ext cx="29993" cy="32113"/>
            </a:xfrm>
            <a:custGeom>
              <a:avLst/>
              <a:gdLst/>
              <a:ahLst/>
              <a:cxnLst/>
              <a:rect l="l" t="t" r="r" b="b"/>
              <a:pathLst>
                <a:path w="1655" h="1772" extrusionOk="0">
                  <a:moveTo>
                    <a:pt x="1328" y="0"/>
                  </a:moveTo>
                  <a:cubicBezTo>
                    <a:pt x="1319" y="0"/>
                    <a:pt x="1310" y="4"/>
                    <a:pt x="1303" y="10"/>
                  </a:cubicBezTo>
                  <a:cubicBezTo>
                    <a:pt x="1253" y="35"/>
                    <a:pt x="1228" y="60"/>
                    <a:pt x="1253" y="111"/>
                  </a:cubicBezTo>
                  <a:cubicBezTo>
                    <a:pt x="1253" y="111"/>
                    <a:pt x="1329" y="311"/>
                    <a:pt x="1379" y="612"/>
                  </a:cubicBezTo>
                  <a:cubicBezTo>
                    <a:pt x="1404" y="762"/>
                    <a:pt x="1404" y="938"/>
                    <a:pt x="1329" y="1088"/>
                  </a:cubicBezTo>
                  <a:cubicBezTo>
                    <a:pt x="1303" y="1163"/>
                    <a:pt x="1253" y="1238"/>
                    <a:pt x="1203" y="1314"/>
                  </a:cubicBezTo>
                  <a:cubicBezTo>
                    <a:pt x="1128" y="1364"/>
                    <a:pt x="1028" y="1414"/>
                    <a:pt x="953" y="1464"/>
                  </a:cubicBezTo>
                  <a:cubicBezTo>
                    <a:pt x="876" y="1497"/>
                    <a:pt x="804" y="1515"/>
                    <a:pt x="739" y="1515"/>
                  </a:cubicBezTo>
                  <a:cubicBezTo>
                    <a:pt x="655" y="1515"/>
                    <a:pt x="583" y="1484"/>
                    <a:pt x="527" y="1414"/>
                  </a:cubicBezTo>
                  <a:cubicBezTo>
                    <a:pt x="426" y="1263"/>
                    <a:pt x="351" y="1088"/>
                    <a:pt x="301" y="938"/>
                  </a:cubicBezTo>
                  <a:cubicBezTo>
                    <a:pt x="201" y="662"/>
                    <a:pt x="151" y="436"/>
                    <a:pt x="151" y="436"/>
                  </a:cubicBezTo>
                  <a:cubicBezTo>
                    <a:pt x="151" y="411"/>
                    <a:pt x="126" y="386"/>
                    <a:pt x="75" y="386"/>
                  </a:cubicBezTo>
                  <a:cubicBezTo>
                    <a:pt x="25" y="386"/>
                    <a:pt x="0" y="411"/>
                    <a:pt x="0" y="461"/>
                  </a:cubicBezTo>
                  <a:cubicBezTo>
                    <a:pt x="0" y="461"/>
                    <a:pt x="0" y="687"/>
                    <a:pt x="100" y="1013"/>
                  </a:cubicBezTo>
                  <a:cubicBezTo>
                    <a:pt x="151" y="1188"/>
                    <a:pt x="201" y="1364"/>
                    <a:pt x="351" y="1564"/>
                  </a:cubicBezTo>
                  <a:cubicBezTo>
                    <a:pt x="426" y="1664"/>
                    <a:pt x="552" y="1740"/>
                    <a:pt x="677" y="1765"/>
                  </a:cubicBezTo>
                  <a:cubicBezTo>
                    <a:pt x="705" y="1769"/>
                    <a:pt x="731" y="1771"/>
                    <a:pt x="757" y="1771"/>
                  </a:cubicBezTo>
                  <a:cubicBezTo>
                    <a:pt x="873" y="1771"/>
                    <a:pt x="976" y="1730"/>
                    <a:pt x="1078" y="1690"/>
                  </a:cubicBezTo>
                  <a:cubicBezTo>
                    <a:pt x="1178" y="1639"/>
                    <a:pt x="1278" y="1564"/>
                    <a:pt x="1354" y="1489"/>
                  </a:cubicBezTo>
                  <a:cubicBezTo>
                    <a:pt x="1454" y="1414"/>
                    <a:pt x="1529" y="1289"/>
                    <a:pt x="1554" y="1188"/>
                  </a:cubicBezTo>
                  <a:cubicBezTo>
                    <a:pt x="1654" y="963"/>
                    <a:pt x="1604" y="737"/>
                    <a:pt x="1579" y="562"/>
                  </a:cubicBezTo>
                  <a:cubicBezTo>
                    <a:pt x="1554" y="411"/>
                    <a:pt x="1479" y="286"/>
                    <a:pt x="1454" y="186"/>
                  </a:cubicBezTo>
                  <a:cubicBezTo>
                    <a:pt x="1404" y="111"/>
                    <a:pt x="1379" y="60"/>
                    <a:pt x="1379" y="60"/>
                  </a:cubicBezTo>
                  <a:cubicBezTo>
                    <a:pt x="1379" y="24"/>
                    <a:pt x="1352" y="0"/>
                    <a:pt x="1328" y="0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4" name="Google Shape;2804;p60"/>
          <p:cNvGrpSpPr/>
          <p:nvPr/>
        </p:nvGrpSpPr>
        <p:grpSpPr>
          <a:xfrm>
            <a:off x="7114769" y="1446008"/>
            <a:ext cx="628528" cy="589687"/>
            <a:chOff x="3125616" y="2410146"/>
            <a:chExt cx="481483" cy="451729"/>
          </a:xfrm>
        </p:grpSpPr>
        <p:sp>
          <p:nvSpPr>
            <p:cNvPr id="2805" name="Google Shape;2805;p60"/>
            <p:cNvSpPr/>
            <p:nvPr/>
          </p:nvSpPr>
          <p:spPr>
            <a:xfrm>
              <a:off x="3125616" y="2608866"/>
              <a:ext cx="245288" cy="253008"/>
            </a:xfrm>
            <a:custGeom>
              <a:avLst/>
              <a:gdLst/>
              <a:ahLst/>
              <a:cxnLst/>
              <a:rect l="l" t="t" r="r" b="b"/>
              <a:pathLst>
                <a:path w="13535" h="13961" extrusionOk="0">
                  <a:moveTo>
                    <a:pt x="1" y="0"/>
                  </a:moveTo>
                  <a:lnTo>
                    <a:pt x="1" y="13960"/>
                  </a:lnTo>
                  <a:lnTo>
                    <a:pt x="5164" y="13960"/>
                  </a:lnTo>
                  <a:lnTo>
                    <a:pt x="5164" y="9173"/>
                  </a:lnTo>
                  <a:lnTo>
                    <a:pt x="8372" y="9173"/>
                  </a:lnTo>
                  <a:lnTo>
                    <a:pt x="8372" y="13960"/>
                  </a:lnTo>
                  <a:lnTo>
                    <a:pt x="13535" y="13960"/>
                  </a:lnTo>
                  <a:lnTo>
                    <a:pt x="13535" y="0"/>
                  </a:lnTo>
                  <a:lnTo>
                    <a:pt x="8372" y="0"/>
                  </a:lnTo>
                  <a:lnTo>
                    <a:pt x="8372" y="4787"/>
                  </a:lnTo>
                  <a:lnTo>
                    <a:pt x="5164" y="4787"/>
                  </a:lnTo>
                  <a:lnTo>
                    <a:pt x="5164" y="0"/>
                  </a:ln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0"/>
            <p:cNvSpPr/>
            <p:nvPr/>
          </p:nvSpPr>
          <p:spPr>
            <a:xfrm>
              <a:off x="3185568" y="2626120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0"/>
            <p:cNvSpPr/>
            <p:nvPr/>
          </p:nvSpPr>
          <p:spPr>
            <a:xfrm>
              <a:off x="3132883" y="2656095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0"/>
            <p:cNvSpPr/>
            <p:nvPr/>
          </p:nvSpPr>
          <p:spPr>
            <a:xfrm>
              <a:off x="3172863" y="2691526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1"/>
                  </a:moveTo>
                  <a:cubicBezTo>
                    <a:pt x="0" y="1"/>
                    <a:pt x="0" y="928"/>
                    <a:pt x="602" y="928"/>
                  </a:cubicBezTo>
                  <a:cubicBezTo>
                    <a:pt x="1203" y="928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0"/>
            <p:cNvSpPr/>
            <p:nvPr/>
          </p:nvSpPr>
          <p:spPr>
            <a:xfrm>
              <a:off x="3134243" y="2741945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577" y="1"/>
                  </a:moveTo>
                  <a:cubicBezTo>
                    <a:pt x="1" y="1"/>
                    <a:pt x="1" y="903"/>
                    <a:pt x="577" y="903"/>
                  </a:cubicBezTo>
                  <a:cubicBezTo>
                    <a:pt x="1179" y="903"/>
                    <a:pt x="1179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0"/>
            <p:cNvSpPr/>
            <p:nvPr/>
          </p:nvSpPr>
          <p:spPr>
            <a:xfrm>
              <a:off x="3184208" y="2778282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204" y="928"/>
                    <a:pt x="1204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0"/>
            <p:cNvSpPr/>
            <p:nvPr/>
          </p:nvSpPr>
          <p:spPr>
            <a:xfrm>
              <a:off x="3139245" y="2825982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1" y="0"/>
                    <a:pt x="1" y="928"/>
                    <a:pt x="577" y="928"/>
                  </a:cubicBezTo>
                  <a:cubicBezTo>
                    <a:pt x="1179" y="928"/>
                    <a:pt x="1179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0"/>
            <p:cNvSpPr/>
            <p:nvPr/>
          </p:nvSpPr>
          <p:spPr>
            <a:xfrm>
              <a:off x="3235986" y="2727863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1" y="1"/>
                    <a:pt x="1" y="928"/>
                    <a:pt x="577" y="928"/>
                  </a:cubicBezTo>
                  <a:cubicBezTo>
                    <a:pt x="1179" y="928"/>
                    <a:pt x="1179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0"/>
            <p:cNvSpPr/>
            <p:nvPr/>
          </p:nvSpPr>
          <p:spPr>
            <a:xfrm>
              <a:off x="3341373" y="2745587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1" y="0"/>
                    <a:pt x="1" y="927"/>
                    <a:pt x="602" y="927"/>
                  </a:cubicBezTo>
                  <a:cubicBezTo>
                    <a:pt x="1204" y="927"/>
                    <a:pt x="1204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60"/>
            <p:cNvSpPr/>
            <p:nvPr/>
          </p:nvSpPr>
          <p:spPr>
            <a:xfrm>
              <a:off x="3297315" y="2758292"/>
              <a:ext cx="21819" cy="16836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602" y="1"/>
                  </a:moveTo>
                  <a:cubicBezTo>
                    <a:pt x="0" y="1"/>
                    <a:pt x="0" y="928"/>
                    <a:pt x="602" y="928"/>
                  </a:cubicBezTo>
                  <a:cubicBezTo>
                    <a:pt x="1203" y="928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0"/>
            <p:cNvSpPr/>
            <p:nvPr/>
          </p:nvSpPr>
          <p:spPr>
            <a:xfrm>
              <a:off x="3333652" y="2808257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0" y="1"/>
                    <a:pt x="0" y="928"/>
                    <a:pt x="577" y="928"/>
                  </a:cubicBezTo>
                  <a:cubicBezTo>
                    <a:pt x="1178" y="928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0"/>
            <p:cNvSpPr/>
            <p:nvPr/>
          </p:nvSpPr>
          <p:spPr>
            <a:xfrm>
              <a:off x="3291407" y="2824623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1" y="0"/>
                    <a:pt x="1" y="927"/>
                    <a:pt x="577" y="927"/>
                  </a:cubicBezTo>
                  <a:cubicBezTo>
                    <a:pt x="1179" y="927"/>
                    <a:pt x="1179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60"/>
            <p:cNvSpPr/>
            <p:nvPr/>
          </p:nvSpPr>
          <p:spPr>
            <a:xfrm>
              <a:off x="3477641" y="2410146"/>
              <a:ext cx="48151" cy="51559"/>
            </a:xfrm>
            <a:custGeom>
              <a:avLst/>
              <a:gdLst/>
              <a:ahLst/>
              <a:cxnLst/>
              <a:rect l="l" t="t" r="r" b="b"/>
              <a:pathLst>
                <a:path w="2657" h="2845" extrusionOk="0">
                  <a:moveTo>
                    <a:pt x="996" y="1"/>
                  </a:moveTo>
                  <a:cubicBezTo>
                    <a:pt x="801" y="1"/>
                    <a:pt x="612" y="50"/>
                    <a:pt x="451" y="163"/>
                  </a:cubicBezTo>
                  <a:cubicBezTo>
                    <a:pt x="201" y="364"/>
                    <a:pt x="76" y="664"/>
                    <a:pt x="25" y="990"/>
                  </a:cubicBezTo>
                  <a:cubicBezTo>
                    <a:pt x="0" y="1316"/>
                    <a:pt x="50" y="1642"/>
                    <a:pt x="126" y="1943"/>
                  </a:cubicBezTo>
                  <a:lnTo>
                    <a:pt x="1153" y="2845"/>
                  </a:lnTo>
                  <a:cubicBezTo>
                    <a:pt x="1654" y="2619"/>
                    <a:pt x="2231" y="2344"/>
                    <a:pt x="2431" y="1842"/>
                  </a:cubicBezTo>
                  <a:cubicBezTo>
                    <a:pt x="2657" y="1316"/>
                    <a:pt x="2356" y="690"/>
                    <a:pt x="1905" y="339"/>
                  </a:cubicBezTo>
                  <a:cubicBezTo>
                    <a:pt x="1655" y="136"/>
                    <a:pt x="1318" y="1"/>
                    <a:pt x="996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60"/>
            <p:cNvSpPr/>
            <p:nvPr/>
          </p:nvSpPr>
          <p:spPr>
            <a:xfrm>
              <a:off x="3481719" y="2426892"/>
              <a:ext cx="30464" cy="32548"/>
            </a:xfrm>
            <a:custGeom>
              <a:avLst/>
              <a:gdLst/>
              <a:ahLst/>
              <a:cxnLst/>
              <a:rect l="l" t="t" r="r" b="b"/>
              <a:pathLst>
                <a:path w="1681" h="1796" extrusionOk="0">
                  <a:moveTo>
                    <a:pt x="603" y="1"/>
                  </a:moveTo>
                  <a:cubicBezTo>
                    <a:pt x="488" y="1"/>
                    <a:pt x="376" y="28"/>
                    <a:pt x="277" y="91"/>
                  </a:cubicBezTo>
                  <a:cubicBezTo>
                    <a:pt x="126" y="217"/>
                    <a:pt x="26" y="417"/>
                    <a:pt x="1" y="618"/>
                  </a:cubicBezTo>
                  <a:cubicBezTo>
                    <a:pt x="1" y="843"/>
                    <a:pt x="26" y="1044"/>
                    <a:pt x="76" y="1244"/>
                  </a:cubicBezTo>
                  <a:lnTo>
                    <a:pt x="728" y="1796"/>
                  </a:lnTo>
                  <a:cubicBezTo>
                    <a:pt x="1028" y="1645"/>
                    <a:pt x="1404" y="1495"/>
                    <a:pt x="1555" y="1169"/>
                  </a:cubicBezTo>
                  <a:cubicBezTo>
                    <a:pt x="1680" y="843"/>
                    <a:pt x="1480" y="442"/>
                    <a:pt x="1204" y="217"/>
                  </a:cubicBezTo>
                  <a:cubicBezTo>
                    <a:pt x="1027" y="88"/>
                    <a:pt x="809" y="1"/>
                    <a:pt x="603" y="1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60"/>
            <p:cNvSpPr/>
            <p:nvPr/>
          </p:nvSpPr>
          <p:spPr>
            <a:xfrm>
              <a:off x="3247350" y="2443565"/>
              <a:ext cx="47263" cy="50852"/>
            </a:xfrm>
            <a:custGeom>
              <a:avLst/>
              <a:gdLst/>
              <a:ahLst/>
              <a:cxnLst/>
              <a:rect l="l" t="t" r="r" b="b"/>
              <a:pathLst>
                <a:path w="2608" h="2806" extrusionOk="0">
                  <a:moveTo>
                    <a:pt x="1469" y="0"/>
                  </a:moveTo>
                  <a:cubicBezTo>
                    <a:pt x="1062" y="0"/>
                    <a:pt x="670" y="280"/>
                    <a:pt x="427" y="625"/>
                  </a:cubicBezTo>
                  <a:cubicBezTo>
                    <a:pt x="101" y="1101"/>
                    <a:pt x="1" y="1803"/>
                    <a:pt x="351" y="2229"/>
                  </a:cubicBezTo>
                  <a:cubicBezTo>
                    <a:pt x="702" y="2655"/>
                    <a:pt x="1354" y="2730"/>
                    <a:pt x="1880" y="2805"/>
                  </a:cubicBezTo>
                  <a:lnTo>
                    <a:pt x="2607" y="1653"/>
                  </a:lnTo>
                  <a:cubicBezTo>
                    <a:pt x="2582" y="1327"/>
                    <a:pt x="2532" y="1001"/>
                    <a:pt x="2407" y="700"/>
                  </a:cubicBezTo>
                  <a:cubicBezTo>
                    <a:pt x="2281" y="424"/>
                    <a:pt x="2056" y="149"/>
                    <a:pt x="1755" y="49"/>
                  </a:cubicBezTo>
                  <a:cubicBezTo>
                    <a:pt x="1660" y="15"/>
                    <a:pt x="1564" y="0"/>
                    <a:pt x="1469" y="0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60"/>
            <p:cNvSpPr/>
            <p:nvPr/>
          </p:nvSpPr>
          <p:spPr>
            <a:xfrm>
              <a:off x="3262791" y="2458951"/>
              <a:ext cx="29993" cy="32276"/>
            </a:xfrm>
            <a:custGeom>
              <a:avLst/>
              <a:gdLst/>
              <a:ahLst/>
              <a:cxnLst/>
              <a:rect l="l" t="t" r="r" b="b"/>
              <a:pathLst>
                <a:path w="1655" h="1781" extrusionOk="0">
                  <a:moveTo>
                    <a:pt x="939" y="0"/>
                  </a:moveTo>
                  <a:cubicBezTo>
                    <a:pt x="683" y="0"/>
                    <a:pt x="420" y="176"/>
                    <a:pt x="276" y="403"/>
                  </a:cubicBezTo>
                  <a:cubicBezTo>
                    <a:pt x="51" y="703"/>
                    <a:pt x="1" y="1129"/>
                    <a:pt x="226" y="1430"/>
                  </a:cubicBezTo>
                  <a:cubicBezTo>
                    <a:pt x="427" y="1681"/>
                    <a:pt x="853" y="1731"/>
                    <a:pt x="1179" y="1781"/>
                  </a:cubicBezTo>
                  <a:lnTo>
                    <a:pt x="1655" y="1054"/>
                  </a:lnTo>
                  <a:cubicBezTo>
                    <a:pt x="1630" y="854"/>
                    <a:pt x="1605" y="628"/>
                    <a:pt x="1529" y="453"/>
                  </a:cubicBezTo>
                  <a:cubicBezTo>
                    <a:pt x="1454" y="277"/>
                    <a:pt x="1304" y="102"/>
                    <a:pt x="1103" y="27"/>
                  </a:cubicBezTo>
                  <a:cubicBezTo>
                    <a:pt x="1050" y="9"/>
                    <a:pt x="994" y="0"/>
                    <a:pt x="939" y="0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60"/>
            <p:cNvSpPr/>
            <p:nvPr/>
          </p:nvSpPr>
          <p:spPr>
            <a:xfrm>
              <a:off x="3221452" y="2425496"/>
              <a:ext cx="339253" cy="207901"/>
            </a:xfrm>
            <a:custGeom>
              <a:avLst/>
              <a:gdLst/>
              <a:ahLst/>
              <a:cxnLst/>
              <a:rect l="l" t="t" r="r" b="b"/>
              <a:pathLst>
                <a:path w="18720" h="11472" extrusionOk="0">
                  <a:moveTo>
                    <a:pt x="10429" y="0"/>
                  </a:moveTo>
                  <a:cubicBezTo>
                    <a:pt x="9949" y="0"/>
                    <a:pt x="9439" y="30"/>
                    <a:pt x="8898" y="93"/>
                  </a:cubicBezTo>
                  <a:cubicBezTo>
                    <a:pt x="8898" y="93"/>
                    <a:pt x="1" y="770"/>
                    <a:pt x="2081" y="11472"/>
                  </a:cubicBezTo>
                  <a:lnTo>
                    <a:pt x="18272" y="8890"/>
                  </a:lnTo>
                  <a:cubicBezTo>
                    <a:pt x="18272" y="8890"/>
                    <a:pt x="18720" y="0"/>
                    <a:pt x="10429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60"/>
            <p:cNvSpPr/>
            <p:nvPr/>
          </p:nvSpPr>
          <p:spPr>
            <a:xfrm>
              <a:off x="3240227" y="2544547"/>
              <a:ext cx="366872" cy="192842"/>
            </a:xfrm>
            <a:custGeom>
              <a:avLst/>
              <a:gdLst/>
              <a:ahLst/>
              <a:cxnLst/>
              <a:rect l="l" t="t" r="r" b="b"/>
              <a:pathLst>
                <a:path w="20244" h="10641" extrusionOk="0">
                  <a:moveTo>
                    <a:pt x="11378" y="1"/>
                  </a:moveTo>
                  <a:cubicBezTo>
                    <a:pt x="7250" y="1"/>
                    <a:pt x="3301" y="2045"/>
                    <a:pt x="3301" y="2045"/>
                  </a:cubicBezTo>
                  <a:cubicBezTo>
                    <a:pt x="1998" y="2772"/>
                    <a:pt x="870" y="3900"/>
                    <a:pt x="368" y="5254"/>
                  </a:cubicBezTo>
                  <a:cubicBezTo>
                    <a:pt x="0" y="6320"/>
                    <a:pt x="52" y="10640"/>
                    <a:pt x="6694" y="10640"/>
                  </a:cubicBezTo>
                  <a:cubicBezTo>
                    <a:pt x="8639" y="10640"/>
                    <a:pt x="11149" y="10270"/>
                    <a:pt x="14379" y="9339"/>
                  </a:cubicBezTo>
                  <a:cubicBezTo>
                    <a:pt x="16609" y="8687"/>
                    <a:pt x="20243" y="5680"/>
                    <a:pt x="18288" y="2898"/>
                  </a:cubicBezTo>
                  <a:cubicBezTo>
                    <a:pt x="17311" y="1494"/>
                    <a:pt x="15983" y="993"/>
                    <a:pt x="14654" y="517"/>
                  </a:cubicBezTo>
                  <a:cubicBezTo>
                    <a:pt x="13597" y="147"/>
                    <a:pt x="12481" y="1"/>
                    <a:pt x="11378" y="1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60"/>
            <p:cNvSpPr/>
            <p:nvPr/>
          </p:nvSpPr>
          <p:spPr>
            <a:xfrm>
              <a:off x="3470374" y="2506162"/>
              <a:ext cx="18177" cy="17017"/>
            </a:xfrm>
            <a:custGeom>
              <a:avLst/>
              <a:gdLst/>
              <a:ahLst/>
              <a:cxnLst/>
              <a:rect l="l" t="t" r="r" b="b"/>
              <a:pathLst>
                <a:path w="1003" h="939" extrusionOk="0">
                  <a:moveTo>
                    <a:pt x="474" y="1"/>
                  </a:moveTo>
                  <a:cubicBezTo>
                    <a:pt x="458" y="1"/>
                    <a:pt x="442" y="1"/>
                    <a:pt x="426" y="3"/>
                  </a:cubicBezTo>
                  <a:cubicBezTo>
                    <a:pt x="176" y="53"/>
                    <a:pt x="0" y="279"/>
                    <a:pt x="25" y="554"/>
                  </a:cubicBezTo>
                  <a:cubicBezTo>
                    <a:pt x="70" y="776"/>
                    <a:pt x="251" y="939"/>
                    <a:pt x="466" y="939"/>
                  </a:cubicBezTo>
                  <a:cubicBezTo>
                    <a:pt x="494" y="939"/>
                    <a:pt x="523" y="936"/>
                    <a:pt x="552" y="930"/>
                  </a:cubicBezTo>
                  <a:cubicBezTo>
                    <a:pt x="827" y="905"/>
                    <a:pt x="1003" y="655"/>
                    <a:pt x="953" y="404"/>
                  </a:cubicBezTo>
                  <a:cubicBezTo>
                    <a:pt x="929" y="169"/>
                    <a:pt x="708" y="1"/>
                    <a:pt x="474" y="1"/>
                  </a:cubicBez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60"/>
            <p:cNvSpPr/>
            <p:nvPr/>
          </p:nvSpPr>
          <p:spPr>
            <a:xfrm>
              <a:off x="3296862" y="2532405"/>
              <a:ext cx="18177" cy="17017"/>
            </a:xfrm>
            <a:custGeom>
              <a:avLst/>
              <a:gdLst/>
              <a:ahLst/>
              <a:cxnLst/>
              <a:rect l="l" t="t" r="r" b="b"/>
              <a:pathLst>
                <a:path w="1003" h="939" extrusionOk="0">
                  <a:moveTo>
                    <a:pt x="520" y="0"/>
                  </a:moveTo>
                  <a:cubicBezTo>
                    <a:pt x="489" y="0"/>
                    <a:pt x="458" y="3"/>
                    <a:pt x="426" y="9"/>
                  </a:cubicBezTo>
                  <a:cubicBezTo>
                    <a:pt x="176" y="34"/>
                    <a:pt x="0" y="284"/>
                    <a:pt x="50" y="535"/>
                  </a:cubicBezTo>
                  <a:cubicBezTo>
                    <a:pt x="74" y="770"/>
                    <a:pt x="295" y="938"/>
                    <a:pt x="529" y="938"/>
                  </a:cubicBezTo>
                  <a:cubicBezTo>
                    <a:pt x="545" y="938"/>
                    <a:pt x="561" y="938"/>
                    <a:pt x="577" y="936"/>
                  </a:cubicBezTo>
                  <a:cubicBezTo>
                    <a:pt x="827" y="886"/>
                    <a:pt x="1003" y="660"/>
                    <a:pt x="978" y="385"/>
                  </a:cubicBezTo>
                  <a:cubicBezTo>
                    <a:pt x="933" y="163"/>
                    <a:pt x="752" y="0"/>
                    <a:pt x="520" y="0"/>
                  </a:cubicBez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60"/>
            <p:cNvSpPr/>
            <p:nvPr/>
          </p:nvSpPr>
          <p:spPr>
            <a:xfrm>
              <a:off x="3283687" y="2633224"/>
              <a:ext cx="28180" cy="31859"/>
            </a:xfrm>
            <a:custGeom>
              <a:avLst/>
              <a:gdLst/>
              <a:ahLst/>
              <a:cxnLst/>
              <a:rect l="l" t="t" r="r" b="b"/>
              <a:pathLst>
                <a:path w="1555" h="1758" extrusionOk="0">
                  <a:moveTo>
                    <a:pt x="925" y="1"/>
                  </a:moveTo>
                  <a:cubicBezTo>
                    <a:pt x="784" y="1"/>
                    <a:pt x="636" y="33"/>
                    <a:pt x="502" y="110"/>
                  </a:cubicBezTo>
                  <a:cubicBezTo>
                    <a:pt x="326" y="210"/>
                    <a:pt x="151" y="386"/>
                    <a:pt x="76" y="586"/>
                  </a:cubicBezTo>
                  <a:cubicBezTo>
                    <a:pt x="1" y="812"/>
                    <a:pt x="1" y="1037"/>
                    <a:pt x="76" y="1238"/>
                  </a:cubicBezTo>
                  <a:cubicBezTo>
                    <a:pt x="101" y="1338"/>
                    <a:pt x="151" y="1438"/>
                    <a:pt x="226" y="1488"/>
                  </a:cubicBezTo>
                  <a:cubicBezTo>
                    <a:pt x="301" y="1564"/>
                    <a:pt x="376" y="1614"/>
                    <a:pt x="452" y="1664"/>
                  </a:cubicBezTo>
                  <a:cubicBezTo>
                    <a:pt x="602" y="1739"/>
                    <a:pt x="734" y="1758"/>
                    <a:pt x="828" y="1758"/>
                  </a:cubicBezTo>
                  <a:cubicBezTo>
                    <a:pt x="922" y="1758"/>
                    <a:pt x="978" y="1739"/>
                    <a:pt x="978" y="1739"/>
                  </a:cubicBezTo>
                  <a:cubicBezTo>
                    <a:pt x="1003" y="1739"/>
                    <a:pt x="1028" y="1689"/>
                    <a:pt x="1028" y="1664"/>
                  </a:cubicBezTo>
                  <a:cubicBezTo>
                    <a:pt x="1028" y="1627"/>
                    <a:pt x="1001" y="1604"/>
                    <a:pt x="977" y="1604"/>
                  </a:cubicBezTo>
                  <a:cubicBezTo>
                    <a:pt x="968" y="1604"/>
                    <a:pt x="960" y="1607"/>
                    <a:pt x="953" y="1614"/>
                  </a:cubicBezTo>
                  <a:lnTo>
                    <a:pt x="828" y="1614"/>
                  </a:lnTo>
                  <a:cubicBezTo>
                    <a:pt x="752" y="1614"/>
                    <a:pt x="652" y="1589"/>
                    <a:pt x="527" y="1513"/>
                  </a:cubicBezTo>
                  <a:cubicBezTo>
                    <a:pt x="477" y="1488"/>
                    <a:pt x="427" y="1438"/>
                    <a:pt x="376" y="1363"/>
                  </a:cubicBezTo>
                  <a:cubicBezTo>
                    <a:pt x="326" y="1313"/>
                    <a:pt x="276" y="1263"/>
                    <a:pt x="251" y="1163"/>
                  </a:cubicBezTo>
                  <a:cubicBezTo>
                    <a:pt x="201" y="1012"/>
                    <a:pt x="201" y="837"/>
                    <a:pt x="276" y="661"/>
                  </a:cubicBezTo>
                  <a:cubicBezTo>
                    <a:pt x="326" y="511"/>
                    <a:pt x="452" y="361"/>
                    <a:pt x="602" y="285"/>
                  </a:cubicBezTo>
                  <a:cubicBezTo>
                    <a:pt x="726" y="223"/>
                    <a:pt x="850" y="179"/>
                    <a:pt x="959" y="179"/>
                  </a:cubicBezTo>
                  <a:cubicBezTo>
                    <a:pt x="983" y="179"/>
                    <a:pt x="1006" y="181"/>
                    <a:pt x="1028" y="185"/>
                  </a:cubicBezTo>
                  <a:cubicBezTo>
                    <a:pt x="1178" y="185"/>
                    <a:pt x="1279" y="235"/>
                    <a:pt x="1329" y="260"/>
                  </a:cubicBezTo>
                  <a:cubicBezTo>
                    <a:pt x="1404" y="310"/>
                    <a:pt x="1429" y="361"/>
                    <a:pt x="1429" y="361"/>
                  </a:cubicBezTo>
                  <a:cubicBezTo>
                    <a:pt x="1442" y="373"/>
                    <a:pt x="1460" y="379"/>
                    <a:pt x="1479" y="379"/>
                  </a:cubicBezTo>
                  <a:cubicBezTo>
                    <a:pt x="1498" y="379"/>
                    <a:pt x="1517" y="373"/>
                    <a:pt x="1529" y="361"/>
                  </a:cubicBezTo>
                  <a:cubicBezTo>
                    <a:pt x="1554" y="335"/>
                    <a:pt x="1554" y="285"/>
                    <a:pt x="1529" y="260"/>
                  </a:cubicBezTo>
                  <a:cubicBezTo>
                    <a:pt x="1529" y="260"/>
                    <a:pt x="1504" y="235"/>
                    <a:pt x="1429" y="160"/>
                  </a:cubicBezTo>
                  <a:cubicBezTo>
                    <a:pt x="1354" y="110"/>
                    <a:pt x="1204" y="35"/>
                    <a:pt x="1053" y="10"/>
                  </a:cubicBezTo>
                  <a:cubicBezTo>
                    <a:pt x="1012" y="4"/>
                    <a:pt x="969" y="1"/>
                    <a:pt x="925" y="1"/>
                  </a:cubicBez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60"/>
            <p:cNvSpPr/>
            <p:nvPr/>
          </p:nvSpPr>
          <p:spPr>
            <a:xfrm>
              <a:off x="3292766" y="2644225"/>
              <a:ext cx="14099" cy="13374"/>
            </a:xfrm>
            <a:custGeom>
              <a:avLst/>
              <a:gdLst/>
              <a:ahLst/>
              <a:cxnLst/>
              <a:rect l="l" t="t" r="r" b="b"/>
              <a:pathLst>
                <a:path w="778" h="738" extrusionOk="0">
                  <a:moveTo>
                    <a:pt x="417" y="0"/>
                  </a:moveTo>
                  <a:cubicBezTo>
                    <a:pt x="382" y="0"/>
                    <a:pt x="344" y="8"/>
                    <a:pt x="302" y="29"/>
                  </a:cubicBezTo>
                  <a:cubicBezTo>
                    <a:pt x="201" y="54"/>
                    <a:pt x="126" y="104"/>
                    <a:pt x="76" y="205"/>
                  </a:cubicBezTo>
                  <a:cubicBezTo>
                    <a:pt x="1" y="305"/>
                    <a:pt x="26" y="455"/>
                    <a:pt x="76" y="530"/>
                  </a:cubicBezTo>
                  <a:cubicBezTo>
                    <a:pt x="126" y="606"/>
                    <a:pt x="201" y="656"/>
                    <a:pt x="276" y="706"/>
                  </a:cubicBezTo>
                  <a:cubicBezTo>
                    <a:pt x="339" y="731"/>
                    <a:pt x="396" y="737"/>
                    <a:pt x="436" y="737"/>
                  </a:cubicBezTo>
                  <a:cubicBezTo>
                    <a:pt x="477" y="737"/>
                    <a:pt x="502" y="731"/>
                    <a:pt x="502" y="731"/>
                  </a:cubicBezTo>
                  <a:cubicBezTo>
                    <a:pt x="527" y="731"/>
                    <a:pt x="552" y="706"/>
                    <a:pt x="552" y="681"/>
                  </a:cubicBezTo>
                  <a:cubicBezTo>
                    <a:pt x="577" y="656"/>
                    <a:pt x="552" y="606"/>
                    <a:pt x="527" y="606"/>
                  </a:cubicBezTo>
                  <a:cubicBezTo>
                    <a:pt x="527" y="606"/>
                    <a:pt x="427" y="581"/>
                    <a:pt x="352" y="530"/>
                  </a:cubicBezTo>
                  <a:cubicBezTo>
                    <a:pt x="276" y="480"/>
                    <a:pt x="201" y="380"/>
                    <a:pt x="251" y="305"/>
                  </a:cubicBezTo>
                  <a:cubicBezTo>
                    <a:pt x="302" y="205"/>
                    <a:pt x="427" y="180"/>
                    <a:pt x="502" y="180"/>
                  </a:cubicBezTo>
                  <a:cubicBezTo>
                    <a:pt x="627" y="180"/>
                    <a:pt x="677" y="230"/>
                    <a:pt x="677" y="230"/>
                  </a:cubicBezTo>
                  <a:cubicBezTo>
                    <a:pt x="703" y="230"/>
                    <a:pt x="728" y="230"/>
                    <a:pt x="753" y="205"/>
                  </a:cubicBezTo>
                  <a:cubicBezTo>
                    <a:pt x="778" y="180"/>
                    <a:pt x="778" y="155"/>
                    <a:pt x="753" y="129"/>
                  </a:cubicBezTo>
                  <a:lnTo>
                    <a:pt x="753" y="104"/>
                  </a:lnTo>
                  <a:cubicBezTo>
                    <a:pt x="753" y="104"/>
                    <a:pt x="677" y="54"/>
                    <a:pt x="552" y="29"/>
                  </a:cubicBezTo>
                  <a:cubicBezTo>
                    <a:pt x="509" y="15"/>
                    <a:pt x="465" y="0"/>
                    <a:pt x="417" y="0"/>
                  </a:cubicBez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60"/>
            <p:cNvSpPr/>
            <p:nvPr/>
          </p:nvSpPr>
          <p:spPr>
            <a:xfrm>
              <a:off x="3508523" y="2599859"/>
              <a:ext cx="30899" cy="30826"/>
            </a:xfrm>
            <a:custGeom>
              <a:avLst/>
              <a:gdLst/>
              <a:ahLst/>
              <a:cxnLst/>
              <a:rect l="l" t="t" r="r" b="b"/>
              <a:pathLst>
                <a:path w="1705" h="1701" extrusionOk="0">
                  <a:moveTo>
                    <a:pt x="753" y="0"/>
                  </a:moveTo>
                  <a:cubicBezTo>
                    <a:pt x="614" y="0"/>
                    <a:pt x="483" y="36"/>
                    <a:pt x="377" y="71"/>
                  </a:cubicBezTo>
                  <a:cubicBezTo>
                    <a:pt x="226" y="146"/>
                    <a:pt x="126" y="247"/>
                    <a:pt x="76" y="347"/>
                  </a:cubicBezTo>
                  <a:cubicBezTo>
                    <a:pt x="26" y="422"/>
                    <a:pt x="26" y="472"/>
                    <a:pt x="1" y="472"/>
                  </a:cubicBezTo>
                  <a:cubicBezTo>
                    <a:pt x="1" y="497"/>
                    <a:pt x="1" y="522"/>
                    <a:pt x="26" y="547"/>
                  </a:cubicBezTo>
                  <a:cubicBezTo>
                    <a:pt x="40" y="555"/>
                    <a:pt x="53" y="558"/>
                    <a:pt x="64" y="558"/>
                  </a:cubicBezTo>
                  <a:cubicBezTo>
                    <a:pt x="90" y="558"/>
                    <a:pt x="108" y="540"/>
                    <a:pt x="126" y="522"/>
                  </a:cubicBezTo>
                  <a:cubicBezTo>
                    <a:pt x="126" y="522"/>
                    <a:pt x="151" y="472"/>
                    <a:pt x="176" y="422"/>
                  </a:cubicBezTo>
                  <a:cubicBezTo>
                    <a:pt x="226" y="347"/>
                    <a:pt x="326" y="297"/>
                    <a:pt x="452" y="247"/>
                  </a:cubicBezTo>
                  <a:cubicBezTo>
                    <a:pt x="529" y="216"/>
                    <a:pt x="616" y="194"/>
                    <a:pt x="713" y="194"/>
                  </a:cubicBezTo>
                  <a:cubicBezTo>
                    <a:pt x="773" y="194"/>
                    <a:pt x="836" y="202"/>
                    <a:pt x="903" y="222"/>
                  </a:cubicBezTo>
                  <a:cubicBezTo>
                    <a:pt x="1053" y="247"/>
                    <a:pt x="1229" y="347"/>
                    <a:pt x="1329" y="497"/>
                  </a:cubicBezTo>
                  <a:cubicBezTo>
                    <a:pt x="1429" y="623"/>
                    <a:pt x="1504" y="798"/>
                    <a:pt x="1479" y="948"/>
                  </a:cubicBezTo>
                  <a:cubicBezTo>
                    <a:pt x="1479" y="1049"/>
                    <a:pt x="1479" y="1099"/>
                    <a:pt x="1429" y="1174"/>
                  </a:cubicBezTo>
                  <a:cubicBezTo>
                    <a:pt x="1404" y="1249"/>
                    <a:pt x="1379" y="1299"/>
                    <a:pt x="1329" y="1349"/>
                  </a:cubicBezTo>
                  <a:cubicBezTo>
                    <a:pt x="1229" y="1450"/>
                    <a:pt x="1154" y="1525"/>
                    <a:pt x="1078" y="1550"/>
                  </a:cubicBezTo>
                  <a:cubicBezTo>
                    <a:pt x="1003" y="1575"/>
                    <a:pt x="953" y="1575"/>
                    <a:pt x="953" y="1575"/>
                  </a:cubicBezTo>
                  <a:cubicBezTo>
                    <a:pt x="928" y="1575"/>
                    <a:pt x="878" y="1600"/>
                    <a:pt x="903" y="1650"/>
                  </a:cubicBezTo>
                  <a:cubicBezTo>
                    <a:pt x="903" y="1675"/>
                    <a:pt x="928" y="1700"/>
                    <a:pt x="953" y="1700"/>
                  </a:cubicBezTo>
                  <a:cubicBezTo>
                    <a:pt x="953" y="1700"/>
                    <a:pt x="960" y="1701"/>
                    <a:pt x="973" y="1701"/>
                  </a:cubicBezTo>
                  <a:cubicBezTo>
                    <a:pt x="1037" y="1701"/>
                    <a:pt x="1245" y="1684"/>
                    <a:pt x="1454" y="1475"/>
                  </a:cubicBezTo>
                  <a:cubicBezTo>
                    <a:pt x="1504" y="1425"/>
                    <a:pt x="1580" y="1349"/>
                    <a:pt x="1605" y="1249"/>
                  </a:cubicBezTo>
                  <a:cubicBezTo>
                    <a:pt x="1655" y="1174"/>
                    <a:pt x="1680" y="1074"/>
                    <a:pt x="1680" y="973"/>
                  </a:cubicBezTo>
                  <a:cubicBezTo>
                    <a:pt x="1705" y="748"/>
                    <a:pt x="1630" y="522"/>
                    <a:pt x="1479" y="347"/>
                  </a:cubicBezTo>
                  <a:cubicBezTo>
                    <a:pt x="1354" y="171"/>
                    <a:pt x="1154" y="46"/>
                    <a:pt x="928" y="21"/>
                  </a:cubicBezTo>
                  <a:cubicBezTo>
                    <a:pt x="869" y="6"/>
                    <a:pt x="810" y="0"/>
                    <a:pt x="753" y="0"/>
                  </a:cubicBez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0"/>
            <p:cNvSpPr/>
            <p:nvPr/>
          </p:nvSpPr>
          <p:spPr>
            <a:xfrm>
              <a:off x="3515791" y="2610679"/>
              <a:ext cx="14099" cy="13646"/>
            </a:xfrm>
            <a:custGeom>
              <a:avLst/>
              <a:gdLst/>
              <a:ahLst/>
              <a:cxnLst/>
              <a:rect l="l" t="t" r="r" b="b"/>
              <a:pathLst>
                <a:path w="778" h="753" extrusionOk="0">
                  <a:moveTo>
                    <a:pt x="402" y="1"/>
                  </a:moveTo>
                  <a:cubicBezTo>
                    <a:pt x="301" y="1"/>
                    <a:pt x="226" y="26"/>
                    <a:pt x="176" y="76"/>
                  </a:cubicBezTo>
                  <a:cubicBezTo>
                    <a:pt x="51" y="151"/>
                    <a:pt x="1" y="226"/>
                    <a:pt x="1" y="226"/>
                  </a:cubicBezTo>
                  <a:cubicBezTo>
                    <a:pt x="1" y="251"/>
                    <a:pt x="1" y="276"/>
                    <a:pt x="1" y="301"/>
                  </a:cubicBezTo>
                  <a:cubicBezTo>
                    <a:pt x="13" y="314"/>
                    <a:pt x="32" y="320"/>
                    <a:pt x="51" y="320"/>
                  </a:cubicBezTo>
                  <a:cubicBezTo>
                    <a:pt x="70" y="320"/>
                    <a:pt x="88" y="314"/>
                    <a:pt x="101" y="301"/>
                  </a:cubicBezTo>
                  <a:cubicBezTo>
                    <a:pt x="101" y="301"/>
                    <a:pt x="151" y="251"/>
                    <a:pt x="251" y="226"/>
                  </a:cubicBezTo>
                  <a:cubicBezTo>
                    <a:pt x="285" y="204"/>
                    <a:pt x="334" y="191"/>
                    <a:pt x="382" y="191"/>
                  </a:cubicBezTo>
                  <a:cubicBezTo>
                    <a:pt x="441" y="191"/>
                    <a:pt x="499" y="210"/>
                    <a:pt x="527" y="251"/>
                  </a:cubicBezTo>
                  <a:cubicBezTo>
                    <a:pt x="602" y="326"/>
                    <a:pt x="577" y="452"/>
                    <a:pt x="502" y="502"/>
                  </a:cubicBezTo>
                  <a:cubicBezTo>
                    <a:pt x="452" y="577"/>
                    <a:pt x="377" y="627"/>
                    <a:pt x="377" y="627"/>
                  </a:cubicBezTo>
                  <a:cubicBezTo>
                    <a:pt x="352" y="652"/>
                    <a:pt x="326" y="677"/>
                    <a:pt x="352" y="702"/>
                  </a:cubicBezTo>
                  <a:cubicBezTo>
                    <a:pt x="352" y="727"/>
                    <a:pt x="377" y="752"/>
                    <a:pt x="427" y="752"/>
                  </a:cubicBezTo>
                  <a:cubicBezTo>
                    <a:pt x="427" y="752"/>
                    <a:pt x="527" y="727"/>
                    <a:pt x="627" y="627"/>
                  </a:cubicBezTo>
                  <a:cubicBezTo>
                    <a:pt x="677" y="602"/>
                    <a:pt x="753" y="527"/>
                    <a:pt x="753" y="427"/>
                  </a:cubicBezTo>
                  <a:cubicBezTo>
                    <a:pt x="778" y="326"/>
                    <a:pt x="778" y="201"/>
                    <a:pt x="677" y="126"/>
                  </a:cubicBezTo>
                  <a:cubicBezTo>
                    <a:pt x="602" y="26"/>
                    <a:pt x="502" y="1"/>
                    <a:pt x="402" y="1"/>
                  </a:cubicBez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60"/>
            <p:cNvSpPr/>
            <p:nvPr/>
          </p:nvSpPr>
          <p:spPr>
            <a:xfrm>
              <a:off x="3360457" y="2618671"/>
              <a:ext cx="100399" cy="27003"/>
            </a:xfrm>
            <a:custGeom>
              <a:avLst/>
              <a:gdLst/>
              <a:ahLst/>
              <a:cxnLst/>
              <a:rect l="l" t="t" r="r" b="b"/>
              <a:pathLst>
                <a:path w="5540" h="1490" extrusionOk="0">
                  <a:moveTo>
                    <a:pt x="5441" y="0"/>
                  </a:moveTo>
                  <a:cubicBezTo>
                    <a:pt x="5431" y="0"/>
                    <a:pt x="5421" y="3"/>
                    <a:pt x="5414" y="11"/>
                  </a:cubicBezTo>
                  <a:cubicBezTo>
                    <a:pt x="5414" y="11"/>
                    <a:pt x="5339" y="86"/>
                    <a:pt x="5213" y="161"/>
                  </a:cubicBezTo>
                  <a:cubicBezTo>
                    <a:pt x="5088" y="261"/>
                    <a:pt x="4912" y="387"/>
                    <a:pt x="4687" y="512"/>
                  </a:cubicBezTo>
                  <a:cubicBezTo>
                    <a:pt x="4562" y="587"/>
                    <a:pt x="4436" y="637"/>
                    <a:pt x="4311" y="712"/>
                  </a:cubicBezTo>
                  <a:cubicBezTo>
                    <a:pt x="4186" y="763"/>
                    <a:pt x="4010" y="813"/>
                    <a:pt x="3860" y="888"/>
                  </a:cubicBezTo>
                  <a:cubicBezTo>
                    <a:pt x="3559" y="988"/>
                    <a:pt x="3233" y="1088"/>
                    <a:pt x="2882" y="1138"/>
                  </a:cubicBezTo>
                  <a:cubicBezTo>
                    <a:pt x="2531" y="1189"/>
                    <a:pt x="2181" y="1214"/>
                    <a:pt x="1855" y="1214"/>
                  </a:cubicBezTo>
                  <a:cubicBezTo>
                    <a:pt x="1704" y="1214"/>
                    <a:pt x="1554" y="1214"/>
                    <a:pt x="1404" y="1189"/>
                  </a:cubicBezTo>
                  <a:cubicBezTo>
                    <a:pt x="1253" y="1164"/>
                    <a:pt x="1103" y="1164"/>
                    <a:pt x="978" y="1113"/>
                  </a:cubicBezTo>
                  <a:cubicBezTo>
                    <a:pt x="727" y="1088"/>
                    <a:pt x="501" y="1013"/>
                    <a:pt x="351" y="988"/>
                  </a:cubicBezTo>
                  <a:cubicBezTo>
                    <a:pt x="226" y="938"/>
                    <a:pt x="125" y="913"/>
                    <a:pt x="125" y="913"/>
                  </a:cubicBezTo>
                  <a:cubicBezTo>
                    <a:pt x="112" y="906"/>
                    <a:pt x="99" y="903"/>
                    <a:pt x="86" y="903"/>
                  </a:cubicBezTo>
                  <a:cubicBezTo>
                    <a:pt x="52" y="903"/>
                    <a:pt x="25" y="926"/>
                    <a:pt x="25" y="963"/>
                  </a:cubicBezTo>
                  <a:cubicBezTo>
                    <a:pt x="0" y="988"/>
                    <a:pt x="25" y="1038"/>
                    <a:pt x="75" y="1063"/>
                  </a:cubicBezTo>
                  <a:cubicBezTo>
                    <a:pt x="75" y="1063"/>
                    <a:pt x="151" y="1088"/>
                    <a:pt x="301" y="1164"/>
                  </a:cubicBezTo>
                  <a:cubicBezTo>
                    <a:pt x="451" y="1214"/>
                    <a:pt x="652" y="1289"/>
                    <a:pt x="927" y="1364"/>
                  </a:cubicBezTo>
                  <a:cubicBezTo>
                    <a:pt x="1053" y="1389"/>
                    <a:pt x="1203" y="1414"/>
                    <a:pt x="1354" y="1439"/>
                  </a:cubicBezTo>
                  <a:cubicBezTo>
                    <a:pt x="1529" y="1464"/>
                    <a:pt x="1679" y="1464"/>
                    <a:pt x="1855" y="1489"/>
                  </a:cubicBezTo>
                  <a:cubicBezTo>
                    <a:pt x="2206" y="1489"/>
                    <a:pt x="2557" y="1464"/>
                    <a:pt x="2932" y="1414"/>
                  </a:cubicBezTo>
                  <a:cubicBezTo>
                    <a:pt x="3283" y="1339"/>
                    <a:pt x="3634" y="1239"/>
                    <a:pt x="3960" y="1113"/>
                  </a:cubicBezTo>
                  <a:cubicBezTo>
                    <a:pt x="4110" y="1063"/>
                    <a:pt x="4286" y="988"/>
                    <a:pt x="4411" y="913"/>
                  </a:cubicBezTo>
                  <a:cubicBezTo>
                    <a:pt x="4562" y="838"/>
                    <a:pt x="4687" y="788"/>
                    <a:pt x="4787" y="712"/>
                  </a:cubicBezTo>
                  <a:cubicBezTo>
                    <a:pt x="5038" y="562"/>
                    <a:pt x="5213" y="412"/>
                    <a:pt x="5339" y="311"/>
                  </a:cubicBezTo>
                  <a:cubicBezTo>
                    <a:pt x="5439" y="211"/>
                    <a:pt x="5514" y="136"/>
                    <a:pt x="5514" y="136"/>
                  </a:cubicBezTo>
                  <a:cubicBezTo>
                    <a:pt x="5539" y="111"/>
                    <a:pt x="5539" y="61"/>
                    <a:pt x="5514" y="36"/>
                  </a:cubicBezTo>
                  <a:cubicBezTo>
                    <a:pt x="5496" y="18"/>
                    <a:pt x="5466" y="0"/>
                    <a:pt x="5441" y="0"/>
                  </a:cubicBez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0" name="Google Shape;2830;p60"/>
          <p:cNvGrpSpPr/>
          <p:nvPr/>
        </p:nvGrpSpPr>
        <p:grpSpPr>
          <a:xfrm>
            <a:off x="6164110" y="1421262"/>
            <a:ext cx="718644" cy="625098"/>
            <a:chOff x="2335734" y="2391189"/>
            <a:chExt cx="550516" cy="478855"/>
          </a:xfrm>
        </p:grpSpPr>
        <p:sp>
          <p:nvSpPr>
            <p:cNvPr id="2831" name="Google Shape;2831;p60"/>
            <p:cNvSpPr/>
            <p:nvPr/>
          </p:nvSpPr>
          <p:spPr>
            <a:xfrm>
              <a:off x="2562383" y="2512107"/>
              <a:ext cx="323867" cy="357937"/>
            </a:xfrm>
            <a:custGeom>
              <a:avLst/>
              <a:gdLst/>
              <a:ahLst/>
              <a:cxnLst/>
              <a:rect l="l" t="t" r="r" b="b"/>
              <a:pathLst>
                <a:path w="17871" h="19751" extrusionOk="0">
                  <a:moveTo>
                    <a:pt x="10026" y="1"/>
                  </a:moveTo>
                  <a:cubicBezTo>
                    <a:pt x="4337" y="1"/>
                    <a:pt x="1" y="4312"/>
                    <a:pt x="1" y="9876"/>
                  </a:cubicBezTo>
                  <a:cubicBezTo>
                    <a:pt x="1" y="15414"/>
                    <a:pt x="4337" y="19750"/>
                    <a:pt x="10026" y="19750"/>
                  </a:cubicBezTo>
                  <a:cubicBezTo>
                    <a:pt x="15440" y="19750"/>
                    <a:pt x="17871" y="16492"/>
                    <a:pt x="17871" y="16492"/>
                  </a:cubicBezTo>
                  <a:lnTo>
                    <a:pt x="17871" y="9876"/>
                  </a:lnTo>
                  <a:lnTo>
                    <a:pt x="11379" y="9876"/>
                  </a:lnTo>
                  <a:lnTo>
                    <a:pt x="11379" y="13109"/>
                  </a:lnTo>
                  <a:lnTo>
                    <a:pt x="10828" y="13109"/>
                  </a:lnTo>
                  <a:cubicBezTo>
                    <a:pt x="8923" y="13109"/>
                    <a:pt x="7570" y="11755"/>
                    <a:pt x="7570" y="9876"/>
                  </a:cubicBezTo>
                  <a:cubicBezTo>
                    <a:pt x="7570" y="7971"/>
                    <a:pt x="8923" y="6617"/>
                    <a:pt x="10828" y="6617"/>
                  </a:cubicBezTo>
                  <a:cubicBezTo>
                    <a:pt x="12733" y="6617"/>
                    <a:pt x="14337" y="8121"/>
                    <a:pt x="14337" y="8121"/>
                  </a:cubicBezTo>
                  <a:lnTo>
                    <a:pt x="17595" y="2958"/>
                  </a:lnTo>
                  <a:cubicBezTo>
                    <a:pt x="17595" y="2958"/>
                    <a:pt x="15164" y="1"/>
                    <a:pt x="10026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60"/>
            <p:cNvSpPr/>
            <p:nvPr/>
          </p:nvSpPr>
          <p:spPr>
            <a:xfrm>
              <a:off x="2827199" y="2557088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0"/>
                  </a:moveTo>
                  <a:cubicBezTo>
                    <a:pt x="0" y="0"/>
                    <a:pt x="0" y="1228"/>
                    <a:pt x="777" y="1228"/>
                  </a:cubicBezTo>
                  <a:cubicBezTo>
                    <a:pt x="1579" y="1228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60"/>
            <p:cNvSpPr/>
            <p:nvPr/>
          </p:nvSpPr>
          <p:spPr>
            <a:xfrm>
              <a:off x="2776780" y="2591595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60"/>
            <p:cNvSpPr/>
            <p:nvPr/>
          </p:nvSpPr>
          <p:spPr>
            <a:xfrm>
              <a:off x="2724549" y="2546178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60"/>
            <p:cNvSpPr/>
            <p:nvPr/>
          </p:nvSpPr>
          <p:spPr>
            <a:xfrm>
              <a:off x="2663220" y="2600240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8"/>
                    <a:pt x="778" y="1228"/>
                  </a:cubicBezTo>
                  <a:cubicBezTo>
                    <a:pt x="1580" y="1228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60"/>
            <p:cNvSpPr/>
            <p:nvPr/>
          </p:nvSpPr>
          <p:spPr>
            <a:xfrm>
              <a:off x="2652328" y="2679728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0"/>
                  </a:moveTo>
                  <a:cubicBezTo>
                    <a:pt x="0" y="0"/>
                    <a:pt x="0" y="1228"/>
                    <a:pt x="802" y="1228"/>
                  </a:cubicBezTo>
                  <a:cubicBezTo>
                    <a:pt x="1579" y="1228"/>
                    <a:pt x="1579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60"/>
            <p:cNvSpPr/>
            <p:nvPr/>
          </p:nvSpPr>
          <p:spPr>
            <a:xfrm>
              <a:off x="2605534" y="2755573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60"/>
            <p:cNvSpPr/>
            <p:nvPr/>
          </p:nvSpPr>
          <p:spPr>
            <a:xfrm>
              <a:off x="2684569" y="2764653"/>
              <a:ext cx="29087" cy="21819"/>
            </a:xfrm>
            <a:custGeom>
              <a:avLst/>
              <a:gdLst/>
              <a:ahLst/>
              <a:cxnLst/>
              <a:rect l="l" t="t" r="r" b="b"/>
              <a:pathLst>
                <a:path w="1605" h="1204" extrusionOk="0">
                  <a:moveTo>
                    <a:pt x="803" y="1"/>
                  </a:moveTo>
                  <a:cubicBezTo>
                    <a:pt x="1" y="1"/>
                    <a:pt x="1" y="1204"/>
                    <a:pt x="803" y="1204"/>
                  </a:cubicBezTo>
                  <a:cubicBezTo>
                    <a:pt x="1580" y="1204"/>
                    <a:pt x="1605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60"/>
            <p:cNvSpPr/>
            <p:nvPr/>
          </p:nvSpPr>
          <p:spPr>
            <a:xfrm>
              <a:off x="2704559" y="2825529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0"/>
                  </a:moveTo>
                  <a:cubicBezTo>
                    <a:pt x="0" y="0"/>
                    <a:pt x="0" y="1228"/>
                    <a:pt x="802" y="1228"/>
                  </a:cubicBezTo>
                  <a:cubicBezTo>
                    <a:pt x="1579" y="1228"/>
                    <a:pt x="1579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60"/>
            <p:cNvSpPr/>
            <p:nvPr/>
          </p:nvSpPr>
          <p:spPr>
            <a:xfrm>
              <a:off x="2773138" y="2780547"/>
              <a:ext cx="28634" cy="22291"/>
            </a:xfrm>
            <a:custGeom>
              <a:avLst/>
              <a:gdLst/>
              <a:ahLst/>
              <a:cxnLst/>
              <a:rect l="l" t="t" r="r" b="b"/>
              <a:pathLst>
                <a:path w="1580" h="1230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60"/>
            <p:cNvSpPr/>
            <p:nvPr/>
          </p:nvSpPr>
          <p:spPr>
            <a:xfrm>
              <a:off x="2834467" y="2791457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0"/>
                  </a:moveTo>
                  <a:cubicBezTo>
                    <a:pt x="0" y="0"/>
                    <a:pt x="0" y="1229"/>
                    <a:pt x="777" y="1229"/>
                  </a:cubicBezTo>
                  <a:cubicBezTo>
                    <a:pt x="1579" y="1229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60"/>
            <p:cNvSpPr/>
            <p:nvPr/>
          </p:nvSpPr>
          <p:spPr>
            <a:xfrm>
              <a:off x="2819932" y="2719236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1"/>
                  </a:moveTo>
                  <a:cubicBezTo>
                    <a:pt x="0" y="1"/>
                    <a:pt x="0" y="1229"/>
                    <a:pt x="802" y="1229"/>
                  </a:cubicBezTo>
                  <a:cubicBezTo>
                    <a:pt x="1579" y="1229"/>
                    <a:pt x="1579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60"/>
            <p:cNvSpPr/>
            <p:nvPr/>
          </p:nvSpPr>
          <p:spPr>
            <a:xfrm>
              <a:off x="2335734" y="2437983"/>
              <a:ext cx="295252" cy="348822"/>
            </a:xfrm>
            <a:custGeom>
              <a:avLst/>
              <a:gdLst/>
              <a:ahLst/>
              <a:cxnLst/>
              <a:rect l="l" t="t" r="r" b="b"/>
              <a:pathLst>
                <a:path w="16292" h="19248" extrusionOk="0">
                  <a:moveTo>
                    <a:pt x="9473" y="1"/>
                  </a:moveTo>
                  <a:cubicBezTo>
                    <a:pt x="9398" y="1"/>
                    <a:pt x="9324" y="2"/>
                    <a:pt x="9249" y="6"/>
                  </a:cubicBezTo>
                  <a:cubicBezTo>
                    <a:pt x="7118" y="106"/>
                    <a:pt x="5163" y="1359"/>
                    <a:pt x="3910" y="3088"/>
                  </a:cubicBezTo>
                  <a:cubicBezTo>
                    <a:pt x="2657" y="4793"/>
                    <a:pt x="1980" y="6873"/>
                    <a:pt x="1354" y="8903"/>
                  </a:cubicBezTo>
                  <a:cubicBezTo>
                    <a:pt x="1103" y="9655"/>
                    <a:pt x="853" y="10432"/>
                    <a:pt x="602" y="11209"/>
                  </a:cubicBezTo>
                  <a:cubicBezTo>
                    <a:pt x="351" y="11961"/>
                    <a:pt x="126" y="12712"/>
                    <a:pt x="76" y="13489"/>
                  </a:cubicBezTo>
                  <a:cubicBezTo>
                    <a:pt x="0" y="15394"/>
                    <a:pt x="1254" y="17274"/>
                    <a:pt x="3058" y="17900"/>
                  </a:cubicBezTo>
                  <a:cubicBezTo>
                    <a:pt x="3058" y="17900"/>
                    <a:pt x="6191" y="19053"/>
                    <a:pt x="8722" y="19229"/>
                  </a:cubicBezTo>
                  <a:cubicBezTo>
                    <a:pt x="8923" y="19241"/>
                    <a:pt x="9123" y="19248"/>
                    <a:pt x="9323" y="19248"/>
                  </a:cubicBezTo>
                  <a:cubicBezTo>
                    <a:pt x="9924" y="19248"/>
                    <a:pt x="10521" y="19191"/>
                    <a:pt x="11103" y="19078"/>
                  </a:cubicBezTo>
                  <a:cubicBezTo>
                    <a:pt x="12106" y="18878"/>
                    <a:pt x="13108" y="18552"/>
                    <a:pt x="13910" y="17951"/>
                  </a:cubicBezTo>
                  <a:cubicBezTo>
                    <a:pt x="14863" y="17199"/>
                    <a:pt x="15464" y="16096"/>
                    <a:pt x="15815" y="14943"/>
                  </a:cubicBezTo>
                  <a:cubicBezTo>
                    <a:pt x="16141" y="13790"/>
                    <a:pt x="16216" y="12562"/>
                    <a:pt x="16241" y="11359"/>
                  </a:cubicBezTo>
                  <a:cubicBezTo>
                    <a:pt x="16291" y="9705"/>
                    <a:pt x="16266" y="8001"/>
                    <a:pt x="15915" y="6372"/>
                  </a:cubicBezTo>
                  <a:cubicBezTo>
                    <a:pt x="15564" y="4743"/>
                    <a:pt x="14863" y="3138"/>
                    <a:pt x="13710" y="1935"/>
                  </a:cubicBezTo>
                  <a:cubicBezTo>
                    <a:pt x="12608" y="762"/>
                    <a:pt x="11072" y="1"/>
                    <a:pt x="9473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60"/>
            <p:cNvSpPr/>
            <p:nvPr/>
          </p:nvSpPr>
          <p:spPr>
            <a:xfrm>
              <a:off x="2395685" y="2436714"/>
              <a:ext cx="52247" cy="61780"/>
            </a:xfrm>
            <a:custGeom>
              <a:avLst/>
              <a:gdLst/>
              <a:ahLst/>
              <a:cxnLst/>
              <a:rect l="l" t="t" r="r" b="b"/>
              <a:pathLst>
                <a:path w="2883" h="3409" extrusionOk="0">
                  <a:moveTo>
                    <a:pt x="828" y="0"/>
                  </a:moveTo>
                  <a:cubicBezTo>
                    <a:pt x="728" y="0"/>
                    <a:pt x="652" y="51"/>
                    <a:pt x="577" y="101"/>
                  </a:cubicBezTo>
                  <a:cubicBezTo>
                    <a:pt x="226" y="376"/>
                    <a:pt x="51" y="853"/>
                    <a:pt x="26" y="1304"/>
                  </a:cubicBezTo>
                  <a:cubicBezTo>
                    <a:pt x="1" y="1755"/>
                    <a:pt x="126" y="2206"/>
                    <a:pt x="302" y="2657"/>
                  </a:cubicBezTo>
                  <a:cubicBezTo>
                    <a:pt x="402" y="2933"/>
                    <a:pt x="527" y="3234"/>
                    <a:pt x="778" y="3409"/>
                  </a:cubicBezTo>
                  <a:lnTo>
                    <a:pt x="2883" y="2106"/>
                  </a:lnTo>
                  <a:cubicBezTo>
                    <a:pt x="2557" y="1178"/>
                    <a:pt x="1855" y="427"/>
                    <a:pt x="978" y="51"/>
                  </a:cubicBezTo>
                  <a:cubicBezTo>
                    <a:pt x="928" y="26"/>
                    <a:pt x="878" y="0"/>
                    <a:pt x="828" y="0"/>
                  </a:cubicBezTo>
                  <a:close/>
                </a:path>
              </a:pathLst>
            </a:custGeom>
            <a:solidFill>
              <a:srgbClr val="FAB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60"/>
            <p:cNvSpPr/>
            <p:nvPr/>
          </p:nvSpPr>
          <p:spPr>
            <a:xfrm>
              <a:off x="2586922" y="2485629"/>
              <a:ext cx="62686" cy="53751"/>
            </a:xfrm>
            <a:custGeom>
              <a:avLst/>
              <a:gdLst/>
              <a:ahLst/>
              <a:cxnLst/>
              <a:rect l="l" t="t" r="r" b="b"/>
              <a:pathLst>
                <a:path w="3459" h="2966" extrusionOk="0">
                  <a:moveTo>
                    <a:pt x="2607" y="1"/>
                  </a:moveTo>
                  <a:cubicBezTo>
                    <a:pt x="2547" y="1"/>
                    <a:pt x="2488" y="4"/>
                    <a:pt x="2431" y="8"/>
                  </a:cubicBezTo>
                  <a:cubicBezTo>
                    <a:pt x="1579" y="33"/>
                    <a:pt x="702" y="209"/>
                    <a:pt x="0" y="710"/>
                  </a:cubicBezTo>
                  <a:lnTo>
                    <a:pt x="1679" y="2966"/>
                  </a:lnTo>
                  <a:cubicBezTo>
                    <a:pt x="2281" y="2515"/>
                    <a:pt x="2958" y="1813"/>
                    <a:pt x="3258" y="1111"/>
                  </a:cubicBezTo>
                  <a:cubicBezTo>
                    <a:pt x="3384" y="860"/>
                    <a:pt x="3459" y="509"/>
                    <a:pt x="3283" y="259"/>
                  </a:cubicBezTo>
                  <a:cubicBezTo>
                    <a:pt x="3141" y="55"/>
                    <a:pt x="2866" y="1"/>
                    <a:pt x="2607" y="1"/>
                  </a:cubicBezTo>
                  <a:close/>
                </a:path>
              </a:pathLst>
            </a:custGeom>
            <a:solidFill>
              <a:srgbClr val="FAB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60"/>
            <p:cNvSpPr/>
            <p:nvPr/>
          </p:nvSpPr>
          <p:spPr>
            <a:xfrm>
              <a:off x="2569197" y="2438980"/>
              <a:ext cx="42262" cy="41356"/>
            </a:xfrm>
            <a:custGeom>
              <a:avLst/>
              <a:gdLst/>
              <a:ahLst/>
              <a:cxnLst/>
              <a:rect l="l" t="t" r="r" b="b"/>
              <a:pathLst>
                <a:path w="2332" h="2282" extrusionOk="0">
                  <a:moveTo>
                    <a:pt x="1830" y="1"/>
                  </a:moveTo>
                  <a:cubicBezTo>
                    <a:pt x="1379" y="502"/>
                    <a:pt x="577" y="1329"/>
                    <a:pt x="1" y="1730"/>
                  </a:cubicBezTo>
                  <a:lnTo>
                    <a:pt x="552" y="2281"/>
                  </a:lnTo>
                  <a:cubicBezTo>
                    <a:pt x="828" y="1805"/>
                    <a:pt x="1906" y="853"/>
                    <a:pt x="2332" y="502"/>
                  </a:cubicBezTo>
                  <a:lnTo>
                    <a:pt x="1830" y="1"/>
                  </a:lnTo>
                  <a:close/>
                </a:path>
              </a:pathLst>
            </a:custGeom>
            <a:solidFill>
              <a:srgbClr val="FAB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0"/>
            <p:cNvSpPr/>
            <p:nvPr/>
          </p:nvSpPr>
          <p:spPr>
            <a:xfrm>
              <a:off x="2593736" y="2424771"/>
              <a:ext cx="33617" cy="30265"/>
            </a:xfrm>
            <a:custGeom>
              <a:avLst/>
              <a:gdLst/>
              <a:ahLst/>
              <a:cxnLst/>
              <a:rect l="l" t="t" r="r" b="b"/>
              <a:pathLst>
                <a:path w="1855" h="1670" extrusionOk="0">
                  <a:moveTo>
                    <a:pt x="920" y="0"/>
                  </a:moveTo>
                  <a:cubicBezTo>
                    <a:pt x="690" y="0"/>
                    <a:pt x="463" y="95"/>
                    <a:pt x="301" y="284"/>
                  </a:cubicBezTo>
                  <a:cubicBezTo>
                    <a:pt x="0" y="634"/>
                    <a:pt x="25" y="1161"/>
                    <a:pt x="376" y="1461"/>
                  </a:cubicBezTo>
                  <a:cubicBezTo>
                    <a:pt x="526" y="1600"/>
                    <a:pt x="725" y="1670"/>
                    <a:pt x="925" y="1670"/>
                  </a:cubicBezTo>
                  <a:cubicBezTo>
                    <a:pt x="1157" y="1670"/>
                    <a:pt x="1392" y="1575"/>
                    <a:pt x="1554" y="1386"/>
                  </a:cubicBezTo>
                  <a:cubicBezTo>
                    <a:pt x="1855" y="1035"/>
                    <a:pt x="1830" y="509"/>
                    <a:pt x="1479" y="208"/>
                  </a:cubicBezTo>
                  <a:cubicBezTo>
                    <a:pt x="1317" y="70"/>
                    <a:pt x="1118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0"/>
            <p:cNvSpPr/>
            <p:nvPr/>
          </p:nvSpPr>
          <p:spPr>
            <a:xfrm>
              <a:off x="2335734" y="2600294"/>
              <a:ext cx="292062" cy="186517"/>
            </a:xfrm>
            <a:custGeom>
              <a:avLst/>
              <a:gdLst/>
              <a:ahLst/>
              <a:cxnLst/>
              <a:rect l="l" t="t" r="r" b="b"/>
              <a:pathLst>
                <a:path w="16116" h="10292" extrusionOk="0">
                  <a:moveTo>
                    <a:pt x="5730" y="1"/>
                  </a:moveTo>
                  <a:cubicBezTo>
                    <a:pt x="3482" y="1"/>
                    <a:pt x="1576" y="515"/>
                    <a:pt x="828" y="1526"/>
                  </a:cubicBezTo>
                  <a:lnTo>
                    <a:pt x="828" y="1501"/>
                  </a:lnTo>
                  <a:cubicBezTo>
                    <a:pt x="752" y="1751"/>
                    <a:pt x="677" y="2002"/>
                    <a:pt x="602" y="2253"/>
                  </a:cubicBezTo>
                  <a:cubicBezTo>
                    <a:pt x="351" y="3005"/>
                    <a:pt x="126" y="3756"/>
                    <a:pt x="76" y="4533"/>
                  </a:cubicBezTo>
                  <a:cubicBezTo>
                    <a:pt x="0" y="6438"/>
                    <a:pt x="1254" y="8318"/>
                    <a:pt x="3058" y="8944"/>
                  </a:cubicBezTo>
                  <a:cubicBezTo>
                    <a:pt x="3058" y="8944"/>
                    <a:pt x="6191" y="10097"/>
                    <a:pt x="8722" y="10273"/>
                  </a:cubicBezTo>
                  <a:cubicBezTo>
                    <a:pt x="8923" y="10285"/>
                    <a:pt x="9123" y="10292"/>
                    <a:pt x="9323" y="10292"/>
                  </a:cubicBezTo>
                  <a:cubicBezTo>
                    <a:pt x="9924" y="10292"/>
                    <a:pt x="10521" y="10235"/>
                    <a:pt x="11103" y="10122"/>
                  </a:cubicBezTo>
                  <a:cubicBezTo>
                    <a:pt x="12106" y="9922"/>
                    <a:pt x="13108" y="9596"/>
                    <a:pt x="13910" y="8995"/>
                  </a:cubicBezTo>
                  <a:cubicBezTo>
                    <a:pt x="14863" y="8243"/>
                    <a:pt x="15464" y="7140"/>
                    <a:pt x="15815" y="5987"/>
                  </a:cubicBezTo>
                  <a:cubicBezTo>
                    <a:pt x="15940" y="5486"/>
                    <a:pt x="16041" y="4959"/>
                    <a:pt x="16116" y="4433"/>
                  </a:cubicBezTo>
                  <a:lnTo>
                    <a:pt x="16091" y="4433"/>
                  </a:lnTo>
                  <a:cubicBezTo>
                    <a:pt x="14238" y="1449"/>
                    <a:pt x="9501" y="1"/>
                    <a:pt x="5730" y="1"/>
                  </a:cubicBezTo>
                  <a:close/>
                </a:path>
              </a:pathLst>
            </a:custGeom>
            <a:solidFill>
              <a:srgbClr val="FDE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0"/>
            <p:cNvSpPr/>
            <p:nvPr/>
          </p:nvSpPr>
          <p:spPr>
            <a:xfrm>
              <a:off x="2451559" y="2409004"/>
              <a:ext cx="28180" cy="47717"/>
            </a:xfrm>
            <a:custGeom>
              <a:avLst/>
              <a:gdLst/>
              <a:ahLst/>
              <a:cxnLst/>
              <a:rect l="l" t="t" r="r" b="b"/>
              <a:pathLst>
                <a:path w="1555" h="2633" extrusionOk="0">
                  <a:moveTo>
                    <a:pt x="677" y="1"/>
                  </a:moveTo>
                  <a:lnTo>
                    <a:pt x="0" y="226"/>
                  </a:lnTo>
                  <a:cubicBezTo>
                    <a:pt x="226" y="727"/>
                    <a:pt x="752" y="2081"/>
                    <a:pt x="803" y="2632"/>
                  </a:cubicBezTo>
                  <a:lnTo>
                    <a:pt x="1554" y="2382"/>
                  </a:lnTo>
                  <a:cubicBezTo>
                    <a:pt x="1204" y="1755"/>
                    <a:pt x="853" y="677"/>
                    <a:pt x="677" y="1"/>
                  </a:cubicBezTo>
                  <a:close/>
                </a:path>
              </a:pathLst>
            </a:custGeom>
            <a:solidFill>
              <a:srgbClr val="FAB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0"/>
            <p:cNvSpPr/>
            <p:nvPr/>
          </p:nvSpPr>
          <p:spPr>
            <a:xfrm>
              <a:off x="2439290" y="2391189"/>
              <a:ext cx="33635" cy="30192"/>
            </a:xfrm>
            <a:custGeom>
              <a:avLst/>
              <a:gdLst/>
              <a:ahLst/>
              <a:cxnLst/>
              <a:rect l="l" t="t" r="r" b="b"/>
              <a:pathLst>
                <a:path w="1856" h="1666" extrusionOk="0">
                  <a:moveTo>
                    <a:pt x="924" y="1"/>
                  </a:moveTo>
                  <a:cubicBezTo>
                    <a:pt x="851" y="1"/>
                    <a:pt x="776" y="11"/>
                    <a:pt x="703" y="31"/>
                  </a:cubicBezTo>
                  <a:cubicBezTo>
                    <a:pt x="276" y="157"/>
                    <a:pt x="1" y="608"/>
                    <a:pt x="126" y="1059"/>
                  </a:cubicBezTo>
                  <a:cubicBezTo>
                    <a:pt x="231" y="1415"/>
                    <a:pt x="563" y="1666"/>
                    <a:pt x="932" y="1666"/>
                  </a:cubicBezTo>
                  <a:cubicBezTo>
                    <a:pt x="1005" y="1666"/>
                    <a:pt x="1079" y="1656"/>
                    <a:pt x="1154" y="1635"/>
                  </a:cubicBezTo>
                  <a:cubicBezTo>
                    <a:pt x="1580" y="1535"/>
                    <a:pt x="1855" y="1059"/>
                    <a:pt x="1730" y="633"/>
                  </a:cubicBezTo>
                  <a:cubicBezTo>
                    <a:pt x="1646" y="256"/>
                    <a:pt x="1300" y="1"/>
                    <a:pt x="9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60"/>
            <p:cNvSpPr/>
            <p:nvPr/>
          </p:nvSpPr>
          <p:spPr>
            <a:xfrm>
              <a:off x="2514247" y="2631122"/>
              <a:ext cx="15458" cy="20787"/>
            </a:xfrm>
            <a:custGeom>
              <a:avLst/>
              <a:gdLst/>
              <a:ahLst/>
              <a:cxnLst/>
              <a:rect l="l" t="t" r="r" b="b"/>
              <a:pathLst>
                <a:path w="853" h="1147" extrusionOk="0">
                  <a:moveTo>
                    <a:pt x="401" y="0"/>
                  </a:moveTo>
                  <a:lnTo>
                    <a:pt x="176" y="76"/>
                  </a:lnTo>
                  <a:cubicBezTo>
                    <a:pt x="0" y="251"/>
                    <a:pt x="75" y="552"/>
                    <a:pt x="176" y="777"/>
                  </a:cubicBezTo>
                  <a:cubicBezTo>
                    <a:pt x="226" y="903"/>
                    <a:pt x="301" y="1028"/>
                    <a:pt x="426" y="1103"/>
                  </a:cubicBezTo>
                  <a:cubicBezTo>
                    <a:pt x="476" y="1133"/>
                    <a:pt x="533" y="1147"/>
                    <a:pt x="589" y="1147"/>
                  </a:cubicBezTo>
                  <a:cubicBezTo>
                    <a:pt x="674" y="1147"/>
                    <a:pt x="757" y="1114"/>
                    <a:pt x="802" y="1053"/>
                  </a:cubicBezTo>
                  <a:cubicBezTo>
                    <a:pt x="827" y="978"/>
                    <a:pt x="852" y="903"/>
                    <a:pt x="827" y="852"/>
                  </a:cubicBezTo>
                  <a:cubicBezTo>
                    <a:pt x="827" y="527"/>
                    <a:pt x="652" y="201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60"/>
            <p:cNvSpPr/>
            <p:nvPr/>
          </p:nvSpPr>
          <p:spPr>
            <a:xfrm>
              <a:off x="2453825" y="2621589"/>
              <a:ext cx="19101" cy="18267"/>
            </a:xfrm>
            <a:custGeom>
              <a:avLst/>
              <a:gdLst/>
              <a:ahLst/>
              <a:cxnLst/>
              <a:rect l="l" t="t" r="r" b="b"/>
              <a:pathLst>
                <a:path w="1054" h="1008" extrusionOk="0">
                  <a:moveTo>
                    <a:pt x="778" y="0"/>
                  </a:moveTo>
                  <a:cubicBezTo>
                    <a:pt x="452" y="75"/>
                    <a:pt x="176" y="301"/>
                    <a:pt x="51" y="602"/>
                  </a:cubicBezTo>
                  <a:cubicBezTo>
                    <a:pt x="26" y="677"/>
                    <a:pt x="1" y="752"/>
                    <a:pt x="26" y="802"/>
                  </a:cubicBezTo>
                  <a:cubicBezTo>
                    <a:pt x="48" y="933"/>
                    <a:pt x="165" y="1007"/>
                    <a:pt x="295" y="1007"/>
                  </a:cubicBezTo>
                  <a:cubicBezTo>
                    <a:pt x="313" y="1007"/>
                    <a:pt x="333" y="1006"/>
                    <a:pt x="352" y="1003"/>
                  </a:cubicBezTo>
                  <a:cubicBezTo>
                    <a:pt x="477" y="977"/>
                    <a:pt x="602" y="902"/>
                    <a:pt x="703" y="802"/>
                  </a:cubicBezTo>
                  <a:cubicBezTo>
                    <a:pt x="878" y="627"/>
                    <a:pt x="1053" y="351"/>
                    <a:pt x="953" y="125"/>
                  </a:cubicBezTo>
                  <a:lnTo>
                    <a:pt x="7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60"/>
            <p:cNvSpPr/>
            <p:nvPr/>
          </p:nvSpPr>
          <p:spPr>
            <a:xfrm>
              <a:off x="2405236" y="2549241"/>
              <a:ext cx="56778" cy="39996"/>
            </a:xfrm>
            <a:custGeom>
              <a:avLst/>
              <a:gdLst/>
              <a:ahLst/>
              <a:cxnLst/>
              <a:rect l="l" t="t" r="r" b="b"/>
              <a:pathLst>
                <a:path w="3133" h="2207" extrusionOk="0">
                  <a:moveTo>
                    <a:pt x="286" y="1"/>
                  </a:moveTo>
                  <a:cubicBezTo>
                    <a:pt x="226" y="1"/>
                    <a:pt x="171" y="45"/>
                    <a:pt x="150" y="107"/>
                  </a:cubicBezTo>
                  <a:cubicBezTo>
                    <a:pt x="150" y="107"/>
                    <a:pt x="100" y="182"/>
                    <a:pt x="75" y="308"/>
                  </a:cubicBezTo>
                  <a:cubicBezTo>
                    <a:pt x="50" y="458"/>
                    <a:pt x="0" y="659"/>
                    <a:pt x="25" y="909"/>
                  </a:cubicBezTo>
                  <a:cubicBezTo>
                    <a:pt x="50" y="1135"/>
                    <a:pt x="125" y="1461"/>
                    <a:pt x="351" y="1711"/>
                  </a:cubicBezTo>
                  <a:cubicBezTo>
                    <a:pt x="451" y="1837"/>
                    <a:pt x="602" y="1962"/>
                    <a:pt x="752" y="2037"/>
                  </a:cubicBezTo>
                  <a:cubicBezTo>
                    <a:pt x="902" y="2112"/>
                    <a:pt x="1078" y="2187"/>
                    <a:pt x="1253" y="2187"/>
                  </a:cubicBezTo>
                  <a:cubicBezTo>
                    <a:pt x="1341" y="2200"/>
                    <a:pt x="1429" y="2206"/>
                    <a:pt x="1513" y="2206"/>
                  </a:cubicBezTo>
                  <a:cubicBezTo>
                    <a:pt x="1598" y="2206"/>
                    <a:pt x="1679" y="2200"/>
                    <a:pt x="1754" y="2187"/>
                  </a:cubicBezTo>
                  <a:cubicBezTo>
                    <a:pt x="1930" y="2162"/>
                    <a:pt x="2105" y="2087"/>
                    <a:pt x="2231" y="2012"/>
                  </a:cubicBezTo>
                  <a:cubicBezTo>
                    <a:pt x="2531" y="1837"/>
                    <a:pt x="2707" y="1586"/>
                    <a:pt x="2832" y="1385"/>
                  </a:cubicBezTo>
                  <a:cubicBezTo>
                    <a:pt x="2958" y="1185"/>
                    <a:pt x="3008" y="984"/>
                    <a:pt x="3058" y="859"/>
                  </a:cubicBezTo>
                  <a:cubicBezTo>
                    <a:pt x="3108" y="734"/>
                    <a:pt x="3133" y="684"/>
                    <a:pt x="3133" y="684"/>
                  </a:cubicBezTo>
                  <a:cubicBezTo>
                    <a:pt x="3133" y="609"/>
                    <a:pt x="3108" y="533"/>
                    <a:pt x="3058" y="508"/>
                  </a:cubicBezTo>
                  <a:cubicBezTo>
                    <a:pt x="3038" y="502"/>
                    <a:pt x="3017" y="498"/>
                    <a:pt x="2998" y="498"/>
                  </a:cubicBezTo>
                  <a:cubicBezTo>
                    <a:pt x="2946" y="498"/>
                    <a:pt x="2901" y="522"/>
                    <a:pt x="2882" y="558"/>
                  </a:cubicBezTo>
                  <a:cubicBezTo>
                    <a:pt x="2882" y="558"/>
                    <a:pt x="2832" y="634"/>
                    <a:pt x="2782" y="759"/>
                  </a:cubicBezTo>
                  <a:cubicBezTo>
                    <a:pt x="2707" y="859"/>
                    <a:pt x="2632" y="1010"/>
                    <a:pt x="2506" y="1185"/>
                  </a:cubicBezTo>
                  <a:cubicBezTo>
                    <a:pt x="2381" y="1360"/>
                    <a:pt x="2231" y="1511"/>
                    <a:pt x="2030" y="1611"/>
                  </a:cubicBezTo>
                  <a:cubicBezTo>
                    <a:pt x="1930" y="1661"/>
                    <a:pt x="1830" y="1711"/>
                    <a:pt x="1679" y="1711"/>
                  </a:cubicBezTo>
                  <a:cubicBezTo>
                    <a:pt x="1617" y="1724"/>
                    <a:pt x="1554" y="1730"/>
                    <a:pt x="1491" y="1730"/>
                  </a:cubicBezTo>
                  <a:cubicBezTo>
                    <a:pt x="1429" y="1730"/>
                    <a:pt x="1366" y="1724"/>
                    <a:pt x="1303" y="1711"/>
                  </a:cubicBezTo>
                  <a:cubicBezTo>
                    <a:pt x="1078" y="1686"/>
                    <a:pt x="852" y="1586"/>
                    <a:pt x="702" y="1411"/>
                  </a:cubicBezTo>
                  <a:cubicBezTo>
                    <a:pt x="551" y="1260"/>
                    <a:pt x="476" y="1035"/>
                    <a:pt x="426" y="859"/>
                  </a:cubicBezTo>
                  <a:cubicBezTo>
                    <a:pt x="401" y="659"/>
                    <a:pt x="401" y="483"/>
                    <a:pt x="401" y="358"/>
                  </a:cubicBezTo>
                  <a:cubicBezTo>
                    <a:pt x="426" y="233"/>
                    <a:pt x="426" y="182"/>
                    <a:pt x="426" y="182"/>
                  </a:cubicBezTo>
                  <a:cubicBezTo>
                    <a:pt x="426" y="107"/>
                    <a:pt x="401" y="32"/>
                    <a:pt x="326" y="7"/>
                  </a:cubicBezTo>
                  <a:cubicBezTo>
                    <a:pt x="313" y="3"/>
                    <a:pt x="299" y="1"/>
                    <a:pt x="286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60"/>
            <p:cNvSpPr/>
            <p:nvPr/>
          </p:nvSpPr>
          <p:spPr>
            <a:xfrm>
              <a:off x="2545582" y="2577151"/>
              <a:ext cx="56796" cy="39906"/>
            </a:xfrm>
            <a:custGeom>
              <a:avLst/>
              <a:gdLst/>
              <a:ahLst/>
              <a:cxnLst/>
              <a:rect l="l" t="t" r="r" b="b"/>
              <a:pathLst>
                <a:path w="3134" h="2202" extrusionOk="0">
                  <a:moveTo>
                    <a:pt x="260" y="1"/>
                  </a:moveTo>
                  <a:cubicBezTo>
                    <a:pt x="201" y="1"/>
                    <a:pt x="144" y="42"/>
                    <a:pt x="126" y="96"/>
                  </a:cubicBezTo>
                  <a:cubicBezTo>
                    <a:pt x="126" y="96"/>
                    <a:pt x="101" y="171"/>
                    <a:pt x="76" y="297"/>
                  </a:cubicBezTo>
                  <a:cubicBezTo>
                    <a:pt x="26" y="447"/>
                    <a:pt x="0" y="647"/>
                    <a:pt x="26" y="898"/>
                  </a:cubicBezTo>
                  <a:cubicBezTo>
                    <a:pt x="51" y="1149"/>
                    <a:pt x="101" y="1450"/>
                    <a:pt x="351" y="1725"/>
                  </a:cubicBezTo>
                  <a:cubicBezTo>
                    <a:pt x="452" y="1851"/>
                    <a:pt x="577" y="1951"/>
                    <a:pt x="752" y="2051"/>
                  </a:cubicBezTo>
                  <a:cubicBezTo>
                    <a:pt x="903" y="2126"/>
                    <a:pt x="1078" y="2176"/>
                    <a:pt x="1254" y="2201"/>
                  </a:cubicBezTo>
                  <a:cubicBezTo>
                    <a:pt x="1429" y="2201"/>
                    <a:pt x="1579" y="2201"/>
                    <a:pt x="1755" y="2176"/>
                  </a:cubicBezTo>
                  <a:cubicBezTo>
                    <a:pt x="1905" y="2151"/>
                    <a:pt x="2081" y="2101"/>
                    <a:pt x="2231" y="2001"/>
                  </a:cubicBezTo>
                  <a:cubicBezTo>
                    <a:pt x="2532" y="1851"/>
                    <a:pt x="2707" y="1600"/>
                    <a:pt x="2808" y="1374"/>
                  </a:cubicBezTo>
                  <a:cubicBezTo>
                    <a:pt x="2933" y="1174"/>
                    <a:pt x="3008" y="998"/>
                    <a:pt x="3058" y="873"/>
                  </a:cubicBezTo>
                  <a:cubicBezTo>
                    <a:pt x="3083" y="748"/>
                    <a:pt x="3108" y="673"/>
                    <a:pt x="3108" y="673"/>
                  </a:cubicBezTo>
                  <a:cubicBezTo>
                    <a:pt x="3133" y="597"/>
                    <a:pt x="3108" y="547"/>
                    <a:pt x="3033" y="497"/>
                  </a:cubicBezTo>
                  <a:cubicBezTo>
                    <a:pt x="3021" y="491"/>
                    <a:pt x="3005" y="488"/>
                    <a:pt x="2988" y="488"/>
                  </a:cubicBezTo>
                  <a:cubicBezTo>
                    <a:pt x="2938" y="488"/>
                    <a:pt x="2876" y="516"/>
                    <a:pt x="2858" y="572"/>
                  </a:cubicBezTo>
                  <a:cubicBezTo>
                    <a:pt x="2858" y="572"/>
                    <a:pt x="2833" y="622"/>
                    <a:pt x="2757" y="748"/>
                  </a:cubicBezTo>
                  <a:cubicBezTo>
                    <a:pt x="2707" y="848"/>
                    <a:pt x="2632" y="998"/>
                    <a:pt x="2507" y="1174"/>
                  </a:cubicBezTo>
                  <a:cubicBezTo>
                    <a:pt x="2381" y="1349"/>
                    <a:pt x="2206" y="1525"/>
                    <a:pt x="2006" y="1625"/>
                  </a:cubicBezTo>
                  <a:cubicBezTo>
                    <a:pt x="1905" y="1675"/>
                    <a:pt x="1805" y="1700"/>
                    <a:pt x="1680" y="1725"/>
                  </a:cubicBezTo>
                  <a:lnTo>
                    <a:pt x="1304" y="1725"/>
                  </a:lnTo>
                  <a:cubicBezTo>
                    <a:pt x="1053" y="1675"/>
                    <a:pt x="828" y="1575"/>
                    <a:pt x="677" y="1399"/>
                  </a:cubicBezTo>
                  <a:cubicBezTo>
                    <a:pt x="552" y="1249"/>
                    <a:pt x="452" y="1048"/>
                    <a:pt x="427" y="848"/>
                  </a:cubicBezTo>
                  <a:cubicBezTo>
                    <a:pt x="402" y="647"/>
                    <a:pt x="376" y="472"/>
                    <a:pt x="402" y="347"/>
                  </a:cubicBezTo>
                  <a:cubicBezTo>
                    <a:pt x="402" y="246"/>
                    <a:pt x="427" y="171"/>
                    <a:pt x="427" y="171"/>
                  </a:cubicBezTo>
                  <a:cubicBezTo>
                    <a:pt x="427" y="96"/>
                    <a:pt x="376" y="46"/>
                    <a:pt x="326" y="21"/>
                  </a:cubicBezTo>
                  <a:cubicBezTo>
                    <a:pt x="305" y="7"/>
                    <a:pt x="282" y="1"/>
                    <a:pt x="260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60"/>
            <p:cNvSpPr/>
            <p:nvPr/>
          </p:nvSpPr>
          <p:spPr>
            <a:xfrm>
              <a:off x="2442479" y="2710610"/>
              <a:ext cx="59967" cy="26531"/>
            </a:xfrm>
            <a:custGeom>
              <a:avLst/>
              <a:gdLst/>
              <a:ahLst/>
              <a:cxnLst/>
              <a:rect l="l" t="t" r="r" b="b"/>
              <a:pathLst>
                <a:path w="3309" h="1464" extrusionOk="0">
                  <a:moveTo>
                    <a:pt x="100" y="0"/>
                  </a:moveTo>
                  <a:cubicBezTo>
                    <a:pt x="50" y="25"/>
                    <a:pt x="0" y="76"/>
                    <a:pt x="25" y="151"/>
                  </a:cubicBezTo>
                  <a:cubicBezTo>
                    <a:pt x="25" y="151"/>
                    <a:pt x="25" y="201"/>
                    <a:pt x="75" y="301"/>
                  </a:cubicBezTo>
                  <a:cubicBezTo>
                    <a:pt x="126" y="401"/>
                    <a:pt x="176" y="552"/>
                    <a:pt x="301" y="727"/>
                  </a:cubicBezTo>
                  <a:cubicBezTo>
                    <a:pt x="426" y="878"/>
                    <a:pt x="577" y="1028"/>
                    <a:pt x="777" y="1178"/>
                  </a:cubicBezTo>
                  <a:cubicBezTo>
                    <a:pt x="978" y="1304"/>
                    <a:pt x="1228" y="1404"/>
                    <a:pt x="1504" y="1454"/>
                  </a:cubicBezTo>
                  <a:cubicBezTo>
                    <a:pt x="1567" y="1460"/>
                    <a:pt x="1631" y="1463"/>
                    <a:pt x="1696" y="1463"/>
                  </a:cubicBezTo>
                  <a:cubicBezTo>
                    <a:pt x="1889" y="1463"/>
                    <a:pt x="2087" y="1435"/>
                    <a:pt x="2256" y="1379"/>
                  </a:cubicBezTo>
                  <a:cubicBezTo>
                    <a:pt x="2481" y="1329"/>
                    <a:pt x="2682" y="1203"/>
                    <a:pt x="2832" y="1103"/>
                  </a:cubicBezTo>
                  <a:cubicBezTo>
                    <a:pt x="3008" y="978"/>
                    <a:pt x="3108" y="878"/>
                    <a:pt x="3183" y="777"/>
                  </a:cubicBezTo>
                  <a:cubicBezTo>
                    <a:pt x="3258" y="702"/>
                    <a:pt x="3283" y="652"/>
                    <a:pt x="3283" y="652"/>
                  </a:cubicBezTo>
                  <a:lnTo>
                    <a:pt x="3283" y="627"/>
                  </a:lnTo>
                  <a:cubicBezTo>
                    <a:pt x="3309" y="602"/>
                    <a:pt x="3309" y="527"/>
                    <a:pt x="3258" y="502"/>
                  </a:cubicBezTo>
                  <a:cubicBezTo>
                    <a:pt x="3233" y="489"/>
                    <a:pt x="3208" y="483"/>
                    <a:pt x="3183" y="483"/>
                  </a:cubicBezTo>
                  <a:cubicBezTo>
                    <a:pt x="3158" y="483"/>
                    <a:pt x="3133" y="489"/>
                    <a:pt x="3108" y="502"/>
                  </a:cubicBezTo>
                  <a:cubicBezTo>
                    <a:pt x="3108" y="502"/>
                    <a:pt x="3083" y="552"/>
                    <a:pt x="3008" y="627"/>
                  </a:cubicBezTo>
                  <a:cubicBezTo>
                    <a:pt x="2933" y="702"/>
                    <a:pt x="2832" y="777"/>
                    <a:pt x="2682" y="852"/>
                  </a:cubicBezTo>
                  <a:cubicBezTo>
                    <a:pt x="2462" y="992"/>
                    <a:pt x="2131" y="1100"/>
                    <a:pt x="1803" y="1100"/>
                  </a:cubicBezTo>
                  <a:cubicBezTo>
                    <a:pt x="1719" y="1100"/>
                    <a:pt x="1636" y="1093"/>
                    <a:pt x="1554" y="1078"/>
                  </a:cubicBezTo>
                  <a:cubicBezTo>
                    <a:pt x="1329" y="1053"/>
                    <a:pt x="1128" y="978"/>
                    <a:pt x="953" y="878"/>
                  </a:cubicBezTo>
                  <a:cubicBezTo>
                    <a:pt x="802" y="777"/>
                    <a:pt x="652" y="652"/>
                    <a:pt x="527" y="527"/>
                  </a:cubicBezTo>
                  <a:cubicBezTo>
                    <a:pt x="426" y="401"/>
                    <a:pt x="351" y="276"/>
                    <a:pt x="301" y="201"/>
                  </a:cubicBezTo>
                  <a:cubicBezTo>
                    <a:pt x="251" y="126"/>
                    <a:pt x="226" y="76"/>
                    <a:pt x="226" y="76"/>
                  </a:cubicBezTo>
                  <a:cubicBezTo>
                    <a:pt x="201" y="25"/>
                    <a:pt x="151" y="0"/>
                    <a:pt x="100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6" name="Google Shape;2856;p60"/>
          <p:cNvGrpSpPr/>
          <p:nvPr/>
        </p:nvGrpSpPr>
        <p:grpSpPr>
          <a:xfrm>
            <a:off x="5178454" y="1651099"/>
            <a:ext cx="753641" cy="385779"/>
            <a:chOff x="1554025" y="2567256"/>
            <a:chExt cx="577326" cy="295525"/>
          </a:xfrm>
        </p:grpSpPr>
        <p:sp>
          <p:nvSpPr>
            <p:cNvPr id="2857" name="Google Shape;2857;p60"/>
            <p:cNvSpPr/>
            <p:nvPr/>
          </p:nvSpPr>
          <p:spPr>
            <a:xfrm>
              <a:off x="1945106" y="2612038"/>
              <a:ext cx="186245" cy="250743"/>
            </a:xfrm>
            <a:custGeom>
              <a:avLst/>
              <a:gdLst/>
              <a:ahLst/>
              <a:cxnLst/>
              <a:rect l="l" t="t" r="r" b="b"/>
              <a:pathLst>
                <a:path w="10277" h="13836" extrusionOk="0">
                  <a:moveTo>
                    <a:pt x="0" y="1"/>
                  </a:moveTo>
                  <a:lnTo>
                    <a:pt x="0" y="13835"/>
                  </a:lnTo>
                  <a:lnTo>
                    <a:pt x="5138" y="13835"/>
                  </a:lnTo>
                  <a:lnTo>
                    <a:pt x="5138" y="9875"/>
                  </a:lnTo>
                  <a:lnTo>
                    <a:pt x="9299" y="9875"/>
                  </a:lnTo>
                  <a:lnTo>
                    <a:pt x="9299" y="5916"/>
                  </a:lnTo>
                  <a:lnTo>
                    <a:pt x="5138" y="5916"/>
                  </a:lnTo>
                  <a:lnTo>
                    <a:pt x="5138" y="4337"/>
                  </a:lnTo>
                  <a:lnTo>
                    <a:pt x="10276" y="4337"/>
                  </a:lnTo>
                  <a:lnTo>
                    <a:pt x="10276" y="1"/>
                  </a:ln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60"/>
            <p:cNvSpPr/>
            <p:nvPr/>
          </p:nvSpPr>
          <p:spPr>
            <a:xfrm>
              <a:off x="2101364" y="2624760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203" y="928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60"/>
            <p:cNvSpPr/>
            <p:nvPr/>
          </p:nvSpPr>
          <p:spPr>
            <a:xfrm>
              <a:off x="2070011" y="2662457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204" y="928"/>
                    <a:pt x="1204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0"/>
            <p:cNvSpPr/>
            <p:nvPr/>
          </p:nvSpPr>
          <p:spPr>
            <a:xfrm>
              <a:off x="2040035" y="2622495"/>
              <a:ext cx="22726" cy="16365"/>
            </a:xfrm>
            <a:custGeom>
              <a:avLst/>
              <a:gdLst/>
              <a:ahLst/>
              <a:cxnLst/>
              <a:rect l="l" t="t" r="r" b="b"/>
              <a:pathLst>
                <a:path w="1254" h="903" extrusionOk="0">
                  <a:moveTo>
                    <a:pt x="602" y="0"/>
                  </a:moveTo>
                  <a:cubicBezTo>
                    <a:pt x="1" y="0"/>
                    <a:pt x="1" y="902"/>
                    <a:pt x="602" y="902"/>
                  </a:cubicBezTo>
                  <a:lnTo>
                    <a:pt x="652" y="902"/>
                  </a:lnTo>
                  <a:cubicBezTo>
                    <a:pt x="1254" y="902"/>
                    <a:pt x="1254" y="0"/>
                    <a:pt x="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0"/>
            <p:cNvSpPr/>
            <p:nvPr/>
          </p:nvSpPr>
          <p:spPr>
            <a:xfrm>
              <a:off x="1984615" y="2657455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0"/>
            <p:cNvSpPr/>
            <p:nvPr/>
          </p:nvSpPr>
          <p:spPr>
            <a:xfrm>
              <a:off x="1955545" y="2622495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0"/>
                  </a:moveTo>
                  <a:cubicBezTo>
                    <a:pt x="1" y="0"/>
                    <a:pt x="1" y="902"/>
                    <a:pt x="602" y="902"/>
                  </a:cubicBezTo>
                  <a:cubicBezTo>
                    <a:pt x="1204" y="902"/>
                    <a:pt x="1204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0"/>
            <p:cNvSpPr/>
            <p:nvPr/>
          </p:nvSpPr>
          <p:spPr>
            <a:xfrm>
              <a:off x="2084093" y="2732865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1" y="0"/>
                    <a:pt x="1" y="928"/>
                    <a:pt x="577" y="928"/>
                  </a:cubicBezTo>
                  <a:cubicBezTo>
                    <a:pt x="1179" y="928"/>
                    <a:pt x="1179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0"/>
            <p:cNvSpPr/>
            <p:nvPr/>
          </p:nvSpPr>
          <p:spPr>
            <a:xfrm>
              <a:off x="2051399" y="2761028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178" y="928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0"/>
            <p:cNvSpPr/>
            <p:nvPr/>
          </p:nvSpPr>
          <p:spPr>
            <a:xfrm>
              <a:off x="2009606" y="2736490"/>
              <a:ext cx="21819" cy="16383"/>
            </a:xfrm>
            <a:custGeom>
              <a:avLst/>
              <a:gdLst/>
              <a:ahLst/>
              <a:cxnLst/>
              <a:rect l="l" t="t" r="r" b="b"/>
              <a:pathLst>
                <a:path w="1204" h="904" extrusionOk="0">
                  <a:moveTo>
                    <a:pt x="602" y="1"/>
                  </a:moveTo>
                  <a:cubicBezTo>
                    <a:pt x="0" y="1"/>
                    <a:pt x="0" y="903"/>
                    <a:pt x="602" y="903"/>
                  </a:cubicBezTo>
                  <a:cubicBezTo>
                    <a:pt x="1203" y="903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0"/>
            <p:cNvSpPr/>
            <p:nvPr/>
          </p:nvSpPr>
          <p:spPr>
            <a:xfrm>
              <a:off x="1971910" y="2791004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0"/>
                  </a:moveTo>
                  <a:cubicBezTo>
                    <a:pt x="0" y="0"/>
                    <a:pt x="0" y="903"/>
                    <a:pt x="602" y="903"/>
                  </a:cubicBezTo>
                  <a:cubicBezTo>
                    <a:pt x="1203" y="903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0"/>
            <p:cNvSpPr/>
            <p:nvPr/>
          </p:nvSpPr>
          <p:spPr>
            <a:xfrm>
              <a:off x="1999621" y="2833702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0"/>
                  </a:moveTo>
                  <a:cubicBezTo>
                    <a:pt x="0" y="0"/>
                    <a:pt x="0" y="903"/>
                    <a:pt x="602" y="903"/>
                  </a:cubicBezTo>
                  <a:cubicBezTo>
                    <a:pt x="1203" y="903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0"/>
            <p:cNvSpPr/>
            <p:nvPr/>
          </p:nvSpPr>
          <p:spPr>
            <a:xfrm>
              <a:off x="1954639" y="2829606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1" y="1"/>
                    <a:pt x="1" y="928"/>
                    <a:pt x="577" y="928"/>
                  </a:cubicBezTo>
                  <a:cubicBezTo>
                    <a:pt x="1179" y="928"/>
                    <a:pt x="1179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0"/>
            <p:cNvSpPr/>
            <p:nvPr/>
          </p:nvSpPr>
          <p:spPr>
            <a:xfrm>
              <a:off x="1554025" y="2567256"/>
              <a:ext cx="456035" cy="275553"/>
            </a:xfrm>
            <a:custGeom>
              <a:avLst/>
              <a:gdLst/>
              <a:ahLst/>
              <a:cxnLst/>
              <a:rect l="l" t="t" r="r" b="b"/>
              <a:pathLst>
                <a:path w="25164" h="15205" extrusionOk="0">
                  <a:moveTo>
                    <a:pt x="12551" y="0"/>
                  </a:moveTo>
                  <a:cubicBezTo>
                    <a:pt x="10345" y="0"/>
                    <a:pt x="8200" y="889"/>
                    <a:pt x="6617" y="2472"/>
                  </a:cubicBezTo>
                  <a:cubicBezTo>
                    <a:pt x="4963" y="4101"/>
                    <a:pt x="3985" y="6006"/>
                    <a:pt x="3434" y="6757"/>
                  </a:cubicBezTo>
                  <a:cubicBezTo>
                    <a:pt x="2582" y="7935"/>
                    <a:pt x="1404" y="9214"/>
                    <a:pt x="0" y="9564"/>
                  </a:cubicBezTo>
                  <a:cubicBezTo>
                    <a:pt x="1078" y="11194"/>
                    <a:pt x="3359" y="14201"/>
                    <a:pt x="9524" y="15103"/>
                  </a:cubicBezTo>
                  <a:cubicBezTo>
                    <a:pt x="9989" y="15170"/>
                    <a:pt x="10532" y="15204"/>
                    <a:pt x="11133" y="15204"/>
                  </a:cubicBezTo>
                  <a:cubicBezTo>
                    <a:pt x="15524" y="15204"/>
                    <a:pt x="22981" y="13367"/>
                    <a:pt x="25163" y="8737"/>
                  </a:cubicBezTo>
                  <a:cubicBezTo>
                    <a:pt x="21579" y="7083"/>
                    <a:pt x="19299" y="3574"/>
                    <a:pt x="16241" y="1068"/>
                  </a:cubicBezTo>
                  <a:cubicBezTo>
                    <a:pt x="15514" y="467"/>
                    <a:pt x="14537" y="166"/>
                    <a:pt x="13584" y="66"/>
                  </a:cubicBezTo>
                  <a:cubicBezTo>
                    <a:pt x="13240" y="22"/>
                    <a:pt x="12894" y="0"/>
                    <a:pt x="125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0"/>
            <p:cNvSpPr/>
            <p:nvPr/>
          </p:nvSpPr>
          <p:spPr>
            <a:xfrm>
              <a:off x="1610352" y="2567256"/>
              <a:ext cx="347934" cy="159714"/>
            </a:xfrm>
            <a:custGeom>
              <a:avLst/>
              <a:gdLst/>
              <a:ahLst/>
              <a:cxnLst/>
              <a:rect l="l" t="t" r="r" b="b"/>
              <a:pathLst>
                <a:path w="19199" h="8813" extrusionOk="0">
                  <a:moveTo>
                    <a:pt x="9443" y="0"/>
                  </a:moveTo>
                  <a:cubicBezTo>
                    <a:pt x="7237" y="0"/>
                    <a:pt x="5092" y="889"/>
                    <a:pt x="3509" y="2472"/>
                  </a:cubicBezTo>
                  <a:cubicBezTo>
                    <a:pt x="1855" y="4101"/>
                    <a:pt x="877" y="6006"/>
                    <a:pt x="326" y="6757"/>
                  </a:cubicBezTo>
                  <a:cubicBezTo>
                    <a:pt x="276" y="6833"/>
                    <a:pt x="201" y="6933"/>
                    <a:pt x="151" y="7008"/>
                  </a:cubicBezTo>
                  <a:lnTo>
                    <a:pt x="0" y="7209"/>
                  </a:lnTo>
                  <a:cubicBezTo>
                    <a:pt x="1053" y="6231"/>
                    <a:pt x="2431" y="5605"/>
                    <a:pt x="3860" y="5504"/>
                  </a:cubicBezTo>
                  <a:cubicBezTo>
                    <a:pt x="3990" y="5495"/>
                    <a:pt x="4121" y="5491"/>
                    <a:pt x="4252" y="5491"/>
                  </a:cubicBezTo>
                  <a:cubicBezTo>
                    <a:pt x="5555" y="5491"/>
                    <a:pt x="6866" y="5942"/>
                    <a:pt x="7845" y="6808"/>
                  </a:cubicBezTo>
                  <a:cubicBezTo>
                    <a:pt x="8146" y="7058"/>
                    <a:pt x="8396" y="7334"/>
                    <a:pt x="8597" y="7660"/>
                  </a:cubicBezTo>
                  <a:cubicBezTo>
                    <a:pt x="8772" y="7986"/>
                    <a:pt x="8898" y="8437"/>
                    <a:pt x="8948" y="8813"/>
                  </a:cubicBezTo>
                  <a:lnTo>
                    <a:pt x="9674" y="8762"/>
                  </a:lnTo>
                  <a:cubicBezTo>
                    <a:pt x="9649" y="7960"/>
                    <a:pt x="10050" y="7259"/>
                    <a:pt x="10577" y="6757"/>
                  </a:cubicBezTo>
                  <a:cubicBezTo>
                    <a:pt x="11078" y="6256"/>
                    <a:pt x="11755" y="5955"/>
                    <a:pt x="12456" y="5730"/>
                  </a:cubicBezTo>
                  <a:cubicBezTo>
                    <a:pt x="13237" y="5474"/>
                    <a:pt x="14069" y="5327"/>
                    <a:pt x="14896" y="5327"/>
                  </a:cubicBezTo>
                  <a:cubicBezTo>
                    <a:pt x="15610" y="5327"/>
                    <a:pt x="16320" y="5436"/>
                    <a:pt x="16993" y="5680"/>
                  </a:cubicBezTo>
                  <a:cubicBezTo>
                    <a:pt x="17770" y="5980"/>
                    <a:pt x="18497" y="6432"/>
                    <a:pt x="19173" y="6883"/>
                  </a:cubicBezTo>
                  <a:lnTo>
                    <a:pt x="19198" y="6883"/>
                  </a:lnTo>
                  <a:cubicBezTo>
                    <a:pt x="17068" y="5103"/>
                    <a:pt x="15289" y="2823"/>
                    <a:pt x="13133" y="1068"/>
                  </a:cubicBezTo>
                  <a:cubicBezTo>
                    <a:pt x="12406" y="467"/>
                    <a:pt x="11429" y="166"/>
                    <a:pt x="10476" y="66"/>
                  </a:cubicBezTo>
                  <a:cubicBezTo>
                    <a:pt x="10132" y="22"/>
                    <a:pt x="9786" y="0"/>
                    <a:pt x="9443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0"/>
            <p:cNvSpPr/>
            <p:nvPr/>
          </p:nvSpPr>
          <p:spPr>
            <a:xfrm>
              <a:off x="1877887" y="2597811"/>
              <a:ext cx="50888" cy="62396"/>
            </a:xfrm>
            <a:custGeom>
              <a:avLst/>
              <a:gdLst/>
              <a:ahLst/>
              <a:cxnLst/>
              <a:rect l="l" t="t" r="r" b="b"/>
              <a:pathLst>
                <a:path w="2808" h="3443" extrusionOk="0">
                  <a:moveTo>
                    <a:pt x="2221" y="1"/>
                  </a:moveTo>
                  <a:cubicBezTo>
                    <a:pt x="2120" y="1"/>
                    <a:pt x="2017" y="30"/>
                    <a:pt x="1930" y="59"/>
                  </a:cubicBezTo>
                  <a:cubicBezTo>
                    <a:pt x="1303" y="284"/>
                    <a:pt x="476" y="861"/>
                    <a:pt x="0" y="1312"/>
                  </a:cubicBezTo>
                  <a:lnTo>
                    <a:pt x="2231" y="3442"/>
                  </a:lnTo>
                  <a:cubicBezTo>
                    <a:pt x="2281" y="3167"/>
                    <a:pt x="2481" y="2615"/>
                    <a:pt x="2532" y="2315"/>
                  </a:cubicBezTo>
                  <a:cubicBezTo>
                    <a:pt x="2657" y="1663"/>
                    <a:pt x="2807" y="961"/>
                    <a:pt x="2582" y="310"/>
                  </a:cubicBezTo>
                  <a:cubicBezTo>
                    <a:pt x="2557" y="209"/>
                    <a:pt x="2506" y="109"/>
                    <a:pt x="2431" y="59"/>
                  </a:cubicBezTo>
                  <a:cubicBezTo>
                    <a:pt x="2368" y="17"/>
                    <a:pt x="2295" y="1"/>
                    <a:pt x="2221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0"/>
            <p:cNvSpPr/>
            <p:nvPr/>
          </p:nvSpPr>
          <p:spPr>
            <a:xfrm>
              <a:off x="1609899" y="2619396"/>
              <a:ext cx="49058" cy="61707"/>
            </a:xfrm>
            <a:custGeom>
              <a:avLst/>
              <a:gdLst/>
              <a:ahLst/>
              <a:cxnLst/>
              <a:rect l="l" t="t" r="r" b="b"/>
              <a:pathLst>
                <a:path w="2707" h="3405" extrusionOk="0">
                  <a:moveTo>
                    <a:pt x="531" y="0"/>
                  </a:moveTo>
                  <a:cubicBezTo>
                    <a:pt x="425" y="0"/>
                    <a:pt x="325" y="22"/>
                    <a:pt x="251" y="96"/>
                  </a:cubicBezTo>
                  <a:cubicBezTo>
                    <a:pt x="176" y="171"/>
                    <a:pt x="151" y="271"/>
                    <a:pt x="125" y="372"/>
                  </a:cubicBezTo>
                  <a:cubicBezTo>
                    <a:pt x="0" y="1048"/>
                    <a:pt x="226" y="1725"/>
                    <a:pt x="451" y="2352"/>
                  </a:cubicBezTo>
                  <a:cubicBezTo>
                    <a:pt x="552" y="2627"/>
                    <a:pt x="752" y="3154"/>
                    <a:pt x="827" y="3404"/>
                  </a:cubicBezTo>
                  <a:lnTo>
                    <a:pt x="2707" y="898"/>
                  </a:lnTo>
                  <a:cubicBezTo>
                    <a:pt x="2156" y="522"/>
                    <a:pt x="1379" y="146"/>
                    <a:pt x="752" y="21"/>
                  </a:cubicBezTo>
                  <a:cubicBezTo>
                    <a:pt x="680" y="11"/>
                    <a:pt x="605" y="0"/>
                    <a:pt x="531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0"/>
            <p:cNvSpPr/>
            <p:nvPr/>
          </p:nvSpPr>
          <p:spPr>
            <a:xfrm>
              <a:off x="1761608" y="2718965"/>
              <a:ext cx="39978" cy="23414"/>
            </a:xfrm>
            <a:custGeom>
              <a:avLst/>
              <a:gdLst/>
              <a:ahLst/>
              <a:cxnLst/>
              <a:rect l="l" t="t" r="r" b="b"/>
              <a:pathLst>
                <a:path w="2206" h="1292" extrusionOk="0">
                  <a:moveTo>
                    <a:pt x="1297" y="0"/>
                  </a:moveTo>
                  <a:cubicBezTo>
                    <a:pt x="780" y="0"/>
                    <a:pt x="150" y="81"/>
                    <a:pt x="50" y="241"/>
                  </a:cubicBezTo>
                  <a:cubicBezTo>
                    <a:pt x="0" y="391"/>
                    <a:pt x="25" y="592"/>
                    <a:pt x="125" y="717"/>
                  </a:cubicBezTo>
                  <a:cubicBezTo>
                    <a:pt x="226" y="868"/>
                    <a:pt x="351" y="968"/>
                    <a:pt x="501" y="1068"/>
                  </a:cubicBezTo>
                  <a:cubicBezTo>
                    <a:pt x="602" y="1143"/>
                    <a:pt x="727" y="1219"/>
                    <a:pt x="852" y="1269"/>
                  </a:cubicBezTo>
                  <a:cubicBezTo>
                    <a:pt x="914" y="1284"/>
                    <a:pt x="977" y="1291"/>
                    <a:pt x="1041" y="1291"/>
                  </a:cubicBezTo>
                  <a:cubicBezTo>
                    <a:pt x="1284" y="1291"/>
                    <a:pt x="1530" y="1188"/>
                    <a:pt x="1729" y="1068"/>
                  </a:cubicBezTo>
                  <a:cubicBezTo>
                    <a:pt x="1880" y="968"/>
                    <a:pt x="2005" y="868"/>
                    <a:pt x="2105" y="742"/>
                  </a:cubicBezTo>
                  <a:cubicBezTo>
                    <a:pt x="2181" y="592"/>
                    <a:pt x="2206" y="391"/>
                    <a:pt x="2105" y="266"/>
                  </a:cubicBezTo>
                  <a:cubicBezTo>
                    <a:pt x="2005" y="116"/>
                    <a:pt x="1830" y="41"/>
                    <a:pt x="1654" y="16"/>
                  </a:cubicBezTo>
                  <a:cubicBezTo>
                    <a:pt x="1549" y="5"/>
                    <a:pt x="1427" y="0"/>
                    <a:pt x="1297" y="0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0"/>
            <p:cNvSpPr/>
            <p:nvPr/>
          </p:nvSpPr>
          <p:spPr>
            <a:xfrm>
              <a:off x="1678477" y="2710610"/>
              <a:ext cx="24556" cy="24121"/>
            </a:xfrm>
            <a:custGeom>
              <a:avLst/>
              <a:gdLst/>
              <a:ahLst/>
              <a:cxnLst/>
              <a:rect l="l" t="t" r="r" b="b"/>
              <a:pathLst>
                <a:path w="1355" h="1331" extrusionOk="0">
                  <a:moveTo>
                    <a:pt x="652" y="0"/>
                  </a:moveTo>
                  <a:cubicBezTo>
                    <a:pt x="276" y="25"/>
                    <a:pt x="1" y="326"/>
                    <a:pt x="1" y="702"/>
                  </a:cubicBezTo>
                  <a:cubicBezTo>
                    <a:pt x="25" y="1039"/>
                    <a:pt x="303" y="1330"/>
                    <a:pt x="636" y="1330"/>
                  </a:cubicBezTo>
                  <a:cubicBezTo>
                    <a:pt x="650" y="1330"/>
                    <a:pt x="664" y="1330"/>
                    <a:pt x="677" y="1329"/>
                  </a:cubicBezTo>
                  <a:cubicBezTo>
                    <a:pt x="1053" y="1329"/>
                    <a:pt x="1354" y="1028"/>
                    <a:pt x="1329" y="652"/>
                  </a:cubicBezTo>
                  <a:cubicBezTo>
                    <a:pt x="1329" y="276"/>
                    <a:pt x="1028" y="0"/>
                    <a:pt x="652" y="0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0"/>
            <p:cNvSpPr/>
            <p:nvPr/>
          </p:nvSpPr>
          <p:spPr>
            <a:xfrm>
              <a:off x="1852442" y="2699700"/>
              <a:ext cx="24556" cy="24121"/>
            </a:xfrm>
            <a:custGeom>
              <a:avLst/>
              <a:gdLst/>
              <a:ahLst/>
              <a:cxnLst/>
              <a:rect l="l" t="t" r="r" b="b"/>
              <a:pathLst>
                <a:path w="1355" h="1331" extrusionOk="0">
                  <a:moveTo>
                    <a:pt x="652" y="1"/>
                  </a:moveTo>
                  <a:cubicBezTo>
                    <a:pt x="301" y="26"/>
                    <a:pt x="1" y="327"/>
                    <a:pt x="1" y="678"/>
                  </a:cubicBezTo>
                  <a:cubicBezTo>
                    <a:pt x="25" y="1039"/>
                    <a:pt x="303" y="1331"/>
                    <a:pt x="659" y="1331"/>
                  </a:cubicBezTo>
                  <a:cubicBezTo>
                    <a:pt x="673" y="1331"/>
                    <a:pt x="688" y="1330"/>
                    <a:pt x="702" y="1329"/>
                  </a:cubicBezTo>
                  <a:cubicBezTo>
                    <a:pt x="1053" y="1329"/>
                    <a:pt x="1354" y="1028"/>
                    <a:pt x="1354" y="652"/>
                  </a:cubicBezTo>
                  <a:cubicBezTo>
                    <a:pt x="1329" y="277"/>
                    <a:pt x="1028" y="1"/>
                    <a:pt x="652" y="1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0"/>
            <p:cNvSpPr/>
            <p:nvPr/>
          </p:nvSpPr>
          <p:spPr>
            <a:xfrm>
              <a:off x="1782033" y="2734677"/>
              <a:ext cx="1848" cy="20007"/>
            </a:xfrm>
            <a:custGeom>
              <a:avLst/>
              <a:gdLst/>
              <a:ahLst/>
              <a:cxnLst/>
              <a:rect l="l" t="t" r="r" b="b"/>
              <a:pathLst>
                <a:path w="102" h="1104" fill="none" extrusionOk="0">
                  <a:moveTo>
                    <a:pt x="1" y="1"/>
                  </a:moveTo>
                  <a:lnTo>
                    <a:pt x="101" y="1103"/>
                  </a:lnTo>
                </a:path>
              </a:pathLst>
            </a:custGeom>
            <a:noFill/>
            <a:ln w="6275" cap="rnd" cmpd="sng">
              <a:solidFill>
                <a:srgbClr val="393C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7" name="Google Shape;2877;p60"/>
          <p:cNvGrpSpPr/>
          <p:nvPr/>
        </p:nvGrpSpPr>
        <p:grpSpPr>
          <a:xfrm>
            <a:off x="3400751" y="2482770"/>
            <a:ext cx="641563" cy="706155"/>
            <a:chOff x="3050677" y="3019954"/>
            <a:chExt cx="491469" cy="540949"/>
          </a:xfrm>
        </p:grpSpPr>
        <p:sp>
          <p:nvSpPr>
            <p:cNvPr id="2878" name="Google Shape;2878;p60"/>
            <p:cNvSpPr/>
            <p:nvPr/>
          </p:nvSpPr>
          <p:spPr>
            <a:xfrm>
              <a:off x="3050677" y="3307895"/>
              <a:ext cx="350199" cy="253008"/>
            </a:xfrm>
            <a:custGeom>
              <a:avLst/>
              <a:gdLst/>
              <a:ahLst/>
              <a:cxnLst/>
              <a:rect l="l" t="t" r="r" b="b"/>
              <a:pathLst>
                <a:path w="19324" h="13961" extrusionOk="0">
                  <a:moveTo>
                    <a:pt x="0" y="1"/>
                  </a:moveTo>
                  <a:lnTo>
                    <a:pt x="0" y="13961"/>
                  </a:lnTo>
                  <a:lnTo>
                    <a:pt x="5188" y="13961"/>
                  </a:lnTo>
                  <a:lnTo>
                    <a:pt x="5188" y="6191"/>
                  </a:lnTo>
                  <a:lnTo>
                    <a:pt x="7569" y="13961"/>
                  </a:lnTo>
                  <a:lnTo>
                    <a:pt x="11755" y="13961"/>
                  </a:lnTo>
                  <a:lnTo>
                    <a:pt x="14161" y="6191"/>
                  </a:lnTo>
                  <a:lnTo>
                    <a:pt x="14161" y="13961"/>
                  </a:lnTo>
                  <a:lnTo>
                    <a:pt x="19324" y="13961"/>
                  </a:lnTo>
                  <a:lnTo>
                    <a:pt x="19324" y="1"/>
                  </a:lnTo>
                  <a:lnTo>
                    <a:pt x="11955" y="1"/>
                  </a:lnTo>
                  <a:lnTo>
                    <a:pt x="9675" y="7570"/>
                  </a:lnTo>
                  <a:lnTo>
                    <a:pt x="7369" y="1"/>
                  </a:ln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0"/>
            <p:cNvSpPr/>
            <p:nvPr/>
          </p:nvSpPr>
          <p:spPr>
            <a:xfrm>
              <a:off x="3137885" y="3340607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602" y="0"/>
                  </a:moveTo>
                  <a:cubicBezTo>
                    <a:pt x="0" y="0"/>
                    <a:pt x="0" y="903"/>
                    <a:pt x="602" y="903"/>
                  </a:cubicBezTo>
                  <a:cubicBezTo>
                    <a:pt x="1178" y="903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0"/>
            <p:cNvSpPr/>
            <p:nvPr/>
          </p:nvSpPr>
          <p:spPr>
            <a:xfrm>
              <a:off x="3071120" y="3335605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0" y="1"/>
                    <a:pt x="0" y="928"/>
                    <a:pt x="577" y="928"/>
                  </a:cubicBezTo>
                  <a:cubicBezTo>
                    <a:pt x="1178" y="928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0"/>
            <p:cNvSpPr/>
            <p:nvPr/>
          </p:nvSpPr>
          <p:spPr>
            <a:xfrm>
              <a:off x="3113347" y="3378304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204" y="928"/>
                    <a:pt x="1204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0"/>
            <p:cNvSpPr/>
            <p:nvPr/>
          </p:nvSpPr>
          <p:spPr>
            <a:xfrm>
              <a:off x="3067024" y="3421908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1"/>
                  </a:moveTo>
                  <a:cubicBezTo>
                    <a:pt x="26" y="1"/>
                    <a:pt x="1" y="928"/>
                    <a:pt x="602" y="928"/>
                  </a:cubicBezTo>
                  <a:cubicBezTo>
                    <a:pt x="1204" y="928"/>
                    <a:pt x="1204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0"/>
            <p:cNvSpPr/>
            <p:nvPr/>
          </p:nvSpPr>
          <p:spPr>
            <a:xfrm>
              <a:off x="3106079" y="3469608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1" y="0"/>
                    <a:pt x="1" y="928"/>
                    <a:pt x="602" y="928"/>
                  </a:cubicBezTo>
                  <a:cubicBezTo>
                    <a:pt x="1204" y="928"/>
                    <a:pt x="1204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0"/>
            <p:cNvSpPr/>
            <p:nvPr/>
          </p:nvSpPr>
          <p:spPr>
            <a:xfrm>
              <a:off x="3061116" y="3524557"/>
              <a:ext cx="21366" cy="16383"/>
            </a:xfrm>
            <a:custGeom>
              <a:avLst/>
              <a:gdLst/>
              <a:ahLst/>
              <a:cxnLst/>
              <a:rect l="l" t="t" r="r" b="b"/>
              <a:pathLst>
                <a:path w="1179" h="904" extrusionOk="0">
                  <a:moveTo>
                    <a:pt x="602" y="1"/>
                  </a:moveTo>
                  <a:cubicBezTo>
                    <a:pt x="1" y="1"/>
                    <a:pt x="1" y="903"/>
                    <a:pt x="602" y="903"/>
                  </a:cubicBezTo>
                  <a:cubicBezTo>
                    <a:pt x="1179" y="903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0"/>
            <p:cNvSpPr/>
            <p:nvPr/>
          </p:nvSpPr>
          <p:spPr>
            <a:xfrm>
              <a:off x="3108816" y="3529106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0" y="0"/>
                    <a:pt x="0" y="928"/>
                    <a:pt x="577" y="928"/>
                  </a:cubicBezTo>
                  <a:cubicBezTo>
                    <a:pt x="1178" y="928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0"/>
            <p:cNvSpPr/>
            <p:nvPr/>
          </p:nvSpPr>
          <p:spPr>
            <a:xfrm>
              <a:off x="3162406" y="3391479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1" y="0"/>
                    <a:pt x="1" y="928"/>
                    <a:pt x="577" y="928"/>
                  </a:cubicBezTo>
                  <a:cubicBezTo>
                    <a:pt x="1179" y="928"/>
                    <a:pt x="1179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0"/>
            <p:cNvSpPr/>
            <p:nvPr/>
          </p:nvSpPr>
          <p:spPr>
            <a:xfrm>
              <a:off x="3181943" y="3450071"/>
              <a:ext cx="22726" cy="16818"/>
            </a:xfrm>
            <a:custGeom>
              <a:avLst/>
              <a:gdLst/>
              <a:ahLst/>
              <a:cxnLst/>
              <a:rect l="l" t="t" r="r" b="b"/>
              <a:pathLst>
                <a:path w="1254" h="928" extrusionOk="0">
                  <a:moveTo>
                    <a:pt x="577" y="1"/>
                  </a:moveTo>
                  <a:cubicBezTo>
                    <a:pt x="0" y="1"/>
                    <a:pt x="0" y="928"/>
                    <a:pt x="577" y="928"/>
                  </a:cubicBezTo>
                  <a:lnTo>
                    <a:pt x="652" y="928"/>
                  </a:lnTo>
                  <a:cubicBezTo>
                    <a:pt x="1254" y="928"/>
                    <a:pt x="1254" y="1"/>
                    <a:pt x="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0"/>
            <p:cNvSpPr/>
            <p:nvPr/>
          </p:nvSpPr>
          <p:spPr>
            <a:xfrm>
              <a:off x="3202386" y="3520933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0"/>
                  </a:moveTo>
                  <a:cubicBezTo>
                    <a:pt x="0" y="0"/>
                    <a:pt x="0" y="903"/>
                    <a:pt x="602" y="903"/>
                  </a:cubicBezTo>
                  <a:cubicBezTo>
                    <a:pt x="1178" y="903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0"/>
            <p:cNvSpPr/>
            <p:nvPr/>
          </p:nvSpPr>
          <p:spPr>
            <a:xfrm>
              <a:off x="3242801" y="3476875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1" y="0"/>
                    <a:pt x="1" y="928"/>
                    <a:pt x="577" y="928"/>
                  </a:cubicBezTo>
                  <a:cubicBezTo>
                    <a:pt x="1179" y="928"/>
                    <a:pt x="1179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0"/>
            <p:cNvSpPr/>
            <p:nvPr/>
          </p:nvSpPr>
          <p:spPr>
            <a:xfrm>
              <a:off x="3262338" y="3407373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1"/>
                  </a:moveTo>
                  <a:cubicBezTo>
                    <a:pt x="1" y="1"/>
                    <a:pt x="1" y="928"/>
                    <a:pt x="577" y="928"/>
                  </a:cubicBezTo>
                  <a:cubicBezTo>
                    <a:pt x="1179" y="928"/>
                    <a:pt x="1179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0"/>
            <p:cNvSpPr/>
            <p:nvPr/>
          </p:nvSpPr>
          <p:spPr>
            <a:xfrm>
              <a:off x="3368177" y="3398746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178" y="928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0"/>
            <p:cNvSpPr/>
            <p:nvPr/>
          </p:nvSpPr>
          <p:spPr>
            <a:xfrm>
              <a:off x="3330481" y="3431912"/>
              <a:ext cx="21348" cy="16818"/>
            </a:xfrm>
            <a:custGeom>
              <a:avLst/>
              <a:gdLst/>
              <a:ahLst/>
              <a:cxnLst/>
              <a:rect l="l" t="t" r="r" b="b"/>
              <a:pathLst>
                <a:path w="1178" h="928" extrusionOk="0">
                  <a:moveTo>
                    <a:pt x="576" y="0"/>
                  </a:moveTo>
                  <a:cubicBezTo>
                    <a:pt x="0" y="0"/>
                    <a:pt x="0" y="927"/>
                    <a:pt x="576" y="927"/>
                  </a:cubicBezTo>
                  <a:cubicBezTo>
                    <a:pt x="1178" y="927"/>
                    <a:pt x="1178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0"/>
            <p:cNvSpPr/>
            <p:nvPr/>
          </p:nvSpPr>
          <p:spPr>
            <a:xfrm>
              <a:off x="3362269" y="3476875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0" y="0"/>
                    <a:pt x="0" y="928"/>
                    <a:pt x="577" y="928"/>
                  </a:cubicBezTo>
                  <a:cubicBezTo>
                    <a:pt x="1178" y="928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0"/>
            <p:cNvSpPr/>
            <p:nvPr/>
          </p:nvSpPr>
          <p:spPr>
            <a:xfrm>
              <a:off x="3326838" y="3515931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1"/>
                  </a:moveTo>
                  <a:cubicBezTo>
                    <a:pt x="1" y="1"/>
                    <a:pt x="1" y="928"/>
                    <a:pt x="577" y="928"/>
                  </a:cubicBezTo>
                  <a:cubicBezTo>
                    <a:pt x="1178" y="928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0"/>
            <p:cNvSpPr/>
            <p:nvPr/>
          </p:nvSpPr>
          <p:spPr>
            <a:xfrm>
              <a:off x="3363447" y="3019954"/>
              <a:ext cx="165531" cy="137622"/>
            </a:xfrm>
            <a:custGeom>
              <a:avLst/>
              <a:gdLst/>
              <a:ahLst/>
              <a:cxnLst/>
              <a:rect l="l" t="t" r="r" b="b"/>
              <a:pathLst>
                <a:path w="9134" h="7594" extrusionOk="0">
                  <a:moveTo>
                    <a:pt x="4902" y="0"/>
                  </a:moveTo>
                  <a:cubicBezTo>
                    <a:pt x="2317" y="0"/>
                    <a:pt x="0" y="2253"/>
                    <a:pt x="1239" y="5388"/>
                  </a:cubicBezTo>
                  <a:lnTo>
                    <a:pt x="5900" y="7593"/>
                  </a:lnTo>
                  <a:cubicBezTo>
                    <a:pt x="7354" y="7292"/>
                    <a:pt x="8707" y="5964"/>
                    <a:pt x="8908" y="4485"/>
                  </a:cubicBezTo>
                  <a:cubicBezTo>
                    <a:pt x="9133" y="3032"/>
                    <a:pt x="8457" y="1378"/>
                    <a:pt x="7179" y="626"/>
                  </a:cubicBezTo>
                  <a:cubicBezTo>
                    <a:pt x="6453" y="197"/>
                    <a:pt x="5665" y="0"/>
                    <a:pt x="4902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0"/>
            <p:cNvSpPr/>
            <p:nvPr/>
          </p:nvSpPr>
          <p:spPr>
            <a:xfrm>
              <a:off x="3375735" y="3044457"/>
              <a:ext cx="132349" cy="109931"/>
            </a:xfrm>
            <a:custGeom>
              <a:avLst/>
              <a:gdLst/>
              <a:ahLst/>
              <a:cxnLst/>
              <a:rect l="l" t="t" r="r" b="b"/>
              <a:pathLst>
                <a:path w="7303" h="6066" extrusionOk="0">
                  <a:moveTo>
                    <a:pt x="3929" y="0"/>
                  </a:moveTo>
                  <a:cubicBezTo>
                    <a:pt x="1863" y="0"/>
                    <a:pt x="1" y="1798"/>
                    <a:pt x="987" y="4311"/>
                  </a:cubicBezTo>
                  <a:lnTo>
                    <a:pt x="4721" y="6066"/>
                  </a:lnTo>
                  <a:cubicBezTo>
                    <a:pt x="5899" y="5840"/>
                    <a:pt x="6977" y="4762"/>
                    <a:pt x="7127" y="3584"/>
                  </a:cubicBezTo>
                  <a:cubicBezTo>
                    <a:pt x="7303" y="2406"/>
                    <a:pt x="6776" y="1103"/>
                    <a:pt x="5749" y="502"/>
                  </a:cubicBezTo>
                  <a:cubicBezTo>
                    <a:pt x="5170" y="158"/>
                    <a:pt x="4540" y="0"/>
                    <a:pt x="3929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60"/>
            <p:cNvSpPr/>
            <p:nvPr/>
          </p:nvSpPr>
          <p:spPr>
            <a:xfrm>
              <a:off x="3108363" y="3068343"/>
              <a:ext cx="150689" cy="140776"/>
            </a:xfrm>
            <a:custGeom>
              <a:avLst/>
              <a:gdLst/>
              <a:ahLst/>
              <a:cxnLst/>
              <a:rect l="l" t="t" r="r" b="b"/>
              <a:pathLst>
                <a:path w="8315" h="7768" extrusionOk="0">
                  <a:moveTo>
                    <a:pt x="4440" y="0"/>
                  </a:moveTo>
                  <a:cubicBezTo>
                    <a:pt x="3217" y="0"/>
                    <a:pt x="1947" y="524"/>
                    <a:pt x="1053" y="1590"/>
                  </a:cubicBezTo>
                  <a:cubicBezTo>
                    <a:pt x="75" y="2743"/>
                    <a:pt x="0" y="4497"/>
                    <a:pt x="677" y="5825"/>
                  </a:cubicBezTo>
                  <a:cubicBezTo>
                    <a:pt x="1301" y="6985"/>
                    <a:pt x="2719" y="7767"/>
                    <a:pt x="4065" y="7767"/>
                  </a:cubicBezTo>
                  <a:cubicBezTo>
                    <a:pt x="4232" y="7767"/>
                    <a:pt x="4398" y="7755"/>
                    <a:pt x="4562" y="7730"/>
                  </a:cubicBezTo>
                  <a:lnTo>
                    <a:pt x="8221" y="4121"/>
                  </a:lnTo>
                  <a:cubicBezTo>
                    <a:pt x="8314" y="1400"/>
                    <a:pt x="6439" y="0"/>
                    <a:pt x="4440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60"/>
            <p:cNvSpPr/>
            <p:nvPr/>
          </p:nvSpPr>
          <p:spPr>
            <a:xfrm>
              <a:off x="3144247" y="3101998"/>
              <a:ext cx="111055" cy="103679"/>
            </a:xfrm>
            <a:custGeom>
              <a:avLst/>
              <a:gdLst/>
              <a:ahLst/>
              <a:cxnLst/>
              <a:rect l="l" t="t" r="r" b="b"/>
              <a:pathLst>
                <a:path w="6128" h="5721" extrusionOk="0">
                  <a:moveTo>
                    <a:pt x="3262" y="0"/>
                  </a:moveTo>
                  <a:cubicBezTo>
                    <a:pt x="2363" y="0"/>
                    <a:pt x="1432" y="383"/>
                    <a:pt x="777" y="1161"/>
                  </a:cubicBezTo>
                  <a:cubicBezTo>
                    <a:pt x="50" y="2013"/>
                    <a:pt x="0" y="3317"/>
                    <a:pt x="502" y="4294"/>
                  </a:cubicBezTo>
                  <a:cubicBezTo>
                    <a:pt x="951" y="5149"/>
                    <a:pt x="2026" y="5721"/>
                    <a:pt x="3021" y="5721"/>
                  </a:cubicBezTo>
                  <a:cubicBezTo>
                    <a:pt x="3135" y="5721"/>
                    <a:pt x="3248" y="5713"/>
                    <a:pt x="3359" y="5698"/>
                  </a:cubicBezTo>
                  <a:lnTo>
                    <a:pt x="6065" y="3041"/>
                  </a:lnTo>
                  <a:cubicBezTo>
                    <a:pt x="6128" y="1032"/>
                    <a:pt x="4738" y="0"/>
                    <a:pt x="3262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60"/>
            <p:cNvSpPr/>
            <p:nvPr/>
          </p:nvSpPr>
          <p:spPr>
            <a:xfrm>
              <a:off x="3163312" y="3111168"/>
              <a:ext cx="378833" cy="277310"/>
            </a:xfrm>
            <a:custGeom>
              <a:avLst/>
              <a:gdLst/>
              <a:ahLst/>
              <a:cxnLst/>
              <a:rect l="l" t="t" r="r" b="b"/>
              <a:pathLst>
                <a:path w="20904" h="15302" extrusionOk="0">
                  <a:moveTo>
                    <a:pt x="11326" y="1"/>
                  </a:moveTo>
                  <a:cubicBezTo>
                    <a:pt x="6548" y="1"/>
                    <a:pt x="3735" y="2284"/>
                    <a:pt x="3735" y="2284"/>
                  </a:cubicBezTo>
                  <a:cubicBezTo>
                    <a:pt x="1379" y="3913"/>
                    <a:pt x="1" y="6946"/>
                    <a:pt x="653" y="9703"/>
                  </a:cubicBezTo>
                  <a:cubicBezTo>
                    <a:pt x="1254" y="12134"/>
                    <a:pt x="3334" y="14014"/>
                    <a:pt x="5715" y="14816"/>
                  </a:cubicBezTo>
                  <a:cubicBezTo>
                    <a:pt x="6750" y="15154"/>
                    <a:pt x="7828" y="15302"/>
                    <a:pt x="8913" y="15302"/>
                  </a:cubicBezTo>
                  <a:cubicBezTo>
                    <a:pt x="10325" y="15302"/>
                    <a:pt x="11749" y="15051"/>
                    <a:pt x="13109" y="14640"/>
                  </a:cubicBezTo>
                  <a:cubicBezTo>
                    <a:pt x="15615" y="13863"/>
                    <a:pt x="20903" y="10906"/>
                    <a:pt x="19525" y="5919"/>
                  </a:cubicBezTo>
                  <a:cubicBezTo>
                    <a:pt x="18572" y="2535"/>
                    <a:pt x="15139" y="79"/>
                    <a:pt x="11630" y="4"/>
                  </a:cubicBezTo>
                  <a:cubicBezTo>
                    <a:pt x="11528" y="2"/>
                    <a:pt x="11426" y="1"/>
                    <a:pt x="11326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60"/>
            <p:cNvSpPr/>
            <p:nvPr/>
          </p:nvSpPr>
          <p:spPr>
            <a:xfrm>
              <a:off x="3426316" y="3215920"/>
              <a:ext cx="28180" cy="25915"/>
            </a:xfrm>
            <a:custGeom>
              <a:avLst/>
              <a:gdLst/>
              <a:ahLst/>
              <a:cxnLst/>
              <a:rect l="l" t="t" r="r" b="b"/>
              <a:pathLst>
                <a:path w="1555" h="1430" extrusionOk="0">
                  <a:moveTo>
                    <a:pt x="802" y="1"/>
                  </a:moveTo>
                  <a:cubicBezTo>
                    <a:pt x="761" y="1"/>
                    <a:pt x="719" y="5"/>
                    <a:pt x="677" y="13"/>
                  </a:cubicBezTo>
                  <a:cubicBezTo>
                    <a:pt x="276" y="63"/>
                    <a:pt x="0" y="439"/>
                    <a:pt x="75" y="815"/>
                  </a:cubicBezTo>
                  <a:cubicBezTo>
                    <a:pt x="120" y="1172"/>
                    <a:pt x="422" y="1429"/>
                    <a:pt x="770" y="1429"/>
                  </a:cubicBezTo>
                  <a:cubicBezTo>
                    <a:pt x="814" y="1429"/>
                    <a:pt x="858" y="1425"/>
                    <a:pt x="903" y="1417"/>
                  </a:cubicBezTo>
                  <a:cubicBezTo>
                    <a:pt x="1278" y="1367"/>
                    <a:pt x="1554" y="991"/>
                    <a:pt x="1479" y="590"/>
                  </a:cubicBezTo>
                  <a:cubicBezTo>
                    <a:pt x="1434" y="256"/>
                    <a:pt x="1133" y="1"/>
                    <a:pt x="802" y="1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60"/>
            <p:cNvSpPr/>
            <p:nvPr/>
          </p:nvSpPr>
          <p:spPr>
            <a:xfrm>
              <a:off x="3236911" y="3246367"/>
              <a:ext cx="27709" cy="25788"/>
            </a:xfrm>
            <a:custGeom>
              <a:avLst/>
              <a:gdLst/>
              <a:ahLst/>
              <a:cxnLst/>
              <a:rect l="l" t="t" r="r" b="b"/>
              <a:pathLst>
                <a:path w="1529" h="1423" extrusionOk="0">
                  <a:moveTo>
                    <a:pt x="784" y="0"/>
                  </a:moveTo>
                  <a:cubicBezTo>
                    <a:pt x="741" y="0"/>
                    <a:pt x="696" y="4"/>
                    <a:pt x="652" y="12"/>
                  </a:cubicBezTo>
                  <a:cubicBezTo>
                    <a:pt x="276" y="63"/>
                    <a:pt x="0" y="438"/>
                    <a:pt x="75" y="814"/>
                  </a:cubicBezTo>
                  <a:cubicBezTo>
                    <a:pt x="121" y="1181"/>
                    <a:pt x="440" y="1422"/>
                    <a:pt x="781" y="1422"/>
                  </a:cubicBezTo>
                  <a:cubicBezTo>
                    <a:pt x="813" y="1422"/>
                    <a:pt x="845" y="1420"/>
                    <a:pt x="877" y="1416"/>
                  </a:cubicBezTo>
                  <a:cubicBezTo>
                    <a:pt x="1278" y="1341"/>
                    <a:pt x="1529" y="990"/>
                    <a:pt x="1479" y="589"/>
                  </a:cubicBezTo>
                  <a:cubicBezTo>
                    <a:pt x="1412" y="255"/>
                    <a:pt x="1128" y="0"/>
                    <a:pt x="784" y="0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0"/>
            <p:cNvSpPr/>
            <p:nvPr/>
          </p:nvSpPr>
          <p:spPr>
            <a:xfrm>
              <a:off x="3325479" y="3237052"/>
              <a:ext cx="37713" cy="25045"/>
            </a:xfrm>
            <a:custGeom>
              <a:avLst/>
              <a:gdLst/>
              <a:ahLst/>
              <a:cxnLst/>
              <a:rect l="l" t="t" r="r" b="b"/>
              <a:pathLst>
                <a:path w="2081" h="1382" extrusionOk="0">
                  <a:moveTo>
                    <a:pt x="1329" y="0"/>
                  </a:moveTo>
                  <a:cubicBezTo>
                    <a:pt x="1003" y="25"/>
                    <a:pt x="677" y="75"/>
                    <a:pt x="376" y="176"/>
                  </a:cubicBezTo>
                  <a:lnTo>
                    <a:pt x="401" y="150"/>
                  </a:lnTo>
                  <a:cubicBezTo>
                    <a:pt x="226" y="150"/>
                    <a:pt x="76" y="301"/>
                    <a:pt x="50" y="451"/>
                  </a:cubicBezTo>
                  <a:cubicBezTo>
                    <a:pt x="0" y="627"/>
                    <a:pt x="76" y="802"/>
                    <a:pt x="176" y="927"/>
                  </a:cubicBezTo>
                  <a:cubicBezTo>
                    <a:pt x="276" y="1053"/>
                    <a:pt x="426" y="1153"/>
                    <a:pt x="577" y="1228"/>
                  </a:cubicBezTo>
                  <a:cubicBezTo>
                    <a:pt x="702" y="1303"/>
                    <a:pt x="852" y="1379"/>
                    <a:pt x="1003" y="1379"/>
                  </a:cubicBezTo>
                  <a:cubicBezTo>
                    <a:pt x="1020" y="1380"/>
                    <a:pt x="1036" y="1381"/>
                    <a:pt x="1053" y="1381"/>
                  </a:cubicBezTo>
                  <a:cubicBezTo>
                    <a:pt x="1262" y="1381"/>
                    <a:pt x="1467" y="1242"/>
                    <a:pt x="1629" y="1103"/>
                  </a:cubicBezTo>
                  <a:cubicBezTo>
                    <a:pt x="1730" y="1003"/>
                    <a:pt x="1855" y="877"/>
                    <a:pt x="1930" y="752"/>
                  </a:cubicBezTo>
                  <a:cubicBezTo>
                    <a:pt x="2005" y="652"/>
                    <a:pt x="2081" y="526"/>
                    <a:pt x="2081" y="401"/>
                  </a:cubicBezTo>
                  <a:cubicBezTo>
                    <a:pt x="2081" y="226"/>
                    <a:pt x="1955" y="100"/>
                    <a:pt x="1805" y="50"/>
                  </a:cubicBezTo>
                  <a:cubicBezTo>
                    <a:pt x="1654" y="0"/>
                    <a:pt x="1504" y="0"/>
                    <a:pt x="1329" y="0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0"/>
            <p:cNvSpPr/>
            <p:nvPr/>
          </p:nvSpPr>
          <p:spPr>
            <a:xfrm>
              <a:off x="3372708" y="3250209"/>
              <a:ext cx="60892" cy="7738"/>
            </a:xfrm>
            <a:custGeom>
              <a:avLst/>
              <a:gdLst/>
              <a:ahLst/>
              <a:cxnLst/>
              <a:rect l="l" t="t" r="r" b="b"/>
              <a:pathLst>
                <a:path w="3360" h="427" extrusionOk="0">
                  <a:moveTo>
                    <a:pt x="552" y="1"/>
                  </a:moveTo>
                  <a:cubicBezTo>
                    <a:pt x="251" y="26"/>
                    <a:pt x="51" y="51"/>
                    <a:pt x="51" y="51"/>
                  </a:cubicBezTo>
                  <a:cubicBezTo>
                    <a:pt x="26" y="51"/>
                    <a:pt x="1" y="76"/>
                    <a:pt x="1" y="101"/>
                  </a:cubicBezTo>
                  <a:cubicBezTo>
                    <a:pt x="1" y="126"/>
                    <a:pt x="26" y="151"/>
                    <a:pt x="51" y="151"/>
                  </a:cubicBezTo>
                  <a:lnTo>
                    <a:pt x="552" y="151"/>
                  </a:lnTo>
                  <a:cubicBezTo>
                    <a:pt x="853" y="151"/>
                    <a:pt x="1254" y="176"/>
                    <a:pt x="1680" y="226"/>
                  </a:cubicBezTo>
                  <a:cubicBezTo>
                    <a:pt x="2081" y="252"/>
                    <a:pt x="2482" y="302"/>
                    <a:pt x="2783" y="352"/>
                  </a:cubicBezTo>
                  <a:cubicBezTo>
                    <a:pt x="3084" y="402"/>
                    <a:pt x="3284" y="427"/>
                    <a:pt x="3284" y="427"/>
                  </a:cubicBezTo>
                  <a:cubicBezTo>
                    <a:pt x="3309" y="427"/>
                    <a:pt x="3334" y="402"/>
                    <a:pt x="3334" y="377"/>
                  </a:cubicBezTo>
                  <a:cubicBezTo>
                    <a:pt x="3359" y="352"/>
                    <a:pt x="3334" y="327"/>
                    <a:pt x="3309" y="302"/>
                  </a:cubicBezTo>
                  <a:cubicBezTo>
                    <a:pt x="3309" y="302"/>
                    <a:pt x="3109" y="252"/>
                    <a:pt x="2808" y="176"/>
                  </a:cubicBezTo>
                  <a:cubicBezTo>
                    <a:pt x="2507" y="126"/>
                    <a:pt x="2081" y="76"/>
                    <a:pt x="1680" y="26"/>
                  </a:cubicBezTo>
                  <a:cubicBezTo>
                    <a:pt x="1279" y="1"/>
                    <a:pt x="853" y="1"/>
                    <a:pt x="552" y="1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0"/>
            <p:cNvSpPr/>
            <p:nvPr/>
          </p:nvSpPr>
          <p:spPr>
            <a:xfrm>
              <a:off x="3372708" y="3258854"/>
              <a:ext cx="49076" cy="17162"/>
            </a:xfrm>
            <a:custGeom>
              <a:avLst/>
              <a:gdLst/>
              <a:ahLst/>
              <a:cxnLst/>
              <a:rect l="l" t="t" r="r" b="b"/>
              <a:pathLst>
                <a:path w="2708" h="947" extrusionOk="0">
                  <a:moveTo>
                    <a:pt x="51" y="0"/>
                  </a:moveTo>
                  <a:cubicBezTo>
                    <a:pt x="26" y="0"/>
                    <a:pt x="1" y="25"/>
                    <a:pt x="1" y="50"/>
                  </a:cubicBezTo>
                  <a:cubicBezTo>
                    <a:pt x="1" y="75"/>
                    <a:pt x="26" y="125"/>
                    <a:pt x="51" y="125"/>
                  </a:cubicBezTo>
                  <a:cubicBezTo>
                    <a:pt x="51" y="125"/>
                    <a:pt x="201" y="150"/>
                    <a:pt x="452" y="201"/>
                  </a:cubicBezTo>
                  <a:cubicBezTo>
                    <a:pt x="703" y="251"/>
                    <a:pt x="1028" y="351"/>
                    <a:pt x="1354" y="451"/>
                  </a:cubicBezTo>
                  <a:cubicBezTo>
                    <a:pt x="1680" y="551"/>
                    <a:pt x="2006" y="677"/>
                    <a:pt x="2231" y="777"/>
                  </a:cubicBezTo>
                  <a:cubicBezTo>
                    <a:pt x="2482" y="877"/>
                    <a:pt x="2632" y="927"/>
                    <a:pt x="2632" y="927"/>
                  </a:cubicBezTo>
                  <a:cubicBezTo>
                    <a:pt x="2645" y="940"/>
                    <a:pt x="2658" y="946"/>
                    <a:pt x="2670" y="946"/>
                  </a:cubicBezTo>
                  <a:cubicBezTo>
                    <a:pt x="2683" y="946"/>
                    <a:pt x="2695" y="940"/>
                    <a:pt x="2708" y="927"/>
                  </a:cubicBezTo>
                  <a:cubicBezTo>
                    <a:pt x="2708" y="877"/>
                    <a:pt x="2708" y="852"/>
                    <a:pt x="2683" y="827"/>
                  </a:cubicBezTo>
                  <a:cubicBezTo>
                    <a:pt x="2683" y="827"/>
                    <a:pt x="2532" y="752"/>
                    <a:pt x="2307" y="627"/>
                  </a:cubicBezTo>
                  <a:cubicBezTo>
                    <a:pt x="2081" y="501"/>
                    <a:pt x="1755" y="376"/>
                    <a:pt x="1429" y="276"/>
                  </a:cubicBezTo>
                  <a:cubicBezTo>
                    <a:pt x="1079" y="176"/>
                    <a:pt x="753" y="100"/>
                    <a:pt x="477" y="50"/>
                  </a:cubicBezTo>
                  <a:cubicBezTo>
                    <a:pt x="226" y="25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0"/>
            <p:cNvSpPr/>
            <p:nvPr/>
          </p:nvSpPr>
          <p:spPr>
            <a:xfrm>
              <a:off x="3266887" y="3259307"/>
              <a:ext cx="56325" cy="25897"/>
            </a:xfrm>
            <a:custGeom>
              <a:avLst/>
              <a:gdLst/>
              <a:ahLst/>
              <a:cxnLst/>
              <a:rect l="l" t="t" r="r" b="b"/>
              <a:pathLst>
                <a:path w="3108" h="1429" extrusionOk="0">
                  <a:moveTo>
                    <a:pt x="3033" y="0"/>
                  </a:moveTo>
                  <a:cubicBezTo>
                    <a:pt x="3033" y="0"/>
                    <a:pt x="2832" y="50"/>
                    <a:pt x="2532" y="125"/>
                  </a:cubicBezTo>
                  <a:cubicBezTo>
                    <a:pt x="2231" y="226"/>
                    <a:pt x="1855" y="351"/>
                    <a:pt x="1479" y="526"/>
                  </a:cubicBezTo>
                  <a:cubicBezTo>
                    <a:pt x="1103" y="702"/>
                    <a:pt x="727" y="877"/>
                    <a:pt x="476" y="1053"/>
                  </a:cubicBezTo>
                  <a:cubicBezTo>
                    <a:pt x="201" y="1203"/>
                    <a:pt x="50" y="1329"/>
                    <a:pt x="50" y="1329"/>
                  </a:cubicBezTo>
                  <a:cubicBezTo>
                    <a:pt x="25" y="1329"/>
                    <a:pt x="0" y="1379"/>
                    <a:pt x="25" y="1404"/>
                  </a:cubicBezTo>
                  <a:cubicBezTo>
                    <a:pt x="50" y="1429"/>
                    <a:pt x="75" y="1429"/>
                    <a:pt x="100" y="1429"/>
                  </a:cubicBezTo>
                  <a:cubicBezTo>
                    <a:pt x="100" y="1429"/>
                    <a:pt x="276" y="1329"/>
                    <a:pt x="552" y="1178"/>
                  </a:cubicBezTo>
                  <a:cubicBezTo>
                    <a:pt x="827" y="1028"/>
                    <a:pt x="1178" y="852"/>
                    <a:pt x="1554" y="702"/>
                  </a:cubicBezTo>
                  <a:cubicBezTo>
                    <a:pt x="1905" y="526"/>
                    <a:pt x="2281" y="376"/>
                    <a:pt x="2582" y="276"/>
                  </a:cubicBezTo>
                  <a:cubicBezTo>
                    <a:pt x="2857" y="176"/>
                    <a:pt x="3058" y="100"/>
                    <a:pt x="3058" y="100"/>
                  </a:cubicBezTo>
                  <a:cubicBezTo>
                    <a:pt x="3083" y="100"/>
                    <a:pt x="3108" y="75"/>
                    <a:pt x="3083" y="50"/>
                  </a:cubicBezTo>
                  <a:cubicBezTo>
                    <a:pt x="3083" y="0"/>
                    <a:pt x="3058" y="0"/>
                    <a:pt x="3033" y="0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60"/>
            <p:cNvSpPr/>
            <p:nvPr/>
          </p:nvSpPr>
          <p:spPr>
            <a:xfrm>
              <a:off x="3283687" y="3266828"/>
              <a:ext cx="41809" cy="31443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53" y="1"/>
                  </a:moveTo>
                  <a:cubicBezTo>
                    <a:pt x="2246" y="1"/>
                    <a:pt x="2238" y="4"/>
                    <a:pt x="2231" y="11"/>
                  </a:cubicBezTo>
                  <a:cubicBezTo>
                    <a:pt x="2231" y="11"/>
                    <a:pt x="2081" y="61"/>
                    <a:pt x="1830" y="187"/>
                  </a:cubicBezTo>
                  <a:cubicBezTo>
                    <a:pt x="1605" y="312"/>
                    <a:pt x="1329" y="487"/>
                    <a:pt x="1028" y="688"/>
                  </a:cubicBezTo>
                  <a:cubicBezTo>
                    <a:pt x="752" y="914"/>
                    <a:pt x="502" y="1139"/>
                    <a:pt x="326" y="1315"/>
                  </a:cubicBezTo>
                  <a:cubicBezTo>
                    <a:pt x="126" y="1515"/>
                    <a:pt x="26" y="1640"/>
                    <a:pt x="26" y="1640"/>
                  </a:cubicBezTo>
                  <a:cubicBezTo>
                    <a:pt x="1" y="1665"/>
                    <a:pt x="1" y="1690"/>
                    <a:pt x="26" y="1716"/>
                  </a:cubicBezTo>
                  <a:cubicBezTo>
                    <a:pt x="38" y="1728"/>
                    <a:pt x="57" y="1734"/>
                    <a:pt x="76" y="1734"/>
                  </a:cubicBezTo>
                  <a:cubicBezTo>
                    <a:pt x="95" y="1734"/>
                    <a:pt x="113" y="1728"/>
                    <a:pt x="126" y="1716"/>
                  </a:cubicBezTo>
                  <a:cubicBezTo>
                    <a:pt x="126" y="1716"/>
                    <a:pt x="251" y="1615"/>
                    <a:pt x="427" y="1440"/>
                  </a:cubicBezTo>
                  <a:cubicBezTo>
                    <a:pt x="602" y="1264"/>
                    <a:pt x="878" y="1039"/>
                    <a:pt x="1153" y="838"/>
                  </a:cubicBezTo>
                  <a:cubicBezTo>
                    <a:pt x="1404" y="638"/>
                    <a:pt x="1705" y="437"/>
                    <a:pt x="1905" y="312"/>
                  </a:cubicBezTo>
                  <a:cubicBezTo>
                    <a:pt x="2131" y="187"/>
                    <a:pt x="2281" y="86"/>
                    <a:pt x="2281" y="86"/>
                  </a:cubicBezTo>
                  <a:cubicBezTo>
                    <a:pt x="2306" y="86"/>
                    <a:pt x="2306" y="61"/>
                    <a:pt x="2306" y="36"/>
                  </a:cubicBezTo>
                  <a:cubicBezTo>
                    <a:pt x="2289" y="19"/>
                    <a:pt x="2271" y="1"/>
                    <a:pt x="2253" y="1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60"/>
            <p:cNvSpPr/>
            <p:nvPr/>
          </p:nvSpPr>
          <p:spPr>
            <a:xfrm>
              <a:off x="3332746" y="3268042"/>
              <a:ext cx="31352" cy="11254"/>
            </a:xfrm>
            <a:custGeom>
              <a:avLst/>
              <a:gdLst/>
              <a:ahLst/>
              <a:cxnLst/>
              <a:rect l="l" t="t" r="r" b="b"/>
              <a:pathLst>
                <a:path w="1730" h="621" extrusionOk="0">
                  <a:moveTo>
                    <a:pt x="1654" y="1"/>
                  </a:moveTo>
                  <a:cubicBezTo>
                    <a:pt x="1636" y="1"/>
                    <a:pt x="1617" y="7"/>
                    <a:pt x="1604" y="19"/>
                  </a:cubicBezTo>
                  <a:cubicBezTo>
                    <a:pt x="1604" y="19"/>
                    <a:pt x="1579" y="19"/>
                    <a:pt x="1554" y="70"/>
                  </a:cubicBezTo>
                  <a:cubicBezTo>
                    <a:pt x="1529" y="95"/>
                    <a:pt x="1479" y="120"/>
                    <a:pt x="1404" y="170"/>
                  </a:cubicBezTo>
                  <a:cubicBezTo>
                    <a:pt x="1354" y="220"/>
                    <a:pt x="1253" y="245"/>
                    <a:pt x="1178" y="295"/>
                  </a:cubicBezTo>
                  <a:cubicBezTo>
                    <a:pt x="1103" y="345"/>
                    <a:pt x="1003" y="370"/>
                    <a:pt x="903" y="370"/>
                  </a:cubicBezTo>
                  <a:cubicBezTo>
                    <a:pt x="802" y="395"/>
                    <a:pt x="702" y="420"/>
                    <a:pt x="602" y="420"/>
                  </a:cubicBezTo>
                  <a:cubicBezTo>
                    <a:pt x="502" y="395"/>
                    <a:pt x="426" y="395"/>
                    <a:pt x="351" y="395"/>
                  </a:cubicBezTo>
                  <a:cubicBezTo>
                    <a:pt x="276" y="370"/>
                    <a:pt x="201" y="345"/>
                    <a:pt x="176" y="345"/>
                  </a:cubicBezTo>
                  <a:cubicBezTo>
                    <a:pt x="126" y="320"/>
                    <a:pt x="101" y="320"/>
                    <a:pt x="101" y="320"/>
                  </a:cubicBezTo>
                  <a:cubicBezTo>
                    <a:pt x="86" y="313"/>
                    <a:pt x="73" y="310"/>
                    <a:pt x="62" y="310"/>
                  </a:cubicBezTo>
                  <a:cubicBezTo>
                    <a:pt x="36" y="310"/>
                    <a:pt x="18" y="328"/>
                    <a:pt x="0" y="345"/>
                  </a:cubicBezTo>
                  <a:cubicBezTo>
                    <a:pt x="0" y="370"/>
                    <a:pt x="0" y="420"/>
                    <a:pt x="25" y="445"/>
                  </a:cubicBezTo>
                  <a:cubicBezTo>
                    <a:pt x="25" y="445"/>
                    <a:pt x="50" y="471"/>
                    <a:pt x="101" y="496"/>
                  </a:cubicBezTo>
                  <a:cubicBezTo>
                    <a:pt x="151" y="521"/>
                    <a:pt x="226" y="546"/>
                    <a:pt x="301" y="571"/>
                  </a:cubicBezTo>
                  <a:cubicBezTo>
                    <a:pt x="376" y="596"/>
                    <a:pt x="477" y="621"/>
                    <a:pt x="602" y="621"/>
                  </a:cubicBezTo>
                  <a:cubicBezTo>
                    <a:pt x="702" y="621"/>
                    <a:pt x="827" y="621"/>
                    <a:pt x="953" y="596"/>
                  </a:cubicBezTo>
                  <a:cubicBezTo>
                    <a:pt x="1053" y="571"/>
                    <a:pt x="1178" y="546"/>
                    <a:pt x="1279" y="496"/>
                  </a:cubicBezTo>
                  <a:cubicBezTo>
                    <a:pt x="1379" y="445"/>
                    <a:pt x="1454" y="370"/>
                    <a:pt x="1529" y="320"/>
                  </a:cubicBezTo>
                  <a:cubicBezTo>
                    <a:pt x="1579" y="270"/>
                    <a:pt x="1629" y="195"/>
                    <a:pt x="1654" y="170"/>
                  </a:cubicBezTo>
                  <a:cubicBezTo>
                    <a:pt x="1705" y="120"/>
                    <a:pt x="1705" y="95"/>
                    <a:pt x="1705" y="95"/>
                  </a:cubicBezTo>
                  <a:cubicBezTo>
                    <a:pt x="1730" y="70"/>
                    <a:pt x="1730" y="44"/>
                    <a:pt x="1705" y="19"/>
                  </a:cubicBezTo>
                  <a:cubicBezTo>
                    <a:pt x="1692" y="7"/>
                    <a:pt x="1673" y="1"/>
                    <a:pt x="1654" y="1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8" name="Google Shape;2908;p60"/>
          <p:cNvGrpSpPr/>
          <p:nvPr/>
        </p:nvGrpSpPr>
        <p:grpSpPr>
          <a:xfrm>
            <a:off x="2236916" y="3643407"/>
            <a:ext cx="618429" cy="633260"/>
            <a:chOff x="3773793" y="3759851"/>
            <a:chExt cx="473747" cy="485108"/>
          </a:xfrm>
        </p:grpSpPr>
        <p:sp>
          <p:nvSpPr>
            <p:cNvPr id="2909" name="Google Shape;2909;p60"/>
            <p:cNvSpPr/>
            <p:nvPr/>
          </p:nvSpPr>
          <p:spPr>
            <a:xfrm>
              <a:off x="3933223" y="3901556"/>
              <a:ext cx="314317" cy="343403"/>
            </a:xfrm>
            <a:custGeom>
              <a:avLst/>
              <a:gdLst/>
              <a:ahLst/>
              <a:cxnLst/>
              <a:rect l="l" t="t" r="r" b="b"/>
              <a:pathLst>
                <a:path w="17344" h="18949" extrusionOk="0">
                  <a:moveTo>
                    <a:pt x="0" y="1"/>
                  </a:moveTo>
                  <a:lnTo>
                    <a:pt x="0" y="6242"/>
                  </a:lnTo>
                  <a:lnTo>
                    <a:pt x="5163" y="6242"/>
                  </a:lnTo>
                  <a:lnTo>
                    <a:pt x="5163" y="18948"/>
                  </a:lnTo>
                  <a:lnTo>
                    <a:pt x="12206" y="18948"/>
                  </a:lnTo>
                  <a:lnTo>
                    <a:pt x="12206" y="6242"/>
                  </a:lnTo>
                  <a:lnTo>
                    <a:pt x="17344" y="6242"/>
                  </a:lnTo>
                  <a:lnTo>
                    <a:pt x="17344" y="1"/>
                  </a:ln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60"/>
            <p:cNvSpPr/>
            <p:nvPr/>
          </p:nvSpPr>
          <p:spPr>
            <a:xfrm>
              <a:off x="4198945" y="3920186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1"/>
                  </a:moveTo>
                  <a:cubicBezTo>
                    <a:pt x="0" y="1"/>
                    <a:pt x="0" y="1229"/>
                    <a:pt x="802" y="1229"/>
                  </a:cubicBezTo>
                  <a:cubicBezTo>
                    <a:pt x="1579" y="1229"/>
                    <a:pt x="1579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60"/>
            <p:cNvSpPr/>
            <p:nvPr/>
          </p:nvSpPr>
          <p:spPr>
            <a:xfrm>
              <a:off x="4174860" y="3971058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3" y="1"/>
                  </a:moveTo>
                  <a:cubicBezTo>
                    <a:pt x="1" y="1"/>
                    <a:pt x="1" y="1229"/>
                    <a:pt x="803" y="1229"/>
                  </a:cubicBezTo>
                  <a:cubicBezTo>
                    <a:pt x="1580" y="1229"/>
                    <a:pt x="1580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0"/>
            <p:cNvSpPr/>
            <p:nvPr/>
          </p:nvSpPr>
          <p:spPr>
            <a:xfrm>
              <a:off x="4143072" y="3922905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0"/>
            <p:cNvSpPr/>
            <p:nvPr/>
          </p:nvSpPr>
          <p:spPr>
            <a:xfrm>
              <a:off x="4110812" y="4069630"/>
              <a:ext cx="29087" cy="22273"/>
            </a:xfrm>
            <a:custGeom>
              <a:avLst/>
              <a:gdLst/>
              <a:ahLst/>
              <a:cxnLst/>
              <a:rect l="l" t="t" r="r" b="b"/>
              <a:pathLst>
                <a:path w="1605" h="1229" extrusionOk="0">
                  <a:moveTo>
                    <a:pt x="803" y="0"/>
                  </a:moveTo>
                  <a:cubicBezTo>
                    <a:pt x="26" y="0"/>
                    <a:pt x="1" y="1228"/>
                    <a:pt x="803" y="1228"/>
                  </a:cubicBezTo>
                  <a:cubicBezTo>
                    <a:pt x="1605" y="1228"/>
                    <a:pt x="1605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60"/>
            <p:cNvSpPr/>
            <p:nvPr/>
          </p:nvSpPr>
          <p:spPr>
            <a:xfrm>
              <a:off x="4044499" y="4115047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0"/>
                  </a:moveTo>
                  <a:cubicBezTo>
                    <a:pt x="1" y="0"/>
                    <a:pt x="1" y="1229"/>
                    <a:pt x="778" y="1229"/>
                  </a:cubicBezTo>
                  <a:cubicBezTo>
                    <a:pt x="1580" y="1229"/>
                    <a:pt x="1580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60"/>
            <p:cNvSpPr/>
            <p:nvPr/>
          </p:nvSpPr>
          <p:spPr>
            <a:xfrm>
              <a:off x="4105828" y="4133677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0"/>
                  </a:moveTo>
                  <a:cubicBezTo>
                    <a:pt x="0" y="0"/>
                    <a:pt x="0" y="1228"/>
                    <a:pt x="777" y="1228"/>
                  </a:cubicBezTo>
                  <a:cubicBezTo>
                    <a:pt x="1579" y="1228"/>
                    <a:pt x="1579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60"/>
            <p:cNvSpPr/>
            <p:nvPr/>
          </p:nvSpPr>
          <p:spPr>
            <a:xfrm>
              <a:off x="4039044" y="4197706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3" y="1"/>
                  </a:moveTo>
                  <a:cubicBezTo>
                    <a:pt x="1" y="1"/>
                    <a:pt x="1" y="1229"/>
                    <a:pt x="803" y="1229"/>
                  </a:cubicBezTo>
                  <a:cubicBezTo>
                    <a:pt x="1580" y="1229"/>
                    <a:pt x="1580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60"/>
            <p:cNvSpPr/>
            <p:nvPr/>
          </p:nvSpPr>
          <p:spPr>
            <a:xfrm>
              <a:off x="4108547" y="4197706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60"/>
            <p:cNvSpPr/>
            <p:nvPr/>
          </p:nvSpPr>
          <p:spPr>
            <a:xfrm>
              <a:off x="3773793" y="3759851"/>
              <a:ext cx="401069" cy="332711"/>
            </a:xfrm>
            <a:custGeom>
              <a:avLst/>
              <a:gdLst/>
              <a:ahLst/>
              <a:cxnLst/>
              <a:rect l="l" t="t" r="r" b="b"/>
              <a:pathLst>
                <a:path w="22131" h="18359" extrusionOk="0">
                  <a:moveTo>
                    <a:pt x="5943" y="0"/>
                  </a:moveTo>
                  <a:cubicBezTo>
                    <a:pt x="5934" y="0"/>
                    <a:pt x="5925" y="0"/>
                    <a:pt x="5915" y="0"/>
                  </a:cubicBezTo>
                  <a:cubicBezTo>
                    <a:pt x="4186" y="50"/>
                    <a:pt x="5564" y="2883"/>
                    <a:pt x="5915" y="3559"/>
                  </a:cubicBezTo>
                  <a:cubicBezTo>
                    <a:pt x="5740" y="3710"/>
                    <a:pt x="5589" y="3860"/>
                    <a:pt x="5464" y="4035"/>
                  </a:cubicBezTo>
                  <a:cubicBezTo>
                    <a:pt x="5464" y="4035"/>
                    <a:pt x="0" y="11003"/>
                    <a:pt x="3985" y="15063"/>
                  </a:cubicBezTo>
                  <a:cubicBezTo>
                    <a:pt x="3985" y="15063"/>
                    <a:pt x="4261" y="15414"/>
                    <a:pt x="4787" y="15865"/>
                  </a:cubicBezTo>
                  <a:cubicBezTo>
                    <a:pt x="4787" y="15865"/>
                    <a:pt x="7684" y="18359"/>
                    <a:pt x="12271" y="18359"/>
                  </a:cubicBezTo>
                  <a:cubicBezTo>
                    <a:pt x="13047" y="18359"/>
                    <a:pt x="13871" y="18288"/>
                    <a:pt x="14737" y="18121"/>
                  </a:cubicBezTo>
                  <a:cubicBezTo>
                    <a:pt x="15790" y="17870"/>
                    <a:pt x="16366" y="17494"/>
                    <a:pt x="16366" y="17494"/>
                  </a:cubicBezTo>
                  <a:cubicBezTo>
                    <a:pt x="20276" y="15815"/>
                    <a:pt x="19900" y="10276"/>
                    <a:pt x="19474" y="7569"/>
                  </a:cubicBezTo>
                  <a:cubicBezTo>
                    <a:pt x="19374" y="7018"/>
                    <a:pt x="19173" y="6467"/>
                    <a:pt x="18848" y="5990"/>
                  </a:cubicBezTo>
                  <a:cubicBezTo>
                    <a:pt x="18848" y="5990"/>
                    <a:pt x="22131" y="3384"/>
                    <a:pt x="20326" y="2607"/>
                  </a:cubicBezTo>
                  <a:cubicBezTo>
                    <a:pt x="20092" y="2506"/>
                    <a:pt x="19865" y="2462"/>
                    <a:pt x="19646" y="2462"/>
                  </a:cubicBezTo>
                  <a:cubicBezTo>
                    <a:pt x="18181" y="2462"/>
                    <a:pt x="17118" y="4436"/>
                    <a:pt x="17118" y="4436"/>
                  </a:cubicBezTo>
                  <a:cubicBezTo>
                    <a:pt x="16091" y="3835"/>
                    <a:pt x="14662" y="3259"/>
                    <a:pt x="12782" y="3008"/>
                  </a:cubicBezTo>
                  <a:cubicBezTo>
                    <a:pt x="11368" y="2829"/>
                    <a:pt x="10197" y="2739"/>
                    <a:pt x="9232" y="2739"/>
                  </a:cubicBezTo>
                  <a:cubicBezTo>
                    <a:pt x="8846" y="2739"/>
                    <a:pt x="8493" y="2754"/>
                    <a:pt x="8171" y="2782"/>
                  </a:cubicBezTo>
                  <a:cubicBezTo>
                    <a:pt x="8096" y="2234"/>
                    <a:pt x="7625" y="0"/>
                    <a:pt x="5943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0"/>
            <p:cNvSpPr/>
            <p:nvPr/>
          </p:nvSpPr>
          <p:spPr>
            <a:xfrm>
              <a:off x="3928221" y="3799069"/>
              <a:ext cx="99039" cy="166546"/>
            </a:xfrm>
            <a:custGeom>
              <a:avLst/>
              <a:gdLst/>
              <a:ahLst/>
              <a:cxnLst/>
              <a:rect l="l" t="t" r="r" b="b"/>
              <a:pathLst>
                <a:path w="5465" h="9190" extrusionOk="0">
                  <a:moveTo>
                    <a:pt x="3536" y="1"/>
                  </a:moveTo>
                  <a:cubicBezTo>
                    <a:pt x="3287" y="1"/>
                    <a:pt x="3133" y="17"/>
                    <a:pt x="3133" y="17"/>
                  </a:cubicBezTo>
                  <a:lnTo>
                    <a:pt x="1" y="8137"/>
                  </a:lnTo>
                  <a:lnTo>
                    <a:pt x="5314" y="9190"/>
                  </a:lnTo>
                  <a:lnTo>
                    <a:pt x="5464" y="343"/>
                  </a:lnTo>
                  <a:cubicBezTo>
                    <a:pt x="4739" y="53"/>
                    <a:pt x="3983" y="1"/>
                    <a:pt x="3536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0"/>
            <p:cNvSpPr/>
            <p:nvPr/>
          </p:nvSpPr>
          <p:spPr>
            <a:xfrm>
              <a:off x="4051314" y="3966292"/>
              <a:ext cx="22726" cy="26241"/>
            </a:xfrm>
            <a:custGeom>
              <a:avLst/>
              <a:gdLst/>
              <a:ahLst/>
              <a:cxnLst/>
              <a:rect l="l" t="t" r="r" b="b"/>
              <a:pathLst>
                <a:path w="1254" h="1448" extrusionOk="0">
                  <a:moveTo>
                    <a:pt x="670" y="1"/>
                  </a:moveTo>
                  <a:cubicBezTo>
                    <a:pt x="388" y="1"/>
                    <a:pt x="143" y="258"/>
                    <a:pt x="76" y="614"/>
                  </a:cubicBezTo>
                  <a:cubicBezTo>
                    <a:pt x="1" y="1015"/>
                    <a:pt x="176" y="1391"/>
                    <a:pt x="477" y="1442"/>
                  </a:cubicBezTo>
                  <a:cubicBezTo>
                    <a:pt x="505" y="1446"/>
                    <a:pt x="532" y="1448"/>
                    <a:pt x="559" y="1448"/>
                  </a:cubicBezTo>
                  <a:cubicBezTo>
                    <a:pt x="852" y="1448"/>
                    <a:pt x="1110" y="1207"/>
                    <a:pt x="1179" y="840"/>
                  </a:cubicBezTo>
                  <a:cubicBezTo>
                    <a:pt x="1254" y="439"/>
                    <a:pt x="1078" y="63"/>
                    <a:pt x="778" y="13"/>
                  </a:cubicBezTo>
                  <a:cubicBezTo>
                    <a:pt x="741" y="5"/>
                    <a:pt x="706" y="1"/>
                    <a:pt x="670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60"/>
            <p:cNvSpPr/>
            <p:nvPr/>
          </p:nvSpPr>
          <p:spPr>
            <a:xfrm>
              <a:off x="4051314" y="3965150"/>
              <a:ext cx="22726" cy="28180"/>
            </a:xfrm>
            <a:custGeom>
              <a:avLst/>
              <a:gdLst/>
              <a:ahLst/>
              <a:cxnLst/>
              <a:rect l="l" t="t" r="r" b="b"/>
              <a:pathLst>
                <a:path w="1254" h="1555" fill="none" extrusionOk="0">
                  <a:moveTo>
                    <a:pt x="1179" y="903"/>
                  </a:moveTo>
                  <a:cubicBezTo>
                    <a:pt x="1103" y="1304"/>
                    <a:pt x="803" y="1555"/>
                    <a:pt x="477" y="1505"/>
                  </a:cubicBezTo>
                  <a:cubicBezTo>
                    <a:pt x="176" y="1454"/>
                    <a:pt x="1" y="1078"/>
                    <a:pt x="76" y="677"/>
                  </a:cubicBezTo>
                  <a:cubicBezTo>
                    <a:pt x="151" y="276"/>
                    <a:pt x="452" y="1"/>
                    <a:pt x="778" y="76"/>
                  </a:cubicBezTo>
                  <a:cubicBezTo>
                    <a:pt x="1078" y="126"/>
                    <a:pt x="1254" y="502"/>
                    <a:pt x="1179" y="903"/>
                  </a:cubicBezTo>
                  <a:close/>
                </a:path>
              </a:pathLst>
            </a:custGeom>
            <a:noFill/>
            <a:ln w="5650" cap="flat" cmpd="sng">
              <a:solidFill>
                <a:srgbClr val="171F3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60"/>
            <p:cNvSpPr/>
            <p:nvPr/>
          </p:nvSpPr>
          <p:spPr>
            <a:xfrm>
              <a:off x="3880539" y="3932800"/>
              <a:ext cx="22726" cy="26241"/>
            </a:xfrm>
            <a:custGeom>
              <a:avLst/>
              <a:gdLst/>
              <a:ahLst/>
              <a:cxnLst/>
              <a:rect l="l" t="t" r="r" b="b"/>
              <a:pathLst>
                <a:path w="1254" h="1448" extrusionOk="0">
                  <a:moveTo>
                    <a:pt x="705" y="0"/>
                  </a:moveTo>
                  <a:cubicBezTo>
                    <a:pt x="426" y="0"/>
                    <a:pt x="144" y="262"/>
                    <a:pt x="75" y="608"/>
                  </a:cubicBezTo>
                  <a:cubicBezTo>
                    <a:pt x="0" y="1009"/>
                    <a:pt x="175" y="1385"/>
                    <a:pt x="501" y="1435"/>
                  </a:cubicBezTo>
                  <a:cubicBezTo>
                    <a:pt x="535" y="1443"/>
                    <a:pt x="568" y="1447"/>
                    <a:pt x="601" y="1447"/>
                  </a:cubicBezTo>
                  <a:cubicBezTo>
                    <a:pt x="866" y="1447"/>
                    <a:pt x="1111" y="1190"/>
                    <a:pt x="1178" y="833"/>
                  </a:cubicBezTo>
                  <a:cubicBezTo>
                    <a:pt x="1253" y="432"/>
                    <a:pt x="1078" y="81"/>
                    <a:pt x="777" y="6"/>
                  </a:cubicBezTo>
                  <a:cubicBezTo>
                    <a:pt x="753" y="2"/>
                    <a:pt x="729" y="0"/>
                    <a:pt x="705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0"/>
            <p:cNvSpPr/>
            <p:nvPr/>
          </p:nvSpPr>
          <p:spPr>
            <a:xfrm>
              <a:off x="3880539" y="3932003"/>
              <a:ext cx="22726" cy="28180"/>
            </a:xfrm>
            <a:custGeom>
              <a:avLst/>
              <a:gdLst/>
              <a:ahLst/>
              <a:cxnLst/>
              <a:rect l="l" t="t" r="r" b="b"/>
              <a:pathLst>
                <a:path w="1254" h="1555" fill="none" extrusionOk="0">
                  <a:moveTo>
                    <a:pt x="1178" y="877"/>
                  </a:moveTo>
                  <a:cubicBezTo>
                    <a:pt x="1103" y="1278"/>
                    <a:pt x="802" y="1554"/>
                    <a:pt x="501" y="1479"/>
                  </a:cubicBezTo>
                  <a:cubicBezTo>
                    <a:pt x="175" y="1429"/>
                    <a:pt x="0" y="1053"/>
                    <a:pt x="75" y="652"/>
                  </a:cubicBezTo>
                  <a:cubicBezTo>
                    <a:pt x="150" y="276"/>
                    <a:pt x="476" y="0"/>
                    <a:pt x="777" y="50"/>
                  </a:cubicBezTo>
                  <a:cubicBezTo>
                    <a:pt x="1078" y="125"/>
                    <a:pt x="1253" y="476"/>
                    <a:pt x="1178" y="877"/>
                  </a:cubicBezTo>
                  <a:close/>
                </a:path>
              </a:pathLst>
            </a:custGeom>
            <a:noFill/>
            <a:ln w="5650" cap="flat" cmpd="sng">
              <a:solidFill>
                <a:srgbClr val="171F3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60"/>
            <p:cNvSpPr/>
            <p:nvPr/>
          </p:nvSpPr>
          <p:spPr>
            <a:xfrm>
              <a:off x="3962293" y="4000581"/>
              <a:ext cx="4096" cy="20007"/>
            </a:xfrm>
            <a:custGeom>
              <a:avLst/>
              <a:gdLst/>
              <a:ahLst/>
              <a:cxnLst/>
              <a:rect l="l" t="t" r="r" b="b"/>
              <a:pathLst>
                <a:path w="226" h="1104" extrusionOk="0">
                  <a:moveTo>
                    <a:pt x="226" y="1"/>
                  </a:moveTo>
                  <a:lnTo>
                    <a:pt x="0" y="1103"/>
                  </a:lnTo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60"/>
            <p:cNvSpPr/>
            <p:nvPr/>
          </p:nvSpPr>
          <p:spPr>
            <a:xfrm>
              <a:off x="3962293" y="4000581"/>
              <a:ext cx="4096" cy="20007"/>
            </a:xfrm>
            <a:custGeom>
              <a:avLst/>
              <a:gdLst/>
              <a:ahLst/>
              <a:cxnLst/>
              <a:rect l="l" t="t" r="r" b="b"/>
              <a:pathLst>
                <a:path w="226" h="1104" fill="none" extrusionOk="0">
                  <a:moveTo>
                    <a:pt x="226" y="1"/>
                  </a:moveTo>
                  <a:lnTo>
                    <a:pt x="0" y="1103"/>
                  </a:lnTo>
                </a:path>
              </a:pathLst>
            </a:custGeom>
            <a:noFill/>
            <a:ln w="6275" cap="rnd" cmpd="sng">
              <a:solidFill>
                <a:srgbClr val="171F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60"/>
            <p:cNvSpPr/>
            <p:nvPr/>
          </p:nvSpPr>
          <p:spPr>
            <a:xfrm>
              <a:off x="3841012" y="3848872"/>
              <a:ext cx="50888" cy="19717"/>
            </a:xfrm>
            <a:custGeom>
              <a:avLst/>
              <a:gdLst/>
              <a:ahLst/>
              <a:cxnLst/>
              <a:rect l="l" t="t" r="r" b="b"/>
              <a:pathLst>
                <a:path w="2808" h="1088" extrusionOk="0">
                  <a:moveTo>
                    <a:pt x="552" y="1"/>
                  </a:moveTo>
                  <a:lnTo>
                    <a:pt x="1" y="778"/>
                  </a:lnTo>
                  <a:cubicBezTo>
                    <a:pt x="664" y="932"/>
                    <a:pt x="1346" y="1087"/>
                    <a:pt x="2014" y="1087"/>
                  </a:cubicBezTo>
                  <a:cubicBezTo>
                    <a:pt x="2103" y="1087"/>
                    <a:pt x="2193" y="1084"/>
                    <a:pt x="2281" y="1078"/>
                  </a:cubicBezTo>
                  <a:cubicBezTo>
                    <a:pt x="2407" y="1078"/>
                    <a:pt x="2532" y="1053"/>
                    <a:pt x="2632" y="1003"/>
                  </a:cubicBezTo>
                  <a:cubicBezTo>
                    <a:pt x="2732" y="953"/>
                    <a:pt x="2808" y="853"/>
                    <a:pt x="2757" y="753"/>
                  </a:cubicBezTo>
                  <a:cubicBezTo>
                    <a:pt x="2682" y="652"/>
                    <a:pt x="2507" y="577"/>
                    <a:pt x="2331" y="552"/>
                  </a:cubicBezTo>
                  <a:cubicBezTo>
                    <a:pt x="2106" y="502"/>
                    <a:pt x="1855" y="477"/>
                    <a:pt x="1630" y="427"/>
                  </a:cubicBezTo>
                  <a:cubicBezTo>
                    <a:pt x="1254" y="326"/>
                    <a:pt x="878" y="201"/>
                    <a:pt x="552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60"/>
            <p:cNvSpPr/>
            <p:nvPr/>
          </p:nvSpPr>
          <p:spPr>
            <a:xfrm>
              <a:off x="3841012" y="3848872"/>
              <a:ext cx="50888" cy="20460"/>
            </a:xfrm>
            <a:custGeom>
              <a:avLst/>
              <a:gdLst/>
              <a:ahLst/>
              <a:cxnLst/>
              <a:rect l="l" t="t" r="r" b="b"/>
              <a:pathLst>
                <a:path w="2808" h="1129" fill="none" extrusionOk="0">
                  <a:moveTo>
                    <a:pt x="552" y="1"/>
                  </a:moveTo>
                  <a:cubicBezTo>
                    <a:pt x="878" y="201"/>
                    <a:pt x="1254" y="326"/>
                    <a:pt x="1630" y="427"/>
                  </a:cubicBezTo>
                  <a:cubicBezTo>
                    <a:pt x="1855" y="477"/>
                    <a:pt x="2106" y="502"/>
                    <a:pt x="2331" y="552"/>
                  </a:cubicBezTo>
                  <a:cubicBezTo>
                    <a:pt x="2507" y="577"/>
                    <a:pt x="2682" y="652"/>
                    <a:pt x="2757" y="753"/>
                  </a:cubicBezTo>
                  <a:cubicBezTo>
                    <a:pt x="2808" y="853"/>
                    <a:pt x="2732" y="953"/>
                    <a:pt x="2632" y="1003"/>
                  </a:cubicBezTo>
                  <a:cubicBezTo>
                    <a:pt x="2532" y="1053"/>
                    <a:pt x="2407" y="1078"/>
                    <a:pt x="2281" y="1078"/>
                  </a:cubicBezTo>
                  <a:cubicBezTo>
                    <a:pt x="1529" y="1129"/>
                    <a:pt x="752" y="953"/>
                    <a:pt x="1" y="778"/>
                  </a:cubicBezTo>
                </a:path>
              </a:pathLst>
            </a:custGeom>
            <a:noFill/>
            <a:ln w="7525" cap="flat" cmpd="sng">
              <a:solidFill>
                <a:srgbClr val="171F3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60"/>
            <p:cNvSpPr/>
            <p:nvPr/>
          </p:nvSpPr>
          <p:spPr>
            <a:xfrm>
              <a:off x="3826930" y="3884302"/>
              <a:ext cx="45886" cy="20623"/>
            </a:xfrm>
            <a:custGeom>
              <a:avLst/>
              <a:gdLst/>
              <a:ahLst/>
              <a:cxnLst/>
              <a:rect l="l" t="t" r="r" b="b"/>
              <a:pathLst>
                <a:path w="2532" h="1138" extrusionOk="0">
                  <a:moveTo>
                    <a:pt x="527" y="1"/>
                  </a:moveTo>
                  <a:lnTo>
                    <a:pt x="1" y="853"/>
                  </a:lnTo>
                  <a:cubicBezTo>
                    <a:pt x="500" y="1042"/>
                    <a:pt x="1036" y="1137"/>
                    <a:pt x="1566" y="1137"/>
                  </a:cubicBezTo>
                  <a:cubicBezTo>
                    <a:pt x="1807" y="1137"/>
                    <a:pt x="2046" y="1117"/>
                    <a:pt x="2281" y="1078"/>
                  </a:cubicBezTo>
                  <a:cubicBezTo>
                    <a:pt x="2382" y="1053"/>
                    <a:pt x="2507" y="1028"/>
                    <a:pt x="2507" y="928"/>
                  </a:cubicBezTo>
                  <a:cubicBezTo>
                    <a:pt x="2532" y="828"/>
                    <a:pt x="2407" y="752"/>
                    <a:pt x="2306" y="702"/>
                  </a:cubicBezTo>
                  <a:cubicBezTo>
                    <a:pt x="1981" y="552"/>
                    <a:pt x="1580" y="502"/>
                    <a:pt x="1229" y="402"/>
                  </a:cubicBezTo>
                  <a:cubicBezTo>
                    <a:pt x="978" y="301"/>
                    <a:pt x="727" y="176"/>
                    <a:pt x="527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60"/>
            <p:cNvSpPr/>
            <p:nvPr/>
          </p:nvSpPr>
          <p:spPr>
            <a:xfrm>
              <a:off x="3826930" y="3884302"/>
              <a:ext cx="45886" cy="21819"/>
            </a:xfrm>
            <a:custGeom>
              <a:avLst/>
              <a:gdLst/>
              <a:ahLst/>
              <a:cxnLst/>
              <a:rect l="l" t="t" r="r" b="b"/>
              <a:pathLst>
                <a:path w="2532" h="1204" fill="none" extrusionOk="0">
                  <a:moveTo>
                    <a:pt x="527" y="1"/>
                  </a:moveTo>
                  <a:cubicBezTo>
                    <a:pt x="727" y="176"/>
                    <a:pt x="978" y="301"/>
                    <a:pt x="1229" y="402"/>
                  </a:cubicBezTo>
                  <a:cubicBezTo>
                    <a:pt x="1580" y="502"/>
                    <a:pt x="1981" y="552"/>
                    <a:pt x="2306" y="702"/>
                  </a:cubicBezTo>
                  <a:cubicBezTo>
                    <a:pt x="2407" y="752"/>
                    <a:pt x="2532" y="828"/>
                    <a:pt x="2507" y="928"/>
                  </a:cubicBezTo>
                  <a:cubicBezTo>
                    <a:pt x="2507" y="1028"/>
                    <a:pt x="2382" y="1053"/>
                    <a:pt x="2281" y="1078"/>
                  </a:cubicBezTo>
                  <a:cubicBezTo>
                    <a:pt x="1529" y="1204"/>
                    <a:pt x="727" y="1128"/>
                    <a:pt x="1" y="853"/>
                  </a:cubicBezTo>
                </a:path>
              </a:pathLst>
            </a:custGeom>
            <a:noFill/>
            <a:ln w="6900" cap="flat" cmpd="sng">
              <a:solidFill>
                <a:srgbClr val="171F3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60"/>
            <p:cNvSpPr/>
            <p:nvPr/>
          </p:nvSpPr>
          <p:spPr>
            <a:xfrm>
              <a:off x="3816491" y="3925188"/>
              <a:ext cx="31805" cy="16926"/>
            </a:xfrm>
            <a:custGeom>
              <a:avLst/>
              <a:gdLst/>
              <a:ahLst/>
              <a:cxnLst/>
              <a:rect l="l" t="t" r="r" b="b"/>
              <a:pathLst>
                <a:path w="1755" h="934" extrusionOk="0">
                  <a:moveTo>
                    <a:pt x="276" y="0"/>
                  </a:moveTo>
                  <a:lnTo>
                    <a:pt x="0" y="777"/>
                  </a:lnTo>
                  <a:cubicBezTo>
                    <a:pt x="376" y="882"/>
                    <a:pt x="752" y="934"/>
                    <a:pt x="1143" y="934"/>
                  </a:cubicBezTo>
                  <a:cubicBezTo>
                    <a:pt x="1221" y="934"/>
                    <a:pt x="1299" y="932"/>
                    <a:pt x="1379" y="928"/>
                  </a:cubicBezTo>
                  <a:cubicBezTo>
                    <a:pt x="1454" y="928"/>
                    <a:pt x="1554" y="928"/>
                    <a:pt x="1629" y="877"/>
                  </a:cubicBezTo>
                  <a:cubicBezTo>
                    <a:pt x="1704" y="827"/>
                    <a:pt x="1755" y="752"/>
                    <a:pt x="1730" y="677"/>
                  </a:cubicBezTo>
                  <a:cubicBezTo>
                    <a:pt x="1679" y="602"/>
                    <a:pt x="1579" y="552"/>
                    <a:pt x="1479" y="527"/>
                  </a:cubicBezTo>
                  <a:cubicBezTo>
                    <a:pt x="1053" y="401"/>
                    <a:pt x="652" y="226"/>
                    <a:pt x="276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60"/>
            <p:cNvSpPr/>
            <p:nvPr/>
          </p:nvSpPr>
          <p:spPr>
            <a:xfrm>
              <a:off x="3816491" y="3925188"/>
              <a:ext cx="31805" cy="17271"/>
            </a:xfrm>
            <a:custGeom>
              <a:avLst/>
              <a:gdLst/>
              <a:ahLst/>
              <a:cxnLst/>
              <a:rect l="l" t="t" r="r" b="b"/>
              <a:pathLst>
                <a:path w="1755" h="953" fill="none" extrusionOk="0">
                  <a:moveTo>
                    <a:pt x="276" y="0"/>
                  </a:moveTo>
                  <a:cubicBezTo>
                    <a:pt x="652" y="226"/>
                    <a:pt x="1053" y="401"/>
                    <a:pt x="1479" y="527"/>
                  </a:cubicBezTo>
                  <a:cubicBezTo>
                    <a:pt x="1579" y="552"/>
                    <a:pt x="1679" y="602"/>
                    <a:pt x="1730" y="677"/>
                  </a:cubicBezTo>
                  <a:cubicBezTo>
                    <a:pt x="1755" y="752"/>
                    <a:pt x="1704" y="827"/>
                    <a:pt x="1629" y="877"/>
                  </a:cubicBezTo>
                  <a:cubicBezTo>
                    <a:pt x="1554" y="928"/>
                    <a:pt x="1454" y="928"/>
                    <a:pt x="1379" y="928"/>
                  </a:cubicBezTo>
                  <a:cubicBezTo>
                    <a:pt x="902" y="953"/>
                    <a:pt x="451" y="902"/>
                    <a:pt x="0" y="777"/>
                  </a:cubicBezTo>
                </a:path>
              </a:pathLst>
            </a:custGeom>
            <a:noFill/>
            <a:ln w="6900" cap="flat" cmpd="sng">
              <a:solidFill>
                <a:srgbClr val="171F3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60"/>
            <p:cNvSpPr/>
            <p:nvPr/>
          </p:nvSpPr>
          <p:spPr>
            <a:xfrm>
              <a:off x="4095371" y="3905198"/>
              <a:ext cx="36807" cy="19554"/>
            </a:xfrm>
            <a:custGeom>
              <a:avLst/>
              <a:gdLst/>
              <a:ahLst/>
              <a:cxnLst/>
              <a:rect l="l" t="t" r="r" b="b"/>
              <a:pathLst>
                <a:path w="2031" h="1079" extrusionOk="0">
                  <a:moveTo>
                    <a:pt x="1855" y="0"/>
                  </a:moveTo>
                  <a:cubicBezTo>
                    <a:pt x="1329" y="51"/>
                    <a:pt x="828" y="76"/>
                    <a:pt x="301" y="76"/>
                  </a:cubicBezTo>
                  <a:cubicBezTo>
                    <a:pt x="201" y="76"/>
                    <a:pt x="101" y="76"/>
                    <a:pt x="51" y="151"/>
                  </a:cubicBezTo>
                  <a:cubicBezTo>
                    <a:pt x="1" y="251"/>
                    <a:pt x="76" y="351"/>
                    <a:pt x="176" y="427"/>
                  </a:cubicBezTo>
                  <a:cubicBezTo>
                    <a:pt x="703" y="828"/>
                    <a:pt x="1379" y="953"/>
                    <a:pt x="2031" y="1078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60"/>
            <p:cNvSpPr/>
            <p:nvPr/>
          </p:nvSpPr>
          <p:spPr>
            <a:xfrm>
              <a:off x="4095371" y="3905198"/>
              <a:ext cx="36807" cy="19554"/>
            </a:xfrm>
            <a:custGeom>
              <a:avLst/>
              <a:gdLst/>
              <a:ahLst/>
              <a:cxnLst/>
              <a:rect l="l" t="t" r="r" b="b"/>
              <a:pathLst>
                <a:path w="2031" h="1079" fill="none" extrusionOk="0">
                  <a:moveTo>
                    <a:pt x="1855" y="0"/>
                  </a:moveTo>
                  <a:cubicBezTo>
                    <a:pt x="1329" y="51"/>
                    <a:pt x="828" y="76"/>
                    <a:pt x="301" y="76"/>
                  </a:cubicBezTo>
                  <a:cubicBezTo>
                    <a:pt x="201" y="76"/>
                    <a:pt x="101" y="76"/>
                    <a:pt x="51" y="151"/>
                  </a:cubicBezTo>
                  <a:cubicBezTo>
                    <a:pt x="1" y="251"/>
                    <a:pt x="76" y="351"/>
                    <a:pt x="176" y="427"/>
                  </a:cubicBezTo>
                  <a:cubicBezTo>
                    <a:pt x="703" y="828"/>
                    <a:pt x="1379" y="953"/>
                    <a:pt x="2031" y="1078"/>
                  </a:cubicBezTo>
                </a:path>
              </a:pathLst>
            </a:custGeom>
            <a:noFill/>
            <a:ln w="6275" cap="flat" cmpd="sng">
              <a:solidFill>
                <a:srgbClr val="171F3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60"/>
            <p:cNvSpPr/>
            <p:nvPr/>
          </p:nvSpPr>
          <p:spPr>
            <a:xfrm>
              <a:off x="4100826" y="3943348"/>
              <a:ext cx="34088" cy="22726"/>
            </a:xfrm>
            <a:custGeom>
              <a:avLst/>
              <a:gdLst/>
              <a:ahLst/>
              <a:cxnLst/>
              <a:rect l="l" t="t" r="r" b="b"/>
              <a:pathLst>
                <a:path w="1881" h="1254" extrusionOk="0">
                  <a:moveTo>
                    <a:pt x="276" y="1"/>
                  </a:moveTo>
                  <a:cubicBezTo>
                    <a:pt x="201" y="1"/>
                    <a:pt x="101" y="26"/>
                    <a:pt x="51" y="76"/>
                  </a:cubicBezTo>
                  <a:cubicBezTo>
                    <a:pt x="0" y="151"/>
                    <a:pt x="0" y="251"/>
                    <a:pt x="26" y="327"/>
                  </a:cubicBezTo>
                  <a:cubicBezTo>
                    <a:pt x="76" y="402"/>
                    <a:pt x="151" y="452"/>
                    <a:pt x="226" y="502"/>
                  </a:cubicBezTo>
                  <a:cubicBezTo>
                    <a:pt x="627" y="803"/>
                    <a:pt x="1103" y="1028"/>
                    <a:pt x="1605" y="1129"/>
                  </a:cubicBezTo>
                  <a:cubicBezTo>
                    <a:pt x="1680" y="1154"/>
                    <a:pt x="1780" y="1179"/>
                    <a:pt x="1830" y="1254"/>
                  </a:cubicBezTo>
                  <a:lnTo>
                    <a:pt x="1880" y="126"/>
                  </a:lnTo>
                  <a:lnTo>
                    <a:pt x="1880" y="126"/>
                  </a:lnTo>
                  <a:cubicBezTo>
                    <a:pt x="1785" y="144"/>
                    <a:pt x="1689" y="152"/>
                    <a:pt x="1593" y="152"/>
                  </a:cubicBezTo>
                  <a:cubicBezTo>
                    <a:pt x="1162" y="152"/>
                    <a:pt x="727" y="1"/>
                    <a:pt x="276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60"/>
            <p:cNvSpPr/>
            <p:nvPr/>
          </p:nvSpPr>
          <p:spPr>
            <a:xfrm>
              <a:off x="4100826" y="3943348"/>
              <a:ext cx="34088" cy="22726"/>
            </a:xfrm>
            <a:custGeom>
              <a:avLst/>
              <a:gdLst/>
              <a:ahLst/>
              <a:cxnLst/>
              <a:rect l="l" t="t" r="r" b="b"/>
              <a:pathLst>
                <a:path w="1881" h="1254" fill="none" extrusionOk="0">
                  <a:moveTo>
                    <a:pt x="1880" y="126"/>
                  </a:moveTo>
                  <a:cubicBezTo>
                    <a:pt x="1354" y="226"/>
                    <a:pt x="828" y="1"/>
                    <a:pt x="276" y="1"/>
                  </a:cubicBezTo>
                  <a:cubicBezTo>
                    <a:pt x="201" y="1"/>
                    <a:pt x="101" y="26"/>
                    <a:pt x="51" y="76"/>
                  </a:cubicBezTo>
                  <a:cubicBezTo>
                    <a:pt x="0" y="151"/>
                    <a:pt x="0" y="251"/>
                    <a:pt x="26" y="327"/>
                  </a:cubicBezTo>
                  <a:cubicBezTo>
                    <a:pt x="76" y="402"/>
                    <a:pt x="151" y="452"/>
                    <a:pt x="226" y="502"/>
                  </a:cubicBezTo>
                  <a:cubicBezTo>
                    <a:pt x="627" y="803"/>
                    <a:pt x="1103" y="1028"/>
                    <a:pt x="1605" y="1129"/>
                  </a:cubicBezTo>
                  <a:cubicBezTo>
                    <a:pt x="1680" y="1154"/>
                    <a:pt x="1780" y="1179"/>
                    <a:pt x="1830" y="1254"/>
                  </a:cubicBezTo>
                </a:path>
              </a:pathLst>
            </a:custGeom>
            <a:noFill/>
            <a:ln w="6275" cap="flat" cmpd="sng">
              <a:solidFill>
                <a:srgbClr val="171F3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60"/>
            <p:cNvSpPr/>
            <p:nvPr/>
          </p:nvSpPr>
          <p:spPr>
            <a:xfrm>
              <a:off x="4110812" y="3981515"/>
              <a:ext cx="21819" cy="14081"/>
            </a:xfrm>
            <a:custGeom>
              <a:avLst/>
              <a:gdLst/>
              <a:ahLst/>
              <a:cxnLst/>
              <a:rect l="l" t="t" r="r" b="b"/>
              <a:pathLst>
                <a:path w="1204" h="777" extrusionOk="0">
                  <a:moveTo>
                    <a:pt x="51" y="0"/>
                  </a:moveTo>
                  <a:cubicBezTo>
                    <a:pt x="1" y="75"/>
                    <a:pt x="1" y="175"/>
                    <a:pt x="51" y="251"/>
                  </a:cubicBezTo>
                  <a:cubicBezTo>
                    <a:pt x="101" y="351"/>
                    <a:pt x="176" y="401"/>
                    <a:pt x="277" y="451"/>
                  </a:cubicBezTo>
                  <a:cubicBezTo>
                    <a:pt x="527" y="627"/>
                    <a:pt x="853" y="727"/>
                    <a:pt x="1179" y="777"/>
                  </a:cubicBezTo>
                  <a:lnTo>
                    <a:pt x="1204" y="75"/>
                  </a:lnTo>
                  <a:lnTo>
                    <a:pt x="1204" y="75"/>
                  </a:lnTo>
                  <a:cubicBezTo>
                    <a:pt x="1079" y="92"/>
                    <a:pt x="950" y="100"/>
                    <a:pt x="821" y="100"/>
                  </a:cubicBezTo>
                  <a:cubicBezTo>
                    <a:pt x="563" y="100"/>
                    <a:pt x="302" y="67"/>
                    <a:pt x="51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60"/>
            <p:cNvSpPr/>
            <p:nvPr/>
          </p:nvSpPr>
          <p:spPr>
            <a:xfrm>
              <a:off x="4110812" y="3981515"/>
              <a:ext cx="21819" cy="14081"/>
            </a:xfrm>
            <a:custGeom>
              <a:avLst/>
              <a:gdLst/>
              <a:ahLst/>
              <a:cxnLst/>
              <a:rect l="l" t="t" r="r" b="b"/>
              <a:pathLst>
                <a:path w="1204" h="777" fill="none" extrusionOk="0">
                  <a:moveTo>
                    <a:pt x="1204" y="75"/>
                  </a:moveTo>
                  <a:cubicBezTo>
                    <a:pt x="828" y="125"/>
                    <a:pt x="427" y="100"/>
                    <a:pt x="51" y="0"/>
                  </a:cubicBezTo>
                  <a:cubicBezTo>
                    <a:pt x="1" y="75"/>
                    <a:pt x="1" y="175"/>
                    <a:pt x="51" y="251"/>
                  </a:cubicBezTo>
                  <a:cubicBezTo>
                    <a:pt x="101" y="351"/>
                    <a:pt x="176" y="401"/>
                    <a:pt x="277" y="451"/>
                  </a:cubicBezTo>
                  <a:cubicBezTo>
                    <a:pt x="527" y="627"/>
                    <a:pt x="853" y="727"/>
                    <a:pt x="1179" y="777"/>
                  </a:cubicBezTo>
                </a:path>
              </a:pathLst>
            </a:custGeom>
            <a:noFill/>
            <a:ln w="6275" cap="flat" cmpd="sng">
              <a:solidFill>
                <a:srgbClr val="171F3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60"/>
            <p:cNvSpPr/>
            <p:nvPr/>
          </p:nvSpPr>
          <p:spPr>
            <a:xfrm>
              <a:off x="3919558" y="3945269"/>
              <a:ext cx="112704" cy="61798"/>
            </a:xfrm>
            <a:custGeom>
              <a:avLst/>
              <a:gdLst/>
              <a:ahLst/>
              <a:cxnLst/>
              <a:rect l="l" t="t" r="r" b="b"/>
              <a:pathLst>
                <a:path w="6219" h="3410" extrusionOk="0">
                  <a:moveTo>
                    <a:pt x="766" y="0"/>
                  </a:moveTo>
                  <a:cubicBezTo>
                    <a:pt x="1" y="0"/>
                    <a:pt x="278" y="897"/>
                    <a:pt x="278" y="897"/>
                  </a:cubicBezTo>
                  <a:cubicBezTo>
                    <a:pt x="704" y="2326"/>
                    <a:pt x="1707" y="3003"/>
                    <a:pt x="2208" y="3278"/>
                  </a:cubicBezTo>
                  <a:cubicBezTo>
                    <a:pt x="2353" y="3361"/>
                    <a:pt x="2533" y="3410"/>
                    <a:pt x="2719" y="3410"/>
                  </a:cubicBezTo>
                  <a:cubicBezTo>
                    <a:pt x="2757" y="3410"/>
                    <a:pt x="2796" y="3408"/>
                    <a:pt x="2835" y="3404"/>
                  </a:cubicBezTo>
                  <a:cubicBezTo>
                    <a:pt x="3411" y="3378"/>
                    <a:pt x="4689" y="3153"/>
                    <a:pt x="5817" y="1950"/>
                  </a:cubicBezTo>
                  <a:cubicBezTo>
                    <a:pt x="6218" y="1549"/>
                    <a:pt x="6043" y="1248"/>
                    <a:pt x="5842" y="1073"/>
                  </a:cubicBezTo>
                  <a:cubicBezTo>
                    <a:pt x="5717" y="972"/>
                    <a:pt x="5566" y="897"/>
                    <a:pt x="5416" y="872"/>
                  </a:cubicBezTo>
                  <a:cubicBezTo>
                    <a:pt x="3561" y="421"/>
                    <a:pt x="980" y="20"/>
                    <a:pt x="980" y="20"/>
                  </a:cubicBezTo>
                  <a:cubicBezTo>
                    <a:pt x="901" y="7"/>
                    <a:pt x="830" y="0"/>
                    <a:pt x="766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60"/>
            <p:cNvSpPr/>
            <p:nvPr/>
          </p:nvSpPr>
          <p:spPr>
            <a:xfrm>
              <a:off x="3918688" y="3942441"/>
              <a:ext cx="113574" cy="64969"/>
            </a:xfrm>
            <a:custGeom>
              <a:avLst/>
              <a:gdLst/>
              <a:ahLst/>
              <a:cxnLst/>
              <a:rect l="l" t="t" r="r" b="b"/>
              <a:pathLst>
                <a:path w="6267" h="3585" fill="none" extrusionOk="0">
                  <a:moveTo>
                    <a:pt x="1028" y="176"/>
                  </a:moveTo>
                  <a:cubicBezTo>
                    <a:pt x="1028" y="176"/>
                    <a:pt x="3609" y="577"/>
                    <a:pt x="5464" y="1028"/>
                  </a:cubicBezTo>
                  <a:cubicBezTo>
                    <a:pt x="5614" y="1053"/>
                    <a:pt x="5765" y="1128"/>
                    <a:pt x="5890" y="1229"/>
                  </a:cubicBezTo>
                  <a:cubicBezTo>
                    <a:pt x="6091" y="1404"/>
                    <a:pt x="6266" y="1705"/>
                    <a:pt x="5865" y="2106"/>
                  </a:cubicBezTo>
                  <a:cubicBezTo>
                    <a:pt x="4737" y="3309"/>
                    <a:pt x="3459" y="3534"/>
                    <a:pt x="2883" y="3560"/>
                  </a:cubicBezTo>
                  <a:cubicBezTo>
                    <a:pt x="2657" y="3585"/>
                    <a:pt x="2431" y="3534"/>
                    <a:pt x="2256" y="3434"/>
                  </a:cubicBezTo>
                  <a:cubicBezTo>
                    <a:pt x="1755" y="3159"/>
                    <a:pt x="752" y="2482"/>
                    <a:pt x="326" y="1053"/>
                  </a:cubicBezTo>
                  <a:cubicBezTo>
                    <a:pt x="326" y="1053"/>
                    <a:pt x="0" y="1"/>
                    <a:pt x="1028" y="176"/>
                  </a:cubicBezTo>
                  <a:close/>
                </a:path>
              </a:pathLst>
            </a:custGeom>
            <a:noFill/>
            <a:ln w="4375" cap="flat" cmpd="sng">
              <a:solidFill>
                <a:srgbClr val="171F3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60"/>
            <p:cNvSpPr/>
            <p:nvPr/>
          </p:nvSpPr>
          <p:spPr>
            <a:xfrm>
              <a:off x="3878255" y="3777140"/>
              <a:ext cx="30899" cy="39471"/>
            </a:xfrm>
            <a:custGeom>
              <a:avLst/>
              <a:gdLst/>
              <a:ahLst/>
              <a:cxnLst/>
              <a:rect l="l" t="t" r="r" b="b"/>
              <a:pathLst>
                <a:path w="1705" h="2178" extrusionOk="0">
                  <a:moveTo>
                    <a:pt x="670" y="1"/>
                  </a:moveTo>
                  <a:cubicBezTo>
                    <a:pt x="622" y="1"/>
                    <a:pt x="574" y="8"/>
                    <a:pt x="527" y="24"/>
                  </a:cubicBezTo>
                  <a:cubicBezTo>
                    <a:pt x="151" y="149"/>
                    <a:pt x="1" y="701"/>
                    <a:pt x="176" y="1302"/>
                  </a:cubicBezTo>
                  <a:cubicBezTo>
                    <a:pt x="330" y="1807"/>
                    <a:pt x="695" y="2177"/>
                    <a:pt x="1036" y="2177"/>
                  </a:cubicBezTo>
                  <a:cubicBezTo>
                    <a:pt x="1084" y="2177"/>
                    <a:pt x="1132" y="2170"/>
                    <a:pt x="1179" y="2154"/>
                  </a:cubicBezTo>
                  <a:cubicBezTo>
                    <a:pt x="1555" y="2029"/>
                    <a:pt x="1705" y="1477"/>
                    <a:pt x="1530" y="876"/>
                  </a:cubicBezTo>
                  <a:cubicBezTo>
                    <a:pt x="1376" y="371"/>
                    <a:pt x="1011" y="1"/>
                    <a:pt x="670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0"/>
            <p:cNvSpPr/>
            <p:nvPr/>
          </p:nvSpPr>
          <p:spPr>
            <a:xfrm>
              <a:off x="4098108" y="3820001"/>
              <a:ext cx="36807" cy="35049"/>
            </a:xfrm>
            <a:custGeom>
              <a:avLst/>
              <a:gdLst/>
              <a:ahLst/>
              <a:cxnLst/>
              <a:rect l="l" t="t" r="r" b="b"/>
              <a:pathLst>
                <a:path w="2031" h="1934" extrusionOk="0">
                  <a:moveTo>
                    <a:pt x="1392" y="1"/>
                  </a:moveTo>
                  <a:cubicBezTo>
                    <a:pt x="1103" y="1"/>
                    <a:pt x="754" y="186"/>
                    <a:pt x="476" y="516"/>
                  </a:cubicBezTo>
                  <a:cubicBezTo>
                    <a:pt x="75" y="992"/>
                    <a:pt x="0" y="1594"/>
                    <a:pt x="301" y="1819"/>
                  </a:cubicBezTo>
                  <a:cubicBezTo>
                    <a:pt x="394" y="1896"/>
                    <a:pt x="512" y="1933"/>
                    <a:pt x="644" y="1933"/>
                  </a:cubicBezTo>
                  <a:cubicBezTo>
                    <a:pt x="940" y="1933"/>
                    <a:pt x="1302" y="1748"/>
                    <a:pt x="1579" y="1418"/>
                  </a:cubicBezTo>
                  <a:cubicBezTo>
                    <a:pt x="1955" y="942"/>
                    <a:pt x="2030" y="366"/>
                    <a:pt x="1729" y="115"/>
                  </a:cubicBezTo>
                  <a:cubicBezTo>
                    <a:pt x="1637" y="38"/>
                    <a:pt x="1520" y="1"/>
                    <a:pt x="1392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2" name="Google Shape;2942;p60"/>
          <p:cNvGrpSpPr/>
          <p:nvPr/>
        </p:nvGrpSpPr>
        <p:grpSpPr>
          <a:xfrm>
            <a:off x="1494274" y="3568076"/>
            <a:ext cx="603631" cy="708591"/>
            <a:chOff x="3279591" y="3708961"/>
            <a:chExt cx="462411" cy="542815"/>
          </a:xfrm>
        </p:grpSpPr>
        <p:sp>
          <p:nvSpPr>
            <p:cNvPr id="2943" name="Google Shape;2943;p60"/>
            <p:cNvSpPr/>
            <p:nvPr/>
          </p:nvSpPr>
          <p:spPr>
            <a:xfrm>
              <a:off x="3414500" y="3987858"/>
              <a:ext cx="214860" cy="263918"/>
            </a:xfrm>
            <a:custGeom>
              <a:avLst/>
              <a:gdLst/>
              <a:ahLst/>
              <a:cxnLst/>
              <a:rect l="l" t="t" r="r" b="b"/>
              <a:pathLst>
                <a:path w="11856" h="14563" extrusionOk="0">
                  <a:moveTo>
                    <a:pt x="6367" y="1"/>
                  </a:moveTo>
                  <a:cubicBezTo>
                    <a:pt x="2883" y="1"/>
                    <a:pt x="702" y="2206"/>
                    <a:pt x="702" y="4487"/>
                  </a:cubicBezTo>
                  <a:cubicBezTo>
                    <a:pt x="702" y="8873"/>
                    <a:pt x="6066" y="8873"/>
                    <a:pt x="6066" y="9876"/>
                  </a:cubicBezTo>
                  <a:cubicBezTo>
                    <a:pt x="6066" y="10176"/>
                    <a:pt x="5765" y="10477"/>
                    <a:pt x="5264" y="10477"/>
                  </a:cubicBezTo>
                  <a:cubicBezTo>
                    <a:pt x="3284" y="10477"/>
                    <a:pt x="1880" y="9174"/>
                    <a:pt x="1880" y="9174"/>
                  </a:cubicBezTo>
                  <a:lnTo>
                    <a:pt x="1" y="12156"/>
                  </a:lnTo>
                  <a:cubicBezTo>
                    <a:pt x="1" y="12156"/>
                    <a:pt x="1780" y="14562"/>
                    <a:pt x="6166" y="14562"/>
                  </a:cubicBezTo>
                  <a:cubicBezTo>
                    <a:pt x="9650" y="14562"/>
                    <a:pt x="11855" y="12357"/>
                    <a:pt x="11855" y="10076"/>
                  </a:cubicBezTo>
                  <a:cubicBezTo>
                    <a:pt x="11855" y="5690"/>
                    <a:pt x="6467" y="5690"/>
                    <a:pt x="6467" y="4688"/>
                  </a:cubicBezTo>
                  <a:cubicBezTo>
                    <a:pt x="6467" y="4387"/>
                    <a:pt x="6768" y="4086"/>
                    <a:pt x="7269" y="4086"/>
                  </a:cubicBezTo>
                  <a:cubicBezTo>
                    <a:pt x="8672" y="4086"/>
                    <a:pt x="9850" y="5189"/>
                    <a:pt x="9850" y="5189"/>
                  </a:cubicBezTo>
                  <a:lnTo>
                    <a:pt x="11755" y="2206"/>
                  </a:lnTo>
                  <a:cubicBezTo>
                    <a:pt x="11755" y="2206"/>
                    <a:pt x="9951" y="1"/>
                    <a:pt x="6367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0"/>
            <p:cNvSpPr/>
            <p:nvPr/>
          </p:nvSpPr>
          <p:spPr>
            <a:xfrm>
              <a:off x="3496254" y="4048281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1" y="0"/>
                    <a:pt x="1" y="928"/>
                    <a:pt x="577" y="928"/>
                  </a:cubicBezTo>
                  <a:cubicBezTo>
                    <a:pt x="1179" y="928"/>
                    <a:pt x="1179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0"/>
            <p:cNvSpPr/>
            <p:nvPr/>
          </p:nvSpPr>
          <p:spPr>
            <a:xfrm>
              <a:off x="3439945" y="4065534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1"/>
                  </a:moveTo>
                  <a:cubicBezTo>
                    <a:pt x="0" y="1"/>
                    <a:pt x="0" y="903"/>
                    <a:pt x="602" y="903"/>
                  </a:cubicBezTo>
                  <a:cubicBezTo>
                    <a:pt x="1203" y="903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0"/>
            <p:cNvSpPr/>
            <p:nvPr/>
          </p:nvSpPr>
          <p:spPr>
            <a:xfrm>
              <a:off x="3484003" y="4098246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0" y="0"/>
                    <a:pt x="0" y="927"/>
                    <a:pt x="577" y="927"/>
                  </a:cubicBezTo>
                  <a:cubicBezTo>
                    <a:pt x="1178" y="927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60"/>
            <p:cNvSpPr/>
            <p:nvPr/>
          </p:nvSpPr>
          <p:spPr>
            <a:xfrm>
              <a:off x="3552128" y="4112781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1" y="0"/>
                    <a:pt x="1" y="927"/>
                    <a:pt x="602" y="927"/>
                  </a:cubicBezTo>
                  <a:cubicBezTo>
                    <a:pt x="1179" y="927"/>
                    <a:pt x="1179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60"/>
            <p:cNvSpPr/>
            <p:nvPr/>
          </p:nvSpPr>
          <p:spPr>
            <a:xfrm>
              <a:off x="3538499" y="4158198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0"/>
                  </a:moveTo>
                  <a:cubicBezTo>
                    <a:pt x="26" y="0"/>
                    <a:pt x="1" y="903"/>
                    <a:pt x="602" y="903"/>
                  </a:cubicBezTo>
                  <a:cubicBezTo>
                    <a:pt x="1204" y="903"/>
                    <a:pt x="1204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60"/>
            <p:cNvSpPr/>
            <p:nvPr/>
          </p:nvSpPr>
          <p:spPr>
            <a:xfrm>
              <a:off x="3589824" y="4160463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60"/>
            <p:cNvSpPr/>
            <p:nvPr/>
          </p:nvSpPr>
          <p:spPr>
            <a:xfrm>
              <a:off x="3544860" y="4219055"/>
              <a:ext cx="21366" cy="16383"/>
            </a:xfrm>
            <a:custGeom>
              <a:avLst/>
              <a:gdLst/>
              <a:ahLst/>
              <a:cxnLst/>
              <a:rect l="l" t="t" r="r" b="b"/>
              <a:pathLst>
                <a:path w="1179" h="904" extrusionOk="0">
                  <a:moveTo>
                    <a:pt x="602" y="1"/>
                  </a:moveTo>
                  <a:cubicBezTo>
                    <a:pt x="1" y="1"/>
                    <a:pt x="1" y="903"/>
                    <a:pt x="602" y="903"/>
                  </a:cubicBezTo>
                  <a:cubicBezTo>
                    <a:pt x="1179" y="903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60"/>
            <p:cNvSpPr/>
            <p:nvPr/>
          </p:nvSpPr>
          <p:spPr>
            <a:xfrm>
              <a:off x="3487627" y="4193175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1" y="0"/>
                    <a:pt x="1" y="928"/>
                    <a:pt x="602" y="928"/>
                  </a:cubicBezTo>
                  <a:cubicBezTo>
                    <a:pt x="1179" y="928"/>
                    <a:pt x="1179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0"/>
            <p:cNvSpPr/>
            <p:nvPr/>
          </p:nvSpPr>
          <p:spPr>
            <a:xfrm>
              <a:off x="3435396" y="4194535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1" y="0"/>
                    <a:pt x="1" y="928"/>
                    <a:pt x="577" y="928"/>
                  </a:cubicBezTo>
                  <a:cubicBezTo>
                    <a:pt x="1178" y="928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0"/>
            <p:cNvSpPr/>
            <p:nvPr/>
          </p:nvSpPr>
          <p:spPr>
            <a:xfrm>
              <a:off x="3575289" y="4039654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1" y="0"/>
                    <a:pt x="1" y="927"/>
                    <a:pt x="602" y="927"/>
                  </a:cubicBezTo>
                  <a:cubicBezTo>
                    <a:pt x="1179" y="927"/>
                    <a:pt x="1179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60"/>
            <p:cNvSpPr/>
            <p:nvPr/>
          </p:nvSpPr>
          <p:spPr>
            <a:xfrm>
              <a:off x="3279591" y="3814347"/>
              <a:ext cx="71330" cy="62776"/>
            </a:xfrm>
            <a:custGeom>
              <a:avLst/>
              <a:gdLst/>
              <a:ahLst/>
              <a:cxnLst/>
              <a:rect l="l" t="t" r="r" b="b"/>
              <a:pathLst>
                <a:path w="3936" h="3464" extrusionOk="0">
                  <a:moveTo>
                    <a:pt x="3084" y="1"/>
                  </a:moveTo>
                  <a:lnTo>
                    <a:pt x="3084" y="1"/>
                  </a:lnTo>
                  <a:cubicBezTo>
                    <a:pt x="2582" y="1028"/>
                    <a:pt x="1229" y="1229"/>
                    <a:pt x="452" y="2056"/>
                  </a:cubicBezTo>
                  <a:cubicBezTo>
                    <a:pt x="176" y="2357"/>
                    <a:pt x="1" y="2858"/>
                    <a:pt x="277" y="3184"/>
                  </a:cubicBezTo>
                  <a:cubicBezTo>
                    <a:pt x="377" y="3309"/>
                    <a:pt x="552" y="3384"/>
                    <a:pt x="703" y="3409"/>
                  </a:cubicBezTo>
                  <a:cubicBezTo>
                    <a:pt x="854" y="3444"/>
                    <a:pt x="1005" y="3463"/>
                    <a:pt x="1154" y="3463"/>
                  </a:cubicBezTo>
                  <a:cubicBezTo>
                    <a:pt x="1326" y="3463"/>
                    <a:pt x="1494" y="3438"/>
                    <a:pt x="1655" y="3384"/>
                  </a:cubicBezTo>
                  <a:cubicBezTo>
                    <a:pt x="3936" y="3134"/>
                    <a:pt x="3084" y="1"/>
                    <a:pt x="3084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60"/>
            <p:cNvSpPr/>
            <p:nvPr/>
          </p:nvSpPr>
          <p:spPr>
            <a:xfrm>
              <a:off x="3670237" y="3823445"/>
              <a:ext cx="71765" cy="64063"/>
            </a:xfrm>
            <a:custGeom>
              <a:avLst/>
              <a:gdLst/>
              <a:ahLst/>
              <a:cxnLst/>
              <a:rect l="l" t="t" r="r" b="b"/>
              <a:pathLst>
                <a:path w="3960" h="3535" extrusionOk="0">
                  <a:moveTo>
                    <a:pt x="1002" y="0"/>
                  </a:moveTo>
                  <a:lnTo>
                    <a:pt x="1002" y="0"/>
                  </a:lnTo>
                  <a:cubicBezTo>
                    <a:pt x="1002" y="0"/>
                    <a:pt x="0" y="3083"/>
                    <a:pt x="2281" y="3434"/>
                  </a:cubicBezTo>
                  <a:cubicBezTo>
                    <a:pt x="2481" y="3501"/>
                    <a:pt x="2693" y="3534"/>
                    <a:pt x="2908" y="3534"/>
                  </a:cubicBezTo>
                  <a:cubicBezTo>
                    <a:pt x="3016" y="3534"/>
                    <a:pt x="3124" y="3526"/>
                    <a:pt x="3233" y="3509"/>
                  </a:cubicBezTo>
                  <a:cubicBezTo>
                    <a:pt x="3383" y="3484"/>
                    <a:pt x="3559" y="3434"/>
                    <a:pt x="3659" y="3308"/>
                  </a:cubicBezTo>
                  <a:cubicBezTo>
                    <a:pt x="3960" y="3008"/>
                    <a:pt x="3810" y="2481"/>
                    <a:pt x="3534" y="2156"/>
                  </a:cubicBezTo>
                  <a:cubicBezTo>
                    <a:pt x="2807" y="1303"/>
                    <a:pt x="1454" y="1028"/>
                    <a:pt x="1002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0"/>
            <p:cNvSpPr/>
            <p:nvPr/>
          </p:nvSpPr>
          <p:spPr>
            <a:xfrm>
              <a:off x="3317305" y="3708961"/>
              <a:ext cx="384723" cy="322671"/>
            </a:xfrm>
            <a:custGeom>
              <a:avLst/>
              <a:gdLst/>
              <a:ahLst/>
              <a:cxnLst/>
              <a:rect l="l" t="t" r="r" b="b"/>
              <a:pathLst>
                <a:path w="21229" h="17805" extrusionOk="0">
                  <a:moveTo>
                    <a:pt x="10895" y="1"/>
                  </a:moveTo>
                  <a:cubicBezTo>
                    <a:pt x="10881" y="1"/>
                    <a:pt x="10867" y="1"/>
                    <a:pt x="10852" y="1"/>
                  </a:cubicBezTo>
                  <a:cubicBezTo>
                    <a:pt x="10201" y="1"/>
                    <a:pt x="9975" y="528"/>
                    <a:pt x="9975" y="528"/>
                  </a:cubicBezTo>
                  <a:cubicBezTo>
                    <a:pt x="9817" y="439"/>
                    <a:pt x="9638" y="398"/>
                    <a:pt x="9456" y="398"/>
                  </a:cubicBezTo>
                  <a:cubicBezTo>
                    <a:pt x="8917" y="398"/>
                    <a:pt x="8352" y="755"/>
                    <a:pt x="8221" y="1280"/>
                  </a:cubicBezTo>
                  <a:cubicBezTo>
                    <a:pt x="7892" y="1049"/>
                    <a:pt x="7476" y="927"/>
                    <a:pt x="7066" y="927"/>
                  </a:cubicBezTo>
                  <a:cubicBezTo>
                    <a:pt x="6852" y="927"/>
                    <a:pt x="6639" y="960"/>
                    <a:pt x="6441" y="1029"/>
                  </a:cubicBezTo>
                  <a:cubicBezTo>
                    <a:pt x="5865" y="1229"/>
                    <a:pt x="5389" y="1756"/>
                    <a:pt x="5238" y="2357"/>
                  </a:cubicBezTo>
                  <a:cubicBezTo>
                    <a:pt x="5061" y="2310"/>
                    <a:pt x="4876" y="2286"/>
                    <a:pt x="4691" y="2286"/>
                  </a:cubicBezTo>
                  <a:cubicBezTo>
                    <a:pt x="4194" y="2286"/>
                    <a:pt x="3692" y="2455"/>
                    <a:pt x="3308" y="2783"/>
                  </a:cubicBezTo>
                  <a:cubicBezTo>
                    <a:pt x="2807" y="3209"/>
                    <a:pt x="2506" y="3936"/>
                    <a:pt x="2582" y="4613"/>
                  </a:cubicBezTo>
                  <a:cubicBezTo>
                    <a:pt x="1805" y="4613"/>
                    <a:pt x="1053" y="5064"/>
                    <a:pt x="727" y="5741"/>
                  </a:cubicBezTo>
                  <a:cubicBezTo>
                    <a:pt x="376" y="6417"/>
                    <a:pt x="451" y="7295"/>
                    <a:pt x="902" y="7921"/>
                  </a:cubicBezTo>
                  <a:cubicBezTo>
                    <a:pt x="401" y="8172"/>
                    <a:pt x="50" y="8698"/>
                    <a:pt x="25" y="9275"/>
                  </a:cubicBezTo>
                  <a:cubicBezTo>
                    <a:pt x="0" y="9826"/>
                    <a:pt x="301" y="10402"/>
                    <a:pt x="777" y="10703"/>
                  </a:cubicBezTo>
                  <a:cubicBezTo>
                    <a:pt x="276" y="11229"/>
                    <a:pt x="125" y="12057"/>
                    <a:pt x="401" y="12733"/>
                  </a:cubicBezTo>
                  <a:cubicBezTo>
                    <a:pt x="702" y="13385"/>
                    <a:pt x="1379" y="13861"/>
                    <a:pt x="2105" y="13886"/>
                  </a:cubicBezTo>
                  <a:cubicBezTo>
                    <a:pt x="2080" y="14488"/>
                    <a:pt x="2381" y="15089"/>
                    <a:pt x="2882" y="15440"/>
                  </a:cubicBezTo>
                  <a:cubicBezTo>
                    <a:pt x="3193" y="15657"/>
                    <a:pt x="3561" y="15769"/>
                    <a:pt x="3933" y="15769"/>
                  </a:cubicBezTo>
                  <a:cubicBezTo>
                    <a:pt x="4162" y="15769"/>
                    <a:pt x="4392" y="15726"/>
                    <a:pt x="4612" y="15641"/>
                  </a:cubicBezTo>
                  <a:cubicBezTo>
                    <a:pt x="4812" y="16392"/>
                    <a:pt x="5389" y="16994"/>
                    <a:pt x="6116" y="17295"/>
                  </a:cubicBezTo>
                  <a:cubicBezTo>
                    <a:pt x="6395" y="17405"/>
                    <a:pt x="6695" y="17459"/>
                    <a:pt x="6997" y="17459"/>
                  </a:cubicBezTo>
                  <a:cubicBezTo>
                    <a:pt x="7453" y="17459"/>
                    <a:pt x="7914" y="17335"/>
                    <a:pt x="8321" y="17094"/>
                  </a:cubicBezTo>
                  <a:cubicBezTo>
                    <a:pt x="8321" y="17094"/>
                    <a:pt x="9136" y="17804"/>
                    <a:pt x="10441" y="17804"/>
                  </a:cubicBezTo>
                  <a:cubicBezTo>
                    <a:pt x="11050" y="17804"/>
                    <a:pt x="11767" y="17649"/>
                    <a:pt x="12557" y="17194"/>
                  </a:cubicBezTo>
                  <a:cubicBezTo>
                    <a:pt x="12967" y="17473"/>
                    <a:pt x="13474" y="17623"/>
                    <a:pt x="13979" y="17623"/>
                  </a:cubicBezTo>
                  <a:cubicBezTo>
                    <a:pt x="14245" y="17623"/>
                    <a:pt x="14511" y="17582"/>
                    <a:pt x="14762" y="17495"/>
                  </a:cubicBezTo>
                  <a:cubicBezTo>
                    <a:pt x="15464" y="17270"/>
                    <a:pt x="16065" y="16668"/>
                    <a:pt x="16341" y="15941"/>
                  </a:cubicBezTo>
                  <a:cubicBezTo>
                    <a:pt x="16564" y="16048"/>
                    <a:pt x="16815" y="16100"/>
                    <a:pt x="17069" y="16100"/>
                  </a:cubicBezTo>
                  <a:cubicBezTo>
                    <a:pt x="17414" y="16100"/>
                    <a:pt x="17767" y="16004"/>
                    <a:pt x="18070" y="15816"/>
                  </a:cubicBezTo>
                  <a:cubicBezTo>
                    <a:pt x="18572" y="15490"/>
                    <a:pt x="18898" y="14914"/>
                    <a:pt x="18898" y="14312"/>
                  </a:cubicBezTo>
                  <a:cubicBezTo>
                    <a:pt x="19624" y="14312"/>
                    <a:pt x="20351" y="13886"/>
                    <a:pt x="20652" y="13234"/>
                  </a:cubicBezTo>
                  <a:cubicBezTo>
                    <a:pt x="20978" y="12583"/>
                    <a:pt x="20877" y="11731"/>
                    <a:pt x="20401" y="11179"/>
                  </a:cubicBezTo>
                  <a:cubicBezTo>
                    <a:pt x="20903" y="10904"/>
                    <a:pt x="21228" y="10352"/>
                    <a:pt x="21228" y="9801"/>
                  </a:cubicBezTo>
                  <a:cubicBezTo>
                    <a:pt x="21228" y="9224"/>
                    <a:pt x="20903" y="8673"/>
                    <a:pt x="20426" y="8397"/>
                  </a:cubicBezTo>
                  <a:cubicBezTo>
                    <a:pt x="20903" y="7796"/>
                    <a:pt x="21028" y="6944"/>
                    <a:pt x="20702" y="6242"/>
                  </a:cubicBezTo>
                  <a:cubicBezTo>
                    <a:pt x="20401" y="5540"/>
                    <a:pt x="19674" y="5039"/>
                    <a:pt x="18898" y="5014"/>
                  </a:cubicBezTo>
                  <a:cubicBezTo>
                    <a:pt x="18998" y="4337"/>
                    <a:pt x="18747" y="3610"/>
                    <a:pt x="18246" y="3159"/>
                  </a:cubicBezTo>
                  <a:cubicBezTo>
                    <a:pt x="17855" y="2788"/>
                    <a:pt x="17326" y="2584"/>
                    <a:pt x="16791" y="2584"/>
                  </a:cubicBezTo>
                  <a:cubicBezTo>
                    <a:pt x="16641" y="2584"/>
                    <a:pt x="16490" y="2600"/>
                    <a:pt x="16341" y="2633"/>
                  </a:cubicBezTo>
                  <a:cubicBezTo>
                    <a:pt x="16241" y="2031"/>
                    <a:pt x="15790" y="1480"/>
                    <a:pt x="15213" y="1254"/>
                  </a:cubicBezTo>
                  <a:cubicBezTo>
                    <a:pt x="14985" y="1155"/>
                    <a:pt x="14740" y="1107"/>
                    <a:pt x="14496" y="1107"/>
                  </a:cubicBezTo>
                  <a:cubicBezTo>
                    <a:pt x="14124" y="1107"/>
                    <a:pt x="13751" y="1218"/>
                    <a:pt x="13434" y="1430"/>
                  </a:cubicBezTo>
                  <a:cubicBezTo>
                    <a:pt x="13316" y="859"/>
                    <a:pt x="12734" y="458"/>
                    <a:pt x="12162" y="458"/>
                  </a:cubicBezTo>
                  <a:cubicBezTo>
                    <a:pt x="12005" y="458"/>
                    <a:pt x="11850" y="488"/>
                    <a:pt x="11705" y="553"/>
                  </a:cubicBezTo>
                  <a:cubicBezTo>
                    <a:pt x="11705" y="553"/>
                    <a:pt x="11536" y="1"/>
                    <a:pt x="10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0"/>
            <p:cNvSpPr/>
            <p:nvPr/>
          </p:nvSpPr>
          <p:spPr>
            <a:xfrm>
              <a:off x="3356814" y="3769383"/>
              <a:ext cx="299801" cy="215313"/>
            </a:xfrm>
            <a:custGeom>
              <a:avLst/>
              <a:gdLst/>
              <a:ahLst/>
              <a:cxnLst/>
              <a:rect l="l" t="t" r="r" b="b"/>
              <a:pathLst>
                <a:path w="16543" h="11881" extrusionOk="0">
                  <a:moveTo>
                    <a:pt x="3450" y="11385"/>
                  </a:moveTo>
                  <a:cubicBezTo>
                    <a:pt x="3436" y="11400"/>
                    <a:pt x="3422" y="11415"/>
                    <a:pt x="3409" y="11429"/>
                  </a:cubicBezTo>
                  <a:cubicBezTo>
                    <a:pt x="3423" y="11415"/>
                    <a:pt x="3437" y="11400"/>
                    <a:pt x="3450" y="11385"/>
                  </a:cubicBezTo>
                  <a:close/>
                  <a:moveTo>
                    <a:pt x="12856" y="11565"/>
                  </a:moveTo>
                  <a:cubicBezTo>
                    <a:pt x="12872" y="11587"/>
                    <a:pt x="12889" y="11609"/>
                    <a:pt x="12908" y="11630"/>
                  </a:cubicBezTo>
                  <a:cubicBezTo>
                    <a:pt x="12891" y="11608"/>
                    <a:pt x="12874" y="11586"/>
                    <a:pt x="12856" y="11565"/>
                  </a:cubicBezTo>
                  <a:close/>
                  <a:moveTo>
                    <a:pt x="8447" y="1"/>
                  </a:moveTo>
                  <a:lnTo>
                    <a:pt x="8422" y="51"/>
                  </a:lnTo>
                  <a:cubicBezTo>
                    <a:pt x="8221" y="702"/>
                    <a:pt x="7494" y="1103"/>
                    <a:pt x="6818" y="1179"/>
                  </a:cubicBezTo>
                  <a:cubicBezTo>
                    <a:pt x="6744" y="1184"/>
                    <a:pt x="6670" y="1186"/>
                    <a:pt x="6596" y="1186"/>
                  </a:cubicBezTo>
                  <a:cubicBezTo>
                    <a:pt x="5968" y="1186"/>
                    <a:pt x="5345" y="1007"/>
                    <a:pt x="4763" y="828"/>
                  </a:cubicBezTo>
                  <a:lnTo>
                    <a:pt x="4763" y="828"/>
                  </a:lnTo>
                  <a:cubicBezTo>
                    <a:pt x="4988" y="1229"/>
                    <a:pt x="4662" y="1780"/>
                    <a:pt x="4236" y="1981"/>
                  </a:cubicBezTo>
                  <a:cubicBezTo>
                    <a:pt x="4011" y="2073"/>
                    <a:pt x="3765" y="2103"/>
                    <a:pt x="3512" y="2103"/>
                  </a:cubicBezTo>
                  <a:cubicBezTo>
                    <a:pt x="3287" y="2103"/>
                    <a:pt x="3057" y="2079"/>
                    <a:pt x="2833" y="2056"/>
                  </a:cubicBezTo>
                  <a:lnTo>
                    <a:pt x="2833" y="2056"/>
                  </a:lnTo>
                  <a:cubicBezTo>
                    <a:pt x="2955" y="2951"/>
                    <a:pt x="2086" y="3747"/>
                    <a:pt x="1232" y="3747"/>
                  </a:cubicBezTo>
                  <a:cubicBezTo>
                    <a:pt x="1034" y="3747"/>
                    <a:pt x="836" y="3704"/>
                    <a:pt x="652" y="3610"/>
                  </a:cubicBezTo>
                  <a:lnTo>
                    <a:pt x="652" y="3610"/>
                  </a:lnTo>
                  <a:lnTo>
                    <a:pt x="677" y="3660"/>
                  </a:lnTo>
                  <a:cubicBezTo>
                    <a:pt x="878" y="4387"/>
                    <a:pt x="627" y="5239"/>
                    <a:pt x="51" y="5715"/>
                  </a:cubicBezTo>
                  <a:cubicBezTo>
                    <a:pt x="502" y="5890"/>
                    <a:pt x="702" y="6417"/>
                    <a:pt x="627" y="6868"/>
                  </a:cubicBezTo>
                  <a:cubicBezTo>
                    <a:pt x="552" y="7319"/>
                    <a:pt x="276" y="7720"/>
                    <a:pt x="1" y="8121"/>
                  </a:cubicBezTo>
                  <a:cubicBezTo>
                    <a:pt x="37" y="8117"/>
                    <a:pt x="74" y="8116"/>
                    <a:pt x="111" y="8116"/>
                  </a:cubicBezTo>
                  <a:cubicBezTo>
                    <a:pt x="577" y="8116"/>
                    <a:pt x="1043" y="8405"/>
                    <a:pt x="1229" y="8823"/>
                  </a:cubicBezTo>
                  <a:cubicBezTo>
                    <a:pt x="1454" y="9274"/>
                    <a:pt x="1379" y="9850"/>
                    <a:pt x="1053" y="10226"/>
                  </a:cubicBezTo>
                  <a:cubicBezTo>
                    <a:pt x="1448" y="10011"/>
                    <a:pt x="1908" y="9834"/>
                    <a:pt x="2358" y="9834"/>
                  </a:cubicBezTo>
                  <a:cubicBezTo>
                    <a:pt x="2536" y="9834"/>
                    <a:pt x="2712" y="9862"/>
                    <a:pt x="2883" y="9926"/>
                  </a:cubicBezTo>
                  <a:cubicBezTo>
                    <a:pt x="3465" y="10120"/>
                    <a:pt x="3836" y="10925"/>
                    <a:pt x="3450" y="11385"/>
                  </a:cubicBezTo>
                  <a:lnTo>
                    <a:pt x="3450" y="11385"/>
                  </a:lnTo>
                  <a:cubicBezTo>
                    <a:pt x="3885" y="10920"/>
                    <a:pt x="4493" y="10551"/>
                    <a:pt x="5128" y="10551"/>
                  </a:cubicBezTo>
                  <a:cubicBezTo>
                    <a:pt x="5148" y="10551"/>
                    <a:pt x="5169" y="10551"/>
                    <a:pt x="5189" y="10552"/>
                  </a:cubicBezTo>
                  <a:cubicBezTo>
                    <a:pt x="5865" y="10577"/>
                    <a:pt x="6542" y="11154"/>
                    <a:pt x="6492" y="11830"/>
                  </a:cubicBezTo>
                  <a:cubicBezTo>
                    <a:pt x="6492" y="11830"/>
                    <a:pt x="7069" y="10999"/>
                    <a:pt x="7892" y="10999"/>
                  </a:cubicBezTo>
                  <a:cubicBezTo>
                    <a:pt x="7926" y="10999"/>
                    <a:pt x="7961" y="11000"/>
                    <a:pt x="7996" y="11003"/>
                  </a:cubicBezTo>
                  <a:cubicBezTo>
                    <a:pt x="8053" y="11000"/>
                    <a:pt x="8109" y="10998"/>
                    <a:pt x="8164" y="10998"/>
                  </a:cubicBezTo>
                  <a:cubicBezTo>
                    <a:pt x="8924" y="10998"/>
                    <a:pt x="9448" y="11319"/>
                    <a:pt x="9775" y="11880"/>
                  </a:cubicBezTo>
                  <a:cubicBezTo>
                    <a:pt x="9775" y="11179"/>
                    <a:pt x="10477" y="10652"/>
                    <a:pt x="11154" y="10652"/>
                  </a:cubicBezTo>
                  <a:cubicBezTo>
                    <a:pt x="11828" y="10652"/>
                    <a:pt x="12432" y="11045"/>
                    <a:pt x="12856" y="11565"/>
                  </a:cubicBezTo>
                  <a:lnTo>
                    <a:pt x="12856" y="11565"/>
                  </a:lnTo>
                  <a:cubicBezTo>
                    <a:pt x="12518" y="11082"/>
                    <a:pt x="12911" y="10318"/>
                    <a:pt x="13509" y="10126"/>
                  </a:cubicBezTo>
                  <a:cubicBezTo>
                    <a:pt x="13640" y="10088"/>
                    <a:pt x="13772" y="10071"/>
                    <a:pt x="13906" y="10071"/>
                  </a:cubicBezTo>
                  <a:cubicBezTo>
                    <a:pt x="14389" y="10071"/>
                    <a:pt x="14882" y="10291"/>
                    <a:pt x="15314" y="10527"/>
                  </a:cubicBezTo>
                  <a:cubicBezTo>
                    <a:pt x="15013" y="10151"/>
                    <a:pt x="14963" y="9550"/>
                    <a:pt x="15189" y="9124"/>
                  </a:cubicBezTo>
                  <a:cubicBezTo>
                    <a:pt x="15418" y="8711"/>
                    <a:pt x="15879" y="8466"/>
                    <a:pt x="16339" y="8466"/>
                  </a:cubicBezTo>
                  <a:cubicBezTo>
                    <a:pt x="16382" y="8466"/>
                    <a:pt x="16425" y="8468"/>
                    <a:pt x="16467" y="8472"/>
                  </a:cubicBezTo>
                  <a:cubicBezTo>
                    <a:pt x="16216" y="8071"/>
                    <a:pt x="15966" y="7670"/>
                    <a:pt x="15916" y="7219"/>
                  </a:cubicBezTo>
                  <a:cubicBezTo>
                    <a:pt x="15865" y="6743"/>
                    <a:pt x="16091" y="6216"/>
                    <a:pt x="16542" y="6091"/>
                  </a:cubicBezTo>
                  <a:cubicBezTo>
                    <a:pt x="15991" y="5565"/>
                    <a:pt x="15765" y="4712"/>
                    <a:pt x="16016" y="3986"/>
                  </a:cubicBezTo>
                  <a:lnTo>
                    <a:pt x="16041" y="3961"/>
                  </a:lnTo>
                  <a:lnTo>
                    <a:pt x="16041" y="3961"/>
                  </a:lnTo>
                  <a:cubicBezTo>
                    <a:pt x="15879" y="4029"/>
                    <a:pt x="15710" y="4061"/>
                    <a:pt x="15540" y="4061"/>
                  </a:cubicBezTo>
                  <a:cubicBezTo>
                    <a:pt x="14657" y="4061"/>
                    <a:pt x="13767" y="3206"/>
                    <a:pt x="13936" y="2281"/>
                  </a:cubicBezTo>
                  <a:lnTo>
                    <a:pt x="13936" y="2281"/>
                  </a:lnTo>
                  <a:cubicBezTo>
                    <a:pt x="13758" y="2300"/>
                    <a:pt x="13577" y="2315"/>
                    <a:pt x="13398" y="2315"/>
                  </a:cubicBezTo>
                  <a:cubicBezTo>
                    <a:pt x="13099" y="2315"/>
                    <a:pt x="12808" y="2272"/>
                    <a:pt x="12557" y="2131"/>
                  </a:cubicBezTo>
                  <a:cubicBezTo>
                    <a:pt x="12131" y="1905"/>
                    <a:pt x="11830" y="1354"/>
                    <a:pt x="12081" y="953"/>
                  </a:cubicBezTo>
                  <a:lnTo>
                    <a:pt x="12081" y="953"/>
                  </a:lnTo>
                  <a:cubicBezTo>
                    <a:pt x="11541" y="1093"/>
                    <a:pt x="10985" y="1233"/>
                    <a:pt x="10439" y="1233"/>
                  </a:cubicBezTo>
                  <a:cubicBezTo>
                    <a:pt x="10301" y="1233"/>
                    <a:pt x="10163" y="1224"/>
                    <a:pt x="10026" y="1204"/>
                  </a:cubicBezTo>
                  <a:cubicBezTo>
                    <a:pt x="9324" y="1103"/>
                    <a:pt x="8622" y="677"/>
                    <a:pt x="8447" y="1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0"/>
            <p:cNvSpPr/>
            <p:nvPr/>
          </p:nvSpPr>
          <p:spPr>
            <a:xfrm>
              <a:off x="3484003" y="3869840"/>
              <a:ext cx="41337" cy="23849"/>
            </a:xfrm>
            <a:custGeom>
              <a:avLst/>
              <a:gdLst/>
              <a:ahLst/>
              <a:cxnLst/>
              <a:rect l="l" t="t" r="r" b="b"/>
              <a:pathLst>
                <a:path w="2281" h="1316" extrusionOk="0">
                  <a:moveTo>
                    <a:pt x="1011" y="0"/>
                  </a:moveTo>
                  <a:cubicBezTo>
                    <a:pt x="580" y="0"/>
                    <a:pt x="169" y="48"/>
                    <a:pt x="75" y="172"/>
                  </a:cubicBezTo>
                  <a:cubicBezTo>
                    <a:pt x="0" y="322"/>
                    <a:pt x="50" y="523"/>
                    <a:pt x="126" y="673"/>
                  </a:cubicBezTo>
                  <a:cubicBezTo>
                    <a:pt x="201" y="824"/>
                    <a:pt x="351" y="949"/>
                    <a:pt x="476" y="1049"/>
                  </a:cubicBezTo>
                  <a:cubicBezTo>
                    <a:pt x="602" y="1149"/>
                    <a:pt x="702" y="1225"/>
                    <a:pt x="827" y="1275"/>
                  </a:cubicBezTo>
                  <a:cubicBezTo>
                    <a:pt x="911" y="1303"/>
                    <a:pt x="999" y="1315"/>
                    <a:pt x="1088" y="1315"/>
                  </a:cubicBezTo>
                  <a:cubicBezTo>
                    <a:pt x="1318" y="1315"/>
                    <a:pt x="1556" y="1233"/>
                    <a:pt x="1755" y="1124"/>
                  </a:cubicBezTo>
                  <a:cubicBezTo>
                    <a:pt x="1905" y="1049"/>
                    <a:pt x="2055" y="949"/>
                    <a:pt x="2156" y="799"/>
                  </a:cubicBezTo>
                  <a:cubicBezTo>
                    <a:pt x="2256" y="673"/>
                    <a:pt x="2281" y="473"/>
                    <a:pt x="2181" y="322"/>
                  </a:cubicBezTo>
                  <a:cubicBezTo>
                    <a:pt x="2080" y="172"/>
                    <a:pt x="1930" y="72"/>
                    <a:pt x="1755" y="47"/>
                  </a:cubicBezTo>
                  <a:cubicBezTo>
                    <a:pt x="1545" y="18"/>
                    <a:pt x="1274" y="0"/>
                    <a:pt x="1011" y="0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0"/>
            <p:cNvSpPr/>
            <p:nvPr/>
          </p:nvSpPr>
          <p:spPr>
            <a:xfrm>
              <a:off x="3588465" y="3865219"/>
              <a:ext cx="25462" cy="25009"/>
            </a:xfrm>
            <a:custGeom>
              <a:avLst/>
              <a:gdLst/>
              <a:ahLst/>
              <a:cxnLst/>
              <a:rect l="l" t="t" r="r" b="b"/>
              <a:pathLst>
                <a:path w="1405" h="1380" extrusionOk="0">
                  <a:moveTo>
                    <a:pt x="727" y="1"/>
                  </a:moveTo>
                  <a:cubicBezTo>
                    <a:pt x="326" y="1"/>
                    <a:pt x="26" y="302"/>
                    <a:pt x="26" y="678"/>
                  </a:cubicBezTo>
                  <a:cubicBezTo>
                    <a:pt x="1" y="1054"/>
                    <a:pt x="301" y="1354"/>
                    <a:pt x="677" y="1379"/>
                  </a:cubicBezTo>
                  <a:cubicBezTo>
                    <a:pt x="1078" y="1379"/>
                    <a:pt x="1379" y="1079"/>
                    <a:pt x="1379" y="703"/>
                  </a:cubicBezTo>
                  <a:cubicBezTo>
                    <a:pt x="1404" y="327"/>
                    <a:pt x="1103" y="1"/>
                    <a:pt x="727" y="1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0"/>
            <p:cNvSpPr/>
            <p:nvPr/>
          </p:nvSpPr>
          <p:spPr>
            <a:xfrm>
              <a:off x="3400418" y="3856139"/>
              <a:ext cx="25462" cy="25009"/>
            </a:xfrm>
            <a:custGeom>
              <a:avLst/>
              <a:gdLst/>
              <a:ahLst/>
              <a:cxnLst/>
              <a:rect l="l" t="t" r="r" b="b"/>
              <a:pathLst>
                <a:path w="1405" h="1380" extrusionOk="0">
                  <a:moveTo>
                    <a:pt x="727" y="1"/>
                  </a:moveTo>
                  <a:cubicBezTo>
                    <a:pt x="352" y="1"/>
                    <a:pt x="26" y="301"/>
                    <a:pt x="26" y="677"/>
                  </a:cubicBezTo>
                  <a:cubicBezTo>
                    <a:pt x="1" y="1053"/>
                    <a:pt x="301" y="1379"/>
                    <a:pt x="702" y="1379"/>
                  </a:cubicBezTo>
                  <a:cubicBezTo>
                    <a:pt x="1078" y="1379"/>
                    <a:pt x="1379" y="1078"/>
                    <a:pt x="1404" y="702"/>
                  </a:cubicBezTo>
                  <a:cubicBezTo>
                    <a:pt x="1404" y="327"/>
                    <a:pt x="1103" y="1"/>
                    <a:pt x="727" y="1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0"/>
            <p:cNvSpPr/>
            <p:nvPr/>
          </p:nvSpPr>
          <p:spPr>
            <a:xfrm>
              <a:off x="3502162" y="3891533"/>
              <a:ext cx="30446" cy="20497"/>
            </a:xfrm>
            <a:custGeom>
              <a:avLst/>
              <a:gdLst/>
              <a:ahLst/>
              <a:cxnLst/>
              <a:rect l="l" t="t" r="r" b="b"/>
              <a:pathLst>
                <a:path w="1680" h="1131" extrusionOk="0">
                  <a:moveTo>
                    <a:pt x="195" y="0"/>
                  </a:moveTo>
                  <a:cubicBezTo>
                    <a:pt x="167" y="0"/>
                    <a:pt x="142" y="22"/>
                    <a:pt x="126" y="53"/>
                  </a:cubicBezTo>
                  <a:cubicBezTo>
                    <a:pt x="1" y="203"/>
                    <a:pt x="1" y="454"/>
                    <a:pt x="101" y="629"/>
                  </a:cubicBezTo>
                  <a:cubicBezTo>
                    <a:pt x="126" y="679"/>
                    <a:pt x="151" y="704"/>
                    <a:pt x="176" y="754"/>
                  </a:cubicBezTo>
                  <a:cubicBezTo>
                    <a:pt x="201" y="780"/>
                    <a:pt x="251" y="830"/>
                    <a:pt x="276" y="855"/>
                  </a:cubicBezTo>
                  <a:cubicBezTo>
                    <a:pt x="352" y="930"/>
                    <a:pt x="427" y="980"/>
                    <a:pt x="527" y="1005"/>
                  </a:cubicBezTo>
                  <a:cubicBezTo>
                    <a:pt x="702" y="1080"/>
                    <a:pt x="878" y="1130"/>
                    <a:pt x="1053" y="1130"/>
                  </a:cubicBezTo>
                  <a:cubicBezTo>
                    <a:pt x="1213" y="1130"/>
                    <a:pt x="1372" y="1130"/>
                    <a:pt x="1532" y="1055"/>
                  </a:cubicBezTo>
                  <a:lnTo>
                    <a:pt x="1555" y="1055"/>
                  </a:lnTo>
                  <a:lnTo>
                    <a:pt x="1552" y="1045"/>
                  </a:lnTo>
                  <a:lnTo>
                    <a:pt x="1552" y="1045"/>
                  </a:lnTo>
                  <a:cubicBezTo>
                    <a:pt x="1561" y="1040"/>
                    <a:pt x="1571" y="1035"/>
                    <a:pt x="1580" y="1030"/>
                  </a:cubicBezTo>
                  <a:lnTo>
                    <a:pt x="1605" y="1030"/>
                  </a:lnTo>
                  <a:cubicBezTo>
                    <a:pt x="1655" y="1005"/>
                    <a:pt x="1680" y="955"/>
                    <a:pt x="1655" y="905"/>
                  </a:cubicBezTo>
                  <a:cubicBezTo>
                    <a:pt x="1655" y="855"/>
                    <a:pt x="1580" y="830"/>
                    <a:pt x="1530" y="830"/>
                  </a:cubicBezTo>
                  <a:lnTo>
                    <a:pt x="1506" y="834"/>
                  </a:lnTo>
                  <a:lnTo>
                    <a:pt x="1506" y="834"/>
                  </a:lnTo>
                  <a:lnTo>
                    <a:pt x="1505" y="830"/>
                  </a:lnTo>
                  <a:cubicBezTo>
                    <a:pt x="1431" y="843"/>
                    <a:pt x="1353" y="849"/>
                    <a:pt x="1275" y="849"/>
                  </a:cubicBezTo>
                  <a:cubicBezTo>
                    <a:pt x="1060" y="849"/>
                    <a:pt x="836" y="803"/>
                    <a:pt x="652" y="729"/>
                  </a:cubicBezTo>
                  <a:cubicBezTo>
                    <a:pt x="577" y="704"/>
                    <a:pt x="527" y="654"/>
                    <a:pt x="477" y="629"/>
                  </a:cubicBezTo>
                  <a:cubicBezTo>
                    <a:pt x="452" y="604"/>
                    <a:pt x="427" y="579"/>
                    <a:pt x="402" y="554"/>
                  </a:cubicBezTo>
                  <a:cubicBezTo>
                    <a:pt x="402" y="529"/>
                    <a:pt x="377" y="504"/>
                    <a:pt x="352" y="479"/>
                  </a:cubicBezTo>
                  <a:cubicBezTo>
                    <a:pt x="276" y="379"/>
                    <a:pt x="251" y="253"/>
                    <a:pt x="301" y="128"/>
                  </a:cubicBezTo>
                  <a:cubicBezTo>
                    <a:pt x="301" y="78"/>
                    <a:pt x="301" y="53"/>
                    <a:pt x="251" y="28"/>
                  </a:cubicBezTo>
                  <a:cubicBezTo>
                    <a:pt x="232" y="8"/>
                    <a:pt x="213" y="0"/>
                    <a:pt x="195" y="0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0"/>
            <p:cNvSpPr/>
            <p:nvPr/>
          </p:nvSpPr>
          <p:spPr>
            <a:xfrm>
              <a:off x="3476735" y="3891388"/>
              <a:ext cx="31352" cy="19735"/>
            </a:xfrm>
            <a:custGeom>
              <a:avLst/>
              <a:gdLst/>
              <a:ahLst/>
              <a:cxnLst/>
              <a:rect l="l" t="t" r="r" b="b"/>
              <a:pathLst>
                <a:path w="1730" h="1089" extrusionOk="0">
                  <a:moveTo>
                    <a:pt x="1539" y="1"/>
                  </a:moveTo>
                  <a:cubicBezTo>
                    <a:pt x="1529" y="1"/>
                    <a:pt x="1517" y="4"/>
                    <a:pt x="1504" y="11"/>
                  </a:cubicBezTo>
                  <a:cubicBezTo>
                    <a:pt x="1454" y="11"/>
                    <a:pt x="1404" y="86"/>
                    <a:pt x="1429" y="136"/>
                  </a:cubicBezTo>
                  <a:cubicBezTo>
                    <a:pt x="1454" y="261"/>
                    <a:pt x="1429" y="387"/>
                    <a:pt x="1354" y="487"/>
                  </a:cubicBezTo>
                  <a:cubicBezTo>
                    <a:pt x="1329" y="512"/>
                    <a:pt x="1303" y="537"/>
                    <a:pt x="1303" y="562"/>
                  </a:cubicBezTo>
                  <a:cubicBezTo>
                    <a:pt x="1253" y="587"/>
                    <a:pt x="1253" y="587"/>
                    <a:pt x="1228" y="612"/>
                  </a:cubicBezTo>
                  <a:cubicBezTo>
                    <a:pt x="1153" y="662"/>
                    <a:pt x="1103" y="687"/>
                    <a:pt x="1028" y="712"/>
                  </a:cubicBezTo>
                  <a:cubicBezTo>
                    <a:pt x="861" y="779"/>
                    <a:pt x="660" y="813"/>
                    <a:pt x="463" y="813"/>
                  </a:cubicBezTo>
                  <a:cubicBezTo>
                    <a:pt x="387" y="813"/>
                    <a:pt x="311" y="808"/>
                    <a:pt x="238" y="797"/>
                  </a:cubicBezTo>
                  <a:lnTo>
                    <a:pt x="238" y="797"/>
                  </a:lnTo>
                  <a:lnTo>
                    <a:pt x="151" y="762"/>
                  </a:lnTo>
                  <a:cubicBezTo>
                    <a:pt x="100" y="762"/>
                    <a:pt x="50" y="788"/>
                    <a:pt x="25" y="813"/>
                  </a:cubicBezTo>
                  <a:cubicBezTo>
                    <a:pt x="0" y="863"/>
                    <a:pt x="25" y="938"/>
                    <a:pt x="75" y="963"/>
                  </a:cubicBezTo>
                  <a:lnTo>
                    <a:pt x="100" y="988"/>
                  </a:lnTo>
                  <a:cubicBezTo>
                    <a:pt x="251" y="1063"/>
                    <a:pt x="451" y="1088"/>
                    <a:pt x="627" y="1088"/>
                  </a:cubicBezTo>
                  <a:cubicBezTo>
                    <a:pt x="802" y="1088"/>
                    <a:pt x="978" y="1063"/>
                    <a:pt x="1153" y="1013"/>
                  </a:cubicBezTo>
                  <a:cubicBezTo>
                    <a:pt x="1228" y="963"/>
                    <a:pt x="1329" y="913"/>
                    <a:pt x="1404" y="863"/>
                  </a:cubicBezTo>
                  <a:cubicBezTo>
                    <a:pt x="1429" y="838"/>
                    <a:pt x="1479" y="788"/>
                    <a:pt x="1504" y="762"/>
                  </a:cubicBezTo>
                  <a:cubicBezTo>
                    <a:pt x="1554" y="712"/>
                    <a:pt x="1579" y="687"/>
                    <a:pt x="1604" y="637"/>
                  </a:cubicBezTo>
                  <a:cubicBezTo>
                    <a:pt x="1704" y="462"/>
                    <a:pt x="1730" y="236"/>
                    <a:pt x="1604" y="61"/>
                  </a:cubicBezTo>
                  <a:cubicBezTo>
                    <a:pt x="1586" y="24"/>
                    <a:pt x="1568" y="1"/>
                    <a:pt x="1539" y="1"/>
                  </a:cubicBezTo>
                  <a:close/>
                </a:path>
              </a:pathLst>
            </a:custGeom>
            <a:solidFill>
              <a:srgbClr val="39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0"/>
            <p:cNvSpPr/>
            <p:nvPr/>
          </p:nvSpPr>
          <p:spPr>
            <a:xfrm>
              <a:off x="3441757" y="3741220"/>
              <a:ext cx="7285" cy="7738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126" y="1"/>
                  </a:moveTo>
                  <a:cubicBezTo>
                    <a:pt x="51" y="1"/>
                    <a:pt x="0" y="51"/>
                    <a:pt x="0" y="126"/>
                  </a:cubicBezTo>
                  <a:cubicBezTo>
                    <a:pt x="0" y="126"/>
                    <a:pt x="0" y="176"/>
                    <a:pt x="0" y="201"/>
                  </a:cubicBezTo>
                  <a:cubicBezTo>
                    <a:pt x="0" y="251"/>
                    <a:pt x="25" y="276"/>
                    <a:pt x="76" y="327"/>
                  </a:cubicBezTo>
                  <a:cubicBezTo>
                    <a:pt x="101" y="352"/>
                    <a:pt x="126" y="377"/>
                    <a:pt x="176" y="402"/>
                  </a:cubicBezTo>
                  <a:cubicBezTo>
                    <a:pt x="201" y="427"/>
                    <a:pt x="251" y="427"/>
                    <a:pt x="251" y="427"/>
                  </a:cubicBezTo>
                  <a:cubicBezTo>
                    <a:pt x="326" y="427"/>
                    <a:pt x="401" y="352"/>
                    <a:pt x="401" y="276"/>
                  </a:cubicBezTo>
                  <a:cubicBezTo>
                    <a:pt x="401" y="276"/>
                    <a:pt x="401" y="251"/>
                    <a:pt x="376" y="201"/>
                  </a:cubicBezTo>
                  <a:cubicBezTo>
                    <a:pt x="376" y="176"/>
                    <a:pt x="351" y="126"/>
                    <a:pt x="326" y="101"/>
                  </a:cubicBezTo>
                  <a:cubicBezTo>
                    <a:pt x="276" y="51"/>
                    <a:pt x="251" y="26"/>
                    <a:pt x="201" y="26"/>
                  </a:cubicBezTo>
                  <a:cubicBezTo>
                    <a:pt x="176" y="1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C0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0"/>
            <p:cNvSpPr/>
            <p:nvPr/>
          </p:nvSpPr>
          <p:spPr>
            <a:xfrm>
              <a:off x="3451743" y="3751786"/>
              <a:ext cx="10475" cy="6723"/>
            </a:xfrm>
            <a:custGeom>
              <a:avLst/>
              <a:gdLst/>
              <a:ahLst/>
              <a:cxnLst/>
              <a:rect l="l" t="t" r="r" b="b"/>
              <a:pathLst>
                <a:path w="578" h="371" extrusionOk="0">
                  <a:moveTo>
                    <a:pt x="349" y="1"/>
                  </a:moveTo>
                  <a:cubicBezTo>
                    <a:pt x="320" y="1"/>
                    <a:pt x="289" y="7"/>
                    <a:pt x="251" y="19"/>
                  </a:cubicBezTo>
                  <a:cubicBezTo>
                    <a:pt x="201" y="44"/>
                    <a:pt x="126" y="69"/>
                    <a:pt x="101" y="94"/>
                  </a:cubicBezTo>
                  <a:cubicBezTo>
                    <a:pt x="51" y="120"/>
                    <a:pt x="26" y="170"/>
                    <a:pt x="26" y="170"/>
                  </a:cubicBezTo>
                  <a:cubicBezTo>
                    <a:pt x="26" y="170"/>
                    <a:pt x="26" y="195"/>
                    <a:pt x="26" y="195"/>
                  </a:cubicBezTo>
                  <a:cubicBezTo>
                    <a:pt x="1" y="270"/>
                    <a:pt x="51" y="345"/>
                    <a:pt x="126" y="345"/>
                  </a:cubicBezTo>
                  <a:lnTo>
                    <a:pt x="151" y="370"/>
                  </a:lnTo>
                  <a:lnTo>
                    <a:pt x="201" y="370"/>
                  </a:lnTo>
                  <a:cubicBezTo>
                    <a:pt x="251" y="370"/>
                    <a:pt x="302" y="370"/>
                    <a:pt x="327" y="345"/>
                  </a:cubicBezTo>
                  <a:cubicBezTo>
                    <a:pt x="377" y="345"/>
                    <a:pt x="427" y="320"/>
                    <a:pt x="452" y="295"/>
                  </a:cubicBezTo>
                  <a:cubicBezTo>
                    <a:pt x="477" y="270"/>
                    <a:pt x="527" y="245"/>
                    <a:pt x="527" y="245"/>
                  </a:cubicBezTo>
                  <a:cubicBezTo>
                    <a:pt x="577" y="195"/>
                    <a:pt x="577" y="120"/>
                    <a:pt x="527" y="69"/>
                  </a:cubicBezTo>
                  <a:cubicBezTo>
                    <a:pt x="527" y="69"/>
                    <a:pt x="502" y="44"/>
                    <a:pt x="427" y="19"/>
                  </a:cubicBezTo>
                  <a:cubicBezTo>
                    <a:pt x="402" y="7"/>
                    <a:pt x="377" y="1"/>
                    <a:pt x="349" y="1"/>
                  </a:cubicBezTo>
                  <a:close/>
                </a:path>
              </a:pathLst>
            </a:custGeom>
            <a:solidFill>
              <a:srgbClr val="C0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0"/>
            <p:cNvSpPr/>
            <p:nvPr/>
          </p:nvSpPr>
          <p:spPr>
            <a:xfrm>
              <a:off x="3434943" y="3758491"/>
              <a:ext cx="10910" cy="9551"/>
            </a:xfrm>
            <a:custGeom>
              <a:avLst/>
              <a:gdLst/>
              <a:ahLst/>
              <a:cxnLst/>
              <a:rect l="l" t="t" r="r" b="b"/>
              <a:pathLst>
                <a:path w="602" h="527" extrusionOk="0">
                  <a:moveTo>
                    <a:pt x="101" y="0"/>
                  </a:moveTo>
                  <a:cubicBezTo>
                    <a:pt x="51" y="25"/>
                    <a:pt x="0" y="100"/>
                    <a:pt x="26" y="151"/>
                  </a:cubicBezTo>
                  <a:cubicBezTo>
                    <a:pt x="26" y="151"/>
                    <a:pt x="51" y="201"/>
                    <a:pt x="76" y="251"/>
                  </a:cubicBezTo>
                  <a:cubicBezTo>
                    <a:pt x="101" y="301"/>
                    <a:pt x="151" y="351"/>
                    <a:pt x="201" y="401"/>
                  </a:cubicBezTo>
                  <a:cubicBezTo>
                    <a:pt x="251" y="426"/>
                    <a:pt x="301" y="476"/>
                    <a:pt x="351" y="501"/>
                  </a:cubicBezTo>
                  <a:cubicBezTo>
                    <a:pt x="401" y="527"/>
                    <a:pt x="452" y="527"/>
                    <a:pt x="452" y="527"/>
                  </a:cubicBezTo>
                  <a:lnTo>
                    <a:pt x="502" y="527"/>
                  </a:lnTo>
                  <a:cubicBezTo>
                    <a:pt x="577" y="501"/>
                    <a:pt x="602" y="426"/>
                    <a:pt x="602" y="351"/>
                  </a:cubicBezTo>
                  <a:cubicBezTo>
                    <a:pt x="602" y="351"/>
                    <a:pt x="577" y="301"/>
                    <a:pt x="552" y="276"/>
                  </a:cubicBezTo>
                  <a:cubicBezTo>
                    <a:pt x="527" y="226"/>
                    <a:pt x="477" y="176"/>
                    <a:pt x="427" y="125"/>
                  </a:cubicBezTo>
                  <a:cubicBezTo>
                    <a:pt x="351" y="75"/>
                    <a:pt x="301" y="50"/>
                    <a:pt x="251" y="25"/>
                  </a:cubicBezTo>
                  <a:cubicBezTo>
                    <a:pt x="201" y="0"/>
                    <a:pt x="151" y="0"/>
                    <a:pt x="151" y="0"/>
                  </a:cubicBezTo>
                  <a:close/>
                </a:path>
              </a:pathLst>
            </a:custGeom>
            <a:solidFill>
              <a:srgbClr val="C0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0"/>
            <p:cNvSpPr/>
            <p:nvPr/>
          </p:nvSpPr>
          <p:spPr>
            <a:xfrm>
              <a:off x="3563944" y="3989689"/>
              <a:ext cx="7285" cy="7738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151" y="0"/>
                  </a:moveTo>
                  <a:cubicBezTo>
                    <a:pt x="75" y="0"/>
                    <a:pt x="0" y="50"/>
                    <a:pt x="0" y="125"/>
                  </a:cubicBezTo>
                  <a:cubicBezTo>
                    <a:pt x="0" y="125"/>
                    <a:pt x="0" y="151"/>
                    <a:pt x="0" y="201"/>
                  </a:cubicBezTo>
                  <a:cubicBezTo>
                    <a:pt x="25" y="226"/>
                    <a:pt x="50" y="276"/>
                    <a:pt x="75" y="326"/>
                  </a:cubicBezTo>
                  <a:cubicBezTo>
                    <a:pt x="101" y="351"/>
                    <a:pt x="151" y="376"/>
                    <a:pt x="176" y="401"/>
                  </a:cubicBezTo>
                  <a:cubicBezTo>
                    <a:pt x="226" y="401"/>
                    <a:pt x="251" y="426"/>
                    <a:pt x="251" y="426"/>
                  </a:cubicBezTo>
                  <a:cubicBezTo>
                    <a:pt x="326" y="426"/>
                    <a:pt x="401" y="351"/>
                    <a:pt x="401" y="276"/>
                  </a:cubicBezTo>
                  <a:cubicBezTo>
                    <a:pt x="401" y="276"/>
                    <a:pt x="401" y="226"/>
                    <a:pt x="401" y="201"/>
                  </a:cubicBezTo>
                  <a:cubicBezTo>
                    <a:pt x="376" y="151"/>
                    <a:pt x="351" y="125"/>
                    <a:pt x="326" y="75"/>
                  </a:cubicBezTo>
                  <a:cubicBezTo>
                    <a:pt x="301" y="50"/>
                    <a:pt x="251" y="25"/>
                    <a:pt x="226" y="0"/>
                  </a:cubicBezTo>
                  <a:close/>
                </a:path>
              </a:pathLst>
            </a:custGeom>
            <a:solidFill>
              <a:srgbClr val="C0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0"/>
            <p:cNvSpPr/>
            <p:nvPr/>
          </p:nvSpPr>
          <p:spPr>
            <a:xfrm>
              <a:off x="3574383" y="4000236"/>
              <a:ext cx="10475" cy="6723"/>
            </a:xfrm>
            <a:custGeom>
              <a:avLst/>
              <a:gdLst/>
              <a:ahLst/>
              <a:cxnLst/>
              <a:rect l="l" t="t" r="r" b="b"/>
              <a:pathLst>
                <a:path w="578" h="371" extrusionOk="0">
                  <a:moveTo>
                    <a:pt x="339" y="1"/>
                  </a:moveTo>
                  <a:cubicBezTo>
                    <a:pt x="308" y="1"/>
                    <a:pt x="276" y="7"/>
                    <a:pt x="251" y="20"/>
                  </a:cubicBezTo>
                  <a:cubicBezTo>
                    <a:pt x="176" y="20"/>
                    <a:pt x="126" y="45"/>
                    <a:pt x="76" y="95"/>
                  </a:cubicBezTo>
                  <a:cubicBezTo>
                    <a:pt x="26" y="120"/>
                    <a:pt x="26" y="170"/>
                    <a:pt x="26" y="170"/>
                  </a:cubicBezTo>
                  <a:cubicBezTo>
                    <a:pt x="26" y="170"/>
                    <a:pt x="26" y="170"/>
                    <a:pt x="1" y="195"/>
                  </a:cubicBezTo>
                  <a:cubicBezTo>
                    <a:pt x="1" y="270"/>
                    <a:pt x="26" y="320"/>
                    <a:pt x="101" y="345"/>
                  </a:cubicBezTo>
                  <a:lnTo>
                    <a:pt x="126" y="345"/>
                  </a:lnTo>
                  <a:cubicBezTo>
                    <a:pt x="126" y="345"/>
                    <a:pt x="151" y="371"/>
                    <a:pt x="201" y="371"/>
                  </a:cubicBezTo>
                  <a:cubicBezTo>
                    <a:pt x="226" y="371"/>
                    <a:pt x="276" y="345"/>
                    <a:pt x="327" y="345"/>
                  </a:cubicBezTo>
                  <a:cubicBezTo>
                    <a:pt x="377" y="320"/>
                    <a:pt x="402" y="320"/>
                    <a:pt x="452" y="295"/>
                  </a:cubicBezTo>
                  <a:cubicBezTo>
                    <a:pt x="477" y="270"/>
                    <a:pt x="502" y="245"/>
                    <a:pt x="502" y="245"/>
                  </a:cubicBezTo>
                  <a:lnTo>
                    <a:pt x="527" y="245"/>
                  </a:lnTo>
                  <a:cubicBezTo>
                    <a:pt x="577" y="195"/>
                    <a:pt x="552" y="120"/>
                    <a:pt x="502" y="70"/>
                  </a:cubicBezTo>
                  <a:lnTo>
                    <a:pt x="502" y="45"/>
                  </a:lnTo>
                  <a:cubicBezTo>
                    <a:pt x="502" y="45"/>
                    <a:pt x="477" y="20"/>
                    <a:pt x="427" y="20"/>
                  </a:cubicBezTo>
                  <a:cubicBezTo>
                    <a:pt x="402" y="7"/>
                    <a:pt x="370" y="1"/>
                    <a:pt x="339" y="1"/>
                  </a:cubicBezTo>
                  <a:close/>
                </a:path>
              </a:pathLst>
            </a:custGeom>
            <a:solidFill>
              <a:srgbClr val="C0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0"/>
            <p:cNvSpPr/>
            <p:nvPr/>
          </p:nvSpPr>
          <p:spPr>
            <a:xfrm>
              <a:off x="3557583" y="4006942"/>
              <a:ext cx="10910" cy="9442"/>
            </a:xfrm>
            <a:custGeom>
              <a:avLst/>
              <a:gdLst/>
              <a:ahLst/>
              <a:cxnLst/>
              <a:rect l="l" t="t" r="r" b="b"/>
              <a:pathLst>
                <a:path w="602" h="521" extrusionOk="0">
                  <a:moveTo>
                    <a:pt x="76" y="1"/>
                  </a:moveTo>
                  <a:cubicBezTo>
                    <a:pt x="25" y="26"/>
                    <a:pt x="0" y="101"/>
                    <a:pt x="0" y="151"/>
                  </a:cubicBezTo>
                  <a:cubicBezTo>
                    <a:pt x="0" y="151"/>
                    <a:pt x="25" y="201"/>
                    <a:pt x="51" y="251"/>
                  </a:cubicBezTo>
                  <a:cubicBezTo>
                    <a:pt x="76" y="276"/>
                    <a:pt x="126" y="326"/>
                    <a:pt x="176" y="376"/>
                  </a:cubicBezTo>
                  <a:cubicBezTo>
                    <a:pt x="226" y="427"/>
                    <a:pt x="301" y="477"/>
                    <a:pt x="351" y="477"/>
                  </a:cubicBezTo>
                  <a:cubicBezTo>
                    <a:pt x="401" y="502"/>
                    <a:pt x="426" y="502"/>
                    <a:pt x="426" y="502"/>
                  </a:cubicBezTo>
                  <a:cubicBezTo>
                    <a:pt x="439" y="514"/>
                    <a:pt x="452" y="521"/>
                    <a:pt x="464" y="521"/>
                  </a:cubicBezTo>
                  <a:cubicBezTo>
                    <a:pt x="477" y="521"/>
                    <a:pt x="489" y="514"/>
                    <a:pt x="502" y="502"/>
                  </a:cubicBezTo>
                  <a:cubicBezTo>
                    <a:pt x="552" y="477"/>
                    <a:pt x="602" y="427"/>
                    <a:pt x="577" y="351"/>
                  </a:cubicBezTo>
                  <a:cubicBezTo>
                    <a:pt x="577" y="351"/>
                    <a:pt x="552" y="301"/>
                    <a:pt x="527" y="251"/>
                  </a:cubicBezTo>
                  <a:cubicBezTo>
                    <a:pt x="502" y="226"/>
                    <a:pt x="452" y="176"/>
                    <a:pt x="401" y="126"/>
                  </a:cubicBezTo>
                  <a:cubicBezTo>
                    <a:pt x="351" y="76"/>
                    <a:pt x="276" y="51"/>
                    <a:pt x="226" y="26"/>
                  </a:cubicBezTo>
                  <a:cubicBezTo>
                    <a:pt x="176" y="1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C0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0"/>
            <p:cNvSpPr/>
            <p:nvPr/>
          </p:nvSpPr>
          <p:spPr>
            <a:xfrm>
              <a:off x="3664329" y="3817084"/>
              <a:ext cx="6379" cy="6379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00" y="0"/>
                  </a:moveTo>
                  <a:cubicBezTo>
                    <a:pt x="50" y="0"/>
                    <a:pt x="0" y="50"/>
                    <a:pt x="0" y="101"/>
                  </a:cubicBezTo>
                  <a:cubicBezTo>
                    <a:pt x="0" y="101"/>
                    <a:pt x="0" y="126"/>
                    <a:pt x="0" y="176"/>
                  </a:cubicBezTo>
                  <a:cubicBezTo>
                    <a:pt x="0" y="201"/>
                    <a:pt x="25" y="251"/>
                    <a:pt x="50" y="276"/>
                  </a:cubicBezTo>
                  <a:cubicBezTo>
                    <a:pt x="75" y="301"/>
                    <a:pt x="125" y="326"/>
                    <a:pt x="151" y="351"/>
                  </a:cubicBezTo>
                  <a:lnTo>
                    <a:pt x="226" y="351"/>
                  </a:lnTo>
                  <a:cubicBezTo>
                    <a:pt x="301" y="351"/>
                    <a:pt x="351" y="301"/>
                    <a:pt x="351" y="226"/>
                  </a:cubicBezTo>
                  <a:cubicBezTo>
                    <a:pt x="351" y="226"/>
                    <a:pt x="351" y="201"/>
                    <a:pt x="326" y="176"/>
                  </a:cubicBezTo>
                  <a:cubicBezTo>
                    <a:pt x="326" y="151"/>
                    <a:pt x="301" y="101"/>
                    <a:pt x="276" y="75"/>
                  </a:cubicBezTo>
                  <a:cubicBezTo>
                    <a:pt x="251" y="50"/>
                    <a:pt x="226" y="25"/>
                    <a:pt x="176" y="0"/>
                  </a:cubicBezTo>
                  <a:close/>
                </a:path>
              </a:pathLst>
            </a:custGeom>
            <a:solidFill>
              <a:srgbClr val="C0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0"/>
            <p:cNvSpPr/>
            <p:nvPr/>
          </p:nvSpPr>
          <p:spPr>
            <a:xfrm>
              <a:off x="3672955" y="3826163"/>
              <a:ext cx="9097" cy="5473"/>
            </a:xfrm>
            <a:custGeom>
              <a:avLst/>
              <a:gdLst/>
              <a:ahLst/>
              <a:cxnLst/>
              <a:rect l="l" t="t" r="r" b="b"/>
              <a:pathLst>
                <a:path w="502" h="302" extrusionOk="0">
                  <a:moveTo>
                    <a:pt x="226" y="1"/>
                  </a:moveTo>
                  <a:cubicBezTo>
                    <a:pt x="151" y="26"/>
                    <a:pt x="101" y="51"/>
                    <a:pt x="76" y="76"/>
                  </a:cubicBezTo>
                  <a:cubicBezTo>
                    <a:pt x="50" y="101"/>
                    <a:pt x="25" y="126"/>
                    <a:pt x="25" y="126"/>
                  </a:cubicBezTo>
                  <a:cubicBezTo>
                    <a:pt x="25" y="151"/>
                    <a:pt x="25" y="151"/>
                    <a:pt x="25" y="176"/>
                  </a:cubicBezTo>
                  <a:cubicBezTo>
                    <a:pt x="0" y="226"/>
                    <a:pt x="50" y="276"/>
                    <a:pt x="101" y="301"/>
                  </a:cubicBezTo>
                  <a:lnTo>
                    <a:pt x="276" y="301"/>
                  </a:lnTo>
                  <a:cubicBezTo>
                    <a:pt x="326" y="276"/>
                    <a:pt x="351" y="276"/>
                    <a:pt x="401" y="251"/>
                  </a:cubicBezTo>
                  <a:cubicBezTo>
                    <a:pt x="426" y="226"/>
                    <a:pt x="451" y="201"/>
                    <a:pt x="451" y="201"/>
                  </a:cubicBezTo>
                  <a:cubicBezTo>
                    <a:pt x="502" y="151"/>
                    <a:pt x="502" y="76"/>
                    <a:pt x="451" y="51"/>
                  </a:cubicBezTo>
                  <a:cubicBezTo>
                    <a:pt x="451" y="51"/>
                    <a:pt x="426" y="26"/>
                    <a:pt x="376" y="1"/>
                  </a:cubicBezTo>
                  <a:close/>
                </a:path>
              </a:pathLst>
            </a:custGeom>
            <a:solidFill>
              <a:srgbClr val="C0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0"/>
            <p:cNvSpPr/>
            <p:nvPr/>
          </p:nvSpPr>
          <p:spPr>
            <a:xfrm>
              <a:off x="3658421" y="3831727"/>
              <a:ext cx="9551" cy="8083"/>
            </a:xfrm>
            <a:custGeom>
              <a:avLst/>
              <a:gdLst/>
              <a:ahLst/>
              <a:cxnLst/>
              <a:rect l="l" t="t" r="r" b="b"/>
              <a:pathLst>
                <a:path w="527" h="446" extrusionOk="0">
                  <a:moveTo>
                    <a:pt x="116" y="1"/>
                  </a:moveTo>
                  <a:cubicBezTo>
                    <a:pt x="107" y="1"/>
                    <a:pt x="101" y="7"/>
                    <a:pt x="101" y="19"/>
                  </a:cubicBezTo>
                  <a:cubicBezTo>
                    <a:pt x="25" y="19"/>
                    <a:pt x="0" y="95"/>
                    <a:pt x="25" y="145"/>
                  </a:cubicBezTo>
                  <a:cubicBezTo>
                    <a:pt x="25" y="145"/>
                    <a:pt x="50" y="170"/>
                    <a:pt x="76" y="220"/>
                  </a:cubicBezTo>
                  <a:cubicBezTo>
                    <a:pt x="101" y="245"/>
                    <a:pt x="126" y="295"/>
                    <a:pt x="176" y="345"/>
                  </a:cubicBezTo>
                  <a:cubicBezTo>
                    <a:pt x="226" y="370"/>
                    <a:pt x="276" y="420"/>
                    <a:pt x="326" y="420"/>
                  </a:cubicBezTo>
                  <a:cubicBezTo>
                    <a:pt x="351" y="445"/>
                    <a:pt x="401" y="445"/>
                    <a:pt x="401" y="445"/>
                  </a:cubicBezTo>
                  <a:lnTo>
                    <a:pt x="451" y="445"/>
                  </a:lnTo>
                  <a:cubicBezTo>
                    <a:pt x="502" y="420"/>
                    <a:pt x="527" y="370"/>
                    <a:pt x="502" y="295"/>
                  </a:cubicBezTo>
                  <a:cubicBezTo>
                    <a:pt x="502" y="295"/>
                    <a:pt x="502" y="270"/>
                    <a:pt x="477" y="220"/>
                  </a:cubicBezTo>
                  <a:cubicBezTo>
                    <a:pt x="451" y="195"/>
                    <a:pt x="401" y="145"/>
                    <a:pt x="351" y="120"/>
                  </a:cubicBezTo>
                  <a:cubicBezTo>
                    <a:pt x="326" y="69"/>
                    <a:pt x="251" y="44"/>
                    <a:pt x="226" y="19"/>
                  </a:cubicBezTo>
                  <a:lnTo>
                    <a:pt x="151" y="19"/>
                  </a:lnTo>
                  <a:cubicBezTo>
                    <a:pt x="138" y="7"/>
                    <a:pt x="126" y="1"/>
                    <a:pt x="116" y="1"/>
                  </a:cubicBezTo>
                  <a:close/>
                </a:path>
              </a:pathLst>
            </a:custGeom>
            <a:solidFill>
              <a:srgbClr val="C0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0"/>
            <p:cNvSpPr/>
            <p:nvPr/>
          </p:nvSpPr>
          <p:spPr>
            <a:xfrm>
              <a:off x="3339561" y="3923829"/>
              <a:ext cx="5455" cy="5908"/>
            </a:xfrm>
            <a:custGeom>
              <a:avLst/>
              <a:gdLst/>
              <a:ahLst/>
              <a:cxnLst/>
              <a:rect l="l" t="t" r="r" b="b"/>
              <a:pathLst>
                <a:path w="301" h="326" extrusionOk="0">
                  <a:moveTo>
                    <a:pt x="101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00"/>
                    <a:pt x="0" y="125"/>
                    <a:pt x="0" y="150"/>
                  </a:cubicBezTo>
                  <a:cubicBezTo>
                    <a:pt x="25" y="175"/>
                    <a:pt x="50" y="226"/>
                    <a:pt x="50" y="251"/>
                  </a:cubicBezTo>
                  <a:cubicBezTo>
                    <a:pt x="75" y="276"/>
                    <a:pt x="101" y="301"/>
                    <a:pt x="126" y="301"/>
                  </a:cubicBezTo>
                  <a:cubicBezTo>
                    <a:pt x="176" y="326"/>
                    <a:pt x="176" y="326"/>
                    <a:pt x="176" y="326"/>
                  </a:cubicBezTo>
                  <a:lnTo>
                    <a:pt x="201" y="326"/>
                  </a:lnTo>
                  <a:cubicBezTo>
                    <a:pt x="251" y="326"/>
                    <a:pt x="301" y="276"/>
                    <a:pt x="301" y="201"/>
                  </a:cubicBezTo>
                  <a:cubicBezTo>
                    <a:pt x="301" y="201"/>
                    <a:pt x="301" y="201"/>
                    <a:pt x="301" y="150"/>
                  </a:cubicBezTo>
                  <a:cubicBezTo>
                    <a:pt x="276" y="125"/>
                    <a:pt x="276" y="100"/>
                    <a:pt x="251" y="75"/>
                  </a:cubicBezTo>
                  <a:cubicBezTo>
                    <a:pt x="226" y="50"/>
                    <a:pt x="201" y="25"/>
                    <a:pt x="176" y="25"/>
                  </a:cubicBezTo>
                  <a:cubicBezTo>
                    <a:pt x="126" y="25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C0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0"/>
            <p:cNvSpPr/>
            <p:nvPr/>
          </p:nvSpPr>
          <p:spPr>
            <a:xfrm>
              <a:off x="3347281" y="3931658"/>
              <a:ext cx="7738" cy="4893"/>
            </a:xfrm>
            <a:custGeom>
              <a:avLst/>
              <a:gdLst/>
              <a:ahLst/>
              <a:cxnLst/>
              <a:rect l="l" t="t" r="r" b="b"/>
              <a:pathLst>
                <a:path w="427" h="270" extrusionOk="0">
                  <a:moveTo>
                    <a:pt x="248" y="0"/>
                  </a:moveTo>
                  <a:cubicBezTo>
                    <a:pt x="226" y="0"/>
                    <a:pt x="201" y="7"/>
                    <a:pt x="176" y="19"/>
                  </a:cubicBezTo>
                  <a:cubicBezTo>
                    <a:pt x="126" y="19"/>
                    <a:pt x="76" y="44"/>
                    <a:pt x="50" y="69"/>
                  </a:cubicBezTo>
                  <a:cubicBezTo>
                    <a:pt x="25" y="94"/>
                    <a:pt x="25" y="119"/>
                    <a:pt x="25" y="11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95"/>
                    <a:pt x="25" y="245"/>
                    <a:pt x="76" y="270"/>
                  </a:cubicBezTo>
                  <a:lnTo>
                    <a:pt x="226" y="270"/>
                  </a:lnTo>
                  <a:cubicBezTo>
                    <a:pt x="276" y="245"/>
                    <a:pt x="301" y="245"/>
                    <a:pt x="326" y="220"/>
                  </a:cubicBezTo>
                  <a:cubicBezTo>
                    <a:pt x="351" y="195"/>
                    <a:pt x="376" y="195"/>
                    <a:pt x="376" y="195"/>
                  </a:cubicBezTo>
                  <a:cubicBezTo>
                    <a:pt x="376" y="195"/>
                    <a:pt x="376" y="170"/>
                    <a:pt x="376" y="170"/>
                  </a:cubicBezTo>
                  <a:cubicBezTo>
                    <a:pt x="426" y="144"/>
                    <a:pt x="401" y="94"/>
                    <a:pt x="376" y="44"/>
                  </a:cubicBezTo>
                  <a:cubicBezTo>
                    <a:pt x="376" y="44"/>
                    <a:pt x="351" y="19"/>
                    <a:pt x="301" y="19"/>
                  </a:cubicBezTo>
                  <a:cubicBezTo>
                    <a:pt x="289" y="7"/>
                    <a:pt x="270" y="0"/>
                    <a:pt x="248" y="0"/>
                  </a:cubicBezTo>
                  <a:close/>
                </a:path>
              </a:pathLst>
            </a:custGeom>
            <a:solidFill>
              <a:srgbClr val="C0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0"/>
            <p:cNvSpPr/>
            <p:nvPr/>
          </p:nvSpPr>
          <p:spPr>
            <a:xfrm>
              <a:off x="3335012" y="3936533"/>
              <a:ext cx="7738" cy="6832"/>
            </a:xfrm>
            <a:custGeom>
              <a:avLst/>
              <a:gdLst/>
              <a:ahLst/>
              <a:cxnLst/>
              <a:rect l="l" t="t" r="r" b="b"/>
              <a:pathLst>
                <a:path w="427" h="377" extrusionOk="0">
                  <a:moveTo>
                    <a:pt x="51" y="1"/>
                  </a:moveTo>
                  <a:cubicBezTo>
                    <a:pt x="26" y="26"/>
                    <a:pt x="1" y="76"/>
                    <a:pt x="1" y="126"/>
                  </a:cubicBezTo>
                  <a:cubicBezTo>
                    <a:pt x="1" y="126"/>
                    <a:pt x="26" y="151"/>
                    <a:pt x="51" y="176"/>
                  </a:cubicBezTo>
                  <a:cubicBezTo>
                    <a:pt x="51" y="226"/>
                    <a:pt x="101" y="251"/>
                    <a:pt x="126" y="302"/>
                  </a:cubicBezTo>
                  <a:cubicBezTo>
                    <a:pt x="176" y="327"/>
                    <a:pt x="226" y="352"/>
                    <a:pt x="251" y="377"/>
                  </a:cubicBezTo>
                  <a:lnTo>
                    <a:pt x="352" y="377"/>
                  </a:lnTo>
                  <a:cubicBezTo>
                    <a:pt x="402" y="352"/>
                    <a:pt x="427" y="302"/>
                    <a:pt x="427" y="251"/>
                  </a:cubicBezTo>
                  <a:cubicBezTo>
                    <a:pt x="427" y="251"/>
                    <a:pt x="402" y="226"/>
                    <a:pt x="377" y="201"/>
                  </a:cubicBezTo>
                  <a:cubicBezTo>
                    <a:pt x="377" y="176"/>
                    <a:pt x="326" y="126"/>
                    <a:pt x="301" y="101"/>
                  </a:cubicBezTo>
                  <a:cubicBezTo>
                    <a:pt x="251" y="76"/>
                    <a:pt x="201" y="51"/>
                    <a:pt x="176" y="26"/>
                  </a:cubicBezTo>
                  <a:cubicBezTo>
                    <a:pt x="1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C0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60"/>
          <p:cNvGrpSpPr/>
          <p:nvPr/>
        </p:nvGrpSpPr>
        <p:grpSpPr>
          <a:xfrm>
            <a:off x="5934216" y="2523963"/>
            <a:ext cx="700854" cy="664962"/>
            <a:chOff x="1560839" y="3742833"/>
            <a:chExt cx="536888" cy="509393"/>
          </a:xfrm>
        </p:grpSpPr>
        <p:sp>
          <p:nvSpPr>
            <p:cNvPr id="2976" name="Google Shape;2976;p60"/>
            <p:cNvSpPr/>
            <p:nvPr/>
          </p:nvSpPr>
          <p:spPr>
            <a:xfrm>
              <a:off x="1793396" y="3904292"/>
              <a:ext cx="304331" cy="347934"/>
            </a:xfrm>
            <a:custGeom>
              <a:avLst/>
              <a:gdLst/>
              <a:ahLst/>
              <a:cxnLst/>
              <a:rect l="l" t="t" r="r" b="b"/>
              <a:pathLst>
                <a:path w="16793" h="19199" extrusionOk="0">
                  <a:moveTo>
                    <a:pt x="8121" y="5138"/>
                  </a:moveTo>
                  <a:cubicBezTo>
                    <a:pt x="9073" y="5138"/>
                    <a:pt x="9750" y="5815"/>
                    <a:pt x="9750" y="6617"/>
                  </a:cubicBezTo>
                  <a:cubicBezTo>
                    <a:pt x="9750" y="7444"/>
                    <a:pt x="9073" y="8121"/>
                    <a:pt x="8121" y="8121"/>
                  </a:cubicBezTo>
                  <a:lnTo>
                    <a:pt x="7043" y="8121"/>
                  </a:lnTo>
                  <a:lnTo>
                    <a:pt x="7043" y="5138"/>
                  </a:lnTo>
                  <a:close/>
                  <a:moveTo>
                    <a:pt x="8121" y="0"/>
                  </a:moveTo>
                  <a:cubicBezTo>
                    <a:pt x="3785" y="0"/>
                    <a:pt x="1" y="251"/>
                    <a:pt x="1" y="251"/>
                  </a:cubicBezTo>
                  <a:lnTo>
                    <a:pt x="1" y="19198"/>
                  </a:lnTo>
                  <a:lnTo>
                    <a:pt x="7043" y="19198"/>
                  </a:lnTo>
                  <a:lnTo>
                    <a:pt x="7043" y="13108"/>
                  </a:lnTo>
                  <a:cubicBezTo>
                    <a:pt x="7043" y="13108"/>
                    <a:pt x="8397" y="13259"/>
                    <a:pt x="9474" y="13259"/>
                  </a:cubicBezTo>
                  <a:cubicBezTo>
                    <a:pt x="14086" y="13259"/>
                    <a:pt x="16793" y="10552"/>
                    <a:pt x="16793" y="6617"/>
                  </a:cubicBezTo>
                  <a:cubicBezTo>
                    <a:pt x="16793" y="2707"/>
                    <a:pt x="14086" y="0"/>
                    <a:pt x="8121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0"/>
            <p:cNvSpPr/>
            <p:nvPr/>
          </p:nvSpPr>
          <p:spPr>
            <a:xfrm>
              <a:off x="1970080" y="3936533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0"/>
            <p:cNvSpPr/>
            <p:nvPr/>
          </p:nvSpPr>
          <p:spPr>
            <a:xfrm>
              <a:off x="1999149" y="4021477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3" y="1"/>
                  </a:moveTo>
                  <a:cubicBezTo>
                    <a:pt x="1" y="1"/>
                    <a:pt x="1" y="1229"/>
                    <a:pt x="803" y="1229"/>
                  </a:cubicBezTo>
                  <a:cubicBezTo>
                    <a:pt x="1580" y="1229"/>
                    <a:pt x="1580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0"/>
            <p:cNvSpPr/>
            <p:nvPr/>
          </p:nvSpPr>
          <p:spPr>
            <a:xfrm>
              <a:off x="1946012" y="4088242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0"/>
            <p:cNvSpPr/>
            <p:nvPr/>
          </p:nvSpPr>
          <p:spPr>
            <a:xfrm>
              <a:off x="1861069" y="4059173"/>
              <a:ext cx="25009" cy="22273"/>
            </a:xfrm>
            <a:custGeom>
              <a:avLst/>
              <a:gdLst/>
              <a:ahLst/>
              <a:cxnLst/>
              <a:rect l="l" t="t" r="r" b="b"/>
              <a:pathLst>
                <a:path w="1380" h="1229" extrusionOk="0">
                  <a:moveTo>
                    <a:pt x="627" y="1"/>
                  </a:moveTo>
                  <a:cubicBezTo>
                    <a:pt x="277" y="1"/>
                    <a:pt x="1" y="276"/>
                    <a:pt x="1" y="602"/>
                  </a:cubicBezTo>
                  <a:cubicBezTo>
                    <a:pt x="1" y="928"/>
                    <a:pt x="277" y="1229"/>
                    <a:pt x="627" y="1229"/>
                  </a:cubicBezTo>
                  <a:lnTo>
                    <a:pt x="778" y="1229"/>
                  </a:lnTo>
                  <a:cubicBezTo>
                    <a:pt x="1104" y="1229"/>
                    <a:pt x="1379" y="928"/>
                    <a:pt x="1379" y="602"/>
                  </a:cubicBezTo>
                  <a:cubicBezTo>
                    <a:pt x="1379" y="276"/>
                    <a:pt x="1104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0"/>
            <p:cNvSpPr/>
            <p:nvPr/>
          </p:nvSpPr>
          <p:spPr>
            <a:xfrm>
              <a:off x="1807478" y="4104136"/>
              <a:ext cx="28634" cy="22291"/>
            </a:xfrm>
            <a:custGeom>
              <a:avLst/>
              <a:gdLst/>
              <a:ahLst/>
              <a:cxnLst/>
              <a:rect l="l" t="t" r="r" b="b"/>
              <a:pathLst>
                <a:path w="1580" h="1230" extrusionOk="0">
                  <a:moveTo>
                    <a:pt x="777" y="1"/>
                  </a:moveTo>
                  <a:cubicBezTo>
                    <a:pt x="0" y="1"/>
                    <a:pt x="0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0"/>
            <p:cNvSpPr/>
            <p:nvPr/>
          </p:nvSpPr>
          <p:spPr>
            <a:xfrm>
              <a:off x="1871979" y="4125485"/>
              <a:ext cx="24991" cy="22273"/>
            </a:xfrm>
            <a:custGeom>
              <a:avLst/>
              <a:gdLst/>
              <a:ahLst/>
              <a:cxnLst/>
              <a:rect l="l" t="t" r="r" b="b"/>
              <a:pathLst>
                <a:path w="1379" h="1229" extrusionOk="0">
                  <a:moveTo>
                    <a:pt x="602" y="1"/>
                  </a:moveTo>
                  <a:cubicBezTo>
                    <a:pt x="276" y="1"/>
                    <a:pt x="0" y="302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lnTo>
                    <a:pt x="752" y="1229"/>
                  </a:lnTo>
                  <a:cubicBezTo>
                    <a:pt x="1078" y="1229"/>
                    <a:pt x="1379" y="953"/>
                    <a:pt x="1379" y="627"/>
                  </a:cubicBezTo>
                  <a:cubicBezTo>
                    <a:pt x="1379" y="302"/>
                    <a:pt x="1078" y="1"/>
                    <a:pt x="7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0"/>
            <p:cNvSpPr/>
            <p:nvPr/>
          </p:nvSpPr>
          <p:spPr>
            <a:xfrm>
              <a:off x="1810197" y="4189533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0"/>
            <p:cNvSpPr/>
            <p:nvPr/>
          </p:nvSpPr>
          <p:spPr>
            <a:xfrm>
              <a:off x="1873791" y="4200443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3" y="0"/>
                  </a:moveTo>
                  <a:cubicBezTo>
                    <a:pt x="1" y="0"/>
                    <a:pt x="1" y="1228"/>
                    <a:pt x="803" y="1228"/>
                  </a:cubicBezTo>
                  <a:cubicBezTo>
                    <a:pt x="1580" y="1228"/>
                    <a:pt x="158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0"/>
            <p:cNvSpPr/>
            <p:nvPr/>
          </p:nvSpPr>
          <p:spPr>
            <a:xfrm>
              <a:off x="1560839" y="3811991"/>
              <a:ext cx="74955" cy="80953"/>
            </a:xfrm>
            <a:custGeom>
              <a:avLst/>
              <a:gdLst/>
              <a:ahLst/>
              <a:cxnLst/>
              <a:rect l="l" t="t" r="r" b="b"/>
              <a:pathLst>
                <a:path w="4136" h="4467" extrusionOk="0">
                  <a:moveTo>
                    <a:pt x="2024" y="1"/>
                  </a:moveTo>
                  <a:cubicBezTo>
                    <a:pt x="1606" y="1"/>
                    <a:pt x="1197" y="102"/>
                    <a:pt x="852" y="331"/>
                  </a:cubicBezTo>
                  <a:cubicBezTo>
                    <a:pt x="276" y="757"/>
                    <a:pt x="0" y="1509"/>
                    <a:pt x="101" y="2236"/>
                  </a:cubicBezTo>
                  <a:cubicBezTo>
                    <a:pt x="201" y="2938"/>
                    <a:pt x="652" y="3565"/>
                    <a:pt x="1228" y="3991"/>
                  </a:cubicBezTo>
                  <a:cubicBezTo>
                    <a:pt x="1504" y="4191"/>
                    <a:pt x="1830" y="4367"/>
                    <a:pt x="2156" y="4467"/>
                  </a:cubicBezTo>
                  <a:lnTo>
                    <a:pt x="4136" y="1158"/>
                  </a:lnTo>
                  <a:cubicBezTo>
                    <a:pt x="3885" y="582"/>
                    <a:pt x="3284" y="206"/>
                    <a:pt x="2682" y="81"/>
                  </a:cubicBezTo>
                  <a:cubicBezTo>
                    <a:pt x="2466" y="29"/>
                    <a:pt x="2244" y="1"/>
                    <a:pt x="2024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0"/>
            <p:cNvSpPr/>
            <p:nvPr/>
          </p:nvSpPr>
          <p:spPr>
            <a:xfrm>
              <a:off x="1820201" y="3742833"/>
              <a:ext cx="79050" cy="76984"/>
            </a:xfrm>
            <a:custGeom>
              <a:avLst/>
              <a:gdLst/>
              <a:ahLst/>
              <a:cxnLst/>
              <a:rect l="l" t="t" r="r" b="b"/>
              <a:pathLst>
                <a:path w="4362" h="4248" extrusionOk="0">
                  <a:moveTo>
                    <a:pt x="2337" y="1"/>
                  </a:moveTo>
                  <a:cubicBezTo>
                    <a:pt x="1777" y="1"/>
                    <a:pt x="1229" y="282"/>
                    <a:pt x="802" y="664"/>
                  </a:cubicBezTo>
                  <a:cubicBezTo>
                    <a:pt x="351" y="1090"/>
                    <a:pt x="0" y="1691"/>
                    <a:pt x="50" y="2343"/>
                  </a:cubicBezTo>
                  <a:lnTo>
                    <a:pt x="3409" y="4248"/>
                  </a:lnTo>
                  <a:cubicBezTo>
                    <a:pt x="3634" y="3997"/>
                    <a:pt x="3835" y="3696"/>
                    <a:pt x="3985" y="3396"/>
                  </a:cubicBezTo>
                  <a:cubicBezTo>
                    <a:pt x="4286" y="2744"/>
                    <a:pt x="4361" y="1967"/>
                    <a:pt x="4111" y="1290"/>
                  </a:cubicBezTo>
                  <a:cubicBezTo>
                    <a:pt x="3860" y="639"/>
                    <a:pt x="3233" y="87"/>
                    <a:pt x="2532" y="12"/>
                  </a:cubicBezTo>
                  <a:cubicBezTo>
                    <a:pt x="2467" y="4"/>
                    <a:pt x="2402" y="1"/>
                    <a:pt x="2337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0"/>
            <p:cNvSpPr/>
            <p:nvPr/>
          </p:nvSpPr>
          <p:spPr>
            <a:xfrm>
              <a:off x="1567835" y="3761482"/>
              <a:ext cx="435411" cy="317905"/>
            </a:xfrm>
            <a:custGeom>
              <a:avLst/>
              <a:gdLst/>
              <a:ahLst/>
              <a:cxnLst/>
              <a:rect l="l" t="t" r="r" b="b"/>
              <a:pathLst>
                <a:path w="24026" h="17542" extrusionOk="0">
                  <a:moveTo>
                    <a:pt x="10615" y="0"/>
                  </a:moveTo>
                  <a:cubicBezTo>
                    <a:pt x="8721" y="0"/>
                    <a:pt x="7484" y="587"/>
                    <a:pt x="7484" y="587"/>
                  </a:cubicBezTo>
                  <a:cubicBezTo>
                    <a:pt x="943" y="2542"/>
                    <a:pt x="717" y="9710"/>
                    <a:pt x="717" y="9710"/>
                  </a:cubicBezTo>
                  <a:cubicBezTo>
                    <a:pt x="1" y="15348"/>
                    <a:pt x="3215" y="17541"/>
                    <a:pt x="7764" y="17541"/>
                  </a:cubicBezTo>
                  <a:cubicBezTo>
                    <a:pt x="9423" y="17541"/>
                    <a:pt x="11260" y="17250"/>
                    <a:pt x="13148" y="16728"/>
                  </a:cubicBezTo>
                  <a:cubicBezTo>
                    <a:pt x="20216" y="14773"/>
                    <a:pt x="24026" y="9359"/>
                    <a:pt x="18462" y="3670"/>
                  </a:cubicBezTo>
                  <a:cubicBezTo>
                    <a:pt x="15564" y="707"/>
                    <a:pt x="12694" y="0"/>
                    <a:pt x="10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0"/>
            <p:cNvSpPr/>
            <p:nvPr/>
          </p:nvSpPr>
          <p:spPr>
            <a:xfrm>
              <a:off x="1781127" y="3836258"/>
              <a:ext cx="144908" cy="115585"/>
            </a:xfrm>
            <a:custGeom>
              <a:avLst/>
              <a:gdLst/>
              <a:ahLst/>
              <a:cxnLst/>
              <a:rect l="l" t="t" r="r" b="b"/>
              <a:pathLst>
                <a:path w="7996" h="6378" extrusionOk="0">
                  <a:moveTo>
                    <a:pt x="2517" y="1"/>
                  </a:moveTo>
                  <a:cubicBezTo>
                    <a:pt x="2119" y="1"/>
                    <a:pt x="1725" y="65"/>
                    <a:pt x="1354" y="220"/>
                  </a:cubicBezTo>
                  <a:cubicBezTo>
                    <a:pt x="602" y="546"/>
                    <a:pt x="1" y="1348"/>
                    <a:pt x="101" y="2175"/>
                  </a:cubicBezTo>
                  <a:cubicBezTo>
                    <a:pt x="101" y="2175"/>
                    <a:pt x="352" y="4030"/>
                    <a:pt x="2031" y="5208"/>
                  </a:cubicBezTo>
                  <a:cubicBezTo>
                    <a:pt x="2872" y="5809"/>
                    <a:pt x="3841" y="6377"/>
                    <a:pt x="4823" y="6377"/>
                  </a:cubicBezTo>
                  <a:cubicBezTo>
                    <a:pt x="5070" y="6377"/>
                    <a:pt x="5318" y="6341"/>
                    <a:pt x="5565" y="6261"/>
                  </a:cubicBezTo>
                  <a:cubicBezTo>
                    <a:pt x="6016" y="6110"/>
                    <a:pt x="6417" y="5835"/>
                    <a:pt x="6793" y="5559"/>
                  </a:cubicBezTo>
                  <a:cubicBezTo>
                    <a:pt x="7244" y="5208"/>
                    <a:pt x="7670" y="4782"/>
                    <a:pt x="7795" y="4256"/>
                  </a:cubicBezTo>
                  <a:cubicBezTo>
                    <a:pt x="7996" y="3479"/>
                    <a:pt x="7520" y="2677"/>
                    <a:pt x="6943" y="2100"/>
                  </a:cubicBezTo>
                  <a:cubicBezTo>
                    <a:pt x="6091" y="1198"/>
                    <a:pt x="5013" y="546"/>
                    <a:pt x="3810" y="195"/>
                  </a:cubicBezTo>
                  <a:cubicBezTo>
                    <a:pt x="3391" y="78"/>
                    <a:pt x="2952" y="1"/>
                    <a:pt x="2517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0"/>
            <p:cNvSpPr/>
            <p:nvPr/>
          </p:nvSpPr>
          <p:spPr>
            <a:xfrm>
              <a:off x="1604444" y="3872667"/>
              <a:ext cx="125825" cy="133527"/>
            </a:xfrm>
            <a:custGeom>
              <a:avLst/>
              <a:gdLst/>
              <a:ahLst/>
              <a:cxnLst/>
              <a:rect l="l" t="t" r="r" b="b"/>
              <a:pathLst>
                <a:path w="6943" h="7368" extrusionOk="0">
                  <a:moveTo>
                    <a:pt x="4465" y="1"/>
                  </a:moveTo>
                  <a:cubicBezTo>
                    <a:pt x="4380" y="1"/>
                    <a:pt x="4295" y="6"/>
                    <a:pt x="4211" y="16"/>
                  </a:cubicBezTo>
                  <a:cubicBezTo>
                    <a:pt x="3384" y="91"/>
                    <a:pt x="2632" y="592"/>
                    <a:pt x="2056" y="1194"/>
                  </a:cubicBezTo>
                  <a:cubicBezTo>
                    <a:pt x="1178" y="2046"/>
                    <a:pt x="527" y="3174"/>
                    <a:pt x="226" y="4352"/>
                  </a:cubicBezTo>
                  <a:cubicBezTo>
                    <a:pt x="25" y="5129"/>
                    <a:pt x="0" y="6056"/>
                    <a:pt x="527" y="6658"/>
                  </a:cubicBezTo>
                  <a:cubicBezTo>
                    <a:pt x="903" y="7059"/>
                    <a:pt x="1479" y="7209"/>
                    <a:pt x="2030" y="7309"/>
                  </a:cubicBezTo>
                  <a:cubicBezTo>
                    <a:pt x="2305" y="7338"/>
                    <a:pt x="2580" y="7367"/>
                    <a:pt x="2855" y="7367"/>
                  </a:cubicBezTo>
                  <a:cubicBezTo>
                    <a:pt x="3057" y="7367"/>
                    <a:pt x="3258" y="7352"/>
                    <a:pt x="3459" y="7309"/>
                  </a:cubicBezTo>
                  <a:cubicBezTo>
                    <a:pt x="4737" y="7059"/>
                    <a:pt x="5464" y="5856"/>
                    <a:pt x="6041" y="4703"/>
                  </a:cubicBezTo>
                  <a:cubicBezTo>
                    <a:pt x="6943" y="2848"/>
                    <a:pt x="6266" y="1094"/>
                    <a:pt x="6266" y="1094"/>
                  </a:cubicBezTo>
                  <a:cubicBezTo>
                    <a:pt x="5996" y="395"/>
                    <a:pt x="5219" y="1"/>
                    <a:pt x="4465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0"/>
            <p:cNvSpPr/>
            <p:nvPr/>
          </p:nvSpPr>
          <p:spPr>
            <a:xfrm>
              <a:off x="1731614" y="3888326"/>
              <a:ext cx="40902" cy="28325"/>
            </a:xfrm>
            <a:custGeom>
              <a:avLst/>
              <a:gdLst/>
              <a:ahLst/>
              <a:cxnLst/>
              <a:rect l="l" t="t" r="r" b="b"/>
              <a:pathLst>
                <a:path w="2257" h="1563" extrusionOk="0">
                  <a:moveTo>
                    <a:pt x="1683" y="0"/>
                  </a:moveTo>
                  <a:cubicBezTo>
                    <a:pt x="1582" y="0"/>
                    <a:pt x="1481" y="15"/>
                    <a:pt x="1379" y="29"/>
                  </a:cubicBezTo>
                  <a:cubicBezTo>
                    <a:pt x="1029" y="79"/>
                    <a:pt x="678" y="180"/>
                    <a:pt x="352" y="305"/>
                  </a:cubicBezTo>
                  <a:lnTo>
                    <a:pt x="377" y="305"/>
                  </a:lnTo>
                  <a:cubicBezTo>
                    <a:pt x="201" y="305"/>
                    <a:pt x="51" y="480"/>
                    <a:pt x="26" y="656"/>
                  </a:cubicBezTo>
                  <a:cubicBezTo>
                    <a:pt x="1" y="856"/>
                    <a:pt x="101" y="1032"/>
                    <a:pt x="227" y="1157"/>
                  </a:cubicBezTo>
                  <a:cubicBezTo>
                    <a:pt x="352" y="1282"/>
                    <a:pt x="527" y="1383"/>
                    <a:pt x="703" y="1433"/>
                  </a:cubicBezTo>
                  <a:cubicBezTo>
                    <a:pt x="833" y="1498"/>
                    <a:pt x="963" y="1563"/>
                    <a:pt x="1110" y="1563"/>
                  </a:cubicBezTo>
                  <a:cubicBezTo>
                    <a:pt x="1132" y="1563"/>
                    <a:pt x="1155" y="1561"/>
                    <a:pt x="1179" y="1558"/>
                  </a:cubicBezTo>
                  <a:cubicBezTo>
                    <a:pt x="1430" y="1558"/>
                    <a:pt x="1655" y="1383"/>
                    <a:pt x="1831" y="1182"/>
                  </a:cubicBezTo>
                  <a:cubicBezTo>
                    <a:pt x="1931" y="1057"/>
                    <a:pt x="2031" y="906"/>
                    <a:pt x="2131" y="781"/>
                  </a:cubicBezTo>
                  <a:cubicBezTo>
                    <a:pt x="2207" y="656"/>
                    <a:pt x="2257" y="505"/>
                    <a:pt x="2232" y="355"/>
                  </a:cubicBezTo>
                  <a:cubicBezTo>
                    <a:pt x="2207" y="180"/>
                    <a:pt x="2056" y="54"/>
                    <a:pt x="1906" y="29"/>
                  </a:cubicBezTo>
                  <a:cubicBezTo>
                    <a:pt x="1832" y="8"/>
                    <a:pt x="1757" y="0"/>
                    <a:pt x="1683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0"/>
            <p:cNvSpPr/>
            <p:nvPr/>
          </p:nvSpPr>
          <p:spPr>
            <a:xfrm>
              <a:off x="1752057" y="3904292"/>
              <a:ext cx="10022" cy="24538"/>
            </a:xfrm>
            <a:custGeom>
              <a:avLst/>
              <a:gdLst/>
              <a:ahLst/>
              <a:cxnLst/>
              <a:rect l="l" t="t" r="r" b="b"/>
              <a:pathLst>
                <a:path w="553" h="1354" extrusionOk="0">
                  <a:moveTo>
                    <a:pt x="126" y="0"/>
                  </a:moveTo>
                  <a:cubicBezTo>
                    <a:pt x="51" y="0"/>
                    <a:pt x="1" y="50"/>
                    <a:pt x="1" y="101"/>
                  </a:cubicBezTo>
                  <a:cubicBezTo>
                    <a:pt x="1" y="101"/>
                    <a:pt x="1" y="201"/>
                    <a:pt x="1" y="301"/>
                  </a:cubicBezTo>
                  <a:cubicBezTo>
                    <a:pt x="1" y="426"/>
                    <a:pt x="51" y="577"/>
                    <a:pt x="76" y="727"/>
                  </a:cubicBezTo>
                  <a:cubicBezTo>
                    <a:pt x="126" y="878"/>
                    <a:pt x="151" y="1003"/>
                    <a:pt x="201" y="1128"/>
                  </a:cubicBezTo>
                  <a:cubicBezTo>
                    <a:pt x="251" y="1228"/>
                    <a:pt x="302" y="1279"/>
                    <a:pt x="302" y="1279"/>
                  </a:cubicBezTo>
                  <a:cubicBezTo>
                    <a:pt x="327" y="1329"/>
                    <a:pt x="352" y="1354"/>
                    <a:pt x="402" y="1354"/>
                  </a:cubicBezTo>
                  <a:cubicBezTo>
                    <a:pt x="477" y="1354"/>
                    <a:pt x="527" y="1304"/>
                    <a:pt x="527" y="1228"/>
                  </a:cubicBezTo>
                  <a:cubicBezTo>
                    <a:pt x="527" y="1228"/>
                    <a:pt x="552" y="1153"/>
                    <a:pt x="527" y="1028"/>
                  </a:cubicBezTo>
                  <a:cubicBezTo>
                    <a:pt x="527" y="903"/>
                    <a:pt x="477" y="777"/>
                    <a:pt x="452" y="627"/>
                  </a:cubicBezTo>
                  <a:cubicBezTo>
                    <a:pt x="402" y="477"/>
                    <a:pt x="352" y="326"/>
                    <a:pt x="302" y="226"/>
                  </a:cubicBezTo>
                  <a:cubicBezTo>
                    <a:pt x="251" y="126"/>
                    <a:pt x="201" y="50"/>
                    <a:pt x="201" y="50"/>
                  </a:cubicBezTo>
                  <a:cubicBezTo>
                    <a:pt x="201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0"/>
            <p:cNvSpPr/>
            <p:nvPr/>
          </p:nvSpPr>
          <p:spPr>
            <a:xfrm>
              <a:off x="1824278" y="3868880"/>
              <a:ext cx="29993" cy="26749"/>
            </a:xfrm>
            <a:custGeom>
              <a:avLst/>
              <a:gdLst/>
              <a:ahLst/>
              <a:cxnLst/>
              <a:rect l="l" t="t" r="r" b="b"/>
              <a:pathLst>
                <a:path w="1655" h="1476" extrusionOk="0">
                  <a:moveTo>
                    <a:pt x="843" y="1"/>
                  </a:moveTo>
                  <a:cubicBezTo>
                    <a:pt x="781" y="1"/>
                    <a:pt x="716" y="8"/>
                    <a:pt x="652" y="25"/>
                  </a:cubicBezTo>
                  <a:cubicBezTo>
                    <a:pt x="251" y="125"/>
                    <a:pt x="1" y="526"/>
                    <a:pt x="101" y="902"/>
                  </a:cubicBezTo>
                  <a:cubicBezTo>
                    <a:pt x="186" y="1243"/>
                    <a:pt x="489" y="1475"/>
                    <a:pt x="825" y="1475"/>
                  </a:cubicBezTo>
                  <a:cubicBezTo>
                    <a:pt x="884" y="1475"/>
                    <a:pt x="943" y="1468"/>
                    <a:pt x="1003" y="1453"/>
                  </a:cubicBezTo>
                  <a:cubicBezTo>
                    <a:pt x="1404" y="1353"/>
                    <a:pt x="1655" y="952"/>
                    <a:pt x="1555" y="551"/>
                  </a:cubicBezTo>
                  <a:cubicBezTo>
                    <a:pt x="1470" y="214"/>
                    <a:pt x="1174" y="1"/>
                    <a:pt x="843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0"/>
            <p:cNvSpPr/>
            <p:nvPr/>
          </p:nvSpPr>
          <p:spPr>
            <a:xfrm>
              <a:off x="1658487" y="3910255"/>
              <a:ext cx="29540" cy="26731"/>
            </a:xfrm>
            <a:custGeom>
              <a:avLst/>
              <a:gdLst/>
              <a:ahLst/>
              <a:cxnLst/>
              <a:rect l="l" t="t" r="r" b="b"/>
              <a:pathLst>
                <a:path w="1630" h="1475" extrusionOk="0">
                  <a:moveTo>
                    <a:pt x="806" y="0"/>
                  </a:moveTo>
                  <a:cubicBezTo>
                    <a:pt x="747" y="0"/>
                    <a:pt x="687" y="7"/>
                    <a:pt x="627" y="22"/>
                  </a:cubicBezTo>
                  <a:cubicBezTo>
                    <a:pt x="251" y="122"/>
                    <a:pt x="1" y="523"/>
                    <a:pt x="101" y="924"/>
                  </a:cubicBezTo>
                  <a:cubicBezTo>
                    <a:pt x="185" y="1261"/>
                    <a:pt x="482" y="1475"/>
                    <a:pt x="812" y="1475"/>
                  </a:cubicBezTo>
                  <a:cubicBezTo>
                    <a:pt x="875" y="1475"/>
                    <a:pt x="939" y="1467"/>
                    <a:pt x="1003" y="1451"/>
                  </a:cubicBezTo>
                  <a:cubicBezTo>
                    <a:pt x="1379" y="1376"/>
                    <a:pt x="1630" y="975"/>
                    <a:pt x="1530" y="574"/>
                  </a:cubicBezTo>
                  <a:cubicBezTo>
                    <a:pt x="1444" y="232"/>
                    <a:pt x="1141" y="0"/>
                    <a:pt x="806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4" name="Google Shape;2994;p60"/>
          <p:cNvGrpSpPr/>
          <p:nvPr/>
        </p:nvGrpSpPr>
        <p:grpSpPr>
          <a:xfrm>
            <a:off x="1475574" y="2536004"/>
            <a:ext cx="757803" cy="576721"/>
            <a:chOff x="1557650" y="3127751"/>
            <a:chExt cx="580514" cy="441797"/>
          </a:xfrm>
        </p:grpSpPr>
        <p:sp>
          <p:nvSpPr>
            <p:cNvPr id="2995" name="Google Shape;2995;p60"/>
            <p:cNvSpPr/>
            <p:nvPr/>
          </p:nvSpPr>
          <p:spPr>
            <a:xfrm>
              <a:off x="1921944" y="3297003"/>
              <a:ext cx="216220" cy="272544"/>
            </a:xfrm>
            <a:custGeom>
              <a:avLst/>
              <a:gdLst/>
              <a:ahLst/>
              <a:cxnLst/>
              <a:rect l="l" t="t" r="r" b="b"/>
              <a:pathLst>
                <a:path w="11931" h="15039" extrusionOk="0">
                  <a:moveTo>
                    <a:pt x="0" y="0"/>
                  </a:moveTo>
                  <a:lnTo>
                    <a:pt x="0" y="15038"/>
                  </a:lnTo>
                  <a:lnTo>
                    <a:pt x="2030" y="15038"/>
                  </a:lnTo>
                  <a:lnTo>
                    <a:pt x="2030" y="7795"/>
                  </a:lnTo>
                  <a:lnTo>
                    <a:pt x="9248" y="15038"/>
                  </a:lnTo>
                  <a:lnTo>
                    <a:pt x="11930" y="15038"/>
                  </a:lnTo>
                  <a:lnTo>
                    <a:pt x="3935" y="7018"/>
                  </a:lnTo>
                  <a:lnTo>
                    <a:pt x="11404" y="0"/>
                  </a:lnTo>
                  <a:lnTo>
                    <a:pt x="8797" y="0"/>
                  </a:lnTo>
                  <a:lnTo>
                    <a:pt x="2030" y="6341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rgbClr val="4A6799"/>
            </a:solidFill>
            <a:ln w="76200" cap="flat" cmpd="sng">
              <a:solidFill>
                <a:srgbClr val="4A67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0"/>
            <p:cNvSpPr/>
            <p:nvPr/>
          </p:nvSpPr>
          <p:spPr>
            <a:xfrm>
              <a:off x="2107254" y="3326073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602" y="0"/>
                  </a:moveTo>
                  <a:cubicBezTo>
                    <a:pt x="1" y="0"/>
                    <a:pt x="1" y="903"/>
                    <a:pt x="602" y="903"/>
                  </a:cubicBezTo>
                  <a:cubicBezTo>
                    <a:pt x="1179" y="903"/>
                    <a:pt x="1179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0"/>
            <p:cNvSpPr/>
            <p:nvPr/>
          </p:nvSpPr>
          <p:spPr>
            <a:xfrm>
              <a:off x="2050946" y="3339248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25" y="0"/>
                    <a:pt x="0" y="928"/>
                    <a:pt x="602" y="928"/>
                  </a:cubicBezTo>
                  <a:cubicBezTo>
                    <a:pt x="1203" y="928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0"/>
            <p:cNvSpPr/>
            <p:nvPr/>
          </p:nvSpPr>
          <p:spPr>
            <a:xfrm>
              <a:off x="2071842" y="3379663"/>
              <a:ext cx="21348" cy="16383"/>
            </a:xfrm>
            <a:custGeom>
              <a:avLst/>
              <a:gdLst/>
              <a:ahLst/>
              <a:cxnLst/>
              <a:rect l="l" t="t" r="r" b="b"/>
              <a:pathLst>
                <a:path w="1178" h="904" extrusionOk="0">
                  <a:moveTo>
                    <a:pt x="602" y="1"/>
                  </a:moveTo>
                  <a:cubicBezTo>
                    <a:pt x="0" y="1"/>
                    <a:pt x="0" y="903"/>
                    <a:pt x="602" y="903"/>
                  </a:cubicBezTo>
                  <a:cubicBezTo>
                    <a:pt x="1178" y="903"/>
                    <a:pt x="1178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0"/>
            <p:cNvSpPr/>
            <p:nvPr/>
          </p:nvSpPr>
          <p:spPr>
            <a:xfrm>
              <a:off x="2016874" y="3416000"/>
              <a:ext cx="21819" cy="16836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602" y="1"/>
                  </a:moveTo>
                  <a:cubicBezTo>
                    <a:pt x="0" y="1"/>
                    <a:pt x="0" y="928"/>
                    <a:pt x="602" y="928"/>
                  </a:cubicBezTo>
                  <a:cubicBezTo>
                    <a:pt x="1203" y="928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0"/>
            <p:cNvSpPr/>
            <p:nvPr/>
          </p:nvSpPr>
          <p:spPr>
            <a:xfrm>
              <a:off x="2050946" y="3455073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25" y="0"/>
                    <a:pt x="0" y="928"/>
                    <a:pt x="602" y="928"/>
                  </a:cubicBezTo>
                  <a:cubicBezTo>
                    <a:pt x="1203" y="928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0"/>
            <p:cNvSpPr/>
            <p:nvPr/>
          </p:nvSpPr>
          <p:spPr>
            <a:xfrm>
              <a:off x="2043678" y="3514572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203" y="928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0"/>
            <p:cNvSpPr/>
            <p:nvPr/>
          </p:nvSpPr>
          <p:spPr>
            <a:xfrm>
              <a:off x="2100911" y="3528200"/>
              <a:ext cx="21819" cy="16818"/>
            </a:xfrm>
            <a:custGeom>
              <a:avLst/>
              <a:gdLst/>
              <a:ahLst/>
              <a:cxnLst/>
              <a:rect l="l" t="t" r="r" b="b"/>
              <a:pathLst>
                <a:path w="1204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203" y="928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0"/>
            <p:cNvSpPr/>
            <p:nvPr/>
          </p:nvSpPr>
          <p:spPr>
            <a:xfrm>
              <a:off x="1974629" y="3366034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1" y="1"/>
                    <a:pt x="1" y="928"/>
                    <a:pt x="577" y="928"/>
                  </a:cubicBezTo>
                  <a:cubicBezTo>
                    <a:pt x="1179" y="928"/>
                    <a:pt x="1179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0"/>
            <p:cNvSpPr/>
            <p:nvPr/>
          </p:nvSpPr>
          <p:spPr>
            <a:xfrm>
              <a:off x="1926928" y="3416000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0"/>
            <p:cNvSpPr/>
            <p:nvPr/>
          </p:nvSpPr>
          <p:spPr>
            <a:xfrm>
              <a:off x="1968267" y="3464606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0"/>
            <p:cNvSpPr/>
            <p:nvPr/>
          </p:nvSpPr>
          <p:spPr>
            <a:xfrm>
              <a:off x="1921944" y="3513665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0"/>
                  </a:moveTo>
                  <a:cubicBezTo>
                    <a:pt x="0" y="0"/>
                    <a:pt x="0" y="903"/>
                    <a:pt x="602" y="903"/>
                  </a:cubicBezTo>
                  <a:cubicBezTo>
                    <a:pt x="1178" y="903"/>
                    <a:pt x="1203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0"/>
            <p:cNvSpPr/>
            <p:nvPr/>
          </p:nvSpPr>
          <p:spPr>
            <a:xfrm>
              <a:off x="1970551" y="3536827"/>
              <a:ext cx="21819" cy="16365"/>
            </a:xfrm>
            <a:custGeom>
              <a:avLst/>
              <a:gdLst/>
              <a:ahLst/>
              <a:cxnLst/>
              <a:rect l="l" t="t" r="r" b="b"/>
              <a:pathLst>
                <a:path w="1204" h="903" extrusionOk="0">
                  <a:moveTo>
                    <a:pt x="602" y="1"/>
                  </a:moveTo>
                  <a:cubicBezTo>
                    <a:pt x="25" y="1"/>
                    <a:pt x="0" y="903"/>
                    <a:pt x="602" y="903"/>
                  </a:cubicBezTo>
                  <a:cubicBezTo>
                    <a:pt x="1203" y="903"/>
                    <a:pt x="120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0"/>
            <p:cNvSpPr/>
            <p:nvPr/>
          </p:nvSpPr>
          <p:spPr>
            <a:xfrm>
              <a:off x="1907410" y="3129853"/>
              <a:ext cx="149891" cy="162541"/>
            </a:xfrm>
            <a:custGeom>
              <a:avLst/>
              <a:gdLst/>
              <a:ahLst/>
              <a:cxnLst/>
              <a:rect l="l" t="t" r="r" b="b"/>
              <a:pathLst>
                <a:path w="8271" h="8969" extrusionOk="0">
                  <a:moveTo>
                    <a:pt x="4938" y="0"/>
                  </a:moveTo>
                  <a:cubicBezTo>
                    <a:pt x="4136" y="0"/>
                    <a:pt x="3309" y="75"/>
                    <a:pt x="2532" y="301"/>
                  </a:cubicBezTo>
                  <a:cubicBezTo>
                    <a:pt x="1755" y="527"/>
                    <a:pt x="1028" y="928"/>
                    <a:pt x="502" y="1529"/>
                  </a:cubicBezTo>
                  <a:lnTo>
                    <a:pt x="401" y="1654"/>
                  </a:lnTo>
                  <a:cubicBezTo>
                    <a:pt x="75" y="2356"/>
                    <a:pt x="0" y="3158"/>
                    <a:pt x="176" y="3910"/>
                  </a:cubicBezTo>
                  <a:cubicBezTo>
                    <a:pt x="251" y="4286"/>
                    <a:pt x="401" y="4637"/>
                    <a:pt x="552" y="4963"/>
                  </a:cubicBezTo>
                  <a:cubicBezTo>
                    <a:pt x="1078" y="6091"/>
                    <a:pt x="1830" y="7143"/>
                    <a:pt x="2807" y="7870"/>
                  </a:cubicBezTo>
                  <a:cubicBezTo>
                    <a:pt x="3698" y="8538"/>
                    <a:pt x="4786" y="8968"/>
                    <a:pt x="5879" y="8968"/>
                  </a:cubicBezTo>
                  <a:cubicBezTo>
                    <a:pt x="6016" y="8968"/>
                    <a:pt x="6154" y="8962"/>
                    <a:pt x="6291" y="8948"/>
                  </a:cubicBezTo>
                  <a:cubicBezTo>
                    <a:pt x="6717" y="8923"/>
                    <a:pt x="7118" y="8822"/>
                    <a:pt x="7469" y="8622"/>
                  </a:cubicBezTo>
                  <a:cubicBezTo>
                    <a:pt x="7745" y="8472"/>
                    <a:pt x="7970" y="8246"/>
                    <a:pt x="8045" y="7970"/>
                  </a:cubicBezTo>
                  <a:cubicBezTo>
                    <a:pt x="8121" y="7795"/>
                    <a:pt x="8121" y="7594"/>
                    <a:pt x="8096" y="7419"/>
                  </a:cubicBezTo>
                  <a:cubicBezTo>
                    <a:pt x="8020" y="6817"/>
                    <a:pt x="7644" y="6216"/>
                    <a:pt x="7068" y="6015"/>
                  </a:cubicBezTo>
                  <a:cubicBezTo>
                    <a:pt x="7294" y="5990"/>
                    <a:pt x="7519" y="5990"/>
                    <a:pt x="7745" y="5940"/>
                  </a:cubicBezTo>
                  <a:cubicBezTo>
                    <a:pt x="7945" y="5865"/>
                    <a:pt x="8146" y="5715"/>
                    <a:pt x="8221" y="5489"/>
                  </a:cubicBezTo>
                  <a:cubicBezTo>
                    <a:pt x="8271" y="5364"/>
                    <a:pt x="8246" y="5238"/>
                    <a:pt x="8246" y="5113"/>
                  </a:cubicBezTo>
                  <a:cubicBezTo>
                    <a:pt x="8146" y="4411"/>
                    <a:pt x="7669" y="3785"/>
                    <a:pt x="7043" y="3509"/>
                  </a:cubicBezTo>
                  <a:cubicBezTo>
                    <a:pt x="7494" y="3208"/>
                    <a:pt x="7795" y="2707"/>
                    <a:pt x="7845" y="2181"/>
                  </a:cubicBezTo>
                  <a:cubicBezTo>
                    <a:pt x="7895" y="1654"/>
                    <a:pt x="7720" y="1128"/>
                    <a:pt x="7344" y="727"/>
                  </a:cubicBezTo>
                  <a:cubicBezTo>
                    <a:pt x="6742" y="126"/>
                    <a:pt x="5790" y="0"/>
                    <a:pt x="4938" y="0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0"/>
            <p:cNvSpPr/>
            <p:nvPr/>
          </p:nvSpPr>
          <p:spPr>
            <a:xfrm>
              <a:off x="1938745" y="3163906"/>
              <a:ext cx="87677" cy="95071"/>
            </a:xfrm>
            <a:custGeom>
              <a:avLst/>
              <a:gdLst/>
              <a:ahLst/>
              <a:cxnLst/>
              <a:rect l="l" t="t" r="r" b="b"/>
              <a:pathLst>
                <a:path w="4838" h="5246" extrusionOk="0">
                  <a:moveTo>
                    <a:pt x="2883" y="1"/>
                  </a:moveTo>
                  <a:cubicBezTo>
                    <a:pt x="2407" y="1"/>
                    <a:pt x="1930" y="51"/>
                    <a:pt x="1479" y="176"/>
                  </a:cubicBezTo>
                  <a:cubicBezTo>
                    <a:pt x="1028" y="302"/>
                    <a:pt x="602" y="552"/>
                    <a:pt x="301" y="903"/>
                  </a:cubicBezTo>
                  <a:lnTo>
                    <a:pt x="251" y="978"/>
                  </a:lnTo>
                  <a:cubicBezTo>
                    <a:pt x="51" y="1379"/>
                    <a:pt x="1" y="1856"/>
                    <a:pt x="126" y="2307"/>
                  </a:cubicBezTo>
                  <a:cubicBezTo>
                    <a:pt x="151" y="2507"/>
                    <a:pt x="251" y="2708"/>
                    <a:pt x="326" y="2908"/>
                  </a:cubicBezTo>
                  <a:cubicBezTo>
                    <a:pt x="652" y="3560"/>
                    <a:pt x="1078" y="4161"/>
                    <a:pt x="1655" y="4613"/>
                  </a:cubicBezTo>
                  <a:cubicBezTo>
                    <a:pt x="2182" y="5002"/>
                    <a:pt x="2836" y="5245"/>
                    <a:pt x="3500" y="5245"/>
                  </a:cubicBezTo>
                  <a:cubicBezTo>
                    <a:pt x="3562" y="5245"/>
                    <a:pt x="3623" y="5243"/>
                    <a:pt x="3685" y="5239"/>
                  </a:cubicBezTo>
                  <a:cubicBezTo>
                    <a:pt x="3935" y="5214"/>
                    <a:pt x="4161" y="5164"/>
                    <a:pt x="4387" y="5039"/>
                  </a:cubicBezTo>
                  <a:cubicBezTo>
                    <a:pt x="4537" y="4938"/>
                    <a:pt x="4662" y="4813"/>
                    <a:pt x="4712" y="4663"/>
                  </a:cubicBezTo>
                  <a:cubicBezTo>
                    <a:pt x="4737" y="4562"/>
                    <a:pt x="4737" y="4437"/>
                    <a:pt x="4737" y="4337"/>
                  </a:cubicBezTo>
                  <a:cubicBezTo>
                    <a:pt x="4687" y="3986"/>
                    <a:pt x="4462" y="3635"/>
                    <a:pt x="4136" y="3510"/>
                  </a:cubicBezTo>
                  <a:cubicBezTo>
                    <a:pt x="4261" y="3510"/>
                    <a:pt x="4412" y="3510"/>
                    <a:pt x="4537" y="3460"/>
                  </a:cubicBezTo>
                  <a:cubicBezTo>
                    <a:pt x="4662" y="3435"/>
                    <a:pt x="4763" y="3334"/>
                    <a:pt x="4813" y="3209"/>
                  </a:cubicBezTo>
                  <a:cubicBezTo>
                    <a:pt x="4838" y="3134"/>
                    <a:pt x="4838" y="3059"/>
                    <a:pt x="4813" y="2983"/>
                  </a:cubicBezTo>
                  <a:cubicBezTo>
                    <a:pt x="4763" y="2582"/>
                    <a:pt x="4487" y="2207"/>
                    <a:pt x="4111" y="2056"/>
                  </a:cubicBezTo>
                  <a:cubicBezTo>
                    <a:pt x="4387" y="1881"/>
                    <a:pt x="4562" y="1580"/>
                    <a:pt x="4587" y="1279"/>
                  </a:cubicBezTo>
                  <a:cubicBezTo>
                    <a:pt x="4637" y="978"/>
                    <a:pt x="4512" y="653"/>
                    <a:pt x="4311" y="427"/>
                  </a:cubicBezTo>
                  <a:cubicBezTo>
                    <a:pt x="3961" y="76"/>
                    <a:pt x="3384" y="1"/>
                    <a:pt x="2883" y="1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0"/>
            <p:cNvSpPr/>
            <p:nvPr/>
          </p:nvSpPr>
          <p:spPr>
            <a:xfrm>
              <a:off x="1557650" y="3152942"/>
              <a:ext cx="147191" cy="164063"/>
            </a:xfrm>
            <a:custGeom>
              <a:avLst/>
              <a:gdLst/>
              <a:ahLst/>
              <a:cxnLst/>
              <a:rect l="l" t="t" r="r" b="b"/>
              <a:pathLst>
                <a:path w="8122" h="9053" extrusionOk="0">
                  <a:moveTo>
                    <a:pt x="3847" y="1"/>
                  </a:moveTo>
                  <a:cubicBezTo>
                    <a:pt x="3567" y="1"/>
                    <a:pt x="3288" y="12"/>
                    <a:pt x="3008" y="30"/>
                  </a:cubicBezTo>
                  <a:cubicBezTo>
                    <a:pt x="2131" y="80"/>
                    <a:pt x="1204" y="255"/>
                    <a:pt x="627" y="907"/>
                  </a:cubicBezTo>
                  <a:cubicBezTo>
                    <a:pt x="277" y="1308"/>
                    <a:pt x="126" y="1859"/>
                    <a:pt x="226" y="2385"/>
                  </a:cubicBezTo>
                  <a:cubicBezTo>
                    <a:pt x="327" y="2912"/>
                    <a:pt x="653" y="3388"/>
                    <a:pt x="1104" y="3639"/>
                  </a:cubicBezTo>
                  <a:cubicBezTo>
                    <a:pt x="502" y="3964"/>
                    <a:pt x="76" y="4616"/>
                    <a:pt x="26" y="5318"/>
                  </a:cubicBezTo>
                  <a:cubicBezTo>
                    <a:pt x="1" y="5443"/>
                    <a:pt x="26" y="5593"/>
                    <a:pt x="76" y="5719"/>
                  </a:cubicBezTo>
                  <a:cubicBezTo>
                    <a:pt x="151" y="5919"/>
                    <a:pt x="352" y="6045"/>
                    <a:pt x="577" y="6120"/>
                  </a:cubicBezTo>
                  <a:cubicBezTo>
                    <a:pt x="690" y="6145"/>
                    <a:pt x="803" y="6151"/>
                    <a:pt x="916" y="6151"/>
                  </a:cubicBezTo>
                  <a:cubicBezTo>
                    <a:pt x="1028" y="6151"/>
                    <a:pt x="1141" y="6145"/>
                    <a:pt x="1254" y="6145"/>
                  </a:cubicBezTo>
                  <a:cubicBezTo>
                    <a:pt x="678" y="6395"/>
                    <a:pt x="352" y="7022"/>
                    <a:pt x="327" y="7624"/>
                  </a:cubicBezTo>
                  <a:cubicBezTo>
                    <a:pt x="302" y="7799"/>
                    <a:pt x="327" y="8000"/>
                    <a:pt x="377" y="8150"/>
                  </a:cubicBezTo>
                  <a:cubicBezTo>
                    <a:pt x="502" y="8426"/>
                    <a:pt x="753" y="8651"/>
                    <a:pt x="1003" y="8776"/>
                  </a:cubicBezTo>
                  <a:cubicBezTo>
                    <a:pt x="1379" y="8952"/>
                    <a:pt x="1780" y="9027"/>
                    <a:pt x="2206" y="9052"/>
                  </a:cubicBezTo>
                  <a:cubicBezTo>
                    <a:pt x="2235" y="9053"/>
                    <a:pt x="2263" y="9053"/>
                    <a:pt x="2291" y="9053"/>
                  </a:cubicBezTo>
                  <a:cubicBezTo>
                    <a:pt x="3491" y="9053"/>
                    <a:pt x="4684" y="8533"/>
                    <a:pt x="5615" y="7749"/>
                  </a:cubicBezTo>
                  <a:cubicBezTo>
                    <a:pt x="6542" y="6947"/>
                    <a:pt x="7219" y="5844"/>
                    <a:pt x="7670" y="4691"/>
                  </a:cubicBezTo>
                  <a:cubicBezTo>
                    <a:pt x="7821" y="4340"/>
                    <a:pt x="7921" y="3989"/>
                    <a:pt x="7996" y="3639"/>
                  </a:cubicBezTo>
                  <a:cubicBezTo>
                    <a:pt x="8121" y="2862"/>
                    <a:pt x="7971" y="2060"/>
                    <a:pt x="7620" y="1383"/>
                  </a:cubicBezTo>
                  <a:lnTo>
                    <a:pt x="7520" y="1258"/>
                  </a:lnTo>
                  <a:cubicBezTo>
                    <a:pt x="6968" y="681"/>
                    <a:pt x="6191" y="330"/>
                    <a:pt x="5414" y="155"/>
                  </a:cubicBezTo>
                  <a:cubicBezTo>
                    <a:pt x="4892" y="41"/>
                    <a:pt x="4369" y="1"/>
                    <a:pt x="3847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0"/>
            <p:cNvSpPr/>
            <p:nvPr/>
          </p:nvSpPr>
          <p:spPr>
            <a:xfrm>
              <a:off x="1588097" y="3186832"/>
              <a:ext cx="85846" cy="95669"/>
            </a:xfrm>
            <a:custGeom>
              <a:avLst/>
              <a:gdLst/>
              <a:ahLst/>
              <a:cxnLst/>
              <a:rect l="l" t="t" r="r" b="b"/>
              <a:pathLst>
                <a:path w="4737" h="5279" extrusionOk="0">
                  <a:moveTo>
                    <a:pt x="2230" y="0"/>
                  </a:moveTo>
                  <a:cubicBezTo>
                    <a:pt x="2072" y="0"/>
                    <a:pt x="1913" y="6"/>
                    <a:pt x="1755" y="14"/>
                  </a:cubicBezTo>
                  <a:cubicBezTo>
                    <a:pt x="1253" y="39"/>
                    <a:pt x="702" y="140"/>
                    <a:pt x="376" y="515"/>
                  </a:cubicBezTo>
                  <a:cubicBezTo>
                    <a:pt x="176" y="766"/>
                    <a:pt x="75" y="1092"/>
                    <a:pt x="125" y="1393"/>
                  </a:cubicBezTo>
                  <a:cubicBezTo>
                    <a:pt x="176" y="1693"/>
                    <a:pt x="376" y="1969"/>
                    <a:pt x="652" y="2119"/>
                  </a:cubicBezTo>
                  <a:cubicBezTo>
                    <a:pt x="301" y="2320"/>
                    <a:pt x="50" y="2696"/>
                    <a:pt x="0" y="3097"/>
                  </a:cubicBezTo>
                  <a:cubicBezTo>
                    <a:pt x="0" y="3172"/>
                    <a:pt x="0" y="3272"/>
                    <a:pt x="50" y="3322"/>
                  </a:cubicBezTo>
                  <a:cubicBezTo>
                    <a:pt x="100" y="3448"/>
                    <a:pt x="201" y="3523"/>
                    <a:pt x="326" y="3573"/>
                  </a:cubicBezTo>
                  <a:cubicBezTo>
                    <a:pt x="389" y="3586"/>
                    <a:pt x="458" y="3592"/>
                    <a:pt x="526" y="3592"/>
                  </a:cubicBezTo>
                  <a:cubicBezTo>
                    <a:pt x="595" y="3592"/>
                    <a:pt x="664" y="3586"/>
                    <a:pt x="727" y="3573"/>
                  </a:cubicBezTo>
                  <a:lnTo>
                    <a:pt x="727" y="3573"/>
                  </a:lnTo>
                  <a:cubicBezTo>
                    <a:pt x="401" y="3723"/>
                    <a:pt x="201" y="4099"/>
                    <a:pt x="176" y="4450"/>
                  </a:cubicBezTo>
                  <a:cubicBezTo>
                    <a:pt x="176" y="4551"/>
                    <a:pt x="176" y="4651"/>
                    <a:pt x="226" y="4751"/>
                  </a:cubicBezTo>
                  <a:cubicBezTo>
                    <a:pt x="276" y="4926"/>
                    <a:pt x="426" y="5052"/>
                    <a:pt x="577" y="5127"/>
                  </a:cubicBezTo>
                  <a:cubicBezTo>
                    <a:pt x="802" y="5227"/>
                    <a:pt x="1053" y="5277"/>
                    <a:pt x="1278" y="5277"/>
                  </a:cubicBezTo>
                  <a:cubicBezTo>
                    <a:pt x="1307" y="5278"/>
                    <a:pt x="1335" y="5279"/>
                    <a:pt x="1363" y="5279"/>
                  </a:cubicBezTo>
                  <a:cubicBezTo>
                    <a:pt x="2061" y="5279"/>
                    <a:pt x="2753" y="4983"/>
                    <a:pt x="3283" y="4525"/>
                  </a:cubicBezTo>
                  <a:cubicBezTo>
                    <a:pt x="3835" y="4049"/>
                    <a:pt x="4211" y="3423"/>
                    <a:pt x="4486" y="2746"/>
                  </a:cubicBezTo>
                  <a:cubicBezTo>
                    <a:pt x="4562" y="2546"/>
                    <a:pt x="4637" y="2320"/>
                    <a:pt x="4662" y="2119"/>
                  </a:cubicBezTo>
                  <a:cubicBezTo>
                    <a:pt x="4737" y="1668"/>
                    <a:pt x="4662" y="1192"/>
                    <a:pt x="4461" y="791"/>
                  </a:cubicBezTo>
                  <a:lnTo>
                    <a:pt x="4386" y="741"/>
                  </a:lnTo>
                  <a:cubicBezTo>
                    <a:pt x="4060" y="390"/>
                    <a:pt x="3609" y="190"/>
                    <a:pt x="3158" y="89"/>
                  </a:cubicBezTo>
                  <a:cubicBezTo>
                    <a:pt x="2857" y="23"/>
                    <a:pt x="2545" y="0"/>
                    <a:pt x="2230" y="0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0"/>
            <p:cNvSpPr/>
            <p:nvPr/>
          </p:nvSpPr>
          <p:spPr>
            <a:xfrm>
              <a:off x="1652597" y="3127751"/>
              <a:ext cx="354929" cy="287803"/>
            </a:xfrm>
            <a:custGeom>
              <a:avLst/>
              <a:gdLst/>
              <a:ahLst/>
              <a:cxnLst/>
              <a:rect l="l" t="t" r="r" b="b"/>
              <a:pathLst>
                <a:path w="19585" h="15881" extrusionOk="0">
                  <a:moveTo>
                    <a:pt x="9005" y="0"/>
                  </a:moveTo>
                  <a:cubicBezTo>
                    <a:pt x="5325" y="0"/>
                    <a:pt x="3734" y="1445"/>
                    <a:pt x="3734" y="1445"/>
                  </a:cubicBezTo>
                  <a:cubicBezTo>
                    <a:pt x="1855" y="2597"/>
                    <a:pt x="526" y="4778"/>
                    <a:pt x="150" y="6933"/>
                  </a:cubicBezTo>
                  <a:cubicBezTo>
                    <a:pt x="0" y="7811"/>
                    <a:pt x="0" y="8713"/>
                    <a:pt x="75" y="9590"/>
                  </a:cubicBezTo>
                  <a:cubicBezTo>
                    <a:pt x="125" y="10317"/>
                    <a:pt x="251" y="11044"/>
                    <a:pt x="501" y="11745"/>
                  </a:cubicBezTo>
                  <a:cubicBezTo>
                    <a:pt x="1303" y="13851"/>
                    <a:pt x="3459" y="15229"/>
                    <a:pt x="5689" y="15680"/>
                  </a:cubicBezTo>
                  <a:cubicBezTo>
                    <a:pt x="6166" y="15777"/>
                    <a:pt x="7099" y="15880"/>
                    <a:pt x="8246" y="15880"/>
                  </a:cubicBezTo>
                  <a:cubicBezTo>
                    <a:pt x="12465" y="15880"/>
                    <a:pt x="19584" y="14483"/>
                    <a:pt x="17594" y="6207"/>
                  </a:cubicBezTo>
                  <a:cubicBezTo>
                    <a:pt x="16867" y="3174"/>
                    <a:pt x="14161" y="542"/>
                    <a:pt x="11078" y="141"/>
                  </a:cubicBezTo>
                  <a:cubicBezTo>
                    <a:pt x="10324" y="43"/>
                    <a:pt x="9634" y="0"/>
                    <a:pt x="9005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0"/>
            <p:cNvSpPr/>
            <p:nvPr/>
          </p:nvSpPr>
          <p:spPr>
            <a:xfrm>
              <a:off x="1784770" y="3213963"/>
              <a:ext cx="64969" cy="112523"/>
            </a:xfrm>
            <a:custGeom>
              <a:avLst/>
              <a:gdLst/>
              <a:ahLst/>
              <a:cxnLst/>
              <a:rect l="l" t="t" r="r" b="b"/>
              <a:pathLst>
                <a:path w="3585" h="6209" extrusionOk="0">
                  <a:moveTo>
                    <a:pt x="1616" y="0"/>
                  </a:moveTo>
                  <a:cubicBezTo>
                    <a:pt x="1516" y="0"/>
                    <a:pt x="1417" y="22"/>
                    <a:pt x="1329" y="71"/>
                  </a:cubicBezTo>
                  <a:cubicBezTo>
                    <a:pt x="1329" y="71"/>
                    <a:pt x="827" y="196"/>
                    <a:pt x="376" y="1450"/>
                  </a:cubicBezTo>
                  <a:cubicBezTo>
                    <a:pt x="76" y="2352"/>
                    <a:pt x="0" y="3329"/>
                    <a:pt x="0" y="4282"/>
                  </a:cubicBezTo>
                  <a:cubicBezTo>
                    <a:pt x="0" y="4783"/>
                    <a:pt x="0" y="5309"/>
                    <a:pt x="301" y="5685"/>
                  </a:cubicBezTo>
                  <a:cubicBezTo>
                    <a:pt x="604" y="6069"/>
                    <a:pt x="1104" y="6209"/>
                    <a:pt x="1601" y="6209"/>
                  </a:cubicBezTo>
                  <a:cubicBezTo>
                    <a:pt x="1720" y="6209"/>
                    <a:pt x="1839" y="6201"/>
                    <a:pt x="1955" y="6186"/>
                  </a:cubicBezTo>
                  <a:cubicBezTo>
                    <a:pt x="2482" y="6111"/>
                    <a:pt x="3033" y="5911"/>
                    <a:pt x="3309" y="5460"/>
                  </a:cubicBezTo>
                  <a:cubicBezTo>
                    <a:pt x="3559" y="5084"/>
                    <a:pt x="3584" y="4582"/>
                    <a:pt x="3559" y="4131"/>
                  </a:cubicBezTo>
                  <a:cubicBezTo>
                    <a:pt x="3484" y="2928"/>
                    <a:pt x="3133" y="1750"/>
                    <a:pt x="2557" y="723"/>
                  </a:cubicBezTo>
                  <a:cubicBezTo>
                    <a:pt x="2406" y="497"/>
                    <a:pt x="2281" y="297"/>
                    <a:pt x="2055" y="146"/>
                  </a:cubicBezTo>
                  <a:cubicBezTo>
                    <a:pt x="1933" y="54"/>
                    <a:pt x="1773" y="0"/>
                    <a:pt x="1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0"/>
            <p:cNvSpPr/>
            <p:nvPr/>
          </p:nvSpPr>
          <p:spPr>
            <a:xfrm>
              <a:off x="1900142" y="3267027"/>
              <a:ext cx="23632" cy="23632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27" y="0"/>
                  </a:moveTo>
                  <a:cubicBezTo>
                    <a:pt x="276" y="25"/>
                    <a:pt x="0" y="326"/>
                    <a:pt x="0" y="677"/>
                  </a:cubicBezTo>
                  <a:cubicBezTo>
                    <a:pt x="25" y="1028"/>
                    <a:pt x="326" y="1304"/>
                    <a:pt x="677" y="1304"/>
                  </a:cubicBezTo>
                  <a:cubicBezTo>
                    <a:pt x="1028" y="1278"/>
                    <a:pt x="1304" y="978"/>
                    <a:pt x="1304" y="627"/>
                  </a:cubicBezTo>
                  <a:cubicBezTo>
                    <a:pt x="1278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0"/>
            <p:cNvSpPr/>
            <p:nvPr/>
          </p:nvSpPr>
          <p:spPr>
            <a:xfrm>
              <a:off x="1705734" y="3277466"/>
              <a:ext cx="23632" cy="23215"/>
            </a:xfrm>
            <a:custGeom>
              <a:avLst/>
              <a:gdLst/>
              <a:ahLst/>
              <a:cxnLst/>
              <a:rect l="l" t="t" r="r" b="b"/>
              <a:pathLst>
                <a:path w="1304" h="1281" extrusionOk="0">
                  <a:moveTo>
                    <a:pt x="627" y="1"/>
                  </a:moveTo>
                  <a:cubicBezTo>
                    <a:pt x="276" y="26"/>
                    <a:pt x="0" y="301"/>
                    <a:pt x="0" y="677"/>
                  </a:cubicBezTo>
                  <a:cubicBezTo>
                    <a:pt x="24" y="1013"/>
                    <a:pt x="301" y="1280"/>
                    <a:pt x="633" y="1280"/>
                  </a:cubicBezTo>
                  <a:cubicBezTo>
                    <a:pt x="647" y="1280"/>
                    <a:pt x="662" y="1280"/>
                    <a:pt x="677" y="1279"/>
                  </a:cubicBezTo>
                  <a:cubicBezTo>
                    <a:pt x="1028" y="1279"/>
                    <a:pt x="1304" y="978"/>
                    <a:pt x="1304" y="627"/>
                  </a:cubicBezTo>
                  <a:cubicBezTo>
                    <a:pt x="1279" y="276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0"/>
            <p:cNvSpPr/>
            <p:nvPr/>
          </p:nvSpPr>
          <p:spPr>
            <a:xfrm>
              <a:off x="1891516" y="3156186"/>
              <a:ext cx="13628" cy="10475"/>
            </a:xfrm>
            <a:custGeom>
              <a:avLst/>
              <a:gdLst/>
              <a:ahLst/>
              <a:cxnLst/>
              <a:rect l="l" t="t" r="r" b="b"/>
              <a:pathLst>
                <a:path w="752" h="578" extrusionOk="0">
                  <a:moveTo>
                    <a:pt x="100" y="1"/>
                  </a:moveTo>
                  <a:cubicBezTo>
                    <a:pt x="50" y="51"/>
                    <a:pt x="0" y="126"/>
                    <a:pt x="50" y="176"/>
                  </a:cubicBezTo>
                  <a:cubicBezTo>
                    <a:pt x="50" y="176"/>
                    <a:pt x="50" y="226"/>
                    <a:pt x="100" y="277"/>
                  </a:cubicBezTo>
                  <a:cubicBezTo>
                    <a:pt x="150" y="327"/>
                    <a:pt x="201" y="377"/>
                    <a:pt x="276" y="427"/>
                  </a:cubicBezTo>
                  <a:cubicBezTo>
                    <a:pt x="326" y="477"/>
                    <a:pt x="401" y="527"/>
                    <a:pt x="476" y="552"/>
                  </a:cubicBezTo>
                  <a:cubicBezTo>
                    <a:pt x="526" y="552"/>
                    <a:pt x="577" y="577"/>
                    <a:pt x="577" y="577"/>
                  </a:cubicBezTo>
                  <a:cubicBezTo>
                    <a:pt x="602" y="577"/>
                    <a:pt x="627" y="552"/>
                    <a:pt x="652" y="552"/>
                  </a:cubicBezTo>
                  <a:cubicBezTo>
                    <a:pt x="702" y="527"/>
                    <a:pt x="752" y="452"/>
                    <a:pt x="702" y="377"/>
                  </a:cubicBezTo>
                  <a:cubicBezTo>
                    <a:pt x="702" y="377"/>
                    <a:pt x="702" y="327"/>
                    <a:pt x="652" y="277"/>
                  </a:cubicBezTo>
                  <a:cubicBezTo>
                    <a:pt x="602" y="226"/>
                    <a:pt x="551" y="176"/>
                    <a:pt x="476" y="126"/>
                  </a:cubicBezTo>
                  <a:cubicBezTo>
                    <a:pt x="401" y="76"/>
                    <a:pt x="326" y="51"/>
                    <a:pt x="276" y="26"/>
                  </a:cubicBezTo>
                  <a:cubicBezTo>
                    <a:pt x="201" y="1"/>
                    <a:pt x="176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0"/>
            <p:cNvSpPr/>
            <p:nvPr/>
          </p:nvSpPr>
          <p:spPr>
            <a:xfrm>
              <a:off x="1898330" y="3174817"/>
              <a:ext cx="10457" cy="8644"/>
            </a:xfrm>
            <a:custGeom>
              <a:avLst/>
              <a:gdLst/>
              <a:ahLst/>
              <a:cxnLst/>
              <a:rect l="l" t="t" r="r" b="b"/>
              <a:pathLst>
                <a:path w="577" h="477" extrusionOk="0">
                  <a:moveTo>
                    <a:pt x="226" y="0"/>
                  </a:moveTo>
                  <a:cubicBezTo>
                    <a:pt x="150" y="0"/>
                    <a:pt x="125" y="26"/>
                    <a:pt x="125" y="26"/>
                  </a:cubicBezTo>
                  <a:lnTo>
                    <a:pt x="100" y="26"/>
                  </a:lnTo>
                  <a:cubicBezTo>
                    <a:pt x="100" y="26"/>
                    <a:pt x="100" y="26"/>
                    <a:pt x="75" y="51"/>
                  </a:cubicBezTo>
                  <a:cubicBezTo>
                    <a:pt x="25" y="76"/>
                    <a:pt x="0" y="151"/>
                    <a:pt x="50" y="226"/>
                  </a:cubicBezTo>
                  <a:cubicBezTo>
                    <a:pt x="50" y="226"/>
                    <a:pt x="75" y="251"/>
                    <a:pt x="100" y="276"/>
                  </a:cubicBezTo>
                  <a:cubicBezTo>
                    <a:pt x="125" y="326"/>
                    <a:pt x="150" y="351"/>
                    <a:pt x="201" y="376"/>
                  </a:cubicBezTo>
                  <a:cubicBezTo>
                    <a:pt x="226" y="401"/>
                    <a:pt x="276" y="427"/>
                    <a:pt x="301" y="452"/>
                  </a:cubicBezTo>
                  <a:cubicBezTo>
                    <a:pt x="351" y="477"/>
                    <a:pt x="376" y="477"/>
                    <a:pt x="376" y="477"/>
                  </a:cubicBezTo>
                  <a:lnTo>
                    <a:pt x="426" y="477"/>
                  </a:lnTo>
                  <a:cubicBezTo>
                    <a:pt x="501" y="477"/>
                    <a:pt x="576" y="401"/>
                    <a:pt x="576" y="326"/>
                  </a:cubicBezTo>
                  <a:cubicBezTo>
                    <a:pt x="576" y="326"/>
                    <a:pt x="576" y="301"/>
                    <a:pt x="551" y="226"/>
                  </a:cubicBezTo>
                  <a:cubicBezTo>
                    <a:pt x="526" y="176"/>
                    <a:pt x="476" y="126"/>
                    <a:pt x="401" y="76"/>
                  </a:cubicBezTo>
                  <a:cubicBezTo>
                    <a:pt x="351" y="51"/>
                    <a:pt x="276" y="26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0"/>
            <p:cNvSpPr/>
            <p:nvPr/>
          </p:nvSpPr>
          <p:spPr>
            <a:xfrm>
              <a:off x="1915130" y="3175723"/>
              <a:ext cx="10457" cy="10004"/>
            </a:xfrm>
            <a:custGeom>
              <a:avLst/>
              <a:gdLst/>
              <a:ahLst/>
              <a:cxnLst/>
              <a:rect l="l" t="t" r="r" b="b"/>
              <a:pathLst>
                <a:path w="577" h="552" extrusionOk="0">
                  <a:moveTo>
                    <a:pt x="101" y="1"/>
                  </a:moveTo>
                  <a:cubicBezTo>
                    <a:pt x="25" y="26"/>
                    <a:pt x="0" y="101"/>
                    <a:pt x="25" y="176"/>
                  </a:cubicBezTo>
                  <a:cubicBezTo>
                    <a:pt x="25" y="176"/>
                    <a:pt x="50" y="201"/>
                    <a:pt x="76" y="251"/>
                  </a:cubicBezTo>
                  <a:cubicBezTo>
                    <a:pt x="101" y="301"/>
                    <a:pt x="126" y="351"/>
                    <a:pt x="176" y="402"/>
                  </a:cubicBezTo>
                  <a:cubicBezTo>
                    <a:pt x="201" y="427"/>
                    <a:pt x="251" y="477"/>
                    <a:pt x="301" y="502"/>
                  </a:cubicBezTo>
                  <a:cubicBezTo>
                    <a:pt x="326" y="527"/>
                    <a:pt x="376" y="552"/>
                    <a:pt x="376" y="552"/>
                  </a:cubicBezTo>
                  <a:lnTo>
                    <a:pt x="426" y="552"/>
                  </a:lnTo>
                  <a:cubicBezTo>
                    <a:pt x="502" y="552"/>
                    <a:pt x="577" y="502"/>
                    <a:pt x="577" y="427"/>
                  </a:cubicBezTo>
                  <a:cubicBezTo>
                    <a:pt x="577" y="427"/>
                    <a:pt x="577" y="377"/>
                    <a:pt x="552" y="301"/>
                  </a:cubicBezTo>
                  <a:cubicBezTo>
                    <a:pt x="527" y="251"/>
                    <a:pt x="477" y="201"/>
                    <a:pt x="426" y="126"/>
                  </a:cubicBezTo>
                  <a:cubicBezTo>
                    <a:pt x="376" y="76"/>
                    <a:pt x="301" y="26"/>
                    <a:pt x="251" y="26"/>
                  </a:cubicBezTo>
                  <a:cubicBezTo>
                    <a:pt x="201" y="1"/>
                    <a:pt x="151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0"/>
            <p:cNvSpPr/>
            <p:nvPr/>
          </p:nvSpPr>
          <p:spPr>
            <a:xfrm>
              <a:off x="1719363" y="3162892"/>
              <a:ext cx="12740" cy="10584"/>
            </a:xfrm>
            <a:custGeom>
              <a:avLst/>
              <a:gdLst/>
              <a:ahLst/>
              <a:cxnLst/>
              <a:rect l="l" t="t" r="r" b="b"/>
              <a:pathLst>
                <a:path w="703" h="584" extrusionOk="0">
                  <a:moveTo>
                    <a:pt x="614" y="0"/>
                  </a:moveTo>
                  <a:cubicBezTo>
                    <a:pt x="603" y="0"/>
                    <a:pt x="590" y="2"/>
                    <a:pt x="577" y="7"/>
                  </a:cubicBezTo>
                  <a:cubicBezTo>
                    <a:pt x="577" y="7"/>
                    <a:pt x="527" y="7"/>
                    <a:pt x="476" y="32"/>
                  </a:cubicBezTo>
                  <a:cubicBezTo>
                    <a:pt x="401" y="32"/>
                    <a:pt x="326" y="82"/>
                    <a:pt x="251" y="132"/>
                  </a:cubicBezTo>
                  <a:cubicBezTo>
                    <a:pt x="176" y="182"/>
                    <a:pt x="126" y="232"/>
                    <a:pt x="75" y="283"/>
                  </a:cubicBezTo>
                  <a:cubicBezTo>
                    <a:pt x="25" y="333"/>
                    <a:pt x="0" y="383"/>
                    <a:pt x="0" y="383"/>
                  </a:cubicBezTo>
                  <a:cubicBezTo>
                    <a:pt x="0" y="408"/>
                    <a:pt x="0" y="433"/>
                    <a:pt x="0" y="458"/>
                  </a:cubicBezTo>
                  <a:cubicBezTo>
                    <a:pt x="0" y="533"/>
                    <a:pt x="75" y="583"/>
                    <a:pt x="151" y="583"/>
                  </a:cubicBezTo>
                  <a:cubicBezTo>
                    <a:pt x="151" y="583"/>
                    <a:pt x="201" y="558"/>
                    <a:pt x="251" y="558"/>
                  </a:cubicBezTo>
                  <a:cubicBezTo>
                    <a:pt x="326" y="533"/>
                    <a:pt x="401" y="483"/>
                    <a:pt x="476" y="433"/>
                  </a:cubicBezTo>
                  <a:cubicBezTo>
                    <a:pt x="527" y="383"/>
                    <a:pt x="602" y="333"/>
                    <a:pt x="627" y="283"/>
                  </a:cubicBezTo>
                  <a:cubicBezTo>
                    <a:pt x="677" y="232"/>
                    <a:pt x="702" y="182"/>
                    <a:pt x="702" y="182"/>
                  </a:cubicBezTo>
                  <a:cubicBezTo>
                    <a:pt x="702" y="157"/>
                    <a:pt x="702" y="132"/>
                    <a:pt x="702" y="107"/>
                  </a:cubicBezTo>
                  <a:cubicBezTo>
                    <a:pt x="702" y="45"/>
                    <a:pt x="668" y="0"/>
                    <a:pt x="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0"/>
            <p:cNvSpPr/>
            <p:nvPr/>
          </p:nvSpPr>
          <p:spPr>
            <a:xfrm>
              <a:off x="1717080" y="3178912"/>
              <a:ext cx="10475" cy="9641"/>
            </a:xfrm>
            <a:custGeom>
              <a:avLst/>
              <a:gdLst/>
              <a:ahLst/>
              <a:cxnLst/>
              <a:rect l="l" t="t" r="r" b="b"/>
              <a:pathLst>
                <a:path w="578" h="532" extrusionOk="0">
                  <a:moveTo>
                    <a:pt x="427" y="0"/>
                  </a:moveTo>
                  <a:cubicBezTo>
                    <a:pt x="427" y="0"/>
                    <a:pt x="377" y="25"/>
                    <a:pt x="327" y="25"/>
                  </a:cubicBezTo>
                  <a:cubicBezTo>
                    <a:pt x="277" y="50"/>
                    <a:pt x="227" y="75"/>
                    <a:pt x="176" y="125"/>
                  </a:cubicBezTo>
                  <a:cubicBezTo>
                    <a:pt x="126" y="175"/>
                    <a:pt x="76" y="226"/>
                    <a:pt x="51" y="276"/>
                  </a:cubicBezTo>
                  <a:cubicBezTo>
                    <a:pt x="26" y="326"/>
                    <a:pt x="1" y="351"/>
                    <a:pt x="1" y="351"/>
                  </a:cubicBezTo>
                  <a:cubicBezTo>
                    <a:pt x="1" y="376"/>
                    <a:pt x="1" y="376"/>
                    <a:pt x="1" y="401"/>
                  </a:cubicBezTo>
                  <a:cubicBezTo>
                    <a:pt x="1" y="466"/>
                    <a:pt x="57" y="531"/>
                    <a:pt x="138" y="531"/>
                  </a:cubicBezTo>
                  <a:cubicBezTo>
                    <a:pt x="150" y="531"/>
                    <a:pt x="163" y="530"/>
                    <a:pt x="176" y="526"/>
                  </a:cubicBezTo>
                  <a:cubicBezTo>
                    <a:pt x="176" y="526"/>
                    <a:pt x="201" y="526"/>
                    <a:pt x="252" y="501"/>
                  </a:cubicBezTo>
                  <a:cubicBezTo>
                    <a:pt x="302" y="501"/>
                    <a:pt x="352" y="451"/>
                    <a:pt x="402" y="401"/>
                  </a:cubicBezTo>
                  <a:cubicBezTo>
                    <a:pt x="452" y="351"/>
                    <a:pt x="502" y="301"/>
                    <a:pt x="527" y="251"/>
                  </a:cubicBezTo>
                  <a:cubicBezTo>
                    <a:pt x="552" y="226"/>
                    <a:pt x="552" y="175"/>
                    <a:pt x="552" y="175"/>
                  </a:cubicBezTo>
                  <a:cubicBezTo>
                    <a:pt x="577" y="150"/>
                    <a:pt x="577" y="150"/>
                    <a:pt x="577" y="125"/>
                  </a:cubicBezTo>
                  <a:cubicBezTo>
                    <a:pt x="552" y="50"/>
                    <a:pt x="502" y="0"/>
                    <a:pt x="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0"/>
            <p:cNvSpPr/>
            <p:nvPr/>
          </p:nvSpPr>
          <p:spPr>
            <a:xfrm>
              <a:off x="1697108" y="3184349"/>
              <a:ext cx="10004" cy="9116"/>
            </a:xfrm>
            <a:custGeom>
              <a:avLst/>
              <a:gdLst/>
              <a:ahLst/>
              <a:cxnLst/>
              <a:rect l="l" t="t" r="r" b="b"/>
              <a:pathLst>
                <a:path w="552" h="503" extrusionOk="0">
                  <a:moveTo>
                    <a:pt x="401" y="1"/>
                  </a:moveTo>
                  <a:cubicBezTo>
                    <a:pt x="401" y="1"/>
                    <a:pt x="376" y="1"/>
                    <a:pt x="326" y="26"/>
                  </a:cubicBezTo>
                  <a:cubicBezTo>
                    <a:pt x="276" y="26"/>
                    <a:pt x="226" y="51"/>
                    <a:pt x="151" y="101"/>
                  </a:cubicBezTo>
                  <a:cubicBezTo>
                    <a:pt x="126" y="126"/>
                    <a:pt x="75" y="176"/>
                    <a:pt x="50" y="226"/>
                  </a:cubicBezTo>
                  <a:cubicBezTo>
                    <a:pt x="25" y="277"/>
                    <a:pt x="0" y="302"/>
                    <a:pt x="0" y="302"/>
                  </a:cubicBezTo>
                  <a:cubicBezTo>
                    <a:pt x="0" y="327"/>
                    <a:pt x="0" y="327"/>
                    <a:pt x="0" y="352"/>
                  </a:cubicBezTo>
                  <a:cubicBezTo>
                    <a:pt x="0" y="427"/>
                    <a:pt x="75" y="502"/>
                    <a:pt x="151" y="502"/>
                  </a:cubicBezTo>
                  <a:cubicBezTo>
                    <a:pt x="151" y="502"/>
                    <a:pt x="176" y="502"/>
                    <a:pt x="226" y="477"/>
                  </a:cubicBezTo>
                  <a:cubicBezTo>
                    <a:pt x="276" y="477"/>
                    <a:pt x="351" y="427"/>
                    <a:pt x="401" y="402"/>
                  </a:cubicBezTo>
                  <a:cubicBezTo>
                    <a:pt x="426" y="352"/>
                    <a:pt x="476" y="302"/>
                    <a:pt x="501" y="251"/>
                  </a:cubicBezTo>
                  <a:cubicBezTo>
                    <a:pt x="527" y="226"/>
                    <a:pt x="552" y="176"/>
                    <a:pt x="552" y="176"/>
                  </a:cubicBezTo>
                  <a:cubicBezTo>
                    <a:pt x="552" y="176"/>
                    <a:pt x="552" y="151"/>
                    <a:pt x="552" y="151"/>
                  </a:cubicBezTo>
                  <a:cubicBezTo>
                    <a:pt x="552" y="76"/>
                    <a:pt x="476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60"/>
          <p:cNvGrpSpPr/>
          <p:nvPr/>
        </p:nvGrpSpPr>
        <p:grpSpPr>
          <a:xfrm>
            <a:off x="3738485" y="3573327"/>
            <a:ext cx="541954" cy="703340"/>
            <a:chOff x="1603991" y="4413843"/>
            <a:chExt cx="415163" cy="538792"/>
          </a:xfrm>
        </p:grpSpPr>
        <p:sp>
          <p:nvSpPr>
            <p:cNvPr id="3023" name="Google Shape;3023;p60"/>
            <p:cNvSpPr/>
            <p:nvPr/>
          </p:nvSpPr>
          <p:spPr>
            <a:xfrm>
              <a:off x="1670304" y="4700080"/>
              <a:ext cx="263447" cy="252555"/>
            </a:xfrm>
            <a:custGeom>
              <a:avLst/>
              <a:gdLst/>
              <a:ahLst/>
              <a:cxnLst/>
              <a:rect l="l" t="t" r="r" b="b"/>
              <a:pathLst>
                <a:path w="14537" h="13936" extrusionOk="0">
                  <a:moveTo>
                    <a:pt x="0" y="0"/>
                  </a:moveTo>
                  <a:lnTo>
                    <a:pt x="3885" y="13935"/>
                  </a:lnTo>
                  <a:lnTo>
                    <a:pt x="10652" y="13935"/>
                  </a:lnTo>
                  <a:lnTo>
                    <a:pt x="14537" y="0"/>
                  </a:lnTo>
                  <a:lnTo>
                    <a:pt x="8772" y="0"/>
                  </a:lnTo>
                  <a:lnTo>
                    <a:pt x="7269" y="8171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0"/>
            <p:cNvSpPr/>
            <p:nvPr/>
          </p:nvSpPr>
          <p:spPr>
            <a:xfrm>
              <a:off x="1889232" y="4714615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1" y="0"/>
                    <a:pt x="1" y="928"/>
                    <a:pt x="577" y="928"/>
                  </a:cubicBezTo>
                  <a:cubicBezTo>
                    <a:pt x="1179" y="928"/>
                    <a:pt x="1179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0"/>
            <p:cNvSpPr/>
            <p:nvPr/>
          </p:nvSpPr>
          <p:spPr>
            <a:xfrm>
              <a:off x="1837907" y="4745044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0"/>
            <p:cNvSpPr/>
            <p:nvPr/>
          </p:nvSpPr>
          <p:spPr>
            <a:xfrm>
              <a:off x="1861069" y="4791367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0"/>
            <p:cNvSpPr/>
            <p:nvPr/>
          </p:nvSpPr>
          <p:spPr>
            <a:xfrm>
              <a:off x="1824732" y="4834065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1" y="1"/>
                    <a:pt x="1" y="928"/>
                    <a:pt x="577" y="928"/>
                  </a:cubicBezTo>
                  <a:cubicBezTo>
                    <a:pt x="1179" y="928"/>
                    <a:pt x="1179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0"/>
            <p:cNvSpPr/>
            <p:nvPr/>
          </p:nvSpPr>
          <p:spPr>
            <a:xfrm>
              <a:off x="1842909" y="4885390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0" y="1"/>
                    <a:pt x="0" y="928"/>
                    <a:pt x="577" y="928"/>
                  </a:cubicBezTo>
                  <a:cubicBezTo>
                    <a:pt x="1178" y="928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0"/>
            <p:cNvSpPr/>
            <p:nvPr/>
          </p:nvSpPr>
          <p:spPr>
            <a:xfrm>
              <a:off x="1792943" y="4915837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178" y="928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0"/>
            <p:cNvSpPr/>
            <p:nvPr/>
          </p:nvSpPr>
          <p:spPr>
            <a:xfrm>
              <a:off x="1764780" y="4864512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1" y="0"/>
                    <a:pt x="1" y="927"/>
                    <a:pt x="602" y="927"/>
                  </a:cubicBezTo>
                  <a:cubicBezTo>
                    <a:pt x="1179" y="927"/>
                    <a:pt x="1179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0"/>
            <p:cNvSpPr/>
            <p:nvPr/>
          </p:nvSpPr>
          <p:spPr>
            <a:xfrm>
              <a:off x="1727084" y="4844975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0"/>
                  </a:moveTo>
                  <a:cubicBezTo>
                    <a:pt x="0" y="0"/>
                    <a:pt x="0" y="928"/>
                    <a:pt x="602" y="928"/>
                  </a:cubicBezTo>
                  <a:cubicBezTo>
                    <a:pt x="1178" y="928"/>
                    <a:pt x="1178" y="0"/>
                    <a:pt x="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0"/>
            <p:cNvSpPr/>
            <p:nvPr/>
          </p:nvSpPr>
          <p:spPr>
            <a:xfrm>
              <a:off x="1757512" y="4796369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0"/>
            <p:cNvSpPr/>
            <p:nvPr/>
          </p:nvSpPr>
          <p:spPr>
            <a:xfrm>
              <a:off x="1752510" y="4747763"/>
              <a:ext cx="21819" cy="16383"/>
            </a:xfrm>
            <a:custGeom>
              <a:avLst/>
              <a:gdLst/>
              <a:ahLst/>
              <a:cxnLst/>
              <a:rect l="l" t="t" r="r" b="b"/>
              <a:pathLst>
                <a:path w="1204" h="904" extrusionOk="0">
                  <a:moveTo>
                    <a:pt x="602" y="1"/>
                  </a:moveTo>
                  <a:cubicBezTo>
                    <a:pt x="1" y="1"/>
                    <a:pt x="1" y="903"/>
                    <a:pt x="602" y="903"/>
                  </a:cubicBezTo>
                  <a:cubicBezTo>
                    <a:pt x="1204" y="903"/>
                    <a:pt x="1204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0"/>
            <p:cNvSpPr/>
            <p:nvPr/>
          </p:nvSpPr>
          <p:spPr>
            <a:xfrm>
              <a:off x="1707547" y="4769565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0"/>
            <p:cNvSpPr/>
            <p:nvPr/>
          </p:nvSpPr>
          <p:spPr>
            <a:xfrm>
              <a:off x="1923757" y="4457756"/>
              <a:ext cx="77238" cy="31588"/>
            </a:xfrm>
            <a:custGeom>
              <a:avLst/>
              <a:gdLst/>
              <a:ahLst/>
              <a:cxnLst/>
              <a:rect l="l" t="t" r="r" b="b"/>
              <a:pathLst>
                <a:path w="4262" h="1743" extrusionOk="0">
                  <a:moveTo>
                    <a:pt x="1841" y="1"/>
                  </a:moveTo>
                  <a:cubicBezTo>
                    <a:pt x="1327" y="1"/>
                    <a:pt x="873" y="39"/>
                    <a:pt x="652" y="88"/>
                  </a:cubicBezTo>
                  <a:cubicBezTo>
                    <a:pt x="1" y="213"/>
                    <a:pt x="176" y="1742"/>
                    <a:pt x="176" y="1742"/>
                  </a:cubicBezTo>
                  <a:cubicBezTo>
                    <a:pt x="552" y="1341"/>
                    <a:pt x="1153" y="1166"/>
                    <a:pt x="1705" y="1141"/>
                  </a:cubicBezTo>
                  <a:cubicBezTo>
                    <a:pt x="2256" y="1141"/>
                    <a:pt x="2833" y="1241"/>
                    <a:pt x="3384" y="1291"/>
                  </a:cubicBezTo>
                  <a:cubicBezTo>
                    <a:pt x="3474" y="1302"/>
                    <a:pt x="3568" y="1314"/>
                    <a:pt x="3664" y="1314"/>
                  </a:cubicBezTo>
                  <a:cubicBezTo>
                    <a:pt x="3781" y="1314"/>
                    <a:pt x="3900" y="1296"/>
                    <a:pt x="4011" y="1241"/>
                  </a:cubicBezTo>
                  <a:cubicBezTo>
                    <a:pt x="4186" y="1166"/>
                    <a:pt x="4261" y="940"/>
                    <a:pt x="4261" y="740"/>
                  </a:cubicBezTo>
                  <a:cubicBezTo>
                    <a:pt x="4227" y="165"/>
                    <a:pt x="2906" y="1"/>
                    <a:pt x="184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0"/>
            <p:cNvSpPr/>
            <p:nvPr/>
          </p:nvSpPr>
          <p:spPr>
            <a:xfrm>
              <a:off x="1931024" y="4433833"/>
              <a:ext cx="88130" cy="45053"/>
            </a:xfrm>
            <a:custGeom>
              <a:avLst/>
              <a:gdLst/>
              <a:ahLst/>
              <a:cxnLst/>
              <a:rect l="l" t="t" r="r" b="b"/>
              <a:pathLst>
                <a:path w="4863" h="2486" extrusionOk="0">
                  <a:moveTo>
                    <a:pt x="629" y="1"/>
                  </a:moveTo>
                  <a:cubicBezTo>
                    <a:pt x="558" y="1"/>
                    <a:pt x="490" y="2"/>
                    <a:pt x="427" y="5"/>
                  </a:cubicBezTo>
                  <a:lnTo>
                    <a:pt x="1" y="1634"/>
                  </a:lnTo>
                  <a:cubicBezTo>
                    <a:pt x="577" y="1659"/>
                    <a:pt x="1178" y="1659"/>
                    <a:pt x="1755" y="1684"/>
                  </a:cubicBezTo>
                  <a:cubicBezTo>
                    <a:pt x="2306" y="1709"/>
                    <a:pt x="2833" y="1709"/>
                    <a:pt x="3359" y="1834"/>
                  </a:cubicBezTo>
                  <a:cubicBezTo>
                    <a:pt x="3860" y="1959"/>
                    <a:pt x="4311" y="2185"/>
                    <a:pt x="4687" y="2486"/>
                  </a:cubicBezTo>
                  <a:cubicBezTo>
                    <a:pt x="4863" y="1784"/>
                    <a:pt x="4512" y="982"/>
                    <a:pt x="3885" y="581"/>
                  </a:cubicBezTo>
                  <a:cubicBezTo>
                    <a:pt x="3509" y="355"/>
                    <a:pt x="3058" y="230"/>
                    <a:pt x="2607" y="180"/>
                  </a:cubicBezTo>
                  <a:cubicBezTo>
                    <a:pt x="2069" y="90"/>
                    <a:pt x="1230" y="1"/>
                    <a:pt x="629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0"/>
            <p:cNvSpPr/>
            <p:nvPr/>
          </p:nvSpPr>
          <p:spPr>
            <a:xfrm>
              <a:off x="1789301" y="4413843"/>
              <a:ext cx="163084" cy="197843"/>
            </a:xfrm>
            <a:custGeom>
              <a:avLst/>
              <a:gdLst/>
              <a:ahLst/>
              <a:cxnLst/>
              <a:rect l="l" t="t" r="r" b="b"/>
              <a:pathLst>
                <a:path w="8999" h="10917" extrusionOk="0">
                  <a:moveTo>
                    <a:pt x="4672" y="0"/>
                  </a:moveTo>
                  <a:cubicBezTo>
                    <a:pt x="4367" y="0"/>
                    <a:pt x="4062" y="18"/>
                    <a:pt x="3760" y="55"/>
                  </a:cubicBezTo>
                  <a:cubicBezTo>
                    <a:pt x="2206" y="255"/>
                    <a:pt x="577" y="1108"/>
                    <a:pt x="151" y="2611"/>
                  </a:cubicBezTo>
                  <a:cubicBezTo>
                    <a:pt x="1" y="3138"/>
                    <a:pt x="26" y="3714"/>
                    <a:pt x="126" y="4265"/>
                  </a:cubicBezTo>
                  <a:cubicBezTo>
                    <a:pt x="277" y="5067"/>
                    <a:pt x="628" y="5895"/>
                    <a:pt x="1329" y="6346"/>
                  </a:cubicBezTo>
                  <a:cubicBezTo>
                    <a:pt x="1630" y="6546"/>
                    <a:pt x="1931" y="6722"/>
                    <a:pt x="2232" y="6922"/>
                  </a:cubicBezTo>
                  <a:cubicBezTo>
                    <a:pt x="3059" y="7524"/>
                    <a:pt x="3109" y="8250"/>
                    <a:pt x="2106" y="8501"/>
                  </a:cubicBezTo>
                  <a:lnTo>
                    <a:pt x="3309" y="10907"/>
                  </a:lnTo>
                  <a:cubicBezTo>
                    <a:pt x="3416" y="10913"/>
                    <a:pt x="3525" y="10917"/>
                    <a:pt x="3637" y="10917"/>
                  </a:cubicBezTo>
                  <a:cubicBezTo>
                    <a:pt x="4420" y="10917"/>
                    <a:pt x="5311" y="10763"/>
                    <a:pt x="5991" y="10456"/>
                  </a:cubicBezTo>
                  <a:cubicBezTo>
                    <a:pt x="6768" y="10130"/>
                    <a:pt x="7445" y="9529"/>
                    <a:pt x="7745" y="8727"/>
                  </a:cubicBezTo>
                  <a:cubicBezTo>
                    <a:pt x="8021" y="7925"/>
                    <a:pt x="7921" y="6997"/>
                    <a:pt x="7269" y="6446"/>
                  </a:cubicBezTo>
                  <a:cubicBezTo>
                    <a:pt x="6768" y="5995"/>
                    <a:pt x="6166" y="5995"/>
                    <a:pt x="5039" y="5694"/>
                  </a:cubicBezTo>
                  <a:cubicBezTo>
                    <a:pt x="6016" y="5694"/>
                    <a:pt x="7294" y="4616"/>
                    <a:pt x="7871" y="3814"/>
                  </a:cubicBezTo>
                  <a:cubicBezTo>
                    <a:pt x="7996" y="3639"/>
                    <a:pt x="8121" y="3463"/>
                    <a:pt x="8121" y="3263"/>
                  </a:cubicBezTo>
                  <a:cubicBezTo>
                    <a:pt x="8146" y="3012"/>
                    <a:pt x="7996" y="2787"/>
                    <a:pt x="8071" y="2536"/>
                  </a:cubicBezTo>
                  <a:cubicBezTo>
                    <a:pt x="8196" y="2085"/>
                    <a:pt x="8998" y="1985"/>
                    <a:pt x="8948" y="1509"/>
                  </a:cubicBezTo>
                  <a:cubicBezTo>
                    <a:pt x="8923" y="1308"/>
                    <a:pt x="8748" y="1183"/>
                    <a:pt x="8572" y="1082"/>
                  </a:cubicBezTo>
                  <a:cubicBezTo>
                    <a:pt x="7405" y="365"/>
                    <a:pt x="6036" y="0"/>
                    <a:pt x="4672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0"/>
            <p:cNvSpPr/>
            <p:nvPr/>
          </p:nvSpPr>
          <p:spPr>
            <a:xfrm>
              <a:off x="1603991" y="4541013"/>
              <a:ext cx="261635" cy="214842"/>
            </a:xfrm>
            <a:custGeom>
              <a:avLst/>
              <a:gdLst/>
              <a:ahLst/>
              <a:cxnLst/>
              <a:rect l="l" t="t" r="r" b="b"/>
              <a:pathLst>
                <a:path w="14437" h="11855" extrusionOk="0">
                  <a:moveTo>
                    <a:pt x="9617" y="1"/>
                  </a:moveTo>
                  <a:cubicBezTo>
                    <a:pt x="9273" y="1"/>
                    <a:pt x="8931" y="35"/>
                    <a:pt x="8597" y="106"/>
                  </a:cubicBezTo>
                  <a:cubicBezTo>
                    <a:pt x="7469" y="331"/>
                    <a:pt x="6467" y="933"/>
                    <a:pt x="5589" y="1660"/>
                  </a:cubicBezTo>
                  <a:cubicBezTo>
                    <a:pt x="4737" y="2411"/>
                    <a:pt x="4010" y="3289"/>
                    <a:pt x="3334" y="4216"/>
                  </a:cubicBezTo>
                  <a:cubicBezTo>
                    <a:pt x="1955" y="6046"/>
                    <a:pt x="702" y="8025"/>
                    <a:pt x="176" y="10281"/>
                  </a:cubicBezTo>
                  <a:cubicBezTo>
                    <a:pt x="50" y="10732"/>
                    <a:pt x="0" y="11309"/>
                    <a:pt x="376" y="11635"/>
                  </a:cubicBezTo>
                  <a:cubicBezTo>
                    <a:pt x="553" y="11797"/>
                    <a:pt x="799" y="11855"/>
                    <a:pt x="1054" y="11855"/>
                  </a:cubicBezTo>
                  <a:cubicBezTo>
                    <a:pt x="1232" y="11855"/>
                    <a:pt x="1414" y="11826"/>
                    <a:pt x="1579" y="11785"/>
                  </a:cubicBezTo>
                  <a:cubicBezTo>
                    <a:pt x="2657" y="11509"/>
                    <a:pt x="3634" y="10883"/>
                    <a:pt x="4361" y="10030"/>
                  </a:cubicBezTo>
                  <a:cubicBezTo>
                    <a:pt x="4386" y="10482"/>
                    <a:pt x="4687" y="10883"/>
                    <a:pt x="5063" y="11108"/>
                  </a:cubicBezTo>
                  <a:cubicBezTo>
                    <a:pt x="5369" y="11261"/>
                    <a:pt x="5705" y="11327"/>
                    <a:pt x="6047" y="11327"/>
                  </a:cubicBezTo>
                  <a:cubicBezTo>
                    <a:pt x="6153" y="11327"/>
                    <a:pt x="6260" y="11321"/>
                    <a:pt x="6366" y="11309"/>
                  </a:cubicBezTo>
                  <a:cubicBezTo>
                    <a:pt x="7218" y="11183"/>
                    <a:pt x="7995" y="10732"/>
                    <a:pt x="8622" y="10131"/>
                  </a:cubicBezTo>
                  <a:cubicBezTo>
                    <a:pt x="9223" y="9529"/>
                    <a:pt x="9725" y="8802"/>
                    <a:pt x="10201" y="8076"/>
                  </a:cubicBezTo>
                  <a:cubicBezTo>
                    <a:pt x="10331" y="8617"/>
                    <a:pt x="10911" y="8953"/>
                    <a:pt x="11470" y="8953"/>
                  </a:cubicBezTo>
                  <a:cubicBezTo>
                    <a:pt x="11558" y="8953"/>
                    <a:pt x="11645" y="8945"/>
                    <a:pt x="11730" y="8928"/>
                  </a:cubicBezTo>
                  <a:cubicBezTo>
                    <a:pt x="12381" y="8802"/>
                    <a:pt x="12883" y="8326"/>
                    <a:pt x="13259" y="7800"/>
                  </a:cubicBezTo>
                  <a:cubicBezTo>
                    <a:pt x="13885" y="6973"/>
                    <a:pt x="14236" y="5945"/>
                    <a:pt x="14261" y="4893"/>
                  </a:cubicBezTo>
                  <a:lnTo>
                    <a:pt x="14286" y="4717"/>
                  </a:lnTo>
                  <a:cubicBezTo>
                    <a:pt x="14436" y="3264"/>
                    <a:pt x="13885" y="2010"/>
                    <a:pt x="12757" y="1083"/>
                  </a:cubicBezTo>
                  <a:cubicBezTo>
                    <a:pt x="11874" y="373"/>
                    <a:pt x="10741" y="1"/>
                    <a:pt x="9617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0"/>
            <p:cNvSpPr/>
            <p:nvPr/>
          </p:nvSpPr>
          <p:spPr>
            <a:xfrm>
              <a:off x="1878340" y="4446175"/>
              <a:ext cx="41809" cy="29087"/>
            </a:xfrm>
            <a:custGeom>
              <a:avLst/>
              <a:gdLst/>
              <a:ahLst/>
              <a:cxnLst/>
              <a:rect l="l" t="t" r="r" b="b"/>
              <a:pathLst>
                <a:path w="2307" h="1605" extrusionOk="0">
                  <a:moveTo>
                    <a:pt x="1234" y="0"/>
                  </a:moveTo>
                  <a:cubicBezTo>
                    <a:pt x="1148" y="0"/>
                    <a:pt x="1061" y="9"/>
                    <a:pt x="978" y="25"/>
                  </a:cubicBezTo>
                  <a:cubicBezTo>
                    <a:pt x="852" y="50"/>
                    <a:pt x="752" y="101"/>
                    <a:pt x="627" y="151"/>
                  </a:cubicBezTo>
                  <a:cubicBezTo>
                    <a:pt x="577" y="176"/>
                    <a:pt x="527" y="226"/>
                    <a:pt x="476" y="251"/>
                  </a:cubicBezTo>
                  <a:lnTo>
                    <a:pt x="401" y="301"/>
                  </a:lnTo>
                  <a:lnTo>
                    <a:pt x="351" y="376"/>
                  </a:lnTo>
                  <a:cubicBezTo>
                    <a:pt x="176" y="552"/>
                    <a:pt x="75" y="752"/>
                    <a:pt x="50" y="928"/>
                  </a:cubicBezTo>
                  <a:cubicBezTo>
                    <a:pt x="0" y="1128"/>
                    <a:pt x="25" y="1278"/>
                    <a:pt x="25" y="1379"/>
                  </a:cubicBezTo>
                  <a:cubicBezTo>
                    <a:pt x="50" y="1504"/>
                    <a:pt x="75" y="1529"/>
                    <a:pt x="75" y="1529"/>
                  </a:cubicBezTo>
                  <a:lnTo>
                    <a:pt x="75" y="1554"/>
                  </a:lnTo>
                  <a:cubicBezTo>
                    <a:pt x="101" y="1579"/>
                    <a:pt x="151" y="1604"/>
                    <a:pt x="201" y="1604"/>
                  </a:cubicBezTo>
                  <a:cubicBezTo>
                    <a:pt x="251" y="1579"/>
                    <a:pt x="276" y="1554"/>
                    <a:pt x="251" y="1504"/>
                  </a:cubicBezTo>
                  <a:cubicBezTo>
                    <a:pt x="251" y="1504"/>
                    <a:pt x="251" y="1429"/>
                    <a:pt x="251" y="1354"/>
                  </a:cubicBezTo>
                  <a:cubicBezTo>
                    <a:pt x="226" y="1253"/>
                    <a:pt x="251" y="1128"/>
                    <a:pt x="301" y="1003"/>
                  </a:cubicBezTo>
                  <a:cubicBezTo>
                    <a:pt x="326" y="852"/>
                    <a:pt x="426" y="702"/>
                    <a:pt x="552" y="577"/>
                  </a:cubicBezTo>
                  <a:lnTo>
                    <a:pt x="602" y="552"/>
                  </a:lnTo>
                  <a:lnTo>
                    <a:pt x="652" y="502"/>
                  </a:lnTo>
                  <a:cubicBezTo>
                    <a:pt x="702" y="476"/>
                    <a:pt x="727" y="451"/>
                    <a:pt x="777" y="426"/>
                  </a:cubicBezTo>
                  <a:cubicBezTo>
                    <a:pt x="852" y="376"/>
                    <a:pt x="953" y="351"/>
                    <a:pt x="1053" y="326"/>
                  </a:cubicBezTo>
                  <a:cubicBezTo>
                    <a:pt x="1100" y="319"/>
                    <a:pt x="1149" y="316"/>
                    <a:pt x="1198" y="316"/>
                  </a:cubicBezTo>
                  <a:cubicBezTo>
                    <a:pt x="1334" y="316"/>
                    <a:pt x="1476" y="339"/>
                    <a:pt x="1604" y="376"/>
                  </a:cubicBezTo>
                  <a:cubicBezTo>
                    <a:pt x="1755" y="451"/>
                    <a:pt x="1855" y="577"/>
                    <a:pt x="1930" y="702"/>
                  </a:cubicBezTo>
                  <a:cubicBezTo>
                    <a:pt x="2005" y="827"/>
                    <a:pt x="2055" y="953"/>
                    <a:pt x="2080" y="1053"/>
                  </a:cubicBezTo>
                  <a:cubicBezTo>
                    <a:pt x="2106" y="1128"/>
                    <a:pt x="2106" y="1178"/>
                    <a:pt x="2106" y="1178"/>
                  </a:cubicBezTo>
                  <a:cubicBezTo>
                    <a:pt x="2106" y="1228"/>
                    <a:pt x="2156" y="1278"/>
                    <a:pt x="2206" y="1278"/>
                  </a:cubicBezTo>
                  <a:cubicBezTo>
                    <a:pt x="2256" y="1278"/>
                    <a:pt x="2306" y="1228"/>
                    <a:pt x="2306" y="1178"/>
                  </a:cubicBezTo>
                  <a:lnTo>
                    <a:pt x="2306" y="1153"/>
                  </a:lnTo>
                  <a:cubicBezTo>
                    <a:pt x="2306" y="1153"/>
                    <a:pt x="2306" y="1103"/>
                    <a:pt x="2281" y="1003"/>
                  </a:cubicBezTo>
                  <a:cubicBezTo>
                    <a:pt x="2281" y="903"/>
                    <a:pt x="2256" y="752"/>
                    <a:pt x="2181" y="577"/>
                  </a:cubicBezTo>
                  <a:cubicBezTo>
                    <a:pt x="2080" y="426"/>
                    <a:pt x="1955" y="226"/>
                    <a:pt x="1730" y="101"/>
                  </a:cubicBezTo>
                  <a:cubicBezTo>
                    <a:pt x="1579" y="34"/>
                    <a:pt x="1407" y="0"/>
                    <a:pt x="1234" y="0"/>
                  </a:cubicBezTo>
                  <a:close/>
                </a:path>
              </a:pathLst>
            </a:custGeom>
            <a:solidFill>
              <a:srgbClr val="3B3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0"/>
            <p:cNvSpPr/>
            <p:nvPr/>
          </p:nvSpPr>
          <p:spPr>
            <a:xfrm>
              <a:off x="1678024" y="4615137"/>
              <a:ext cx="128561" cy="62070"/>
            </a:xfrm>
            <a:custGeom>
              <a:avLst/>
              <a:gdLst/>
              <a:ahLst/>
              <a:cxnLst/>
              <a:rect l="l" t="t" r="r" b="b"/>
              <a:pathLst>
                <a:path w="7094" h="3425" extrusionOk="0">
                  <a:moveTo>
                    <a:pt x="6993" y="1"/>
                  </a:moveTo>
                  <a:cubicBezTo>
                    <a:pt x="6918" y="1"/>
                    <a:pt x="6868" y="51"/>
                    <a:pt x="6868" y="101"/>
                  </a:cubicBezTo>
                  <a:cubicBezTo>
                    <a:pt x="6818" y="326"/>
                    <a:pt x="6793" y="552"/>
                    <a:pt x="6717" y="752"/>
                  </a:cubicBezTo>
                  <a:cubicBezTo>
                    <a:pt x="6642" y="953"/>
                    <a:pt x="6517" y="1128"/>
                    <a:pt x="6341" y="1204"/>
                  </a:cubicBezTo>
                  <a:cubicBezTo>
                    <a:pt x="6286" y="1240"/>
                    <a:pt x="6218" y="1264"/>
                    <a:pt x="6156" y="1264"/>
                  </a:cubicBezTo>
                  <a:cubicBezTo>
                    <a:pt x="6133" y="1264"/>
                    <a:pt x="6111" y="1260"/>
                    <a:pt x="6091" y="1254"/>
                  </a:cubicBezTo>
                  <a:lnTo>
                    <a:pt x="6016" y="1254"/>
                  </a:lnTo>
                  <a:cubicBezTo>
                    <a:pt x="5991" y="1229"/>
                    <a:pt x="5991" y="1229"/>
                    <a:pt x="5966" y="1229"/>
                  </a:cubicBezTo>
                  <a:cubicBezTo>
                    <a:pt x="5915" y="1204"/>
                    <a:pt x="5890" y="1179"/>
                    <a:pt x="5840" y="1153"/>
                  </a:cubicBezTo>
                  <a:cubicBezTo>
                    <a:pt x="5690" y="1053"/>
                    <a:pt x="5590" y="853"/>
                    <a:pt x="5464" y="652"/>
                  </a:cubicBezTo>
                  <a:cubicBezTo>
                    <a:pt x="5439" y="627"/>
                    <a:pt x="5414" y="602"/>
                    <a:pt x="5364" y="577"/>
                  </a:cubicBezTo>
                  <a:cubicBezTo>
                    <a:pt x="5351" y="573"/>
                    <a:pt x="5337" y="571"/>
                    <a:pt x="5322" y="571"/>
                  </a:cubicBezTo>
                  <a:cubicBezTo>
                    <a:pt x="5255" y="571"/>
                    <a:pt x="5180" y="615"/>
                    <a:pt x="5138" y="677"/>
                  </a:cubicBezTo>
                  <a:lnTo>
                    <a:pt x="5138" y="702"/>
                  </a:lnTo>
                  <a:cubicBezTo>
                    <a:pt x="5013" y="1078"/>
                    <a:pt x="4813" y="1454"/>
                    <a:pt x="4562" y="1755"/>
                  </a:cubicBezTo>
                  <a:cubicBezTo>
                    <a:pt x="4437" y="1930"/>
                    <a:pt x="4286" y="2081"/>
                    <a:pt x="4136" y="2206"/>
                  </a:cubicBezTo>
                  <a:cubicBezTo>
                    <a:pt x="4061" y="2281"/>
                    <a:pt x="3986" y="2331"/>
                    <a:pt x="3885" y="2407"/>
                  </a:cubicBezTo>
                  <a:cubicBezTo>
                    <a:pt x="3810" y="2457"/>
                    <a:pt x="3735" y="2507"/>
                    <a:pt x="3635" y="2557"/>
                  </a:cubicBezTo>
                  <a:cubicBezTo>
                    <a:pt x="3484" y="2632"/>
                    <a:pt x="3284" y="2707"/>
                    <a:pt x="3108" y="2707"/>
                  </a:cubicBezTo>
                  <a:cubicBezTo>
                    <a:pt x="3033" y="2707"/>
                    <a:pt x="2958" y="2707"/>
                    <a:pt x="2858" y="2682"/>
                  </a:cubicBezTo>
                  <a:cubicBezTo>
                    <a:pt x="2833" y="2657"/>
                    <a:pt x="2783" y="2632"/>
                    <a:pt x="2757" y="2632"/>
                  </a:cubicBezTo>
                  <a:lnTo>
                    <a:pt x="2707" y="2582"/>
                  </a:lnTo>
                  <a:lnTo>
                    <a:pt x="2657" y="2557"/>
                  </a:lnTo>
                  <a:cubicBezTo>
                    <a:pt x="2407" y="2331"/>
                    <a:pt x="2331" y="1905"/>
                    <a:pt x="2331" y="1504"/>
                  </a:cubicBezTo>
                  <a:cubicBezTo>
                    <a:pt x="2331" y="1429"/>
                    <a:pt x="2256" y="1354"/>
                    <a:pt x="2181" y="1329"/>
                  </a:cubicBezTo>
                  <a:cubicBezTo>
                    <a:pt x="2164" y="1325"/>
                    <a:pt x="2147" y="1323"/>
                    <a:pt x="2130" y="1323"/>
                  </a:cubicBezTo>
                  <a:cubicBezTo>
                    <a:pt x="2048" y="1323"/>
                    <a:pt x="1972" y="1371"/>
                    <a:pt x="1930" y="1454"/>
                  </a:cubicBezTo>
                  <a:cubicBezTo>
                    <a:pt x="1855" y="1730"/>
                    <a:pt x="1755" y="1981"/>
                    <a:pt x="1630" y="2231"/>
                  </a:cubicBezTo>
                  <a:cubicBezTo>
                    <a:pt x="1504" y="2482"/>
                    <a:pt x="1379" y="2732"/>
                    <a:pt x="1179" y="2908"/>
                  </a:cubicBezTo>
                  <a:cubicBezTo>
                    <a:pt x="1103" y="2983"/>
                    <a:pt x="1003" y="3058"/>
                    <a:pt x="878" y="3083"/>
                  </a:cubicBezTo>
                  <a:cubicBezTo>
                    <a:pt x="828" y="3096"/>
                    <a:pt x="771" y="3102"/>
                    <a:pt x="715" y="3102"/>
                  </a:cubicBezTo>
                  <a:cubicBezTo>
                    <a:pt x="658" y="3102"/>
                    <a:pt x="602" y="3096"/>
                    <a:pt x="552" y="3083"/>
                  </a:cubicBezTo>
                  <a:cubicBezTo>
                    <a:pt x="527" y="3083"/>
                    <a:pt x="502" y="3058"/>
                    <a:pt x="477" y="3058"/>
                  </a:cubicBezTo>
                  <a:cubicBezTo>
                    <a:pt x="427" y="3033"/>
                    <a:pt x="427" y="3033"/>
                    <a:pt x="402" y="3008"/>
                  </a:cubicBezTo>
                  <a:cubicBezTo>
                    <a:pt x="377" y="2983"/>
                    <a:pt x="351" y="2933"/>
                    <a:pt x="326" y="2883"/>
                  </a:cubicBezTo>
                  <a:cubicBezTo>
                    <a:pt x="276" y="2783"/>
                    <a:pt x="276" y="2657"/>
                    <a:pt x="326" y="2582"/>
                  </a:cubicBezTo>
                  <a:cubicBezTo>
                    <a:pt x="377" y="2532"/>
                    <a:pt x="351" y="2457"/>
                    <a:pt x="301" y="2407"/>
                  </a:cubicBezTo>
                  <a:cubicBezTo>
                    <a:pt x="282" y="2387"/>
                    <a:pt x="259" y="2379"/>
                    <a:pt x="236" y="2379"/>
                  </a:cubicBezTo>
                  <a:cubicBezTo>
                    <a:pt x="197" y="2379"/>
                    <a:pt x="157" y="2401"/>
                    <a:pt x="126" y="2432"/>
                  </a:cubicBezTo>
                  <a:cubicBezTo>
                    <a:pt x="1" y="2607"/>
                    <a:pt x="1" y="2808"/>
                    <a:pt x="51" y="2983"/>
                  </a:cubicBezTo>
                  <a:cubicBezTo>
                    <a:pt x="101" y="3058"/>
                    <a:pt x="151" y="3133"/>
                    <a:pt x="201" y="3209"/>
                  </a:cubicBezTo>
                  <a:cubicBezTo>
                    <a:pt x="226" y="3234"/>
                    <a:pt x="301" y="3284"/>
                    <a:pt x="301" y="3309"/>
                  </a:cubicBezTo>
                  <a:cubicBezTo>
                    <a:pt x="351" y="3334"/>
                    <a:pt x="402" y="3359"/>
                    <a:pt x="427" y="3359"/>
                  </a:cubicBezTo>
                  <a:cubicBezTo>
                    <a:pt x="538" y="3407"/>
                    <a:pt x="659" y="3424"/>
                    <a:pt x="771" y="3424"/>
                  </a:cubicBezTo>
                  <a:cubicBezTo>
                    <a:pt x="836" y="3424"/>
                    <a:pt x="898" y="3418"/>
                    <a:pt x="953" y="3409"/>
                  </a:cubicBezTo>
                  <a:cubicBezTo>
                    <a:pt x="1128" y="3359"/>
                    <a:pt x="1304" y="3259"/>
                    <a:pt x="1404" y="3159"/>
                  </a:cubicBezTo>
                  <a:cubicBezTo>
                    <a:pt x="1680" y="2933"/>
                    <a:pt x="1830" y="2682"/>
                    <a:pt x="1981" y="2407"/>
                  </a:cubicBezTo>
                  <a:cubicBezTo>
                    <a:pt x="1998" y="2367"/>
                    <a:pt x="2016" y="2328"/>
                    <a:pt x="2034" y="2289"/>
                  </a:cubicBezTo>
                  <a:lnTo>
                    <a:pt x="2034" y="2289"/>
                  </a:lnTo>
                  <a:cubicBezTo>
                    <a:pt x="2107" y="2491"/>
                    <a:pt x="2208" y="2703"/>
                    <a:pt x="2407" y="2858"/>
                  </a:cubicBezTo>
                  <a:lnTo>
                    <a:pt x="2482" y="2933"/>
                  </a:lnTo>
                  <a:lnTo>
                    <a:pt x="2557" y="2958"/>
                  </a:lnTo>
                  <a:cubicBezTo>
                    <a:pt x="2632" y="3008"/>
                    <a:pt x="2682" y="3033"/>
                    <a:pt x="2732" y="3058"/>
                  </a:cubicBezTo>
                  <a:cubicBezTo>
                    <a:pt x="2858" y="3108"/>
                    <a:pt x="3008" y="3108"/>
                    <a:pt x="3133" y="3108"/>
                  </a:cubicBezTo>
                  <a:cubicBezTo>
                    <a:pt x="3384" y="3108"/>
                    <a:pt x="3635" y="3033"/>
                    <a:pt x="3835" y="2908"/>
                  </a:cubicBezTo>
                  <a:cubicBezTo>
                    <a:pt x="3935" y="2858"/>
                    <a:pt x="4036" y="2808"/>
                    <a:pt x="4136" y="2732"/>
                  </a:cubicBezTo>
                  <a:cubicBezTo>
                    <a:pt x="4211" y="2657"/>
                    <a:pt x="4311" y="2582"/>
                    <a:pt x="4387" y="2507"/>
                  </a:cubicBezTo>
                  <a:cubicBezTo>
                    <a:pt x="4562" y="2357"/>
                    <a:pt x="4712" y="2181"/>
                    <a:pt x="4863" y="2006"/>
                  </a:cubicBezTo>
                  <a:cubicBezTo>
                    <a:pt x="5062" y="1752"/>
                    <a:pt x="5235" y="1459"/>
                    <a:pt x="5363" y="1155"/>
                  </a:cubicBezTo>
                  <a:lnTo>
                    <a:pt x="5363" y="1155"/>
                  </a:lnTo>
                  <a:cubicBezTo>
                    <a:pt x="5438" y="1259"/>
                    <a:pt x="5526" y="1354"/>
                    <a:pt x="5640" y="1429"/>
                  </a:cubicBezTo>
                  <a:cubicBezTo>
                    <a:pt x="5715" y="1479"/>
                    <a:pt x="5765" y="1504"/>
                    <a:pt x="5840" y="1529"/>
                  </a:cubicBezTo>
                  <a:cubicBezTo>
                    <a:pt x="5865" y="1555"/>
                    <a:pt x="5915" y="1555"/>
                    <a:pt x="5966" y="1580"/>
                  </a:cubicBezTo>
                  <a:lnTo>
                    <a:pt x="6066" y="1580"/>
                  </a:lnTo>
                  <a:cubicBezTo>
                    <a:pt x="6092" y="1584"/>
                    <a:pt x="6119" y="1586"/>
                    <a:pt x="6146" y="1586"/>
                  </a:cubicBezTo>
                  <a:cubicBezTo>
                    <a:pt x="6269" y="1586"/>
                    <a:pt x="6389" y="1541"/>
                    <a:pt x="6492" y="1479"/>
                  </a:cubicBezTo>
                  <a:cubicBezTo>
                    <a:pt x="6742" y="1354"/>
                    <a:pt x="6893" y="1103"/>
                    <a:pt x="6968" y="853"/>
                  </a:cubicBezTo>
                  <a:cubicBezTo>
                    <a:pt x="7068" y="602"/>
                    <a:pt x="7068" y="351"/>
                    <a:pt x="7093" y="126"/>
                  </a:cubicBezTo>
                  <a:cubicBezTo>
                    <a:pt x="7093" y="76"/>
                    <a:pt x="7043" y="1"/>
                    <a:pt x="6993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0"/>
            <p:cNvSpPr/>
            <p:nvPr/>
          </p:nvSpPr>
          <p:spPr>
            <a:xfrm>
              <a:off x="1815652" y="4432999"/>
              <a:ext cx="9097" cy="8028"/>
            </a:xfrm>
            <a:custGeom>
              <a:avLst/>
              <a:gdLst/>
              <a:ahLst/>
              <a:cxnLst/>
              <a:rect l="l" t="t" r="r" b="b"/>
              <a:pathLst>
                <a:path w="502" h="443" extrusionOk="0">
                  <a:moveTo>
                    <a:pt x="326" y="0"/>
                  </a:moveTo>
                  <a:cubicBezTo>
                    <a:pt x="276" y="0"/>
                    <a:pt x="201" y="51"/>
                    <a:pt x="126" y="76"/>
                  </a:cubicBezTo>
                  <a:cubicBezTo>
                    <a:pt x="76" y="126"/>
                    <a:pt x="26" y="201"/>
                    <a:pt x="1" y="251"/>
                  </a:cubicBezTo>
                  <a:cubicBezTo>
                    <a:pt x="1" y="301"/>
                    <a:pt x="1" y="351"/>
                    <a:pt x="1" y="351"/>
                  </a:cubicBezTo>
                  <a:cubicBezTo>
                    <a:pt x="1" y="376"/>
                    <a:pt x="1" y="376"/>
                    <a:pt x="1" y="401"/>
                  </a:cubicBezTo>
                  <a:cubicBezTo>
                    <a:pt x="30" y="431"/>
                    <a:pt x="59" y="443"/>
                    <a:pt x="89" y="443"/>
                  </a:cubicBezTo>
                  <a:cubicBezTo>
                    <a:pt x="109" y="443"/>
                    <a:pt x="130" y="437"/>
                    <a:pt x="151" y="426"/>
                  </a:cubicBezTo>
                  <a:lnTo>
                    <a:pt x="176" y="426"/>
                  </a:lnTo>
                  <a:cubicBezTo>
                    <a:pt x="176" y="426"/>
                    <a:pt x="201" y="401"/>
                    <a:pt x="226" y="401"/>
                  </a:cubicBezTo>
                  <a:cubicBezTo>
                    <a:pt x="251" y="376"/>
                    <a:pt x="276" y="351"/>
                    <a:pt x="326" y="326"/>
                  </a:cubicBezTo>
                  <a:cubicBezTo>
                    <a:pt x="351" y="301"/>
                    <a:pt x="377" y="276"/>
                    <a:pt x="402" y="251"/>
                  </a:cubicBezTo>
                  <a:cubicBezTo>
                    <a:pt x="427" y="226"/>
                    <a:pt x="452" y="201"/>
                    <a:pt x="452" y="201"/>
                  </a:cubicBezTo>
                  <a:cubicBezTo>
                    <a:pt x="452" y="201"/>
                    <a:pt x="477" y="176"/>
                    <a:pt x="477" y="176"/>
                  </a:cubicBezTo>
                  <a:cubicBezTo>
                    <a:pt x="502" y="126"/>
                    <a:pt x="477" y="76"/>
                    <a:pt x="452" y="51"/>
                  </a:cubicBezTo>
                  <a:lnTo>
                    <a:pt x="427" y="25"/>
                  </a:lnTo>
                  <a:cubicBezTo>
                    <a:pt x="427" y="25"/>
                    <a:pt x="402" y="0"/>
                    <a:pt x="326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0"/>
            <p:cNvSpPr/>
            <p:nvPr/>
          </p:nvSpPr>
          <p:spPr>
            <a:xfrm>
              <a:off x="1812480" y="4448893"/>
              <a:ext cx="6379" cy="8427"/>
            </a:xfrm>
            <a:custGeom>
              <a:avLst/>
              <a:gdLst/>
              <a:ahLst/>
              <a:cxnLst/>
              <a:rect l="l" t="t" r="r" b="b"/>
              <a:pathLst>
                <a:path w="352" h="465" extrusionOk="0">
                  <a:moveTo>
                    <a:pt x="226" y="1"/>
                  </a:moveTo>
                  <a:cubicBezTo>
                    <a:pt x="226" y="1"/>
                    <a:pt x="201" y="1"/>
                    <a:pt x="151" y="26"/>
                  </a:cubicBezTo>
                  <a:cubicBezTo>
                    <a:pt x="100" y="51"/>
                    <a:pt x="50" y="101"/>
                    <a:pt x="25" y="151"/>
                  </a:cubicBezTo>
                  <a:cubicBezTo>
                    <a:pt x="0" y="226"/>
                    <a:pt x="0" y="301"/>
                    <a:pt x="0" y="352"/>
                  </a:cubicBezTo>
                  <a:cubicBezTo>
                    <a:pt x="25" y="402"/>
                    <a:pt x="50" y="427"/>
                    <a:pt x="50" y="427"/>
                  </a:cubicBezTo>
                  <a:cubicBezTo>
                    <a:pt x="75" y="452"/>
                    <a:pt x="107" y="464"/>
                    <a:pt x="138" y="464"/>
                  </a:cubicBezTo>
                  <a:cubicBezTo>
                    <a:pt x="169" y="464"/>
                    <a:pt x="201" y="452"/>
                    <a:pt x="226" y="427"/>
                  </a:cubicBezTo>
                  <a:lnTo>
                    <a:pt x="226" y="402"/>
                  </a:lnTo>
                  <a:cubicBezTo>
                    <a:pt x="226" y="402"/>
                    <a:pt x="251" y="377"/>
                    <a:pt x="251" y="352"/>
                  </a:cubicBezTo>
                  <a:cubicBezTo>
                    <a:pt x="276" y="326"/>
                    <a:pt x="301" y="301"/>
                    <a:pt x="301" y="276"/>
                  </a:cubicBezTo>
                  <a:cubicBezTo>
                    <a:pt x="326" y="251"/>
                    <a:pt x="326" y="226"/>
                    <a:pt x="326" y="176"/>
                  </a:cubicBezTo>
                  <a:cubicBezTo>
                    <a:pt x="326" y="151"/>
                    <a:pt x="351" y="126"/>
                    <a:pt x="351" y="126"/>
                  </a:cubicBezTo>
                  <a:cubicBezTo>
                    <a:pt x="351" y="126"/>
                    <a:pt x="351" y="101"/>
                    <a:pt x="351" y="101"/>
                  </a:cubicBezTo>
                  <a:cubicBezTo>
                    <a:pt x="351" y="51"/>
                    <a:pt x="301" y="1"/>
                    <a:pt x="251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0"/>
            <p:cNvSpPr/>
            <p:nvPr/>
          </p:nvSpPr>
          <p:spPr>
            <a:xfrm>
              <a:off x="1799758" y="4450071"/>
              <a:ext cx="7285" cy="11834"/>
            </a:xfrm>
            <a:custGeom>
              <a:avLst/>
              <a:gdLst/>
              <a:ahLst/>
              <a:cxnLst/>
              <a:rect l="l" t="t" r="r" b="b"/>
              <a:pathLst>
                <a:path w="402" h="653" extrusionOk="0">
                  <a:moveTo>
                    <a:pt x="316" y="1"/>
                  </a:moveTo>
                  <a:cubicBezTo>
                    <a:pt x="303" y="1"/>
                    <a:pt x="290" y="4"/>
                    <a:pt x="276" y="11"/>
                  </a:cubicBezTo>
                  <a:cubicBezTo>
                    <a:pt x="276" y="11"/>
                    <a:pt x="226" y="11"/>
                    <a:pt x="176" y="61"/>
                  </a:cubicBezTo>
                  <a:cubicBezTo>
                    <a:pt x="126" y="111"/>
                    <a:pt x="76" y="186"/>
                    <a:pt x="25" y="261"/>
                  </a:cubicBezTo>
                  <a:cubicBezTo>
                    <a:pt x="0" y="337"/>
                    <a:pt x="0" y="437"/>
                    <a:pt x="0" y="487"/>
                  </a:cubicBezTo>
                  <a:cubicBezTo>
                    <a:pt x="25" y="562"/>
                    <a:pt x="51" y="612"/>
                    <a:pt x="51" y="612"/>
                  </a:cubicBezTo>
                  <a:cubicBezTo>
                    <a:pt x="51" y="612"/>
                    <a:pt x="76" y="637"/>
                    <a:pt x="76" y="637"/>
                  </a:cubicBezTo>
                  <a:cubicBezTo>
                    <a:pt x="103" y="647"/>
                    <a:pt x="127" y="652"/>
                    <a:pt x="148" y="652"/>
                  </a:cubicBezTo>
                  <a:cubicBezTo>
                    <a:pt x="184" y="652"/>
                    <a:pt x="210" y="635"/>
                    <a:pt x="226" y="587"/>
                  </a:cubicBezTo>
                  <a:cubicBezTo>
                    <a:pt x="226" y="587"/>
                    <a:pt x="251" y="562"/>
                    <a:pt x="276" y="512"/>
                  </a:cubicBezTo>
                  <a:cubicBezTo>
                    <a:pt x="276" y="487"/>
                    <a:pt x="301" y="412"/>
                    <a:pt x="326" y="362"/>
                  </a:cubicBezTo>
                  <a:cubicBezTo>
                    <a:pt x="351" y="312"/>
                    <a:pt x="351" y="261"/>
                    <a:pt x="376" y="211"/>
                  </a:cubicBezTo>
                  <a:cubicBezTo>
                    <a:pt x="376" y="161"/>
                    <a:pt x="401" y="136"/>
                    <a:pt x="401" y="136"/>
                  </a:cubicBezTo>
                  <a:cubicBezTo>
                    <a:pt x="401" y="111"/>
                    <a:pt x="401" y="86"/>
                    <a:pt x="401" y="61"/>
                  </a:cubicBezTo>
                  <a:cubicBezTo>
                    <a:pt x="383" y="24"/>
                    <a:pt x="351" y="1"/>
                    <a:pt x="316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0"/>
            <p:cNvSpPr/>
            <p:nvPr/>
          </p:nvSpPr>
          <p:spPr>
            <a:xfrm>
              <a:off x="1807025" y="4467216"/>
              <a:ext cx="5926" cy="9134"/>
            </a:xfrm>
            <a:custGeom>
              <a:avLst/>
              <a:gdLst/>
              <a:ahLst/>
              <a:cxnLst/>
              <a:rect l="l" t="t" r="r" b="b"/>
              <a:pathLst>
                <a:path w="327" h="504" extrusionOk="0">
                  <a:moveTo>
                    <a:pt x="236" y="1"/>
                  </a:moveTo>
                  <a:cubicBezTo>
                    <a:pt x="217" y="1"/>
                    <a:pt x="197" y="7"/>
                    <a:pt x="176" y="17"/>
                  </a:cubicBezTo>
                  <a:lnTo>
                    <a:pt x="151" y="17"/>
                  </a:lnTo>
                  <a:cubicBezTo>
                    <a:pt x="151" y="17"/>
                    <a:pt x="126" y="17"/>
                    <a:pt x="101" y="67"/>
                  </a:cubicBezTo>
                  <a:cubicBezTo>
                    <a:pt x="51" y="92"/>
                    <a:pt x="25" y="168"/>
                    <a:pt x="25" y="218"/>
                  </a:cubicBezTo>
                  <a:cubicBezTo>
                    <a:pt x="0" y="268"/>
                    <a:pt x="0" y="343"/>
                    <a:pt x="25" y="393"/>
                  </a:cubicBezTo>
                  <a:cubicBezTo>
                    <a:pt x="51" y="443"/>
                    <a:pt x="51" y="468"/>
                    <a:pt x="51" y="468"/>
                  </a:cubicBezTo>
                  <a:cubicBezTo>
                    <a:pt x="76" y="468"/>
                    <a:pt x="76" y="468"/>
                    <a:pt x="101" y="493"/>
                  </a:cubicBezTo>
                  <a:cubicBezTo>
                    <a:pt x="114" y="500"/>
                    <a:pt x="128" y="503"/>
                    <a:pt x="141" y="503"/>
                  </a:cubicBezTo>
                  <a:cubicBezTo>
                    <a:pt x="178" y="503"/>
                    <a:pt x="214" y="480"/>
                    <a:pt x="251" y="443"/>
                  </a:cubicBezTo>
                  <a:cubicBezTo>
                    <a:pt x="251" y="443"/>
                    <a:pt x="276" y="418"/>
                    <a:pt x="276" y="393"/>
                  </a:cubicBezTo>
                  <a:cubicBezTo>
                    <a:pt x="301" y="368"/>
                    <a:pt x="301" y="318"/>
                    <a:pt x="326" y="268"/>
                  </a:cubicBezTo>
                  <a:cubicBezTo>
                    <a:pt x="326" y="243"/>
                    <a:pt x="326" y="193"/>
                    <a:pt x="326" y="143"/>
                  </a:cubicBezTo>
                  <a:cubicBezTo>
                    <a:pt x="326" y="117"/>
                    <a:pt x="301" y="92"/>
                    <a:pt x="301" y="92"/>
                  </a:cubicBezTo>
                  <a:cubicBezTo>
                    <a:pt x="301" y="67"/>
                    <a:pt x="301" y="67"/>
                    <a:pt x="301" y="42"/>
                  </a:cubicBezTo>
                  <a:cubicBezTo>
                    <a:pt x="286" y="13"/>
                    <a:pt x="263" y="1"/>
                    <a:pt x="236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0"/>
            <p:cNvSpPr/>
            <p:nvPr/>
          </p:nvSpPr>
          <p:spPr>
            <a:xfrm>
              <a:off x="1798398" y="4480355"/>
              <a:ext cx="6379" cy="10348"/>
            </a:xfrm>
            <a:custGeom>
              <a:avLst/>
              <a:gdLst/>
              <a:ahLst/>
              <a:cxnLst/>
              <a:rect l="l" t="t" r="r" b="b"/>
              <a:pathLst>
                <a:path w="352" h="571" extrusionOk="0">
                  <a:moveTo>
                    <a:pt x="173" y="0"/>
                  </a:moveTo>
                  <a:cubicBezTo>
                    <a:pt x="151" y="0"/>
                    <a:pt x="126" y="6"/>
                    <a:pt x="100" y="19"/>
                  </a:cubicBezTo>
                  <a:cubicBezTo>
                    <a:pt x="100" y="19"/>
                    <a:pt x="100" y="19"/>
                    <a:pt x="75" y="44"/>
                  </a:cubicBezTo>
                  <a:cubicBezTo>
                    <a:pt x="75" y="44"/>
                    <a:pt x="50" y="69"/>
                    <a:pt x="25" y="94"/>
                  </a:cubicBezTo>
                  <a:cubicBezTo>
                    <a:pt x="0" y="144"/>
                    <a:pt x="0" y="245"/>
                    <a:pt x="0" y="320"/>
                  </a:cubicBezTo>
                  <a:cubicBezTo>
                    <a:pt x="25" y="420"/>
                    <a:pt x="75" y="495"/>
                    <a:pt x="126" y="520"/>
                  </a:cubicBezTo>
                  <a:cubicBezTo>
                    <a:pt x="176" y="570"/>
                    <a:pt x="226" y="570"/>
                    <a:pt x="226" y="570"/>
                  </a:cubicBezTo>
                  <a:lnTo>
                    <a:pt x="276" y="570"/>
                  </a:lnTo>
                  <a:cubicBezTo>
                    <a:pt x="326" y="570"/>
                    <a:pt x="351" y="495"/>
                    <a:pt x="351" y="445"/>
                  </a:cubicBezTo>
                  <a:lnTo>
                    <a:pt x="351" y="420"/>
                  </a:lnTo>
                  <a:cubicBezTo>
                    <a:pt x="351" y="420"/>
                    <a:pt x="326" y="395"/>
                    <a:pt x="326" y="370"/>
                  </a:cubicBezTo>
                  <a:cubicBezTo>
                    <a:pt x="326" y="345"/>
                    <a:pt x="326" y="295"/>
                    <a:pt x="301" y="270"/>
                  </a:cubicBezTo>
                  <a:cubicBezTo>
                    <a:pt x="301" y="220"/>
                    <a:pt x="276" y="194"/>
                    <a:pt x="276" y="144"/>
                  </a:cubicBezTo>
                  <a:cubicBezTo>
                    <a:pt x="276" y="119"/>
                    <a:pt x="251" y="119"/>
                    <a:pt x="251" y="119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1" y="69"/>
                    <a:pt x="251" y="44"/>
                    <a:pt x="226" y="19"/>
                  </a:cubicBezTo>
                  <a:cubicBezTo>
                    <a:pt x="213" y="6"/>
                    <a:pt x="194" y="0"/>
                    <a:pt x="173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0"/>
            <p:cNvSpPr/>
            <p:nvPr/>
          </p:nvSpPr>
          <p:spPr>
            <a:xfrm>
              <a:off x="1812027" y="4490849"/>
              <a:ext cx="6361" cy="9387"/>
            </a:xfrm>
            <a:custGeom>
              <a:avLst/>
              <a:gdLst/>
              <a:ahLst/>
              <a:cxnLst/>
              <a:rect l="l" t="t" r="r" b="b"/>
              <a:pathLst>
                <a:path w="351" h="518" extrusionOk="0">
                  <a:moveTo>
                    <a:pt x="138" y="0"/>
                  </a:moveTo>
                  <a:cubicBezTo>
                    <a:pt x="109" y="0"/>
                    <a:pt x="80" y="12"/>
                    <a:pt x="50" y="42"/>
                  </a:cubicBezTo>
                  <a:cubicBezTo>
                    <a:pt x="50" y="42"/>
                    <a:pt x="25" y="67"/>
                    <a:pt x="0" y="117"/>
                  </a:cubicBezTo>
                  <a:cubicBezTo>
                    <a:pt x="0" y="192"/>
                    <a:pt x="0" y="242"/>
                    <a:pt x="25" y="317"/>
                  </a:cubicBezTo>
                  <a:cubicBezTo>
                    <a:pt x="50" y="392"/>
                    <a:pt x="100" y="443"/>
                    <a:pt x="125" y="468"/>
                  </a:cubicBezTo>
                  <a:cubicBezTo>
                    <a:pt x="176" y="518"/>
                    <a:pt x="226" y="518"/>
                    <a:pt x="226" y="518"/>
                  </a:cubicBezTo>
                  <a:lnTo>
                    <a:pt x="251" y="518"/>
                  </a:lnTo>
                  <a:cubicBezTo>
                    <a:pt x="326" y="518"/>
                    <a:pt x="351" y="468"/>
                    <a:pt x="351" y="392"/>
                  </a:cubicBezTo>
                  <a:cubicBezTo>
                    <a:pt x="351" y="392"/>
                    <a:pt x="351" y="342"/>
                    <a:pt x="351" y="317"/>
                  </a:cubicBezTo>
                  <a:cubicBezTo>
                    <a:pt x="326" y="292"/>
                    <a:pt x="326" y="242"/>
                    <a:pt x="301" y="217"/>
                  </a:cubicBezTo>
                  <a:cubicBezTo>
                    <a:pt x="301" y="167"/>
                    <a:pt x="276" y="142"/>
                    <a:pt x="251" y="117"/>
                  </a:cubicBezTo>
                  <a:cubicBezTo>
                    <a:pt x="226" y="92"/>
                    <a:pt x="226" y="42"/>
                    <a:pt x="226" y="42"/>
                  </a:cubicBezTo>
                  <a:cubicBezTo>
                    <a:pt x="226" y="42"/>
                    <a:pt x="201" y="42"/>
                    <a:pt x="201" y="16"/>
                  </a:cubicBezTo>
                  <a:cubicBezTo>
                    <a:pt x="180" y="6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7" name="Google Shape;3047;p60"/>
          <p:cNvGrpSpPr/>
          <p:nvPr/>
        </p:nvGrpSpPr>
        <p:grpSpPr>
          <a:xfrm>
            <a:off x="5325430" y="3671745"/>
            <a:ext cx="697898" cy="604922"/>
            <a:chOff x="2923035" y="4487876"/>
            <a:chExt cx="534624" cy="463400"/>
          </a:xfrm>
        </p:grpSpPr>
        <p:sp>
          <p:nvSpPr>
            <p:cNvPr id="3048" name="Google Shape;3048;p60"/>
            <p:cNvSpPr/>
            <p:nvPr/>
          </p:nvSpPr>
          <p:spPr>
            <a:xfrm>
              <a:off x="3183302" y="4698721"/>
              <a:ext cx="274357" cy="252555"/>
            </a:xfrm>
            <a:custGeom>
              <a:avLst/>
              <a:gdLst/>
              <a:ahLst/>
              <a:cxnLst/>
              <a:rect l="l" t="t" r="r" b="b"/>
              <a:pathLst>
                <a:path w="15139" h="13936" extrusionOk="0">
                  <a:moveTo>
                    <a:pt x="201" y="0"/>
                  </a:moveTo>
                  <a:lnTo>
                    <a:pt x="3986" y="6968"/>
                  </a:lnTo>
                  <a:lnTo>
                    <a:pt x="1" y="13935"/>
                  </a:lnTo>
                  <a:lnTo>
                    <a:pt x="5966" y="13935"/>
                  </a:lnTo>
                  <a:lnTo>
                    <a:pt x="7570" y="9750"/>
                  </a:lnTo>
                  <a:lnTo>
                    <a:pt x="9174" y="13935"/>
                  </a:lnTo>
                  <a:lnTo>
                    <a:pt x="15139" y="13935"/>
                  </a:lnTo>
                  <a:lnTo>
                    <a:pt x="11154" y="6968"/>
                  </a:lnTo>
                  <a:lnTo>
                    <a:pt x="14938" y="0"/>
                  </a:lnTo>
                  <a:lnTo>
                    <a:pt x="8973" y="0"/>
                  </a:lnTo>
                  <a:lnTo>
                    <a:pt x="7570" y="3785"/>
                  </a:lnTo>
                  <a:lnTo>
                    <a:pt x="6166" y="0"/>
                  </a:ln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0"/>
            <p:cNvSpPr/>
            <p:nvPr/>
          </p:nvSpPr>
          <p:spPr>
            <a:xfrm>
              <a:off x="3404061" y="4721883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0" y="0"/>
                    <a:pt x="0" y="928"/>
                    <a:pt x="577" y="928"/>
                  </a:cubicBezTo>
                  <a:cubicBezTo>
                    <a:pt x="1178" y="928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0"/>
            <p:cNvSpPr/>
            <p:nvPr/>
          </p:nvSpPr>
          <p:spPr>
            <a:xfrm>
              <a:off x="3353642" y="4725960"/>
              <a:ext cx="21366" cy="16383"/>
            </a:xfrm>
            <a:custGeom>
              <a:avLst/>
              <a:gdLst/>
              <a:ahLst/>
              <a:cxnLst/>
              <a:rect l="l" t="t" r="r" b="b"/>
              <a:pathLst>
                <a:path w="1179" h="904" extrusionOk="0">
                  <a:moveTo>
                    <a:pt x="577" y="1"/>
                  </a:moveTo>
                  <a:cubicBezTo>
                    <a:pt x="0" y="1"/>
                    <a:pt x="0" y="903"/>
                    <a:pt x="577" y="903"/>
                  </a:cubicBezTo>
                  <a:cubicBezTo>
                    <a:pt x="1178" y="903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0"/>
            <p:cNvSpPr/>
            <p:nvPr/>
          </p:nvSpPr>
          <p:spPr>
            <a:xfrm>
              <a:off x="3365441" y="4768205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0"/>
            <p:cNvSpPr/>
            <p:nvPr/>
          </p:nvSpPr>
          <p:spPr>
            <a:xfrm>
              <a:off x="3293673" y="4829987"/>
              <a:ext cx="21366" cy="16365"/>
            </a:xfrm>
            <a:custGeom>
              <a:avLst/>
              <a:gdLst/>
              <a:ahLst/>
              <a:cxnLst/>
              <a:rect l="l" t="t" r="r" b="b"/>
              <a:pathLst>
                <a:path w="1179" h="903" extrusionOk="0">
                  <a:moveTo>
                    <a:pt x="577" y="0"/>
                  </a:moveTo>
                  <a:cubicBezTo>
                    <a:pt x="1" y="0"/>
                    <a:pt x="1" y="903"/>
                    <a:pt x="577" y="903"/>
                  </a:cubicBezTo>
                  <a:cubicBezTo>
                    <a:pt x="1179" y="903"/>
                    <a:pt x="1179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0"/>
            <p:cNvSpPr/>
            <p:nvPr/>
          </p:nvSpPr>
          <p:spPr>
            <a:xfrm>
              <a:off x="3275966" y="4783193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0" y="1"/>
                    <a:pt x="0" y="928"/>
                    <a:pt x="577" y="928"/>
                  </a:cubicBezTo>
                  <a:cubicBezTo>
                    <a:pt x="1178" y="928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0"/>
            <p:cNvSpPr/>
            <p:nvPr/>
          </p:nvSpPr>
          <p:spPr>
            <a:xfrm>
              <a:off x="3250068" y="4863588"/>
              <a:ext cx="21366" cy="16383"/>
            </a:xfrm>
            <a:custGeom>
              <a:avLst/>
              <a:gdLst/>
              <a:ahLst/>
              <a:cxnLst/>
              <a:rect l="l" t="t" r="r" b="b"/>
              <a:pathLst>
                <a:path w="1179" h="904" extrusionOk="0">
                  <a:moveTo>
                    <a:pt x="577" y="1"/>
                  </a:moveTo>
                  <a:cubicBezTo>
                    <a:pt x="1" y="1"/>
                    <a:pt x="1" y="903"/>
                    <a:pt x="577" y="903"/>
                  </a:cubicBezTo>
                  <a:cubicBezTo>
                    <a:pt x="1179" y="903"/>
                    <a:pt x="1179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0"/>
            <p:cNvSpPr/>
            <p:nvPr/>
          </p:nvSpPr>
          <p:spPr>
            <a:xfrm>
              <a:off x="3264603" y="4913100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602" y="1"/>
                  </a:moveTo>
                  <a:cubicBezTo>
                    <a:pt x="1" y="1"/>
                    <a:pt x="1" y="928"/>
                    <a:pt x="602" y="928"/>
                  </a:cubicBezTo>
                  <a:cubicBezTo>
                    <a:pt x="1179" y="928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0"/>
            <p:cNvSpPr/>
            <p:nvPr/>
          </p:nvSpPr>
          <p:spPr>
            <a:xfrm>
              <a:off x="3216015" y="4915837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0" y="0"/>
                    <a:pt x="0" y="928"/>
                    <a:pt x="577" y="928"/>
                  </a:cubicBezTo>
                  <a:cubicBezTo>
                    <a:pt x="1178" y="928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0"/>
            <p:cNvSpPr/>
            <p:nvPr/>
          </p:nvSpPr>
          <p:spPr>
            <a:xfrm>
              <a:off x="3343638" y="4811810"/>
              <a:ext cx="16836" cy="17398"/>
            </a:xfrm>
            <a:custGeom>
              <a:avLst/>
              <a:gdLst/>
              <a:ahLst/>
              <a:cxnLst/>
              <a:rect l="l" t="t" r="r" b="b"/>
              <a:pathLst>
                <a:path w="929" h="960" extrusionOk="0">
                  <a:moveTo>
                    <a:pt x="464" y="1"/>
                  </a:moveTo>
                  <a:cubicBezTo>
                    <a:pt x="233" y="1"/>
                    <a:pt x="1" y="151"/>
                    <a:pt x="1" y="452"/>
                  </a:cubicBezTo>
                  <a:lnTo>
                    <a:pt x="1" y="527"/>
                  </a:lnTo>
                  <a:cubicBezTo>
                    <a:pt x="1" y="815"/>
                    <a:pt x="233" y="959"/>
                    <a:pt x="464" y="959"/>
                  </a:cubicBezTo>
                  <a:cubicBezTo>
                    <a:pt x="696" y="959"/>
                    <a:pt x="928" y="815"/>
                    <a:pt x="928" y="527"/>
                  </a:cubicBezTo>
                  <a:lnTo>
                    <a:pt x="928" y="452"/>
                  </a:lnTo>
                  <a:cubicBezTo>
                    <a:pt x="928" y="151"/>
                    <a:pt x="696" y="1"/>
                    <a:pt x="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0"/>
            <p:cNvSpPr/>
            <p:nvPr/>
          </p:nvSpPr>
          <p:spPr>
            <a:xfrm>
              <a:off x="3353642" y="4915837"/>
              <a:ext cx="21366" cy="16818"/>
            </a:xfrm>
            <a:custGeom>
              <a:avLst/>
              <a:gdLst/>
              <a:ahLst/>
              <a:cxnLst/>
              <a:rect l="l" t="t" r="r" b="b"/>
              <a:pathLst>
                <a:path w="1179" h="928" extrusionOk="0">
                  <a:moveTo>
                    <a:pt x="577" y="0"/>
                  </a:moveTo>
                  <a:cubicBezTo>
                    <a:pt x="0" y="0"/>
                    <a:pt x="0" y="928"/>
                    <a:pt x="577" y="928"/>
                  </a:cubicBezTo>
                  <a:cubicBezTo>
                    <a:pt x="1178" y="928"/>
                    <a:pt x="1178" y="0"/>
                    <a:pt x="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0"/>
            <p:cNvSpPr/>
            <p:nvPr/>
          </p:nvSpPr>
          <p:spPr>
            <a:xfrm>
              <a:off x="3365441" y="4863588"/>
              <a:ext cx="21366" cy="16383"/>
            </a:xfrm>
            <a:custGeom>
              <a:avLst/>
              <a:gdLst/>
              <a:ahLst/>
              <a:cxnLst/>
              <a:rect l="l" t="t" r="r" b="b"/>
              <a:pathLst>
                <a:path w="1179" h="904" extrusionOk="0">
                  <a:moveTo>
                    <a:pt x="602" y="1"/>
                  </a:moveTo>
                  <a:cubicBezTo>
                    <a:pt x="1" y="1"/>
                    <a:pt x="1" y="903"/>
                    <a:pt x="602" y="903"/>
                  </a:cubicBezTo>
                  <a:cubicBezTo>
                    <a:pt x="1179" y="903"/>
                    <a:pt x="1179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0"/>
            <p:cNvSpPr/>
            <p:nvPr/>
          </p:nvSpPr>
          <p:spPr>
            <a:xfrm>
              <a:off x="3404061" y="4921727"/>
              <a:ext cx="21366" cy="16836"/>
            </a:xfrm>
            <a:custGeom>
              <a:avLst/>
              <a:gdLst/>
              <a:ahLst/>
              <a:cxnLst/>
              <a:rect l="l" t="t" r="r" b="b"/>
              <a:pathLst>
                <a:path w="1179" h="929" extrusionOk="0">
                  <a:moveTo>
                    <a:pt x="577" y="1"/>
                  </a:moveTo>
                  <a:cubicBezTo>
                    <a:pt x="0" y="1"/>
                    <a:pt x="0" y="928"/>
                    <a:pt x="577" y="928"/>
                  </a:cubicBezTo>
                  <a:cubicBezTo>
                    <a:pt x="1178" y="928"/>
                    <a:pt x="1178" y="1"/>
                    <a:pt x="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0"/>
            <p:cNvSpPr/>
            <p:nvPr/>
          </p:nvSpPr>
          <p:spPr>
            <a:xfrm>
              <a:off x="2970735" y="4489689"/>
              <a:ext cx="64969" cy="66419"/>
            </a:xfrm>
            <a:custGeom>
              <a:avLst/>
              <a:gdLst/>
              <a:ahLst/>
              <a:cxnLst/>
              <a:rect l="l" t="t" r="r" b="b"/>
              <a:pathLst>
                <a:path w="3585" h="3665" extrusionOk="0">
                  <a:moveTo>
                    <a:pt x="787" y="1"/>
                  </a:moveTo>
                  <a:cubicBezTo>
                    <a:pt x="742" y="1"/>
                    <a:pt x="697" y="2"/>
                    <a:pt x="652" y="5"/>
                  </a:cubicBezTo>
                  <a:cubicBezTo>
                    <a:pt x="502" y="5"/>
                    <a:pt x="351" y="30"/>
                    <a:pt x="251" y="106"/>
                  </a:cubicBezTo>
                  <a:cubicBezTo>
                    <a:pt x="0" y="281"/>
                    <a:pt x="0" y="632"/>
                    <a:pt x="50" y="933"/>
                  </a:cubicBezTo>
                  <a:cubicBezTo>
                    <a:pt x="201" y="1910"/>
                    <a:pt x="577" y="2862"/>
                    <a:pt x="1153" y="3664"/>
                  </a:cubicBezTo>
                  <a:lnTo>
                    <a:pt x="3584" y="1659"/>
                  </a:lnTo>
                  <a:cubicBezTo>
                    <a:pt x="2814" y="865"/>
                    <a:pt x="1881" y="1"/>
                    <a:pt x="787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0"/>
            <p:cNvSpPr/>
            <p:nvPr/>
          </p:nvSpPr>
          <p:spPr>
            <a:xfrm>
              <a:off x="3186492" y="4487876"/>
              <a:ext cx="65875" cy="66872"/>
            </a:xfrm>
            <a:custGeom>
              <a:avLst/>
              <a:gdLst/>
              <a:ahLst/>
              <a:cxnLst/>
              <a:rect l="l" t="t" r="r" b="b"/>
              <a:pathLst>
                <a:path w="3635" h="3690" extrusionOk="0">
                  <a:moveTo>
                    <a:pt x="2862" y="0"/>
                  </a:moveTo>
                  <a:cubicBezTo>
                    <a:pt x="1749" y="0"/>
                    <a:pt x="817" y="815"/>
                    <a:pt x="0" y="1584"/>
                  </a:cubicBezTo>
                  <a:lnTo>
                    <a:pt x="2356" y="3689"/>
                  </a:lnTo>
                  <a:cubicBezTo>
                    <a:pt x="2958" y="2887"/>
                    <a:pt x="3384" y="1960"/>
                    <a:pt x="3559" y="982"/>
                  </a:cubicBezTo>
                  <a:cubicBezTo>
                    <a:pt x="3609" y="682"/>
                    <a:pt x="3634" y="331"/>
                    <a:pt x="3409" y="155"/>
                  </a:cubicBezTo>
                  <a:cubicBezTo>
                    <a:pt x="3283" y="55"/>
                    <a:pt x="3133" y="30"/>
                    <a:pt x="3008" y="5"/>
                  </a:cubicBezTo>
                  <a:cubicBezTo>
                    <a:pt x="2959" y="2"/>
                    <a:pt x="2910" y="0"/>
                    <a:pt x="2862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0"/>
            <p:cNvSpPr/>
            <p:nvPr/>
          </p:nvSpPr>
          <p:spPr>
            <a:xfrm>
              <a:off x="2923035" y="4488311"/>
              <a:ext cx="363809" cy="345922"/>
            </a:xfrm>
            <a:custGeom>
              <a:avLst/>
              <a:gdLst/>
              <a:ahLst/>
              <a:cxnLst/>
              <a:rect l="l" t="t" r="r" b="b"/>
              <a:pathLst>
                <a:path w="20075" h="19088" extrusionOk="0">
                  <a:moveTo>
                    <a:pt x="10513" y="1"/>
                  </a:moveTo>
                  <a:cubicBezTo>
                    <a:pt x="7220" y="1"/>
                    <a:pt x="5113" y="2036"/>
                    <a:pt x="5113" y="2036"/>
                  </a:cubicBezTo>
                  <a:cubicBezTo>
                    <a:pt x="3309" y="3515"/>
                    <a:pt x="1354" y="6272"/>
                    <a:pt x="352" y="11410"/>
                  </a:cubicBezTo>
                  <a:cubicBezTo>
                    <a:pt x="1" y="13214"/>
                    <a:pt x="677" y="15946"/>
                    <a:pt x="2181" y="17199"/>
                  </a:cubicBezTo>
                  <a:cubicBezTo>
                    <a:pt x="4161" y="18878"/>
                    <a:pt x="7344" y="18878"/>
                    <a:pt x="10201" y="19054"/>
                  </a:cubicBezTo>
                  <a:cubicBezTo>
                    <a:pt x="10610" y="19077"/>
                    <a:pt x="11002" y="19087"/>
                    <a:pt x="11378" y="19087"/>
                  </a:cubicBezTo>
                  <a:cubicBezTo>
                    <a:pt x="19299" y="19087"/>
                    <a:pt x="20075" y="14257"/>
                    <a:pt x="20051" y="13515"/>
                  </a:cubicBezTo>
                  <a:cubicBezTo>
                    <a:pt x="19976" y="10232"/>
                    <a:pt x="18973" y="7049"/>
                    <a:pt x="17545" y="4066"/>
                  </a:cubicBezTo>
                  <a:cubicBezTo>
                    <a:pt x="17344" y="3640"/>
                    <a:pt x="16868" y="2888"/>
                    <a:pt x="16066" y="2187"/>
                  </a:cubicBezTo>
                  <a:cubicBezTo>
                    <a:pt x="16066" y="2187"/>
                    <a:pt x="14261" y="131"/>
                    <a:pt x="10803" y="6"/>
                  </a:cubicBezTo>
                  <a:cubicBezTo>
                    <a:pt x="10705" y="3"/>
                    <a:pt x="10608" y="1"/>
                    <a:pt x="10513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0"/>
            <p:cNvSpPr/>
            <p:nvPr/>
          </p:nvSpPr>
          <p:spPr>
            <a:xfrm>
              <a:off x="3211466" y="4659176"/>
              <a:ext cx="31805" cy="31388"/>
            </a:xfrm>
            <a:custGeom>
              <a:avLst/>
              <a:gdLst/>
              <a:ahLst/>
              <a:cxnLst/>
              <a:rect l="l" t="t" r="r" b="b"/>
              <a:pathLst>
                <a:path w="1755" h="1732" extrusionOk="0">
                  <a:moveTo>
                    <a:pt x="858" y="1"/>
                  </a:moveTo>
                  <a:cubicBezTo>
                    <a:pt x="402" y="1"/>
                    <a:pt x="26" y="368"/>
                    <a:pt x="26" y="829"/>
                  </a:cubicBezTo>
                  <a:cubicBezTo>
                    <a:pt x="1" y="1305"/>
                    <a:pt x="376" y="1706"/>
                    <a:pt x="853" y="1731"/>
                  </a:cubicBezTo>
                  <a:cubicBezTo>
                    <a:pt x="1329" y="1731"/>
                    <a:pt x="1730" y="1355"/>
                    <a:pt x="1755" y="879"/>
                  </a:cubicBezTo>
                  <a:cubicBezTo>
                    <a:pt x="1755" y="403"/>
                    <a:pt x="1379" y="2"/>
                    <a:pt x="903" y="2"/>
                  </a:cubicBezTo>
                  <a:cubicBezTo>
                    <a:pt x="888" y="1"/>
                    <a:pt x="873" y="1"/>
                    <a:pt x="858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0"/>
            <p:cNvSpPr/>
            <p:nvPr/>
          </p:nvSpPr>
          <p:spPr>
            <a:xfrm>
              <a:off x="2978909" y="4651909"/>
              <a:ext cx="31805" cy="31388"/>
            </a:xfrm>
            <a:custGeom>
              <a:avLst/>
              <a:gdLst/>
              <a:ahLst/>
              <a:cxnLst/>
              <a:rect l="l" t="t" r="r" b="b"/>
              <a:pathLst>
                <a:path w="1755" h="1732" extrusionOk="0">
                  <a:moveTo>
                    <a:pt x="858" y="1"/>
                  </a:moveTo>
                  <a:cubicBezTo>
                    <a:pt x="402" y="1"/>
                    <a:pt x="25" y="368"/>
                    <a:pt x="25" y="829"/>
                  </a:cubicBezTo>
                  <a:cubicBezTo>
                    <a:pt x="0" y="1305"/>
                    <a:pt x="376" y="1706"/>
                    <a:pt x="853" y="1731"/>
                  </a:cubicBezTo>
                  <a:cubicBezTo>
                    <a:pt x="1329" y="1731"/>
                    <a:pt x="1730" y="1355"/>
                    <a:pt x="1755" y="879"/>
                  </a:cubicBezTo>
                  <a:cubicBezTo>
                    <a:pt x="1755" y="403"/>
                    <a:pt x="1379" y="2"/>
                    <a:pt x="903" y="2"/>
                  </a:cubicBezTo>
                  <a:cubicBezTo>
                    <a:pt x="888" y="1"/>
                    <a:pt x="873" y="1"/>
                    <a:pt x="858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0"/>
            <p:cNvSpPr/>
            <p:nvPr/>
          </p:nvSpPr>
          <p:spPr>
            <a:xfrm>
              <a:off x="3088373" y="4662312"/>
              <a:ext cx="45886" cy="29558"/>
            </a:xfrm>
            <a:custGeom>
              <a:avLst/>
              <a:gdLst/>
              <a:ahLst/>
              <a:cxnLst/>
              <a:rect l="l" t="t" r="r" b="b"/>
              <a:pathLst>
                <a:path w="2532" h="1631" extrusionOk="0">
                  <a:moveTo>
                    <a:pt x="500" y="1"/>
                  </a:moveTo>
                  <a:cubicBezTo>
                    <a:pt x="318" y="1"/>
                    <a:pt x="144" y="119"/>
                    <a:pt x="76" y="280"/>
                  </a:cubicBezTo>
                  <a:cubicBezTo>
                    <a:pt x="1" y="480"/>
                    <a:pt x="26" y="706"/>
                    <a:pt x="126" y="881"/>
                  </a:cubicBezTo>
                  <a:cubicBezTo>
                    <a:pt x="226" y="1057"/>
                    <a:pt x="376" y="1207"/>
                    <a:pt x="527" y="1332"/>
                  </a:cubicBezTo>
                  <a:cubicBezTo>
                    <a:pt x="677" y="1458"/>
                    <a:pt x="828" y="1558"/>
                    <a:pt x="1003" y="1608"/>
                  </a:cubicBezTo>
                  <a:cubicBezTo>
                    <a:pt x="1060" y="1624"/>
                    <a:pt x="1118" y="1631"/>
                    <a:pt x="1176" y="1631"/>
                  </a:cubicBezTo>
                  <a:cubicBezTo>
                    <a:pt x="1400" y="1631"/>
                    <a:pt x="1626" y="1527"/>
                    <a:pt x="1805" y="1408"/>
                  </a:cubicBezTo>
                  <a:cubicBezTo>
                    <a:pt x="1980" y="1307"/>
                    <a:pt x="2131" y="1207"/>
                    <a:pt x="2256" y="1082"/>
                  </a:cubicBezTo>
                  <a:cubicBezTo>
                    <a:pt x="2382" y="957"/>
                    <a:pt x="2507" y="831"/>
                    <a:pt x="2507" y="681"/>
                  </a:cubicBezTo>
                  <a:cubicBezTo>
                    <a:pt x="2532" y="480"/>
                    <a:pt x="2407" y="305"/>
                    <a:pt x="2256" y="205"/>
                  </a:cubicBezTo>
                  <a:cubicBezTo>
                    <a:pt x="2106" y="104"/>
                    <a:pt x="1905" y="54"/>
                    <a:pt x="1730" y="54"/>
                  </a:cubicBezTo>
                  <a:cubicBezTo>
                    <a:pt x="1482" y="23"/>
                    <a:pt x="1234" y="2"/>
                    <a:pt x="986" y="2"/>
                  </a:cubicBezTo>
                  <a:cubicBezTo>
                    <a:pt x="833" y="2"/>
                    <a:pt x="680" y="10"/>
                    <a:pt x="527" y="29"/>
                  </a:cubicBezTo>
                  <a:lnTo>
                    <a:pt x="552" y="4"/>
                  </a:lnTo>
                  <a:cubicBezTo>
                    <a:pt x="535" y="2"/>
                    <a:pt x="518" y="1"/>
                    <a:pt x="500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0"/>
            <p:cNvSpPr/>
            <p:nvPr/>
          </p:nvSpPr>
          <p:spPr>
            <a:xfrm>
              <a:off x="3087920" y="4708979"/>
              <a:ext cx="46339" cy="11671"/>
            </a:xfrm>
            <a:custGeom>
              <a:avLst/>
              <a:gdLst/>
              <a:ahLst/>
              <a:cxnLst/>
              <a:rect l="l" t="t" r="r" b="b"/>
              <a:pathLst>
                <a:path w="2557" h="644" extrusionOk="0">
                  <a:moveTo>
                    <a:pt x="2463" y="0"/>
                  </a:moveTo>
                  <a:cubicBezTo>
                    <a:pt x="2451" y="0"/>
                    <a:pt x="2439" y="3"/>
                    <a:pt x="2432" y="11"/>
                  </a:cubicBezTo>
                  <a:cubicBezTo>
                    <a:pt x="2432" y="11"/>
                    <a:pt x="2281" y="86"/>
                    <a:pt x="2081" y="136"/>
                  </a:cubicBezTo>
                  <a:cubicBezTo>
                    <a:pt x="1880" y="211"/>
                    <a:pt x="1579" y="286"/>
                    <a:pt x="1304" y="311"/>
                  </a:cubicBezTo>
                  <a:cubicBezTo>
                    <a:pt x="1216" y="319"/>
                    <a:pt x="1130" y="322"/>
                    <a:pt x="1047" y="322"/>
                  </a:cubicBezTo>
                  <a:cubicBezTo>
                    <a:pt x="846" y="322"/>
                    <a:pt x="661" y="304"/>
                    <a:pt x="502" y="286"/>
                  </a:cubicBezTo>
                  <a:cubicBezTo>
                    <a:pt x="276" y="236"/>
                    <a:pt x="151" y="211"/>
                    <a:pt x="151" y="211"/>
                  </a:cubicBezTo>
                  <a:cubicBezTo>
                    <a:pt x="137" y="204"/>
                    <a:pt x="124" y="201"/>
                    <a:pt x="111" y="201"/>
                  </a:cubicBezTo>
                  <a:cubicBezTo>
                    <a:pt x="76" y="201"/>
                    <a:pt x="44" y="225"/>
                    <a:pt x="26" y="261"/>
                  </a:cubicBezTo>
                  <a:cubicBezTo>
                    <a:pt x="0" y="311"/>
                    <a:pt x="26" y="361"/>
                    <a:pt x="76" y="387"/>
                  </a:cubicBezTo>
                  <a:cubicBezTo>
                    <a:pt x="76" y="387"/>
                    <a:pt x="201" y="462"/>
                    <a:pt x="452" y="537"/>
                  </a:cubicBezTo>
                  <a:cubicBezTo>
                    <a:pt x="637" y="599"/>
                    <a:pt x="891" y="644"/>
                    <a:pt x="1156" y="644"/>
                  </a:cubicBezTo>
                  <a:cubicBezTo>
                    <a:pt x="1213" y="644"/>
                    <a:pt x="1271" y="642"/>
                    <a:pt x="1329" y="637"/>
                  </a:cubicBezTo>
                  <a:cubicBezTo>
                    <a:pt x="1655" y="587"/>
                    <a:pt x="1955" y="487"/>
                    <a:pt x="2181" y="387"/>
                  </a:cubicBezTo>
                  <a:cubicBezTo>
                    <a:pt x="2281" y="336"/>
                    <a:pt x="2381" y="261"/>
                    <a:pt x="2432" y="236"/>
                  </a:cubicBezTo>
                  <a:cubicBezTo>
                    <a:pt x="2482" y="186"/>
                    <a:pt x="2507" y="161"/>
                    <a:pt x="2507" y="161"/>
                  </a:cubicBezTo>
                  <a:cubicBezTo>
                    <a:pt x="2557" y="136"/>
                    <a:pt x="2557" y="86"/>
                    <a:pt x="2532" y="36"/>
                  </a:cubicBezTo>
                  <a:cubicBezTo>
                    <a:pt x="2532" y="18"/>
                    <a:pt x="2494" y="0"/>
                    <a:pt x="2463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0"/>
            <p:cNvSpPr/>
            <p:nvPr/>
          </p:nvSpPr>
          <p:spPr>
            <a:xfrm>
              <a:off x="3106550" y="4678605"/>
              <a:ext cx="8191" cy="27963"/>
            </a:xfrm>
            <a:custGeom>
              <a:avLst/>
              <a:gdLst/>
              <a:ahLst/>
              <a:cxnLst/>
              <a:rect l="l" t="t" r="r" b="b"/>
              <a:pathLst>
                <a:path w="452" h="1543" extrusionOk="0">
                  <a:moveTo>
                    <a:pt x="260" y="1"/>
                  </a:moveTo>
                  <a:cubicBezTo>
                    <a:pt x="200" y="1"/>
                    <a:pt x="146" y="42"/>
                    <a:pt x="125" y="83"/>
                  </a:cubicBezTo>
                  <a:cubicBezTo>
                    <a:pt x="125" y="83"/>
                    <a:pt x="100" y="183"/>
                    <a:pt x="75" y="308"/>
                  </a:cubicBezTo>
                  <a:cubicBezTo>
                    <a:pt x="50" y="433"/>
                    <a:pt x="25" y="584"/>
                    <a:pt x="25" y="759"/>
                  </a:cubicBezTo>
                  <a:cubicBezTo>
                    <a:pt x="0" y="935"/>
                    <a:pt x="25" y="1085"/>
                    <a:pt x="25" y="1235"/>
                  </a:cubicBezTo>
                  <a:cubicBezTo>
                    <a:pt x="50" y="1361"/>
                    <a:pt x="75" y="1436"/>
                    <a:pt x="75" y="1436"/>
                  </a:cubicBezTo>
                  <a:cubicBezTo>
                    <a:pt x="75" y="1486"/>
                    <a:pt x="125" y="1511"/>
                    <a:pt x="150" y="1536"/>
                  </a:cubicBezTo>
                  <a:cubicBezTo>
                    <a:pt x="164" y="1541"/>
                    <a:pt x="178" y="1543"/>
                    <a:pt x="192" y="1543"/>
                  </a:cubicBezTo>
                  <a:cubicBezTo>
                    <a:pt x="259" y="1543"/>
                    <a:pt x="330" y="1498"/>
                    <a:pt x="351" y="1436"/>
                  </a:cubicBezTo>
                  <a:cubicBezTo>
                    <a:pt x="351" y="1436"/>
                    <a:pt x="376" y="1361"/>
                    <a:pt x="401" y="1235"/>
                  </a:cubicBezTo>
                  <a:cubicBezTo>
                    <a:pt x="426" y="1110"/>
                    <a:pt x="426" y="935"/>
                    <a:pt x="451" y="784"/>
                  </a:cubicBezTo>
                  <a:cubicBezTo>
                    <a:pt x="451" y="609"/>
                    <a:pt x="426" y="433"/>
                    <a:pt x="401" y="308"/>
                  </a:cubicBezTo>
                  <a:cubicBezTo>
                    <a:pt x="401" y="183"/>
                    <a:pt x="376" y="108"/>
                    <a:pt x="376" y="108"/>
                  </a:cubicBezTo>
                  <a:cubicBezTo>
                    <a:pt x="351" y="58"/>
                    <a:pt x="326" y="32"/>
                    <a:pt x="301" y="7"/>
                  </a:cubicBezTo>
                  <a:cubicBezTo>
                    <a:pt x="287" y="3"/>
                    <a:pt x="273" y="1"/>
                    <a:pt x="260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9" name="Google Shape;3069;p60"/>
          <p:cNvGrpSpPr/>
          <p:nvPr/>
        </p:nvGrpSpPr>
        <p:grpSpPr>
          <a:xfrm>
            <a:off x="6162338" y="3567346"/>
            <a:ext cx="740575" cy="709321"/>
            <a:chOff x="3628898" y="4414713"/>
            <a:chExt cx="567317" cy="543374"/>
          </a:xfrm>
        </p:grpSpPr>
        <p:sp>
          <p:nvSpPr>
            <p:cNvPr id="3070" name="Google Shape;3070;p60"/>
            <p:cNvSpPr/>
            <p:nvPr/>
          </p:nvSpPr>
          <p:spPr>
            <a:xfrm>
              <a:off x="3628898" y="4614684"/>
              <a:ext cx="362921" cy="343403"/>
            </a:xfrm>
            <a:custGeom>
              <a:avLst/>
              <a:gdLst/>
              <a:ahLst/>
              <a:cxnLst/>
              <a:rect l="l" t="t" r="r" b="b"/>
              <a:pathLst>
                <a:path w="20026" h="18949" extrusionOk="0">
                  <a:moveTo>
                    <a:pt x="0" y="1"/>
                  </a:moveTo>
                  <a:lnTo>
                    <a:pt x="6492" y="11630"/>
                  </a:lnTo>
                  <a:lnTo>
                    <a:pt x="6492" y="18948"/>
                  </a:lnTo>
                  <a:lnTo>
                    <a:pt x="13534" y="18948"/>
                  </a:lnTo>
                  <a:lnTo>
                    <a:pt x="13534" y="11630"/>
                  </a:lnTo>
                  <a:lnTo>
                    <a:pt x="20025" y="1"/>
                  </a:lnTo>
                  <a:lnTo>
                    <a:pt x="11905" y="1"/>
                  </a:lnTo>
                  <a:lnTo>
                    <a:pt x="10000" y="5414"/>
                  </a:lnTo>
                  <a:lnTo>
                    <a:pt x="8121" y="1"/>
                  </a:ln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0"/>
            <p:cNvSpPr/>
            <p:nvPr/>
          </p:nvSpPr>
          <p:spPr>
            <a:xfrm>
              <a:off x="3735172" y="4637392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0"/>
            <p:cNvSpPr/>
            <p:nvPr/>
          </p:nvSpPr>
          <p:spPr>
            <a:xfrm>
              <a:off x="3689756" y="4677372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3" y="0"/>
                  </a:moveTo>
                  <a:cubicBezTo>
                    <a:pt x="1" y="0"/>
                    <a:pt x="1" y="1228"/>
                    <a:pt x="803" y="1228"/>
                  </a:cubicBezTo>
                  <a:cubicBezTo>
                    <a:pt x="1580" y="1228"/>
                    <a:pt x="1580" y="0"/>
                    <a:pt x="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0"/>
            <p:cNvSpPr/>
            <p:nvPr/>
          </p:nvSpPr>
          <p:spPr>
            <a:xfrm>
              <a:off x="3745629" y="4706895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0"/>
                  </a:moveTo>
                  <a:cubicBezTo>
                    <a:pt x="0" y="0"/>
                    <a:pt x="0" y="1228"/>
                    <a:pt x="802" y="1228"/>
                  </a:cubicBezTo>
                  <a:cubicBezTo>
                    <a:pt x="1579" y="1228"/>
                    <a:pt x="1579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0"/>
            <p:cNvSpPr/>
            <p:nvPr/>
          </p:nvSpPr>
          <p:spPr>
            <a:xfrm>
              <a:off x="3753803" y="4773661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7" y="1"/>
                  </a:moveTo>
                  <a:cubicBezTo>
                    <a:pt x="1" y="1"/>
                    <a:pt x="1" y="1229"/>
                    <a:pt x="777" y="1229"/>
                  </a:cubicBezTo>
                  <a:cubicBezTo>
                    <a:pt x="1579" y="1229"/>
                    <a:pt x="1579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0"/>
            <p:cNvSpPr/>
            <p:nvPr/>
          </p:nvSpPr>
          <p:spPr>
            <a:xfrm>
              <a:off x="3804222" y="4755030"/>
              <a:ext cx="28634" cy="22291"/>
            </a:xfrm>
            <a:custGeom>
              <a:avLst/>
              <a:gdLst/>
              <a:ahLst/>
              <a:cxnLst/>
              <a:rect l="l" t="t" r="r" b="b"/>
              <a:pathLst>
                <a:path w="1580" h="1230" extrusionOk="0">
                  <a:moveTo>
                    <a:pt x="803" y="1"/>
                  </a:moveTo>
                  <a:cubicBezTo>
                    <a:pt x="0" y="1"/>
                    <a:pt x="0" y="1229"/>
                    <a:pt x="803" y="1229"/>
                  </a:cubicBezTo>
                  <a:cubicBezTo>
                    <a:pt x="1579" y="1229"/>
                    <a:pt x="1579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0"/>
            <p:cNvSpPr/>
            <p:nvPr/>
          </p:nvSpPr>
          <p:spPr>
            <a:xfrm>
              <a:off x="3849639" y="4682809"/>
              <a:ext cx="28634" cy="22291"/>
            </a:xfrm>
            <a:custGeom>
              <a:avLst/>
              <a:gdLst/>
              <a:ahLst/>
              <a:cxnLst/>
              <a:rect l="l" t="t" r="r" b="b"/>
              <a:pathLst>
                <a:path w="1580" h="1230" extrusionOk="0">
                  <a:moveTo>
                    <a:pt x="803" y="1"/>
                  </a:moveTo>
                  <a:cubicBezTo>
                    <a:pt x="1" y="1"/>
                    <a:pt x="1" y="1229"/>
                    <a:pt x="803" y="1229"/>
                  </a:cubicBezTo>
                  <a:cubicBezTo>
                    <a:pt x="1580" y="1229"/>
                    <a:pt x="1580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0"/>
            <p:cNvSpPr/>
            <p:nvPr/>
          </p:nvSpPr>
          <p:spPr>
            <a:xfrm>
              <a:off x="3831026" y="4810904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2" y="1"/>
                  </a:moveTo>
                  <a:cubicBezTo>
                    <a:pt x="0" y="1"/>
                    <a:pt x="0" y="1229"/>
                    <a:pt x="802" y="1229"/>
                  </a:cubicBezTo>
                  <a:cubicBezTo>
                    <a:pt x="1579" y="1229"/>
                    <a:pt x="1579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0"/>
            <p:cNvSpPr/>
            <p:nvPr/>
          </p:nvSpPr>
          <p:spPr>
            <a:xfrm>
              <a:off x="3777871" y="4853602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778" y="1"/>
                  </a:moveTo>
                  <a:cubicBezTo>
                    <a:pt x="1" y="1"/>
                    <a:pt x="1" y="1229"/>
                    <a:pt x="778" y="1229"/>
                  </a:cubicBezTo>
                  <a:cubicBezTo>
                    <a:pt x="1580" y="1229"/>
                    <a:pt x="158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0"/>
            <p:cNvSpPr/>
            <p:nvPr/>
          </p:nvSpPr>
          <p:spPr>
            <a:xfrm>
              <a:off x="3822852" y="4899018"/>
              <a:ext cx="29087" cy="22273"/>
            </a:xfrm>
            <a:custGeom>
              <a:avLst/>
              <a:gdLst/>
              <a:ahLst/>
              <a:cxnLst/>
              <a:rect l="l" t="t" r="r" b="b"/>
              <a:pathLst>
                <a:path w="1605" h="1229" extrusionOk="0">
                  <a:moveTo>
                    <a:pt x="802" y="1"/>
                  </a:moveTo>
                  <a:cubicBezTo>
                    <a:pt x="25" y="1"/>
                    <a:pt x="0" y="1229"/>
                    <a:pt x="802" y="1229"/>
                  </a:cubicBezTo>
                  <a:cubicBezTo>
                    <a:pt x="1604" y="1229"/>
                    <a:pt x="1604" y="1"/>
                    <a:pt x="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0"/>
            <p:cNvSpPr/>
            <p:nvPr/>
          </p:nvSpPr>
          <p:spPr>
            <a:xfrm>
              <a:off x="3764242" y="4920368"/>
              <a:ext cx="28634" cy="22273"/>
            </a:xfrm>
            <a:custGeom>
              <a:avLst/>
              <a:gdLst/>
              <a:ahLst/>
              <a:cxnLst/>
              <a:rect l="l" t="t" r="r" b="b"/>
              <a:pathLst>
                <a:path w="1580" h="1229" extrusionOk="0">
                  <a:moveTo>
                    <a:pt x="803" y="1"/>
                  </a:moveTo>
                  <a:cubicBezTo>
                    <a:pt x="1" y="1"/>
                    <a:pt x="1" y="1229"/>
                    <a:pt x="803" y="1229"/>
                  </a:cubicBezTo>
                  <a:cubicBezTo>
                    <a:pt x="1580" y="1229"/>
                    <a:pt x="1580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0"/>
            <p:cNvSpPr/>
            <p:nvPr/>
          </p:nvSpPr>
          <p:spPr>
            <a:xfrm>
              <a:off x="3881445" y="4414713"/>
              <a:ext cx="89036" cy="155473"/>
            </a:xfrm>
            <a:custGeom>
              <a:avLst/>
              <a:gdLst/>
              <a:ahLst/>
              <a:cxnLst/>
              <a:rect l="l" t="t" r="r" b="b"/>
              <a:pathLst>
                <a:path w="4913" h="8579" extrusionOk="0">
                  <a:moveTo>
                    <a:pt x="1106" y="1"/>
                  </a:moveTo>
                  <a:cubicBezTo>
                    <a:pt x="1089" y="1"/>
                    <a:pt x="1071" y="3"/>
                    <a:pt x="1053" y="7"/>
                  </a:cubicBezTo>
                  <a:cubicBezTo>
                    <a:pt x="902" y="57"/>
                    <a:pt x="827" y="232"/>
                    <a:pt x="777" y="383"/>
                  </a:cubicBezTo>
                  <a:cubicBezTo>
                    <a:pt x="0" y="3315"/>
                    <a:pt x="1053" y="6623"/>
                    <a:pt x="3359" y="8578"/>
                  </a:cubicBezTo>
                  <a:lnTo>
                    <a:pt x="4912" y="6949"/>
                  </a:lnTo>
                  <a:cubicBezTo>
                    <a:pt x="3935" y="6172"/>
                    <a:pt x="3233" y="5095"/>
                    <a:pt x="2732" y="3967"/>
                  </a:cubicBezTo>
                  <a:cubicBezTo>
                    <a:pt x="2231" y="2814"/>
                    <a:pt x="1880" y="1611"/>
                    <a:pt x="1504" y="433"/>
                  </a:cubicBezTo>
                  <a:cubicBezTo>
                    <a:pt x="1435" y="249"/>
                    <a:pt x="1302" y="1"/>
                    <a:pt x="1106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0"/>
            <p:cNvSpPr/>
            <p:nvPr/>
          </p:nvSpPr>
          <p:spPr>
            <a:xfrm>
              <a:off x="4101279" y="4421980"/>
              <a:ext cx="89036" cy="155020"/>
            </a:xfrm>
            <a:custGeom>
              <a:avLst/>
              <a:gdLst/>
              <a:ahLst/>
              <a:cxnLst/>
              <a:rect l="l" t="t" r="r" b="b"/>
              <a:pathLst>
                <a:path w="4913" h="8554" extrusionOk="0">
                  <a:moveTo>
                    <a:pt x="3803" y="0"/>
                  </a:moveTo>
                  <a:cubicBezTo>
                    <a:pt x="3609" y="0"/>
                    <a:pt x="3478" y="227"/>
                    <a:pt x="3409" y="433"/>
                  </a:cubicBezTo>
                  <a:cubicBezTo>
                    <a:pt x="3033" y="1611"/>
                    <a:pt x="2682" y="2814"/>
                    <a:pt x="2181" y="3942"/>
                  </a:cubicBezTo>
                  <a:cubicBezTo>
                    <a:pt x="1680" y="5095"/>
                    <a:pt x="978" y="6172"/>
                    <a:pt x="1" y="6924"/>
                  </a:cubicBezTo>
                  <a:lnTo>
                    <a:pt x="1554" y="8553"/>
                  </a:lnTo>
                  <a:cubicBezTo>
                    <a:pt x="3860" y="6623"/>
                    <a:pt x="4913" y="3290"/>
                    <a:pt x="4136" y="383"/>
                  </a:cubicBezTo>
                  <a:cubicBezTo>
                    <a:pt x="4086" y="232"/>
                    <a:pt x="4011" y="32"/>
                    <a:pt x="3860" y="7"/>
                  </a:cubicBezTo>
                  <a:cubicBezTo>
                    <a:pt x="3840" y="3"/>
                    <a:pt x="3821" y="0"/>
                    <a:pt x="3803" y="0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0"/>
            <p:cNvSpPr/>
            <p:nvPr/>
          </p:nvSpPr>
          <p:spPr>
            <a:xfrm>
              <a:off x="3870988" y="4608486"/>
              <a:ext cx="94491" cy="51631"/>
            </a:xfrm>
            <a:custGeom>
              <a:avLst/>
              <a:gdLst/>
              <a:ahLst/>
              <a:cxnLst/>
              <a:rect l="l" t="t" r="r" b="b"/>
              <a:pathLst>
                <a:path w="5214" h="2849" extrusionOk="0">
                  <a:moveTo>
                    <a:pt x="4007" y="1"/>
                  </a:moveTo>
                  <a:cubicBezTo>
                    <a:pt x="3367" y="1"/>
                    <a:pt x="2156" y="468"/>
                    <a:pt x="2156" y="468"/>
                  </a:cubicBezTo>
                  <a:cubicBezTo>
                    <a:pt x="1730" y="618"/>
                    <a:pt x="1304" y="794"/>
                    <a:pt x="903" y="1019"/>
                  </a:cubicBezTo>
                  <a:cubicBezTo>
                    <a:pt x="677" y="1119"/>
                    <a:pt x="452" y="1245"/>
                    <a:pt x="276" y="1445"/>
                  </a:cubicBezTo>
                  <a:cubicBezTo>
                    <a:pt x="126" y="1621"/>
                    <a:pt x="1" y="1896"/>
                    <a:pt x="51" y="2122"/>
                  </a:cubicBezTo>
                  <a:cubicBezTo>
                    <a:pt x="101" y="2373"/>
                    <a:pt x="301" y="2573"/>
                    <a:pt x="527" y="2698"/>
                  </a:cubicBezTo>
                  <a:cubicBezTo>
                    <a:pt x="753" y="2799"/>
                    <a:pt x="1003" y="2824"/>
                    <a:pt x="1254" y="2849"/>
                  </a:cubicBezTo>
                  <a:cubicBezTo>
                    <a:pt x="1680" y="2849"/>
                    <a:pt x="2131" y="2799"/>
                    <a:pt x="2532" y="2648"/>
                  </a:cubicBezTo>
                  <a:cubicBezTo>
                    <a:pt x="5214" y="1696"/>
                    <a:pt x="4713" y="343"/>
                    <a:pt x="4713" y="343"/>
                  </a:cubicBezTo>
                  <a:lnTo>
                    <a:pt x="4312" y="67"/>
                  </a:lnTo>
                  <a:cubicBezTo>
                    <a:pt x="4244" y="20"/>
                    <a:pt x="4137" y="1"/>
                    <a:pt x="4007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0"/>
            <p:cNvSpPr/>
            <p:nvPr/>
          </p:nvSpPr>
          <p:spPr>
            <a:xfrm>
              <a:off x="4095824" y="4614539"/>
              <a:ext cx="95397" cy="51033"/>
            </a:xfrm>
            <a:custGeom>
              <a:avLst/>
              <a:gdLst/>
              <a:ahLst/>
              <a:cxnLst/>
              <a:rect l="l" t="t" r="r" b="b"/>
              <a:pathLst>
                <a:path w="5264" h="2816" extrusionOk="0">
                  <a:moveTo>
                    <a:pt x="1357" y="0"/>
                  </a:moveTo>
                  <a:cubicBezTo>
                    <a:pt x="577" y="0"/>
                    <a:pt x="477" y="435"/>
                    <a:pt x="477" y="435"/>
                  </a:cubicBezTo>
                  <a:cubicBezTo>
                    <a:pt x="1" y="2114"/>
                    <a:pt x="2733" y="2615"/>
                    <a:pt x="2733" y="2615"/>
                  </a:cubicBezTo>
                  <a:cubicBezTo>
                    <a:pt x="3134" y="2765"/>
                    <a:pt x="3585" y="2816"/>
                    <a:pt x="4011" y="2816"/>
                  </a:cubicBezTo>
                  <a:cubicBezTo>
                    <a:pt x="4261" y="2791"/>
                    <a:pt x="4537" y="2765"/>
                    <a:pt x="4763" y="2665"/>
                  </a:cubicBezTo>
                  <a:cubicBezTo>
                    <a:pt x="4988" y="2540"/>
                    <a:pt x="5164" y="2339"/>
                    <a:pt x="5214" y="2089"/>
                  </a:cubicBezTo>
                  <a:cubicBezTo>
                    <a:pt x="5264" y="1863"/>
                    <a:pt x="5139" y="1588"/>
                    <a:pt x="4988" y="1412"/>
                  </a:cubicBezTo>
                  <a:cubicBezTo>
                    <a:pt x="4813" y="1212"/>
                    <a:pt x="4587" y="1086"/>
                    <a:pt x="4362" y="986"/>
                  </a:cubicBezTo>
                  <a:cubicBezTo>
                    <a:pt x="3961" y="760"/>
                    <a:pt x="3535" y="610"/>
                    <a:pt x="3109" y="435"/>
                  </a:cubicBezTo>
                  <a:cubicBezTo>
                    <a:pt x="2307" y="109"/>
                    <a:pt x="1747" y="0"/>
                    <a:pt x="1357" y="0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0"/>
            <p:cNvSpPr/>
            <p:nvPr/>
          </p:nvSpPr>
          <p:spPr>
            <a:xfrm>
              <a:off x="3885069" y="4566458"/>
              <a:ext cx="284342" cy="322073"/>
            </a:xfrm>
            <a:custGeom>
              <a:avLst/>
              <a:gdLst/>
              <a:ahLst/>
              <a:cxnLst/>
              <a:rect l="l" t="t" r="r" b="b"/>
              <a:pathLst>
                <a:path w="15690" h="17772" extrusionOk="0">
                  <a:moveTo>
                    <a:pt x="7720" y="0"/>
                  </a:moveTo>
                  <a:cubicBezTo>
                    <a:pt x="7645" y="0"/>
                    <a:pt x="7570" y="2"/>
                    <a:pt x="7494" y="5"/>
                  </a:cubicBezTo>
                  <a:cubicBezTo>
                    <a:pt x="3936" y="130"/>
                    <a:pt x="2557" y="3288"/>
                    <a:pt x="2557" y="3288"/>
                  </a:cubicBezTo>
                  <a:cubicBezTo>
                    <a:pt x="1805" y="4867"/>
                    <a:pt x="1103" y="7549"/>
                    <a:pt x="602" y="9203"/>
                  </a:cubicBezTo>
                  <a:cubicBezTo>
                    <a:pt x="276" y="10356"/>
                    <a:pt x="1" y="11559"/>
                    <a:pt x="76" y="12737"/>
                  </a:cubicBezTo>
                  <a:cubicBezTo>
                    <a:pt x="126" y="13940"/>
                    <a:pt x="577" y="15143"/>
                    <a:pt x="1479" y="15945"/>
                  </a:cubicBezTo>
                  <a:cubicBezTo>
                    <a:pt x="2006" y="16421"/>
                    <a:pt x="2657" y="16722"/>
                    <a:pt x="3309" y="16947"/>
                  </a:cubicBezTo>
                  <a:cubicBezTo>
                    <a:pt x="4801" y="17496"/>
                    <a:pt x="6390" y="17772"/>
                    <a:pt x="7978" y="17772"/>
                  </a:cubicBezTo>
                  <a:cubicBezTo>
                    <a:pt x="9511" y="17772"/>
                    <a:pt x="11042" y="17514"/>
                    <a:pt x="12482" y="16997"/>
                  </a:cubicBezTo>
                  <a:cubicBezTo>
                    <a:pt x="13610" y="16596"/>
                    <a:pt x="14738" y="15995"/>
                    <a:pt x="15264" y="14942"/>
                  </a:cubicBezTo>
                  <a:cubicBezTo>
                    <a:pt x="15690" y="14065"/>
                    <a:pt x="15640" y="13012"/>
                    <a:pt x="15515" y="12035"/>
                  </a:cubicBezTo>
                  <a:cubicBezTo>
                    <a:pt x="15164" y="9053"/>
                    <a:pt x="14387" y="6095"/>
                    <a:pt x="13259" y="3288"/>
                  </a:cubicBezTo>
                  <a:cubicBezTo>
                    <a:pt x="13259" y="3288"/>
                    <a:pt x="11123" y="0"/>
                    <a:pt x="7720" y="0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0"/>
            <p:cNvSpPr/>
            <p:nvPr/>
          </p:nvSpPr>
          <p:spPr>
            <a:xfrm>
              <a:off x="3877802" y="4714651"/>
              <a:ext cx="318412" cy="185393"/>
            </a:xfrm>
            <a:custGeom>
              <a:avLst/>
              <a:gdLst/>
              <a:ahLst/>
              <a:cxnLst/>
              <a:rect l="l" t="t" r="r" b="b"/>
              <a:pathLst>
                <a:path w="17570" h="10230" extrusionOk="0">
                  <a:moveTo>
                    <a:pt x="15207" y="0"/>
                  </a:moveTo>
                  <a:cubicBezTo>
                    <a:pt x="15046" y="0"/>
                    <a:pt x="14885" y="32"/>
                    <a:pt x="14738" y="99"/>
                  </a:cubicBezTo>
                  <a:cubicBezTo>
                    <a:pt x="14236" y="299"/>
                    <a:pt x="13911" y="825"/>
                    <a:pt x="13860" y="1377"/>
                  </a:cubicBezTo>
                  <a:cubicBezTo>
                    <a:pt x="12098" y="637"/>
                    <a:pt x="10190" y="267"/>
                    <a:pt x="8282" y="267"/>
                  </a:cubicBezTo>
                  <a:cubicBezTo>
                    <a:pt x="6311" y="267"/>
                    <a:pt x="4341" y="662"/>
                    <a:pt x="2532" y="1452"/>
                  </a:cubicBezTo>
                  <a:cubicBezTo>
                    <a:pt x="2582" y="876"/>
                    <a:pt x="2081" y="299"/>
                    <a:pt x="1504" y="249"/>
                  </a:cubicBezTo>
                  <a:cubicBezTo>
                    <a:pt x="1462" y="244"/>
                    <a:pt x="1420" y="241"/>
                    <a:pt x="1379" y="241"/>
                  </a:cubicBezTo>
                  <a:cubicBezTo>
                    <a:pt x="828" y="241"/>
                    <a:pt x="343" y="690"/>
                    <a:pt x="226" y="1226"/>
                  </a:cubicBezTo>
                  <a:cubicBezTo>
                    <a:pt x="76" y="1828"/>
                    <a:pt x="527" y="2028"/>
                    <a:pt x="452" y="2279"/>
                  </a:cubicBezTo>
                  <a:cubicBezTo>
                    <a:pt x="126" y="3507"/>
                    <a:pt x="1" y="4434"/>
                    <a:pt x="151" y="5612"/>
                  </a:cubicBezTo>
                  <a:cubicBezTo>
                    <a:pt x="377" y="7317"/>
                    <a:pt x="1730" y="8745"/>
                    <a:pt x="3309" y="9497"/>
                  </a:cubicBezTo>
                  <a:cubicBezTo>
                    <a:pt x="4655" y="10127"/>
                    <a:pt x="6528" y="10230"/>
                    <a:pt x="8145" y="10230"/>
                  </a:cubicBezTo>
                  <a:cubicBezTo>
                    <a:pt x="8395" y="10230"/>
                    <a:pt x="8638" y="10227"/>
                    <a:pt x="8873" y="10224"/>
                  </a:cubicBezTo>
                  <a:cubicBezTo>
                    <a:pt x="17570" y="10149"/>
                    <a:pt x="16342" y="5362"/>
                    <a:pt x="16241" y="3282"/>
                  </a:cubicBezTo>
                  <a:cubicBezTo>
                    <a:pt x="16191" y="2580"/>
                    <a:pt x="15991" y="1953"/>
                    <a:pt x="15991" y="1953"/>
                  </a:cubicBezTo>
                  <a:cubicBezTo>
                    <a:pt x="16392" y="1552"/>
                    <a:pt x="16467" y="951"/>
                    <a:pt x="16191" y="500"/>
                  </a:cubicBezTo>
                  <a:cubicBezTo>
                    <a:pt x="15979" y="181"/>
                    <a:pt x="15593" y="0"/>
                    <a:pt x="15207" y="0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0"/>
            <p:cNvSpPr/>
            <p:nvPr/>
          </p:nvSpPr>
          <p:spPr>
            <a:xfrm>
              <a:off x="3910061" y="4507631"/>
              <a:ext cx="248459" cy="143421"/>
            </a:xfrm>
            <a:custGeom>
              <a:avLst/>
              <a:gdLst/>
              <a:ahLst/>
              <a:cxnLst/>
              <a:rect l="l" t="t" r="r" b="b"/>
              <a:pathLst>
                <a:path w="13710" h="7914" extrusionOk="0">
                  <a:moveTo>
                    <a:pt x="7194" y="0"/>
                  </a:moveTo>
                  <a:cubicBezTo>
                    <a:pt x="6330" y="0"/>
                    <a:pt x="5363" y="164"/>
                    <a:pt x="4311" y="594"/>
                  </a:cubicBezTo>
                  <a:cubicBezTo>
                    <a:pt x="2607" y="1296"/>
                    <a:pt x="1404" y="2574"/>
                    <a:pt x="602" y="4228"/>
                  </a:cubicBezTo>
                  <a:cubicBezTo>
                    <a:pt x="151" y="5131"/>
                    <a:pt x="0" y="6283"/>
                    <a:pt x="577" y="7085"/>
                  </a:cubicBezTo>
                  <a:cubicBezTo>
                    <a:pt x="950" y="7576"/>
                    <a:pt x="1553" y="7852"/>
                    <a:pt x="2171" y="7852"/>
                  </a:cubicBezTo>
                  <a:cubicBezTo>
                    <a:pt x="2342" y="7852"/>
                    <a:pt x="2513" y="7831"/>
                    <a:pt x="2682" y="7787"/>
                  </a:cubicBezTo>
                  <a:cubicBezTo>
                    <a:pt x="3434" y="7612"/>
                    <a:pt x="4060" y="6985"/>
                    <a:pt x="4286" y="6233"/>
                  </a:cubicBezTo>
                  <a:cubicBezTo>
                    <a:pt x="4582" y="7194"/>
                    <a:pt x="5556" y="7913"/>
                    <a:pt x="6541" y="7913"/>
                  </a:cubicBezTo>
                  <a:cubicBezTo>
                    <a:pt x="6558" y="7913"/>
                    <a:pt x="6575" y="7913"/>
                    <a:pt x="6592" y="7913"/>
                  </a:cubicBezTo>
                  <a:cubicBezTo>
                    <a:pt x="7619" y="7888"/>
                    <a:pt x="8597" y="7136"/>
                    <a:pt x="8847" y="6133"/>
                  </a:cubicBezTo>
                  <a:cubicBezTo>
                    <a:pt x="9524" y="6760"/>
                    <a:pt x="10301" y="7361"/>
                    <a:pt x="11203" y="7537"/>
                  </a:cubicBezTo>
                  <a:cubicBezTo>
                    <a:pt x="11348" y="7565"/>
                    <a:pt x="11499" y="7579"/>
                    <a:pt x="11650" y="7579"/>
                  </a:cubicBezTo>
                  <a:cubicBezTo>
                    <a:pt x="12441" y="7579"/>
                    <a:pt x="13265" y="7199"/>
                    <a:pt x="13559" y="6484"/>
                  </a:cubicBezTo>
                  <a:cubicBezTo>
                    <a:pt x="13684" y="6183"/>
                    <a:pt x="13709" y="5857"/>
                    <a:pt x="13684" y="5532"/>
                  </a:cubicBezTo>
                  <a:cubicBezTo>
                    <a:pt x="13584" y="4053"/>
                    <a:pt x="12607" y="2800"/>
                    <a:pt x="11654" y="1672"/>
                  </a:cubicBezTo>
                  <a:cubicBezTo>
                    <a:pt x="11654" y="1672"/>
                    <a:pt x="9954" y="0"/>
                    <a:pt x="7194" y="0"/>
                  </a:cubicBez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0"/>
            <p:cNvSpPr/>
            <p:nvPr/>
          </p:nvSpPr>
          <p:spPr>
            <a:xfrm>
              <a:off x="4089463" y="4680091"/>
              <a:ext cx="23650" cy="23632"/>
            </a:xfrm>
            <a:custGeom>
              <a:avLst/>
              <a:gdLst/>
              <a:ahLst/>
              <a:cxnLst/>
              <a:rect l="l" t="t" r="r" b="b"/>
              <a:pathLst>
                <a:path w="1305" h="1304" extrusionOk="0">
                  <a:moveTo>
                    <a:pt x="653" y="1"/>
                  </a:moveTo>
                  <a:cubicBezTo>
                    <a:pt x="302" y="1"/>
                    <a:pt x="1" y="301"/>
                    <a:pt x="1" y="652"/>
                  </a:cubicBezTo>
                  <a:cubicBezTo>
                    <a:pt x="1" y="1028"/>
                    <a:pt x="302" y="1304"/>
                    <a:pt x="653" y="1304"/>
                  </a:cubicBezTo>
                  <a:cubicBezTo>
                    <a:pt x="1029" y="1304"/>
                    <a:pt x="1304" y="1028"/>
                    <a:pt x="1304" y="652"/>
                  </a:cubicBezTo>
                  <a:cubicBezTo>
                    <a:pt x="1304" y="301"/>
                    <a:pt x="1029" y="1"/>
                    <a:pt x="653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0"/>
            <p:cNvSpPr/>
            <p:nvPr/>
          </p:nvSpPr>
          <p:spPr>
            <a:xfrm>
              <a:off x="3945021" y="4680091"/>
              <a:ext cx="24103" cy="23632"/>
            </a:xfrm>
            <a:custGeom>
              <a:avLst/>
              <a:gdLst/>
              <a:ahLst/>
              <a:cxnLst/>
              <a:rect l="l" t="t" r="r" b="b"/>
              <a:pathLst>
                <a:path w="1330" h="1304" extrusionOk="0">
                  <a:moveTo>
                    <a:pt x="678" y="1"/>
                  </a:moveTo>
                  <a:cubicBezTo>
                    <a:pt x="302" y="1"/>
                    <a:pt x="1" y="301"/>
                    <a:pt x="1" y="652"/>
                  </a:cubicBezTo>
                  <a:cubicBezTo>
                    <a:pt x="1" y="1028"/>
                    <a:pt x="302" y="1304"/>
                    <a:pt x="678" y="1304"/>
                  </a:cubicBezTo>
                  <a:cubicBezTo>
                    <a:pt x="1029" y="1304"/>
                    <a:pt x="1329" y="1028"/>
                    <a:pt x="1329" y="652"/>
                  </a:cubicBezTo>
                  <a:cubicBezTo>
                    <a:pt x="1329" y="301"/>
                    <a:pt x="1029" y="1"/>
                    <a:pt x="678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0"/>
            <p:cNvSpPr/>
            <p:nvPr/>
          </p:nvSpPr>
          <p:spPr>
            <a:xfrm>
              <a:off x="4147149" y="4725960"/>
              <a:ext cx="9569" cy="17814"/>
            </a:xfrm>
            <a:custGeom>
              <a:avLst/>
              <a:gdLst/>
              <a:ahLst/>
              <a:cxnLst/>
              <a:rect l="l" t="t" r="r" b="b"/>
              <a:pathLst>
                <a:path w="528" h="983" extrusionOk="0">
                  <a:moveTo>
                    <a:pt x="226" y="1"/>
                  </a:moveTo>
                  <a:cubicBezTo>
                    <a:pt x="51" y="126"/>
                    <a:pt x="1" y="377"/>
                    <a:pt x="1" y="577"/>
                  </a:cubicBezTo>
                  <a:cubicBezTo>
                    <a:pt x="1" y="678"/>
                    <a:pt x="1" y="753"/>
                    <a:pt x="26" y="828"/>
                  </a:cubicBezTo>
                  <a:cubicBezTo>
                    <a:pt x="76" y="903"/>
                    <a:pt x="126" y="953"/>
                    <a:pt x="201" y="978"/>
                  </a:cubicBezTo>
                  <a:cubicBezTo>
                    <a:pt x="214" y="981"/>
                    <a:pt x="228" y="982"/>
                    <a:pt x="241" y="982"/>
                  </a:cubicBezTo>
                  <a:cubicBezTo>
                    <a:pt x="352" y="982"/>
                    <a:pt x="457" y="890"/>
                    <a:pt x="502" y="778"/>
                  </a:cubicBezTo>
                  <a:cubicBezTo>
                    <a:pt x="527" y="678"/>
                    <a:pt x="502" y="527"/>
                    <a:pt x="477" y="427"/>
                  </a:cubicBezTo>
                  <a:cubicBezTo>
                    <a:pt x="452" y="277"/>
                    <a:pt x="402" y="126"/>
                    <a:pt x="302" y="1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0"/>
            <p:cNvSpPr/>
            <p:nvPr/>
          </p:nvSpPr>
          <p:spPr>
            <a:xfrm>
              <a:off x="3897339" y="4729603"/>
              <a:ext cx="10004" cy="17361"/>
            </a:xfrm>
            <a:custGeom>
              <a:avLst/>
              <a:gdLst/>
              <a:ahLst/>
              <a:cxnLst/>
              <a:rect l="l" t="t" r="r" b="b"/>
              <a:pathLst>
                <a:path w="552" h="958" extrusionOk="0">
                  <a:moveTo>
                    <a:pt x="251" y="0"/>
                  </a:moveTo>
                  <a:cubicBezTo>
                    <a:pt x="76" y="101"/>
                    <a:pt x="0" y="351"/>
                    <a:pt x="0" y="577"/>
                  </a:cubicBezTo>
                  <a:cubicBezTo>
                    <a:pt x="0" y="652"/>
                    <a:pt x="25" y="727"/>
                    <a:pt x="50" y="802"/>
                  </a:cubicBezTo>
                  <a:cubicBezTo>
                    <a:pt x="76" y="878"/>
                    <a:pt x="151" y="953"/>
                    <a:pt x="226" y="953"/>
                  </a:cubicBezTo>
                  <a:cubicBezTo>
                    <a:pt x="242" y="956"/>
                    <a:pt x="258" y="958"/>
                    <a:pt x="274" y="958"/>
                  </a:cubicBezTo>
                  <a:cubicBezTo>
                    <a:pt x="382" y="958"/>
                    <a:pt x="480" y="887"/>
                    <a:pt x="502" y="777"/>
                  </a:cubicBezTo>
                  <a:cubicBezTo>
                    <a:pt x="552" y="652"/>
                    <a:pt x="527" y="527"/>
                    <a:pt x="502" y="401"/>
                  </a:cubicBezTo>
                  <a:cubicBezTo>
                    <a:pt x="451" y="251"/>
                    <a:pt x="401" y="101"/>
                    <a:pt x="301" y="0"/>
                  </a:cubicBezTo>
                  <a:close/>
                </a:path>
              </a:pathLst>
            </a:custGeom>
            <a:solidFill>
              <a:srgbClr val="17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7" name="Google Shape;3097;p61"/>
          <p:cNvGrpSpPr/>
          <p:nvPr/>
        </p:nvGrpSpPr>
        <p:grpSpPr>
          <a:xfrm>
            <a:off x="2156203" y="2964528"/>
            <a:ext cx="1101489" cy="1443216"/>
            <a:chOff x="3164100" y="333500"/>
            <a:chExt cx="1716250" cy="2248700"/>
          </a:xfrm>
        </p:grpSpPr>
        <p:sp>
          <p:nvSpPr>
            <p:cNvPr id="3098" name="Google Shape;3098;p61"/>
            <p:cNvSpPr/>
            <p:nvPr/>
          </p:nvSpPr>
          <p:spPr>
            <a:xfrm>
              <a:off x="3164100" y="1369750"/>
              <a:ext cx="575450" cy="390775"/>
            </a:xfrm>
            <a:custGeom>
              <a:avLst/>
              <a:gdLst/>
              <a:ahLst/>
              <a:cxnLst/>
              <a:rect l="l" t="t" r="r" b="b"/>
              <a:pathLst>
                <a:path w="23018" h="15631" extrusionOk="0">
                  <a:moveTo>
                    <a:pt x="19982" y="1"/>
                  </a:moveTo>
                  <a:cubicBezTo>
                    <a:pt x="18420" y="2534"/>
                    <a:pt x="16467" y="3294"/>
                    <a:pt x="14625" y="3294"/>
                  </a:cubicBezTo>
                  <a:cubicBezTo>
                    <a:pt x="13241" y="3294"/>
                    <a:pt x="11920" y="2865"/>
                    <a:pt x="10875" y="2436"/>
                  </a:cubicBezTo>
                  <a:cubicBezTo>
                    <a:pt x="10475" y="2236"/>
                    <a:pt x="10041" y="2036"/>
                    <a:pt x="9608" y="1869"/>
                  </a:cubicBezTo>
                  <a:lnTo>
                    <a:pt x="9574" y="1869"/>
                  </a:lnTo>
                  <a:cubicBezTo>
                    <a:pt x="8707" y="1502"/>
                    <a:pt x="7773" y="1235"/>
                    <a:pt x="6839" y="1102"/>
                  </a:cubicBezTo>
                  <a:cubicBezTo>
                    <a:pt x="6500" y="1052"/>
                    <a:pt x="6153" y="1027"/>
                    <a:pt x="5805" y="1027"/>
                  </a:cubicBezTo>
                  <a:cubicBezTo>
                    <a:pt x="4033" y="1027"/>
                    <a:pt x="2228" y="1676"/>
                    <a:pt x="1168" y="3070"/>
                  </a:cubicBezTo>
                  <a:cubicBezTo>
                    <a:pt x="101" y="4504"/>
                    <a:pt x="1" y="6472"/>
                    <a:pt x="568" y="8140"/>
                  </a:cubicBezTo>
                  <a:cubicBezTo>
                    <a:pt x="1068" y="9574"/>
                    <a:pt x="1969" y="10808"/>
                    <a:pt x="3036" y="11909"/>
                  </a:cubicBezTo>
                  <a:cubicBezTo>
                    <a:pt x="3870" y="12710"/>
                    <a:pt x="6906" y="15312"/>
                    <a:pt x="10208" y="15612"/>
                  </a:cubicBezTo>
                  <a:cubicBezTo>
                    <a:pt x="10434" y="15624"/>
                    <a:pt x="10663" y="15630"/>
                    <a:pt x="10896" y="15630"/>
                  </a:cubicBezTo>
                  <a:cubicBezTo>
                    <a:pt x="12629" y="15630"/>
                    <a:pt x="14552" y="15285"/>
                    <a:pt x="16346" y="14344"/>
                  </a:cubicBezTo>
                  <a:cubicBezTo>
                    <a:pt x="17080" y="13711"/>
                    <a:pt x="17814" y="12943"/>
                    <a:pt x="18514" y="11943"/>
                  </a:cubicBezTo>
                  <a:cubicBezTo>
                    <a:pt x="18614" y="11776"/>
                    <a:pt x="18714" y="11642"/>
                    <a:pt x="18814" y="11509"/>
                  </a:cubicBezTo>
                  <a:lnTo>
                    <a:pt x="19048" y="11609"/>
                  </a:lnTo>
                  <a:lnTo>
                    <a:pt x="20115" y="10041"/>
                  </a:lnTo>
                  <a:cubicBezTo>
                    <a:pt x="20282" y="9941"/>
                    <a:pt x="20415" y="9874"/>
                    <a:pt x="20516" y="9841"/>
                  </a:cubicBezTo>
                  <a:cubicBezTo>
                    <a:pt x="20682" y="9508"/>
                    <a:pt x="20849" y="9141"/>
                    <a:pt x="20983" y="8740"/>
                  </a:cubicBezTo>
                  <a:lnTo>
                    <a:pt x="23017" y="5805"/>
                  </a:lnTo>
                  <a:lnTo>
                    <a:pt x="19982" y="1"/>
                  </a:ln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1"/>
            <p:cNvSpPr/>
            <p:nvPr/>
          </p:nvSpPr>
          <p:spPr>
            <a:xfrm>
              <a:off x="3505175" y="1369750"/>
              <a:ext cx="234375" cy="383650"/>
            </a:xfrm>
            <a:custGeom>
              <a:avLst/>
              <a:gdLst/>
              <a:ahLst/>
              <a:cxnLst/>
              <a:rect l="l" t="t" r="r" b="b"/>
              <a:pathLst>
                <a:path w="9375" h="15346" extrusionOk="0">
                  <a:moveTo>
                    <a:pt x="6339" y="1"/>
                  </a:moveTo>
                  <a:cubicBezTo>
                    <a:pt x="5738" y="935"/>
                    <a:pt x="5105" y="1669"/>
                    <a:pt x="4437" y="2169"/>
                  </a:cubicBezTo>
                  <a:cubicBezTo>
                    <a:pt x="2436" y="5738"/>
                    <a:pt x="935" y="9541"/>
                    <a:pt x="234" y="13577"/>
                  </a:cubicBezTo>
                  <a:cubicBezTo>
                    <a:pt x="134" y="14144"/>
                    <a:pt x="68" y="14745"/>
                    <a:pt x="1" y="15345"/>
                  </a:cubicBezTo>
                  <a:cubicBezTo>
                    <a:pt x="902" y="15112"/>
                    <a:pt x="1836" y="14811"/>
                    <a:pt x="2703" y="14344"/>
                  </a:cubicBezTo>
                  <a:cubicBezTo>
                    <a:pt x="3437" y="13711"/>
                    <a:pt x="4171" y="12943"/>
                    <a:pt x="4871" y="11943"/>
                  </a:cubicBezTo>
                  <a:cubicBezTo>
                    <a:pt x="4971" y="11776"/>
                    <a:pt x="5071" y="11642"/>
                    <a:pt x="5171" y="11509"/>
                  </a:cubicBezTo>
                  <a:lnTo>
                    <a:pt x="5405" y="11609"/>
                  </a:lnTo>
                  <a:lnTo>
                    <a:pt x="6472" y="10041"/>
                  </a:lnTo>
                  <a:cubicBezTo>
                    <a:pt x="6639" y="9941"/>
                    <a:pt x="6772" y="9874"/>
                    <a:pt x="6873" y="9841"/>
                  </a:cubicBezTo>
                  <a:cubicBezTo>
                    <a:pt x="7039" y="9508"/>
                    <a:pt x="7206" y="9141"/>
                    <a:pt x="7340" y="8740"/>
                  </a:cubicBezTo>
                  <a:lnTo>
                    <a:pt x="9374" y="5805"/>
                  </a:lnTo>
                  <a:lnTo>
                    <a:pt x="6339" y="1"/>
                  </a:ln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1"/>
            <p:cNvSpPr/>
            <p:nvPr/>
          </p:nvSpPr>
          <p:spPr>
            <a:xfrm>
              <a:off x="4279900" y="1313875"/>
              <a:ext cx="600450" cy="654950"/>
            </a:xfrm>
            <a:custGeom>
              <a:avLst/>
              <a:gdLst/>
              <a:ahLst/>
              <a:cxnLst/>
              <a:rect l="l" t="t" r="r" b="b"/>
              <a:pathLst>
                <a:path w="24018" h="26198" extrusionOk="0">
                  <a:moveTo>
                    <a:pt x="3003" y="1"/>
                  </a:moveTo>
                  <a:cubicBezTo>
                    <a:pt x="1435" y="3170"/>
                    <a:pt x="1" y="8173"/>
                    <a:pt x="1168" y="11509"/>
                  </a:cubicBezTo>
                  <a:cubicBezTo>
                    <a:pt x="3203" y="17413"/>
                    <a:pt x="7706" y="22383"/>
                    <a:pt x="13310" y="24985"/>
                  </a:cubicBezTo>
                  <a:cubicBezTo>
                    <a:pt x="14788" y="25663"/>
                    <a:pt x="16379" y="26198"/>
                    <a:pt x="18005" y="26198"/>
                  </a:cubicBezTo>
                  <a:cubicBezTo>
                    <a:pt x="18141" y="26198"/>
                    <a:pt x="18277" y="26194"/>
                    <a:pt x="18414" y="26186"/>
                  </a:cubicBezTo>
                  <a:cubicBezTo>
                    <a:pt x="20182" y="26120"/>
                    <a:pt x="21950" y="25319"/>
                    <a:pt x="22884" y="23784"/>
                  </a:cubicBezTo>
                  <a:cubicBezTo>
                    <a:pt x="24018" y="22017"/>
                    <a:pt x="23718" y="19615"/>
                    <a:pt x="22684" y="17780"/>
                  </a:cubicBezTo>
                  <a:cubicBezTo>
                    <a:pt x="21650" y="15946"/>
                    <a:pt x="20048" y="14578"/>
                    <a:pt x="18447" y="13210"/>
                  </a:cubicBezTo>
                  <a:cubicBezTo>
                    <a:pt x="17447" y="12343"/>
                    <a:pt x="16446" y="11476"/>
                    <a:pt x="15445" y="10608"/>
                  </a:cubicBezTo>
                  <a:cubicBezTo>
                    <a:pt x="10008" y="5872"/>
                    <a:pt x="7373" y="2236"/>
                    <a:pt x="7373" y="2236"/>
                  </a:cubicBezTo>
                  <a:lnTo>
                    <a:pt x="6105" y="2636"/>
                  </a:lnTo>
                  <a:cubicBezTo>
                    <a:pt x="5071" y="1769"/>
                    <a:pt x="4037" y="868"/>
                    <a:pt x="3003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1"/>
            <p:cNvSpPr/>
            <p:nvPr/>
          </p:nvSpPr>
          <p:spPr>
            <a:xfrm>
              <a:off x="4279900" y="1313875"/>
              <a:ext cx="348625" cy="625475"/>
            </a:xfrm>
            <a:custGeom>
              <a:avLst/>
              <a:gdLst/>
              <a:ahLst/>
              <a:cxnLst/>
              <a:rect l="l" t="t" r="r" b="b"/>
              <a:pathLst>
                <a:path w="13945" h="25019" extrusionOk="0">
                  <a:moveTo>
                    <a:pt x="3003" y="1"/>
                  </a:moveTo>
                  <a:cubicBezTo>
                    <a:pt x="1435" y="3170"/>
                    <a:pt x="1" y="8173"/>
                    <a:pt x="1168" y="11509"/>
                  </a:cubicBezTo>
                  <a:cubicBezTo>
                    <a:pt x="3203" y="17413"/>
                    <a:pt x="7706" y="22383"/>
                    <a:pt x="13310" y="24985"/>
                  </a:cubicBezTo>
                  <a:cubicBezTo>
                    <a:pt x="13344" y="24985"/>
                    <a:pt x="13377" y="25019"/>
                    <a:pt x="13410" y="25019"/>
                  </a:cubicBezTo>
                  <a:cubicBezTo>
                    <a:pt x="13944" y="21983"/>
                    <a:pt x="13911" y="18848"/>
                    <a:pt x="13377" y="15812"/>
                  </a:cubicBezTo>
                  <a:cubicBezTo>
                    <a:pt x="12710" y="11843"/>
                    <a:pt x="11242" y="8073"/>
                    <a:pt x="9274" y="4537"/>
                  </a:cubicBezTo>
                  <a:cubicBezTo>
                    <a:pt x="8006" y="3103"/>
                    <a:pt x="7373" y="2236"/>
                    <a:pt x="7373" y="2236"/>
                  </a:cubicBezTo>
                  <a:lnTo>
                    <a:pt x="6105" y="2636"/>
                  </a:lnTo>
                  <a:cubicBezTo>
                    <a:pt x="5071" y="1769"/>
                    <a:pt x="4037" y="868"/>
                    <a:pt x="3003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1"/>
            <p:cNvSpPr/>
            <p:nvPr/>
          </p:nvSpPr>
          <p:spPr>
            <a:xfrm>
              <a:off x="3606100" y="2097775"/>
              <a:ext cx="381125" cy="484425"/>
            </a:xfrm>
            <a:custGeom>
              <a:avLst/>
              <a:gdLst/>
              <a:ahLst/>
              <a:cxnLst/>
              <a:rect l="l" t="t" r="r" b="b"/>
              <a:pathLst>
                <a:path w="15245" h="19377" extrusionOk="0">
                  <a:moveTo>
                    <a:pt x="3303" y="1"/>
                  </a:moveTo>
                  <a:cubicBezTo>
                    <a:pt x="3303" y="1"/>
                    <a:pt x="0" y="8006"/>
                    <a:pt x="34" y="13343"/>
                  </a:cubicBezTo>
                  <a:cubicBezTo>
                    <a:pt x="34" y="16446"/>
                    <a:pt x="2235" y="17947"/>
                    <a:pt x="3036" y="18380"/>
                  </a:cubicBezTo>
                  <a:cubicBezTo>
                    <a:pt x="4555" y="19079"/>
                    <a:pt x="6200" y="19377"/>
                    <a:pt x="7770" y="19377"/>
                  </a:cubicBezTo>
                  <a:cubicBezTo>
                    <a:pt x="9646" y="19377"/>
                    <a:pt x="11417" y="18952"/>
                    <a:pt x="12743" y="18280"/>
                  </a:cubicBezTo>
                  <a:cubicBezTo>
                    <a:pt x="14577" y="17213"/>
                    <a:pt x="14944" y="14911"/>
                    <a:pt x="15011" y="14211"/>
                  </a:cubicBezTo>
                  <a:cubicBezTo>
                    <a:pt x="15244" y="10141"/>
                    <a:pt x="13977" y="4104"/>
                    <a:pt x="13977" y="4104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1"/>
            <p:cNvSpPr/>
            <p:nvPr/>
          </p:nvSpPr>
          <p:spPr>
            <a:xfrm>
              <a:off x="3642775" y="2097775"/>
              <a:ext cx="338600" cy="294400"/>
            </a:xfrm>
            <a:custGeom>
              <a:avLst/>
              <a:gdLst/>
              <a:ahLst/>
              <a:cxnLst/>
              <a:rect l="l" t="t" r="r" b="b"/>
              <a:pathLst>
                <a:path w="13544" h="11776" extrusionOk="0">
                  <a:moveTo>
                    <a:pt x="1836" y="1"/>
                  </a:moveTo>
                  <a:cubicBezTo>
                    <a:pt x="1836" y="1"/>
                    <a:pt x="868" y="2369"/>
                    <a:pt x="1" y="5371"/>
                  </a:cubicBezTo>
                  <a:cubicBezTo>
                    <a:pt x="2870" y="8774"/>
                    <a:pt x="7440" y="11142"/>
                    <a:pt x="13544" y="11776"/>
                  </a:cubicBezTo>
                  <a:cubicBezTo>
                    <a:pt x="13344" y="8106"/>
                    <a:pt x="12510" y="4104"/>
                    <a:pt x="12510" y="4104"/>
                  </a:cubicBezTo>
                  <a:lnTo>
                    <a:pt x="1836" y="1"/>
                  </a:ln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1"/>
            <p:cNvSpPr/>
            <p:nvPr/>
          </p:nvSpPr>
          <p:spPr>
            <a:xfrm>
              <a:off x="4140650" y="2097775"/>
              <a:ext cx="381125" cy="484425"/>
            </a:xfrm>
            <a:custGeom>
              <a:avLst/>
              <a:gdLst/>
              <a:ahLst/>
              <a:cxnLst/>
              <a:rect l="l" t="t" r="r" b="b"/>
              <a:pathLst>
                <a:path w="15245" h="19377" extrusionOk="0">
                  <a:moveTo>
                    <a:pt x="11909" y="1"/>
                  </a:moveTo>
                  <a:lnTo>
                    <a:pt x="1268" y="4104"/>
                  </a:lnTo>
                  <a:cubicBezTo>
                    <a:pt x="1268" y="4104"/>
                    <a:pt x="0" y="10141"/>
                    <a:pt x="234" y="14211"/>
                  </a:cubicBezTo>
                  <a:cubicBezTo>
                    <a:pt x="300" y="14911"/>
                    <a:pt x="667" y="17213"/>
                    <a:pt x="2502" y="18280"/>
                  </a:cubicBezTo>
                  <a:cubicBezTo>
                    <a:pt x="3828" y="18952"/>
                    <a:pt x="5598" y="19377"/>
                    <a:pt x="7474" y="19377"/>
                  </a:cubicBezTo>
                  <a:cubicBezTo>
                    <a:pt x="9045" y="19377"/>
                    <a:pt x="10689" y="19079"/>
                    <a:pt x="12209" y="18380"/>
                  </a:cubicBezTo>
                  <a:cubicBezTo>
                    <a:pt x="13009" y="17947"/>
                    <a:pt x="15211" y="16446"/>
                    <a:pt x="15211" y="13343"/>
                  </a:cubicBezTo>
                  <a:cubicBezTo>
                    <a:pt x="15244" y="8006"/>
                    <a:pt x="11909" y="1"/>
                    <a:pt x="11909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1"/>
            <p:cNvSpPr/>
            <p:nvPr/>
          </p:nvSpPr>
          <p:spPr>
            <a:xfrm>
              <a:off x="4146475" y="2097775"/>
              <a:ext cx="338600" cy="294400"/>
            </a:xfrm>
            <a:custGeom>
              <a:avLst/>
              <a:gdLst/>
              <a:ahLst/>
              <a:cxnLst/>
              <a:rect l="l" t="t" r="r" b="b"/>
              <a:pathLst>
                <a:path w="13544" h="11776" extrusionOk="0">
                  <a:moveTo>
                    <a:pt x="11676" y="1"/>
                  </a:moveTo>
                  <a:lnTo>
                    <a:pt x="1035" y="4104"/>
                  </a:lnTo>
                  <a:cubicBezTo>
                    <a:pt x="1035" y="4104"/>
                    <a:pt x="201" y="8106"/>
                    <a:pt x="1" y="11776"/>
                  </a:cubicBezTo>
                  <a:cubicBezTo>
                    <a:pt x="6105" y="11142"/>
                    <a:pt x="10675" y="8774"/>
                    <a:pt x="13544" y="5371"/>
                  </a:cubicBezTo>
                  <a:cubicBezTo>
                    <a:pt x="12676" y="2369"/>
                    <a:pt x="11676" y="1"/>
                    <a:pt x="11676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1"/>
            <p:cNvSpPr/>
            <p:nvPr/>
          </p:nvSpPr>
          <p:spPr>
            <a:xfrm>
              <a:off x="4356625" y="333500"/>
              <a:ext cx="471200" cy="462875"/>
            </a:xfrm>
            <a:custGeom>
              <a:avLst/>
              <a:gdLst/>
              <a:ahLst/>
              <a:cxnLst/>
              <a:rect l="l" t="t" r="r" b="b"/>
              <a:pathLst>
                <a:path w="18848" h="18515" extrusionOk="0">
                  <a:moveTo>
                    <a:pt x="9823" y="1"/>
                  </a:moveTo>
                  <a:cubicBezTo>
                    <a:pt x="8609" y="1"/>
                    <a:pt x="7390" y="236"/>
                    <a:pt x="6272" y="688"/>
                  </a:cubicBezTo>
                  <a:cubicBezTo>
                    <a:pt x="3470" y="1822"/>
                    <a:pt x="1268" y="4224"/>
                    <a:pt x="1" y="6993"/>
                  </a:cubicBezTo>
                  <a:lnTo>
                    <a:pt x="5171" y="18468"/>
                  </a:lnTo>
                  <a:cubicBezTo>
                    <a:pt x="5540" y="18499"/>
                    <a:pt x="5912" y="18514"/>
                    <a:pt x="6283" y="18514"/>
                  </a:cubicBezTo>
                  <a:cubicBezTo>
                    <a:pt x="10275" y="18514"/>
                    <a:pt x="14312" y="16724"/>
                    <a:pt x="16479" y="13397"/>
                  </a:cubicBezTo>
                  <a:cubicBezTo>
                    <a:pt x="18847" y="9761"/>
                    <a:pt x="18347" y="4291"/>
                    <a:pt x="14911" y="1656"/>
                  </a:cubicBezTo>
                  <a:cubicBezTo>
                    <a:pt x="13468" y="533"/>
                    <a:pt x="11651" y="1"/>
                    <a:pt x="9823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1"/>
            <p:cNvSpPr/>
            <p:nvPr/>
          </p:nvSpPr>
          <p:spPr>
            <a:xfrm>
              <a:off x="4356625" y="458275"/>
              <a:ext cx="298575" cy="338125"/>
            </a:xfrm>
            <a:custGeom>
              <a:avLst/>
              <a:gdLst/>
              <a:ahLst/>
              <a:cxnLst/>
              <a:rect l="l" t="t" r="r" b="b"/>
              <a:pathLst>
                <a:path w="11943" h="13525" extrusionOk="0">
                  <a:moveTo>
                    <a:pt x="1135" y="0"/>
                  </a:moveTo>
                  <a:cubicBezTo>
                    <a:pt x="701" y="634"/>
                    <a:pt x="334" y="1301"/>
                    <a:pt x="1" y="2002"/>
                  </a:cubicBezTo>
                  <a:lnTo>
                    <a:pt x="5171" y="13477"/>
                  </a:lnTo>
                  <a:cubicBezTo>
                    <a:pt x="5537" y="13508"/>
                    <a:pt x="5906" y="13524"/>
                    <a:pt x="6276" y="13524"/>
                  </a:cubicBezTo>
                  <a:cubicBezTo>
                    <a:pt x="8229" y="13524"/>
                    <a:pt x="10204" y="13084"/>
                    <a:pt x="11942" y="12242"/>
                  </a:cubicBezTo>
                  <a:cubicBezTo>
                    <a:pt x="11409" y="11008"/>
                    <a:pt x="10808" y="9807"/>
                    <a:pt x="10108" y="8606"/>
                  </a:cubicBezTo>
                  <a:cubicBezTo>
                    <a:pt x="9774" y="8073"/>
                    <a:pt x="9307" y="7406"/>
                    <a:pt x="8774" y="6638"/>
                  </a:cubicBezTo>
                  <a:cubicBezTo>
                    <a:pt x="7906" y="5571"/>
                    <a:pt x="5304" y="2402"/>
                    <a:pt x="1135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1"/>
            <p:cNvSpPr/>
            <p:nvPr/>
          </p:nvSpPr>
          <p:spPr>
            <a:xfrm>
              <a:off x="4433350" y="412000"/>
              <a:ext cx="311075" cy="305550"/>
            </a:xfrm>
            <a:custGeom>
              <a:avLst/>
              <a:gdLst/>
              <a:ahLst/>
              <a:cxnLst/>
              <a:rect l="l" t="t" r="r" b="b"/>
              <a:pathLst>
                <a:path w="12443" h="12222" extrusionOk="0">
                  <a:moveTo>
                    <a:pt x="6484" y="1"/>
                  </a:moveTo>
                  <a:cubicBezTo>
                    <a:pt x="5679" y="1"/>
                    <a:pt x="4873" y="156"/>
                    <a:pt x="4137" y="450"/>
                  </a:cubicBezTo>
                  <a:cubicBezTo>
                    <a:pt x="2269" y="1218"/>
                    <a:pt x="834" y="2785"/>
                    <a:pt x="0" y="4620"/>
                  </a:cubicBezTo>
                  <a:lnTo>
                    <a:pt x="3403" y="12192"/>
                  </a:lnTo>
                  <a:cubicBezTo>
                    <a:pt x="3640" y="12212"/>
                    <a:pt x="3879" y="12221"/>
                    <a:pt x="4119" y="12221"/>
                  </a:cubicBezTo>
                  <a:cubicBezTo>
                    <a:pt x="6742" y="12221"/>
                    <a:pt x="9438" y="11057"/>
                    <a:pt x="10875" y="8856"/>
                  </a:cubicBezTo>
                  <a:cubicBezTo>
                    <a:pt x="12443" y="6455"/>
                    <a:pt x="12109" y="2819"/>
                    <a:pt x="9841" y="1084"/>
                  </a:cubicBezTo>
                  <a:cubicBezTo>
                    <a:pt x="8882" y="345"/>
                    <a:pt x="7685" y="1"/>
                    <a:pt x="6484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1"/>
            <p:cNvSpPr/>
            <p:nvPr/>
          </p:nvSpPr>
          <p:spPr>
            <a:xfrm>
              <a:off x="4433350" y="499975"/>
              <a:ext cx="191000" cy="217750"/>
            </a:xfrm>
            <a:custGeom>
              <a:avLst/>
              <a:gdLst/>
              <a:ahLst/>
              <a:cxnLst/>
              <a:rect l="l" t="t" r="r" b="b"/>
              <a:pathLst>
                <a:path w="7640" h="8710" extrusionOk="0">
                  <a:moveTo>
                    <a:pt x="601" y="0"/>
                  </a:moveTo>
                  <a:cubicBezTo>
                    <a:pt x="367" y="367"/>
                    <a:pt x="167" y="701"/>
                    <a:pt x="0" y="1101"/>
                  </a:cubicBezTo>
                  <a:lnTo>
                    <a:pt x="3403" y="8673"/>
                  </a:lnTo>
                  <a:cubicBezTo>
                    <a:pt x="3666" y="8698"/>
                    <a:pt x="3930" y="8710"/>
                    <a:pt x="4194" y="8710"/>
                  </a:cubicBezTo>
                  <a:cubicBezTo>
                    <a:pt x="5371" y="8710"/>
                    <a:pt x="6550" y="8469"/>
                    <a:pt x="7639" y="8006"/>
                  </a:cubicBezTo>
                  <a:cubicBezTo>
                    <a:pt x="7439" y="7639"/>
                    <a:pt x="7239" y="7272"/>
                    <a:pt x="7039" y="6938"/>
                  </a:cubicBezTo>
                  <a:cubicBezTo>
                    <a:pt x="6705" y="6405"/>
                    <a:pt x="6238" y="5738"/>
                    <a:pt x="5705" y="4970"/>
                  </a:cubicBezTo>
                  <a:cubicBezTo>
                    <a:pt x="5037" y="4136"/>
                    <a:pt x="3303" y="2035"/>
                    <a:pt x="601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1"/>
            <p:cNvSpPr/>
            <p:nvPr/>
          </p:nvSpPr>
          <p:spPr>
            <a:xfrm>
              <a:off x="3300050" y="333500"/>
              <a:ext cx="470350" cy="462875"/>
            </a:xfrm>
            <a:custGeom>
              <a:avLst/>
              <a:gdLst/>
              <a:ahLst/>
              <a:cxnLst/>
              <a:rect l="l" t="t" r="r" b="b"/>
              <a:pathLst>
                <a:path w="18814" h="18515" extrusionOk="0">
                  <a:moveTo>
                    <a:pt x="9024" y="1"/>
                  </a:moveTo>
                  <a:cubicBezTo>
                    <a:pt x="7196" y="1"/>
                    <a:pt x="5379" y="533"/>
                    <a:pt x="3936" y="1656"/>
                  </a:cubicBezTo>
                  <a:cubicBezTo>
                    <a:pt x="500" y="4291"/>
                    <a:pt x="0" y="9761"/>
                    <a:pt x="2368" y="13397"/>
                  </a:cubicBezTo>
                  <a:cubicBezTo>
                    <a:pt x="4505" y="16724"/>
                    <a:pt x="8567" y="18514"/>
                    <a:pt x="12564" y="18514"/>
                  </a:cubicBezTo>
                  <a:cubicBezTo>
                    <a:pt x="12936" y="18514"/>
                    <a:pt x="13307" y="18499"/>
                    <a:pt x="13677" y="18468"/>
                  </a:cubicBezTo>
                  <a:lnTo>
                    <a:pt x="18814" y="6993"/>
                  </a:lnTo>
                  <a:cubicBezTo>
                    <a:pt x="17579" y="4224"/>
                    <a:pt x="15378" y="1822"/>
                    <a:pt x="12576" y="688"/>
                  </a:cubicBezTo>
                  <a:cubicBezTo>
                    <a:pt x="11457" y="236"/>
                    <a:pt x="10238" y="1"/>
                    <a:pt x="9024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1"/>
            <p:cNvSpPr/>
            <p:nvPr/>
          </p:nvSpPr>
          <p:spPr>
            <a:xfrm>
              <a:off x="3471825" y="458275"/>
              <a:ext cx="298575" cy="338125"/>
            </a:xfrm>
            <a:custGeom>
              <a:avLst/>
              <a:gdLst/>
              <a:ahLst/>
              <a:cxnLst/>
              <a:rect l="l" t="t" r="r" b="b"/>
              <a:pathLst>
                <a:path w="11943" h="13525" extrusionOk="0">
                  <a:moveTo>
                    <a:pt x="10842" y="0"/>
                  </a:moveTo>
                  <a:cubicBezTo>
                    <a:pt x="6672" y="2402"/>
                    <a:pt x="4070" y="5571"/>
                    <a:pt x="3203" y="6638"/>
                  </a:cubicBezTo>
                  <a:cubicBezTo>
                    <a:pt x="2636" y="7406"/>
                    <a:pt x="2202" y="8073"/>
                    <a:pt x="1869" y="8606"/>
                  </a:cubicBezTo>
                  <a:cubicBezTo>
                    <a:pt x="1168" y="9807"/>
                    <a:pt x="568" y="11008"/>
                    <a:pt x="1" y="12242"/>
                  </a:cubicBezTo>
                  <a:cubicBezTo>
                    <a:pt x="1768" y="13084"/>
                    <a:pt x="3747" y="13524"/>
                    <a:pt x="5700" y="13524"/>
                  </a:cubicBezTo>
                  <a:cubicBezTo>
                    <a:pt x="6070" y="13524"/>
                    <a:pt x="6439" y="13508"/>
                    <a:pt x="6806" y="13477"/>
                  </a:cubicBezTo>
                  <a:lnTo>
                    <a:pt x="11943" y="2002"/>
                  </a:lnTo>
                  <a:cubicBezTo>
                    <a:pt x="11642" y="1301"/>
                    <a:pt x="11275" y="634"/>
                    <a:pt x="10842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1"/>
            <p:cNvSpPr/>
            <p:nvPr/>
          </p:nvSpPr>
          <p:spPr>
            <a:xfrm>
              <a:off x="3383425" y="412000"/>
              <a:ext cx="311100" cy="305550"/>
            </a:xfrm>
            <a:custGeom>
              <a:avLst/>
              <a:gdLst/>
              <a:ahLst/>
              <a:cxnLst/>
              <a:rect l="l" t="t" r="r" b="b"/>
              <a:pathLst>
                <a:path w="12444" h="12222" extrusionOk="0">
                  <a:moveTo>
                    <a:pt x="5959" y="1"/>
                  </a:moveTo>
                  <a:cubicBezTo>
                    <a:pt x="4759" y="1"/>
                    <a:pt x="3561" y="345"/>
                    <a:pt x="2603" y="1084"/>
                  </a:cubicBezTo>
                  <a:cubicBezTo>
                    <a:pt x="334" y="2819"/>
                    <a:pt x="1" y="6455"/>
                    <a:pt x="1569" y="8856"/>
                  </a:cubicBezTo>
                  <a:cubicBezTo>
                    <a:pt x="3005" y="11057"/>
                    <a:pt x="5674" y="12221"/>
                    <a:pt x="8317" y="12221"/>
                  </a:cubicBezTo>
                  <a:cubicBezTo>
                    <a:pt x="8559" y="12221"/>
                    <a:pt x="8800" y="12212"/>
                    <a:pt x="9041" y="12192"/>
                  </a:cubicBezTo>
                  <a:lnTo>
                    <a:pt x="12443" y="4620"/>
                  </a:lnTo>
                  <a:cubicBezTo>
                    <a:pt x="11609" y="2785"/>
                    <a:pt x="10175" y="1218"/>
                    <a:pt x="8307" y="450"/>
                  </a:cubicBezTo>
                  <a:cubicBezTo>
                    <a:pt x="7570" y="156"/>
                    <a:pt x="6764" y="1"/>
                    <a:pt x="5959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1"/>
            <p:cNvSpPr/>
            <p:nvPr/>
          </p:nvSpPr>
          <p:spPr>
            <a:xfrm>
              <a:off x="3503525" y="499975"/>
              <a:ext cx="191000" cy="217750"/>
            </a:xfrm>
            <a:custGeom>
              <a:avLst/>
              <a:gdLst/>
              <a:ahLst/>
              <a:cxnLst/>
              <a:rect l="l" t="t" r="r" b="b"/>
              <a:pathLst>
                <a:path w="7640" h="8710" extrusionOk="0">
                  <a:moveTo>
                    <a:pt x="7039" y="0"/>
                  </a:moveTo>
                  <a:cubicBezTo>
                    <a:pt x="4337" y="2035"/>
                    <a:pt x="2602" y="4136"/>
                    <a:pt x="1935" y="4970"/>
                  </a:cubicBezTo>
                  <a:cubicBezTo>
                    <a:pt x="1368" y="5738"/>
                    <a:pt x="934" y="6405"/>
                    <a:pt x="601" y="6938"/>
                  </a:cubicBezTo>
                  <a:cubicBezTo>
                    <a:pt x="401" y="7272"/>
                    <a:pt x="200" y="7639"/>
                    <a:pt x="0" y="8006"/>
                  </a:cubicBezTo>
                  <a:cubicBezTo>
                    <a:pt x="1090" y="8469"/>
                    <a:pt x="2269" y="8710"/>
                    <a:pt x="3445" y="8710"/>
                  </a:cubicBezTo>
                  <a:cubicBezTo>
                    <a:pt x="3710" y="8710"/>
                    <a:pt x="3974" y="8698"/>
                    <a:pt x="4237" y="8673"/>
                  </a:cubicBezTo>
                  <a:lnTo>
                    <a:pt x="7639" y="1101"/>
                  </a:lnTo>
                  <a:cubicBezTo>
                    <a:pt x="7472" y="701"/>
                    <a:pt x="7272" y="367"/>
                    <a:pt x="7039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1"/>
            <p:cNvSpPr/>
            <p:nvPr/>
          </p:nvSpPr>
          <p:spPr>
            <a:xfrm>
              <a:off x="3498525" y="1242175"/>
              <a:ext cx="1130825" cy="1123325"/>
            </a:xfrm>
            <a:custGeom>
              <a:avLst/>
              <a:gdLst/>
              <a:ahLst/>
              <a:cxnLst/>
              <a:rect l="l" t="t" r="r" b="b"/>
              <a:pathLst>
                <a:path w="45233" h="44933" extrusionOk="0">
                  <a:moveTo>
                    <a:pt x="22616" y="0"/>
                  </a:moveTo>
                  <a:lnTo>
                    <a:pt x="9740" y="634"/>
                  </a:lnTo>
                  <a:cubicBezTo>
                    <a:pt x="5604" y="5938"/>
                    <a:pt x="2268" y="12042"/>
                    <a:pt x="1134" y="18680"/>
                  </a:cubicBezTo>
                  <a:cubicBezTo>
                    <a:pt x="0" y="25318"/>
                    <a:pt x="1201" y="32523"/>
                    <a:pt x="5337" y="37861"/>
                  </a:cubicBezTo>
                  <a:cubicBezTo>
                    <a:pt x="8673" y="42130"/>
                    <a:pt x="14510" y="44932"/>
                    <a:pt x="22616" y="44932"/>
                  </a:cubicBezTo>
                  <a:cubicBezTo>
                    <a:pt x="30722" y="44932"/>
                    <a:pt x="36560" y="42130"/>
                    <a:pt x="39895" y="37861"/>
                  </a:cubicBezTo>
                  <a:cubicBezTo>
                    <a:pt x="44032" y="32523"/>
                    <a:pt x="45232" y="25318"/>
                    <a:pt x="44098" y="18680"/>
                  </a:cubicBezTo>
                  <a:cubicBezTo>
                    <a:pt x="42931" y="12042"/>
                    <a:pt x="39628" y="5938"/>
                    <a:pt x="35492" y="634"/>
                  </a:cubicBezTo>
                  <a:lnTo>
                    <a:pt x="22616" y="0"/>
                  </a:ln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1"/>
            <p:cNvSpPr/>
            <p:nvPr/>
          </p:nvSpPr>
          <p:spPr>
            <a:xfrm>
              <a:off x="3647800" y="1242175"/>
              <a:ext cx="831450" cy="221000"/>
            </a:xfrm>
            <a:custGeom>
              <a:avLst/>
              <a:gdLst/>
              <a:ahLst/>
              <a:cxnLst/>
              <a:rect l="l" t="t" r="r" b="b"/>
              <a:pathLst>
                <a:path w="33258" h="8840" extrusionOk="0">
                  <a:moveTo>
                    <a:pt x="16645" y="0"/>
                  </a:moveTo>
                  <a:lnTo>
                    <a:pt x="3769" y="634"/>
                  </a:lnTo>
                  <a:cubicBezTo>
                    <a:pt x="2435" y="2368"/>
                    <a:pt x="1134" y="4203"/>
                    <a:pt x="0" y="6104"/>
                  </a:cubicBezTo>
                  <a:cubicBezTo>
                    <a:pt x="3669" y="7672"/>
                    <a:pt x="8973" y="8840"/>
                    <a:pt x="16645" y="8840"/>
                  </a:cubicBezTo>
                  <a:cubicBezTo>
                    <a:pt x="24317" y="8840"/>
                    <a:pt x="29621" y="7672"/>
                    <a:pt x="33257" y="6104"/>
                  </a:cubicBezTo>
                  <a:cubicBezTo>
                    <a:pt x="32123" y="4203"/>
                    <a:pt x="30855" y="2368"/>
                    <a:pt x="29521" y="634"/>
                  </a:cubicBezTo>
                  <a:lnTo>
                    <a:pt x="16645" y="0"/>
                  </a:ln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1"/>
            <p:cNvSpPr/>
            <p:nvPr/>
          </p:nvSpPr>
          <p:spPr>
            <a:xfrm>
              <a:off x="3434300" y="394050"/>
              <a:ext cx="1259250" cy="1037450"/>
            </a:xfrm>
            <a:custGeom>
              <a:avLst/>
              <a:gdLst/>
              <a:ahLst/>
              <a:cxnLst/>
              <a:rect l="l" t="t" r="r" b="b"/>
              <a:pathLst>
                <a:path w="50370" h="41498" extrusionOk="0">
                  <a:moveTo>
                    <a:pt x="25185" y="1"/>
                  </a:moveTo>
                  <a:cubicBezTo>
                    <a:pt x="23351" y="1"/>
                    <a:pt x="21516" y="201"/>
                    <a:pt x="19781" y="535"/>
                  </a:cubicBezTo>
                  <a:cubicBezTo>
                    <a:pt x="11876" y="2136"/>
                    <a:pt x="6972" y="8040"/>
                    <a:pt x="5738" y="9608"/>
                  </a:cubicBezTo>
                  <a:cubicBezTo>
                    <a:pt x="5171" y="10375"/>
                    <a:pt x="4737" y="11042"/>
                    <a:pt x="4404" y="11576"/>
                  </a:cubicBezTo>
                  <a:cubicBezTo>
                    <a:pt x="1702" y="16246"/>
                    <a:pt x="1" y="21416"/>
                    <a:pt x="1" y="26186"/>
                  </a:cubicBezTo>
                  <a:cubicBezTo>
                    <a:pt x="1" y="29222"/>
                    <a:pt x="701" y="31657"/>
                    <a:pt x="1869" y="33625"/>
                  </a:cubicBezTo>
                  <a:cubicBezTo>
                    <a:pt x="3770" y="36660"/>
                    <a:pt x="9607" y="41497"/>
                    <a:pt x="25185" y="41497"/>
                  </a:cubicBezTo>
                  <a:cubicBezTo>
                    <a:pt x="40763" y="41497"/>
                    <a:pt x="46601" y="36660"/>
                    <a:pt x="48502" y="33625"/>
                  </a:cubicBezTo>
                  <a:cubicBezTo>
                    <a:pt x="49669" y="31657"/>
                    <a:pt x="50370" y="29222"/>
                    <a:pt x="50370" y="26186"/>
                  </a:cubicBezTo>
                  <a:cubicBezTo>
                    <a:pt x="50370" y="21416"/>
                    <a:pt x="48669" y="16246"/>
                    <a:pt x="45967" y="11576"/>
                  </a:cubicBezTo>
                  <a:cubicBezTo>
                    <a:pt x="45633" y="11042"/>
                    <a:pt x="45166" y="10375"/>
                    <a:pt x="44632" y="9608"/>
                  </a:cubicBezTo>
                  <a:cubicBezTo>
                    <a:pt x="43398" y="8040"/>
                    <a:pt x="38495" y="2136"/>
                    <a:pt x="30589" y="535"/>
                  </a:cubicBezTo>
                  <a:cubicBezTo>
                    <a:pt x="28855" y="201"/>
                    <a:pt x="27020" y="1"/>
                    <a:pt x="25185" y="1"/>
                  </a:cubicBezTo>
                  <a:close/>
                </a:path>
              </a:pathLst>
            </a:custGeom>
            <a:solidFill>
              <a:srgbClr val="B37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1"/>
            <p:cNvSpPr/>
            <p:nvPr/>
          </p:nvSpPr>
          <p:spPr>
            <a:xfrm>
              <a:off x="3434300" y="394050"/>
              <a:ext cx="1259250" cy="1037450"/>
            </a:xfrm>
            <a:custGeom>
              <a:avLst/>
              <a:gdLst/>
              <a:ahLst/>
              <a:cxnLst/>
              <a:rect l="l" t="t" r="r" b="b"/>
              <a:pathLst>
                <a:path w="50370" h="41498" extrusionOk="0">
                  <a:moveTo>
                    <a:pt x="25185" y="1"/>
                  </a:moveTo>
                  <a:cubicBezTo>
                    <a:pt x="23351" y="1"/>
                    <a:pt x="21516" y="201"/>
                    <a:pt x="19781" y="535"/>
                  </a:cubicBezTo>
                  <a:cubicBezTo>
                    <a:pt x="11876" y="2136"/>
                    <a:pt x="6972" y="8040"/>
                    <a:pt x="5738" y="9608"/>
                  </a:cubicBezTo>
                  <a:cubicBezTo>
                    <a:pt x="5171" y="10375"/>
                    <a:pt x="4737" y="11042"/>
                    <a:pt x="4404" y="11576"/>
                  </a:cubicBezTo>
                  <a:cubicBezTo>
                    <a:pt x="1702" y="16246"/>
                    <a:pt x="1" y="21416"/>
                    <a:pt x="1" y="26186"/>
                  </a:cubicBezTo>
                  <a:cubicBezTo>
                    <a:pt x="1" y="29222"/>
                    <a:pt x="701" y="31657"/>
                    <a:pt x="1869" y="33625"/>
                  </a:cubicBezTo>
                  <a:cubicBezTo>
                    <a:pt x="3770" y="36660"/>
                    <a:pt x="9607" y="41497"/>
                    <a:pt x="25185" y="41497"/>
                  </a:cubicBezTo>
                  <a:cubicBezTo>
                    <a:pt x="40763" y="41497"/>
                    <a:pt x="46601" y="36660"/>
                    <a:pt x="48502" y="33625"/>
                  </a:cubicBezTo>
                  <a:cubicBezTo>
                    <a:pt x="49669" y="31657"/>
                    <a:pt x="50370" y="29222"/>
                    <a:pt x="50370" y="26186"/>
                  </a:cubicBezTo>
                  <a:cubicBezTo>
                    <a:pt x="50370" y="21416"/>
                    <a:pt x="48669" y="16246"/>
                    <a:pt x="45967" y="11576"/>
                  </a:cubicBezTo>
                  <a:cubicBezTo>
                    <a:pt x="45633" y="11042"/>
                    <a:pt x="45166" y="10375"/>
                    <a:pt x="44632" y="9608"/>
                  </a:cubicBezTo>
                  <a:cubicBezTo>
                    <a:pt x="43398" y="8040"/>
                    <a:pt x="38495" y="2136"/>
                    <a:pt x="30589" y="535"/>
                  </a:cubicBezTo>
                  <a:cubicBezTo>
                    <a:pt x="28855" y="201"/>
                    <a:pt x="27020" y="1"/>
                    <a:pt x="25185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1"/>
            <p:cNvSpPr/>
            <p:nvPr/>
          </p:nvSpPr>
          <p:spPr>
            <a:xfrm>
              <a:off x="4295750" y="953625"/>
              <a:ext cx="172650" cy="79250"/>
            </a:xfrm>
            <a:custGeom>
              <a:avLst/>
              <a:gdLst/>
              <a:ahLst/>
              <a:cxnLst/>
              <a:rect l="l" t="t" r="r" b="b"/>
              <a:pathLst>
                <a:path w="6906" h="3170" extrusionOk="0">
                  <a:moveTo>
                    <a:pt x="3436" y="0"/>
                  </a:moveTo>
                  <a:cubicBezTo>
                    <a:pt x="1535" y="0"/>
                    <a:pt x="1" y="734"/>
                    <a:pt x="1" y="1602"/>
                  </a:cubicBezTo>
                  <a:cubicBezTo>
                    <a:pt x="1" y="2469"/>
                    <a:pt x="1535" y="3169"/>
                    <a:pt x="3436" y="3169"/>
                  </a:cubicBezTo>
                  <a:cubicBezTo>
                    <a:pt x="5338" y="3169"/>
                    <a:pt x="6905" y="2469"/>
                    <a:pt x="6905" y="1602"/>
                  </a:cubicBezTo>
                  <a:cubicBezTo>
                    <a:pt x="6905" y="734"/>
                    <a:pt x="5338" y="0"/>
                    <a:pt x="3436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1"/>
            <p:cNvSpPr/>
            <p:nvPr/>
          </p:nvSpPr>
          <p:spPr>
            <a:xfrm>
              <a:off x="3657800" y="953625"/>
              <a:ext cx="173475" cy="79250"/>
            </a:xfrm>
            <a:custGeom>
              <a:avLst/>
              <a:gdLst/>
              <a:ahLst/>
              <a:cxnLst/>
              <a:rect l="l" t="t" r="r" b="b"/>
              <a:pathLst>
                <a:path w="6939" h="3170" extrusionOk="0">
                  <a:moveTo>
                    <a:pt x="3469" y="0"/>
                  </a:moveTo>
                  <a:cubicBezTo>
                    <a:pt x="1568" y="0"/>
                    <a:pt x="0" y="734"/>
                    <a:pt x="0" y="1602"/>
                  </a:cubicBezTo>
                  <a:cubicBezTo>
                    <a:pt x="0" y="2469"/>
                    <a:pt x="1568" y="3169"/>
                    <a:pt x="3469" y="3169"/>
                  </a:cubicBezTo>
                  <a:cubicBezTo>
                    <a:pt x="5371" y="3169"/>
                    <a:pt x="6939" y="2469"/>
                    <a:pt x="6939" y="1602"/>
                  </a:cubicBezTo>
                  <a:cubicBezTo>
                    <a:pt x="6939" y="734"/>
                    <a:pt x="5371" y="0"/>
                    <a:pt x="3469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1"/>
            <p:cNvSpPr/>
            <p:nvPr/>
          </p:nvSpPr>
          <p:spPr>
            <a:xfrm>
              <a:off x="4254900" y="792675"/>
              <a:ext cx="136775" cy="97600"/>
            </a:xfrm>
            <a:custGeom>
              <a:avLst/>
              <a:gdLst/>
              <a:ahLst/>
              <a:cxnLst/>
              <a:rect l="l" t="t" r="r" b="b"/>
              <a:pathLst>
                <a:path w="5471" h="3904" extrusionOk="0">
                  <a:moveTo>
                    <a:pt x="2735" y="1"/>
                  </a:moveTo>
                  <a:cubicBezTo>
                    <a:pt x="1234" y="1"/>
                    <a:pt x="0" y="1568"/>
                    <a:pt x="0" y="3503"/>
                  </a:cubicBezTo>
                  <a:cubicBezTo>
                    <a:pt x="0" y="3737"/>
                    <a:pt x="200" y="3903"/>
                    <a:pt x="400" y="3903"/>
                  </a:cubicBezTo>
                  <a:cubicBezTo>
                    <a:pt x="634" y="3903"/>
                    <a:pt x="801" y="3737"/>
                    <a:pt x="801" y="3503"/>
                  </a:cubicBezTo>
                  <a:cubicBezTo>
                    <a:pt x="801" y="2002"/>
                    <a:pt x="1668" y="801"/>
                    <a:pt x="2735" y="801"/>
                  </a:cubicBezTo>
                  <a:cubicBezTo>
                    <a:pt x="3803" y="801"/>
                    <a:pt x="4670" y="2002"/>
                    <a:pt x="4670" y="3503"/>
                  </a:cubicBezTo>
                  <a:cubicBezTo>
                    <a:pt x="4670" y="3737"/>
                    <a:pt x="4837" y="3903"/>
                    <a:pt x="5070" y="3903"/>
                  </a:cubicBezTo>
                  <a:cubicBezTo>
                    <a:pt x="5304" y="3903"/>
                    <a:pt x="5471" y="3737"/>
                    <a:pt x="5471" y="3503"/>
                  </a:cubicBezTo>
                  <a:cubicBezTo>
                    <a:pt x="5471" y="1568"/>
                    <a:pt x="4236" y="1"/>
                    <a:pt x="2735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1"/>
            <p:cNvSpPr/>
            <p:nvPr/>
          </p:nvSpPr>
          <p:spPr>
            <a:xfrm>
              <a:off x="3736175" y="792675"/>
              <a:ext cx="135975" cy="97600"/>
            </a:xfrm>
            <a:custGeom>
              <a:avLst/>
              <a:gdLst/>
              <a:ahLst/>
              <a:cxnLst/>
              <a:rect l="l" t="t" r="r" b="b"/>
              <a:pathLst>
                <a:path w="5439" h="3904" extrusionOk="0">
                  <a:moveTo>
                    <a:pt x="2736" y="1"/>
                  </a:moveTo>
                  <a:cubicBezTo>
                    <a:pt x="1202" y="1"/>
                    <a:pt x="1" y="1568"/>
                    <a:pt x="1" y="3503"/>
                  </a:cubicBezTo>
                  <a:cubicBezTo>
                    <a:pt x="1" y="3737"/>
                    <a:pt x="168" y="3903"/>
                    <a:pt x="401" y="3903"/>
                  </a:cubicBezTo>
                  <a:cubicBezTo>
                    <a:pt x="601" y="3903"/>
                    <a:pt x="801" y="3737"/>
                    <a:pt x="801" y="3503"/>
                  </a:cubicBezTo>
                  <a:cubicBezTo>
                    <a:pt x="801" y="2002"/>
                    <a:pt x="1669" y="801"/>
                    <a:pt x="2736" y="801"/>
                  </a:cubicBezTo>
                  <a:cubicBezTo>
                    <a:pt x="3770" y="801"/>
                    <a:pt x="4638" y="2002"/>
                    <a:pt x="4638" y="3503"/>
                  </a:cubicBezTo>
                  <a:cubicBezTo>
                    <a:pt x="4638" y="3737"/>
                    <a:pt x="4838" y="3903"/>
                    <a:pt x="5038" y="3903"/>
                  </a:cubicBezTo>
                  <a:cubicBezTo>
                    <a:pt x="5271" y="3903"/>
                    <a:pt x="5438" y="3737"/>
                    <a:pt x="5438" y="3503"/>
                  </a:cubicBezTo>
                  <a:cubicBezTo>
                    <a:pt x="5438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1"/>
            <p:cNvSpPr/>
            <p:nvPr/>
          </p:nvSpPr>
          <p:spPr>
            <a:xfrm>
              <a:off x="3701150" y="1609100"/>
              <a:ext cx="725550" cy="756400"/>
            </a:xfrm>
            <a:custGeom>
              <a:avLst/>
              <a:gdLst/>
              <a:ahLst/>
              <a:cxnLst/>
              <a:rect l="l" t="t" r="r" b="b"/>
              <a:pathLst>
                <a:path w="29022" h="30256" extrusionOk="0">
                  <a:moveTo>
                    <a:pt x="14244" y="0"/>
                  </a:moveTo>
                  <a:cubicBezTo>
                    <a:pt x="12476" y="34"/>
                    <a:pt x="1802" y="1201"/>
                    <a:pt x="1" y="25919"/>
                  </a:cubicBezTo>
                  <a:cubicBezTo>
                    <a:pt x="3437" y="28621"/>
                    <a:pt x="8307" y="30255"/>
                    <a:pt x="14511" y="30255"/>
                  </a:cubicBezTo>
                  <a:cubicBezTo>
                    <a:pt x="20716" y="30255"/>
                    <a:pt x="25586" y="28621"/>
                    <a:pt x="29022" y="25919"/>
                  </a:cubicBezTo>
                  <a:cubicBezTo>
                    <a:pt x="27187" y="1101"/>
                    <a:pt x="16446" y="34"/>
                    <a:pt x="14745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1"/>
            <p:cNvSpPr/>
            <p:nvPr/>
          </p:nvSpPr>
          <p:spPr>
            <a:xfrm>
              <a:off x="3771200" y="902700"/>
              <a:ext cx="585450" cy="528800"/>
            </a:xfrm>
            <a:custGeom>
              <a:avLst/>
              <a:gdLst/>
              <a:ahLst/>
              <a:cxnLst/>
              <a:rect l="l" t="t" r="r" b="b"/>
              <a:pathLst>
                <a:path w="23418" h="21152" extrusionOk="0">
                  <a:moveTo>
                    <a:pt x="11576" y="1"/>
                  </a:moveTo>
                  <a:cubicBezTo>
                    <a:pt x="9177" y="1"/>
                    <a:pt x="7466" y="1745"/>
                    <a:pt x="7073" y="2138"/>
                  </a:cubicBezTo>
                  <a:cubicBezTo>
                    <a:pt x="4471" y="4873"/>
                    <a:pt x="1635" y="9843"/>
                    <a:pt x="268" y="17682"/>
                  </a:cubicBezTo>
                  <a:cubicBezTo>
                    <a:pt x="234" y="17749"/>
                    <a:pt x="234" y="17849"/>
                    <a:pt x="234" y="17916"/>
                  </a:cubicBezTo>
                  <a:cubicBezTo>
                    <a:pt x="168" y="18149"/>
                    <a:pt x="168" y="18383"/>
                    <a:pt x="101" y="18583"/>
                  </a:cubicBezTo>
                  <a:cubicBezTo>
                    <a:pt x="68" y="18983"/>
                    <a:pt x="1" y="19450"/>
                    <a:pt x="1" y="19984"/>
                  </a:cubicBezTo>
                  <a:cubicBezTo>
                    <a:pt x="3103" y="20684"/>
                    <a:pt x="6939" y="21151"/>
                    <a:pt x="11709" y="21151"/>
                  </a:cubicBezTo>
                  <a:cubicBezTo>
                    <a:pt x="16479" y="21151"/>
                    <a:pt x="20315" y="20684"/>
                    <a:pt x="23418" y="19984"/>
                  </a:cubicBezTo>
                  <a:cubicBezTo>
                    <a:pt x="23384" y="19450"/>
                    <a:pt x="23351" y="18983"/>
                    <a:pt x="23284" y="18583"/>
                  </a:cubicBezTo>
                  <a:cubicBezTo>
                    <a:pt x="23251" y="18383"/>
                    <a:pt x="23217" y="18149"/>
                    <a:pt x="23184" y="17916"/>
                  </a:cubicBezTo>
                  <a:cubicBezTo>
                    <a:pt x="23184" y="17849"/>
                    <a:pt x="23151" y="17749"/>
                    <a:pt x="23151" y="17682"/>
                  </a:cubicBezTo>
                  <a:cubicBezTo>
                    <a:pt x="21783" y="9843"/>
                    <a:pt x="18948" y="4873"/>
                    <a:pt x="16346" y="2138"/>
                  </a:cubicBezTo>
                  <a:cubicBezTo>
                    <a:pt x="15953" y="1745"/>
                    <a:pt x="14241" y="1"/>
                    <a:pt x="11843" y="1"/>
                  </a:cubicBezTo>
                  <a:cubicBezTo>
                    <a:pt x="11799" y="1"/>
                    <a:pt x="11754" y="1"/>
                    <a:pt x="11709" y="3"/>
                  </a:cubicBezTo>
                  <a:cubicBezTo>
                    <a:pt x="11664" y="1"/>
                    <a:pt x="11620" y="1"/>
                    <a:pt x="11576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1"/>
            <p:cNvSpPr/>
            <p:nvPr/>
          </p:nvSpPr>
          <p:spPr>
            <a:xfrm>
              <a:off x="3921325" y="984475"/>
              <a:ext cx="284375" cy="201000"/>
            </a:xfrm>
            <a:custGeom>
              <a:avLst/>
              <a:gdLst/>
              <a:ahLst/>
              <a:cxnLst/>
              <a:rect l="l" t="t" r="r" b="b"/>
              <a:pathLst>
                <a:path w="11375" h="8040" extrusionOk="0">
                  <a:moveTo>
                    <a:pt x="4837" y="1"/>
                  </a:moveTo>
                  <a:cubicBezTo>
                    <a:pt x="3469" y="34"/>
                    <a:pt x="1001" y="434"/>
                    <a:pt x="601" y="2803"/>
                  </a:cubicBezTo>
                  <a:cubicBezTo>
                    <a:pt x="0" y="6138"/>
                    <a:pt x="3569" y="8040"/>
                    <a:pt x="5704" y="8040"/>
                  </a:cubicBezTo>
                  <a:cubicBezTo>
                    <a:pt x="7839" y="8040"/>
                    <a:pt x="11375" y="6138"/>
                    <a:pt x="10808" y="2803"/>
                  </a:cubicBezTo>
                  <a:cubicBezTo>
                    <a:pt x="10408" y="468"/>
                    <a:pt x="8006" y="67"/>
                    <a:pt x="6638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1"/>
            <p:cNvSpPr/>
            <p:nvPr/>
          </p:nvSpPr>
          <p:spPr>
            <a:xfrm>
              <a:off x="4053900" y="1140425"/>
              <a:ext cx="20050" cy="208500"/>
            </a:xfrm>
            <a:custGeom>
              <a:avLst/>
              <a:gdLst/>
              <a:ahLst/>
              <a:cxnLst/>
              <a:rect l="l" t="t" r="r" b="b"/>
              <a:pathLst>
                <a:path w="802" h="8340" extrusionOk="0">
                  <a:moveTo>
                    <a:pt x="401" y="1"/>
                  </a:moveTo>
                  <a:cubicBezTo>
                    <a:pt x="168" y="1"/>
                    <a:pt x="1" y="167"/>
                    <a:pt x="1" y="401"/>
                  </a:cubicBezTo>
                  <a:lnTo>
                    <a:pt x="1" y="7940"/>
                  </a:lnTo>
                  <a:cubicBezTo>
                    <a:pt x="1" y="8173"/>
                    <a:pt x="168" y="8340"/>
                    <a:pt x="401" y="8340"/>
                  </a:cubicBezTo>
                  <a:cubicBezTo>
                    <a:pt x="635" y="8340"/>
                    <a:pt x="802" y="8173"/>
                    <a:pt x="802" y="7940"/>
                  </a:cubicBezTo>
                  <a:lnTo>
                    <a:pt x="802" y="401"/>
                  </a:lnTo>
                  <a:cubicBezTo>
                    <a:pt x="802" y="167"/>
                    <a:pt x="635" y="1"/>
                    <a:pt x="40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1"/>
            <p:cNvSpPr/>
            <p:nvPr/>
          </p:nvSpPr>
          <p:spPr>
            <a:xfrm>
              <a:off x="3983850" y="1270975"/>
              <a:ext cx="160150" cy="77950"/>
            </a:xfrm>
            <a:custGeom>
              <a:avLst/>
              <a:gdLst/>
              <a:ahLst/>
              <a:cxnLst/>
              <a:rect l="l" t="t" r="r" b="b"/>
              <a:pathLst>
                <a:path w="6406" h="3118" extrusionOk="0">
                  <a:moveTo>
                    <a:pt x="5945" y="1"/>
                  </a:moveTo>
                  <a:cubicBezTo>
                    <a:pt x="5772" y="1"/>
                    <a:pt x="5600" y="146"/>
                    <a:pt x="5572" y="316"/>
                  </a:cubicBezTo>
                  <a:cubicBezTo>
                    <a:pt x="5371" y="1483"/>
                    <a:pt x="4371" y="2317"/>
                    <a:pt x="3203" y="2317"/>
                  </a:cubicBezTo>
                  <a:cubicBezTo>
                    <a:pt x="2069" y="2317"/>
                    <a:pt x="1068" y="1517"/>
                    <a:pt x="835" y="383"/>
                  </a:cubicBezTo>
                  <a:cubicBezTo>
                    <a:pt x="805" y="203"/>
                    <a:pt x="614" y="77"/>
                    <a:pt x="431" y="77"/>
                  </a:cubicBezTo>
                  <a:cubicBezTo>
                    <a:pt x="410" y="77"/>
                    <a:pt x="389" y="79"/>
                    <a:pt x="368" y="82"/>
                  </a:cubicBezTo>
                  <a:cubicBezTo>
                    <a:pt x="134" y="116"/>
                    <a:pt x="1" y="349"/>
                    <a:pt x="34" y="549"/>
                  </a:cubicBezTo>
                  <a:cubicBezTo>
                    <a:pt x="368" y="2050"/>
                    <a:pt x="1669" y="3118"/>
                    <a:pt x="3203" y="3118"/>
                  </a:cubicBezTo>
                  <a:cubicBezTo>
                    <a:pt x="4771" y="3118"/>
                    <a:pt x="6105" y="2017"/>
                    <a:pt x="6372" y="483"/>
                  </a:cubicBezTo>
                  <a:cubicBezTo>
                    <a:pt x="6406" y="249"/>
                    <a:pt x="6272" y="49"/>
                    <a:pt x="6039" y="16"/>
                  </a:cubicBezTo>
                  <a:cubicBezTo>
                    <a:pt x="6008" y="5"/>
                    <a:pt x="5977" y="1"/>
                    <a:pt x="5945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61"/>
          <p:cNvGrpSpPr/>
          <p:nvPr/>
        </p:nvGrpSpPr>
        <p:grpSpPr>
          <a:xfrm>
            <a:off x="3439113" y="3003308"/>
            <a:ext cx="1102035" cy="1404435"/>
            <a:chOff x="5163025" y="394050"/>
            <a:chExt cx="1717100" cy="2188275"/>
          </a:xfrm>
        </p:grpSpPr>
        <p:sp>
          <p:nvSpPr>
            <p:cNvPr id="3128" name="Google Shape;3128;p61"/>
            <p:cNvSpPr/>
            <p:nvPr/>
          </p:nvSpPr>
          <p:spPr>
            <a:xfrm>
              <a:off x="6304675" y="1369750"/>
              <a:ext cx="575450" cy="390775"/>
            </a:xfrm>
            <a:custGeom>
              <a:avLst/>
              <a:gdLst/>
              <a:ahLst/>
              <a:cxnLst/>
              <a:rect l="l" t="t" r="r" b="b"/>
              <a:pathLst>
                <a:path w="23018" h="15631" extrusionOk="0">
                  <a:moveTo>
                    <a:pt x="3036" y="1"/>
                  </a:moveTo>
                  <a:lnTo>
                    <a:pt x="1" y="5805"/>
                  </a:lnTo>
                  <a:lnTo>
                    <a:pt x="2002" y="8740"/>
                  </a:lnTo>
                  <a:cubicBezTo>
                    <a:pt x="2169" y="9141"/>
                    <a:pt x="2303" y="9508"/>
                    <a:pt x="2503" y="9841"/>
                  </a:cubicBezTo>
                  <a:cubicBezTo>
                    <a:pt x="2603" y="9874"/>
                    <a:pt x="2736" y="9941"/>
                    <a:pt x="2903" y="10041"/>
                  </a:cubicBezTo>
                  <a:lnTo>
                    <a:pt x="3970" y="11609"/>
                  </a:lnTo>
                  <a:lnTo>
                    <a:pt x="4171" y="11509"/>
                  </a:lnTo>
                  <a:cubicBezTo>
                    <a:pt x="4271" y="11642"/>
                    <a:pt x="4371" y="11776"/>
                    <a:pt x="4504" y="11943"/>
                  </a:cubicBezTo>
                  <a:cubicBezTo>
                    <a:pt x="5205" y="12943"/>
                    <a:pt x="5905" y="13711"/>
                    <a:pt x="6672" y="14344"/>
                  </a:cubicBezTo>
                  <a:cubicBezTo>
                    <a:pt x="8466" y="15285"/>
                    <a:pt x="10389" y="15630"/>
                    <a:pt x="12122" y="15630"/>
                  </a:cubicBezTo>
                  <a:cubicBezTo>
                    <a:pt x="12355" y="15630"/>
                    <a:pt x="12585" y="15624"/>
                    <a:pt x="12810" y="15612"/>
                  </a:cubicBezTo>
                  <a:cubicBezTo>
                    <a:pt x="16112" y="15312"/>
                    <a:pt x="19148" y="12710"/>
                    <a:pt x="19949" y="11909"/>
                  </a:cubicBezTo>
                  <a:cubicBezTo>
                    <a:pt x="21016" y="10808"/>
                    <a:pt x="21950" y="9574"/>
                    <a:pt x="22450" y="8140"/>
                  </a:cubicBezTo>
                  <a:cubicBezTo>
                    <a:pt x="23017" y="6472"/>
                    <a:pt x="22917" y="4504"/>
                    <a:pt x="21850" y="3070"/>
                  </a:cubicBezTo>
                  <a:cubicBezTo>
                    <a:pt x="20790" y="1676"/>
                    <a:pt x="18985" y="1027"/>
                    <a:pt x="17213" y="1027"/>
                  </a:cubicBezTo>
                  <a:cubicBezTo>
                    <a:pt x="16865" y="1027"/>
                    <a:pt x="16519" y="1052"/>
                    <a:pt x="16179" y="1102"/>
                  </a:cubicBezTo>
                  <a:cubicBezTo>
                    <a:pt x="15212" y="1235"/>
                    <a:pt x="14311" y="1502"/>
                    <a:pt x="13444" y="1869"/>
                  </a:cubicBezTo>
                  <a:lnTo>
                    <a:pt x="13377" y="1869"/>
                  </a:lnTo>
                  <a:cubicBezTo>
                    <a:pt x="12977" y="2036"/>
                    <a:pt x="12543" y="2236"/>
                    <a:pt x="12143" y="2436"/>
                  </a:cubicBezTo>
                  <a:cubicBezTo>
                    <a:pt x="11098" y="2865"/>
                    <a:pt x="9777" y="3294"/>
                    <a:pt x="8393" y="3294"/>
                  </a:cubicBezTo>
                  <a:cubicBezTo>
                    <a:pt x="6552" y="3294"/>
                    <a:pt x="4598" y="2534"/>
                    <a:pt x="3036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1"/>
            <p:cNvSpPr/>
            <p:nvPr/>
          </p:nvSpPr>
          <p:spPr>
            <a:xfrm>
              <a:off x="6304675" y="1369750"/>
              <a:ext cx="234375" cy="383650"/>
            </a:xfrm>
            <a:custGeom>
              <a:avLst/>
              <a:gdLst/>
              <a:ahLst/>
              <a:cxnLst/>
              <a:rect l="l" t="t" r="r" b="b"/>
              <a:pathLst>
                <a:path w="9375" h="15346" extrusionOk="0">
                  <a:moveTo>
                    <a:pt x="3036" y="1"/>
                  </a:moveTo>
                  <a:lnTo>
                    <a:pt x="1" y="5805"/>
                  </a:lnTo>
                  <a:lnTo>
                    <a:pt x="2002" y="8740"/>
                  </a:lnTo>
                  <a:cubicBezTo>
                    <a:pt x="2169" y="9141"/>
                    <a:pt x="2303" y="9508"/>
                    <a:pt x="2503" y="9841"/>
                  </a:cubicBezTo>
                  <a:cubicBezTo>
                    <a:pt x="2603" y="9874"/>
                    <a:pt x="2736" y="9941"/>
                    <a:pt x="2903" y="10041"/>
                  </a:cubicBezTo>
                  <a:lnTo>
                    <a:pt x="3970" y="11609"/>
                  </a:lnTo>
                  <a:lnTo>
                    <a:pt x="4171" y="11509"/>
                  </a:lnTo>
                  <a:cubicBezTo>
                    <a:pt x="4271" y="11642"/>
                    <a:pt x="4371" y="11776"/>
                    <a:pt x="4504" y="11943"/>
                  </a:cubicBezTo>
                  <a:cubicBezTo>
                    <a:pt x="5205" y="12943"/>
                    <a:pt x="5905" y="13711"/>
                    <a:pt x="6672" y="14344"/>
                  </a:cubicBezTo>
                  <a:cubicBezTo>
                    <a:pt x="7540" y="14811"/>
                    <a:pt x="8440" y="15112"/>
                    <a:pt x="9374" y="15345"/>
                  </a:cubicBezTo>
                  <a:cubicBezTo>
                    <a:pt x="9308" y="14745"/>
                    <a:pt x="9208" y="14144"/>
                    <a:pt x="9107" y="13577"/>
                  </a:cubicBezTo>
                  <a:cubicBezTo>
                    <a:pt x="8440" y="9541"/>
                    <a:pt x="6939" y="5738"/>
                    <a:pt x="4938" y="2169"/>
                  </a:cubicBezTo>
                  <a:cubicBezTo>
                    <a:pt x="4271" y="1669"/>
                    <a:pt x="3604" y="935"/>
                    <a:pt x="3036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1"/>
            <p:cNvSpPr/>
            <p:nvPr/>
          </p:nvSpPr>
          <p:spPr>
            <a:xfrm>
              <a:off x="5163025" y="1313875"/>
              <a:ext cx="600475" cy="654950"/>
            </a:xfrm>
            <a:custGeom>
              <a:avLst/>
              <a:gdLst/>
              <a:ahLst/>
              <a:cxnLst/>
              <a:rect l="l" t="t" r="r" b="b"/>
              <a:pathLst>
                <a:path w="24019" h="26198" extrusionOk="0">
                  <a:moveTo>
                    <a:pt x="21016" y="1"/>
                  </a:moveTo>
                  <a:cubicBezTo>
                    <a:pt x="19982" y="868"/>
                    <a:pt x="18948" y="1769"/>
                    <a:pt x="17914" y="2636"/>
                  </a:cubicBezTo>
                  <a:lnTo>
                    <a:pt x="16646" y="2236"/>
                  </a:lnTo>
                  <a:cubicBezTo>
                    <a:pt x="16646" y="2236"/>
                    <a:pt x="14011" y="5872"/>
                    <a:pt x="8574" y="10608"/>
                  </a:cubicBezTo>
                  <a:cubicBezTo>
                    <a:pt x="7573" y="11476"/>
                    <a:pt x="6572" y="12343"/>
                    <a:pt x="5572" y="13210"/>
                  </a:cubicBezTo>
                  <a:cubicBezTo>
                    <a:pt x="3970" y="14578"/>
                    <a:pt x="2369" y="15946"/>
                    <a:pt x="1335" y="17780"/>
                  </a:cubicBezTo>
                  <a:cubicBezTo>
                    <a:pt x="301" y="19615"/>
                    <a:pt x="1" y="22017"/>
                    <a:pt x="1135" y="23784"/>
                  </a:cubicBezTo>
                  <a:cubicBezTo>
                    <a:pt x="2069" y="25319"/>
                    <a:pt x="3837" y="26120"/>
                    <a:pt x="5605" y="26186"/>
                  </a:cubicBezTo>
                  <a:cubicBezTo>
                    <a:pt x="5742" y="26194"/>
                    <a:pt x="5878" y="26198"/>
                    <a:pt x="6014" y="26198"/>
                  </a:cubicBezTo>
                  <a:cubicBezTo>
                    <a:pt x="7640" y="26198"/>
                    <a:pt x="9231" y="25663"/>
                    <a:pt x="10709" y="24985"/>
                  </a:cubicBezTo>
                  <a:cubicBezTo>
                    <a:pt x="16313" y="22383"/>
                    <a:pt x="20816" y="17413"/>
                    <a:pt x="22851" y="11509"/>
                  </a:cubicBezTo>
                  <a:cubicBezTo>
                    <a:pt x="24018" y="8173"/>
                    <a:pt x="22584" y="3170"/>
                    <a:pt x="21016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61"/>
            <p:cNvSpPr/>
            <p:nvPr/>
          </p:nvSpPr>
          <p:spPr>
            <a:xfrm>
              <a:off x="5414875" y="1313875"/>
              <a:ext cx="348625" cy="625475"/>
            </a:xfrm>
            <a:custGeom>
              <a:avLst/>
              <a:gdLst/>
              <a:ahLst/>
              <a:cxnLst/>
              <a:rect l="l" t="t" r="r" b="b"/>
              <a:pathLst>
                <a:path w="13945" h="25019" extrusionOk="0">
                  <a:moveTo>
                    <a:pt x="10942" y="1"/>
                  </a:moveTo>
                  <a:cubicBezTo>
                    <a:pt x="9908" y="868"/>
                    <a:pt x="8874" y="1769"/>
                    <a:pt x="7840" y="2636"/>
                  </a:cubicBezTo>
                  <a:lnTo>
                    <a:pt x="6572" y="2236"/>
                  </a:lnTo>
                  <a:cubicBezTo>
                    <a:pt x="6572" y="2236"/>
                    <a:pt x="5938" y="3103"/>
                    <a:pt x="4671" y="4537"/>
                  </a:cubicBezTo>
                  <a:cubicBezTo>
                    <a:pt x="2703" y="8073"/>
                    <a:pt x="1235" y="11843"/>
                    <a:pt x="568" y="15812"/>
                  </a:cubicBezTo>
                  <a:cubicBezTo>
                    <a:pt x="34" y="18848"/>
                    <a:pt x="1" y="21983"/>
                    <a:pt x="535" y="25019"/>
                  </a:cubicBezTo>
                  <a:cubicBezTo>
                    <a:pt x="568" y="25019"/>
                    <a:pt x="601" y="24985"/>
                    <a:pt x="635" y="24985"/>
                  </a:cubicBezTo>
                  <a:cubicBezTo>
                    <a:pt x="6239" y="22383"/>
                    <a:pt x="10742" y="17413"/>
                    <a:pt x="12777" y="11509"/>
                  </a:cubicBezTo>
                  <a:cubicBezTo>
                    <a:pt x="13944" y="8173"/>
                    <a:pt x="12510" y="3170"/>
                    <a:pt x="10942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1"/>
            <p:cNvSpPr/>
            <p:nvPr/>
          </p:nvSpPr>
          <p:spPr>
            <a:xfrm>
              <a:off x="5522450" y="2097775"/>
              <a:ext cx="381150" cy="484425"/>
            </a:xfrm>
            <a:custGeom>
              <a:avLst/>
              <a:gdLst/>
              <a:ahLst/>
              <a:cxnLst/>
              <a:rect l="l" t="t" r="r" b="b"/>
              <a:pathLst>
                <a:path w="15246" h="19377" extrusionOk="0">
                  <a:moveTo>
                    <a:pt x="3303" y="1"/>
                  </a:moveTo>
                  <a:cubicBezTo>
                    <a:pt x="3303" y="1"/>
                    <a:pt x="1" y="8006"/>
                    <a:pt x="1" y="13343"/>
                  </a:cubicBezTo>
                  <a:cubicBezTo>
                    <a:pt x="34" y="16446"/>
                    <a:pt x="2236" y="17947"/>
                    <a:pt x="3036" y="18380"/>
                  </a:cubicBezTo>
                  <a:cubicBezTo>
                    <a:pt x="4556" y="19079"/>
                    <a:pt x="6201" y="19377"/>
                    <a:pt x="7771" y="19377"/>
                  </a:cubicBezTo>
                  <a:cubicBezTo>
                    <a:pt x="9647" y="19377"/>
                    <a:pt x="11418" y="18952"/>
                    <a:pt x="12743" y="18280"/>
                  </a:cubicBezTo>
                  <a:cubicBezTo>
                    <a:pt x="14578" y="17213"/>
                    <a:pt x="14945" y="14911"/>
                    <a:pt x="15012" y="14211"/>
                  </a:cubicBezTo>
                  <a:cubicBezTo>
                    <a:pt x="15245" y="10141"/>
                    <a:pt x="13978" y="4104"/>
                    <a:pt x="13978" y="4104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1"/>
            <p:cNvSpPr/>
            <p:nvPr/>
          </p:nvSpPr>
          <p:spPr>
            <a:xfrm>
              <a:off x="5559150" y="2097775"/>
              <a:ext cx="338600" cy="294400"/>
            </a:xfrm>
            <a:custGeom>
              <a:avLst/>
              <a:gdLst/>
              <a:ahLst/>
              <a:cxnLst/>
              <a:rect l="l" t="t" r="r" b="b"/>
              <a:pathLst>
                <a:path w="13544" h="11776" extrusionOk="0">
                  <a:moveTo>
                    <a:pt x="1835" y="1"/>
                  </a:moveTo>
                  <a:cubicBezTo>
                    <a:pt x="1835" y="1"/>
                    <a:pt x="868" y="2369"/>
                    <a:pt x="1" y="5371"/>
                  </a:cubicBezTo>
                  <a:cubicBezTo>
                    <a:pt x="2869" y="8774"/>
                    <a:pt x="7439" y="11142"/>
                    <a:pt x="13544" y="11776"/>
                  </a:cubicBezTo>
                  <a:cubicBezTo>
                    <a:pt x="13343" y="8106"/>
                    <a:pt x="12510" y="4104"/>
                    <a:pt x="12510" y="4104"/>
                  </a:cubicBezTo>
                  <a:lnTo>
                    <a:pt x="1835" y="1"/>
                  </a:ln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61"/>
            <p:cNvSpPr/>
            <p:nvPr/>
          </p:nvSpPr>
          <p:spPr>
            <a:xfrm>
              <a:off x="6057000" y="2097775"/>
              <a:ext cx="380300" cy="484425"/>
            </a:xfrm>
            <a:custGeom>
              <a:avLst/>
              <a:gdLst/>
              <a:ahLst/>
              <a:cxnLst/>
              <a:rect l="l" t="t" r="r" b="b"/>
              <a:pathLst>
                <a:path w="15212" h="19377" extrusionOk="0">
                  <a:moveTo>
                    <a:pt x="11909" y="1"/>
                  </a:moveTo>
                  <a:lnTo>
                    <a:pt x="1268" y="4104"/>
                  </a:lnTo>
                  <a:cubicBezTo>
                    <a:pt x="1268" y="4104"/>
                    <a:pt x="1" y="10141"/>
                    <a:pt x="234" y="14211"/>
                  </a:cubicBezTo>
                  <a:cubicBezTo>
                    <a:pt x="301" y="14911"/>
                    <a:pt x="668" y="17213"/>
                    <a:pt x="2503" y="18280"/>
                  </a:cubicBezTo>
                  <a:cubicBezTo>
                    <a:pt x="3828" y="18952"/>
                    <a:pt x="5599" y="19377"/>
                    <a:pt x="7475" y="19377"/>
                  </a:cubicBezTo>
                  <a:cubicBezTo>
                    <a:pt x="9045" y="19377"/>
                    <a:pt x="10690" y="19079"/>
                    <a:pt x="12210" y="18380"/>
                  </a:cubicBezTo>
                  <a:cubicBezTo>
                    <a:pt x="13010" y="17947"/>
                    <a:pt x="15212" y="16446"/>
                    <a:pt x="15212" y="13343"/>
                  </a:cubicBezTo>
                  <a:cubicBezTo>
                    <a:pt x="15212" y="8006"/>
                    <a:pt x="11909" y="1"/>
                    <a:pt x="11909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61"/>
            <p:cNvSpPr/>
            <p:nvPr/>
          </p:nvSpPr>
          <p:spPr>
            <a:xfrm>
              <a:off x="6062850" y="2097775"/>
              <a:ext cx="338600" cy="294400"/>
            </a:xfrm>
            <a:custGeom>
              <a:avLst/>
              <a:gdLst/>
              <a:ahLst/>
              <a:cxnLst/>
              <a:rect l="l" t="t" r="r" b="b"/>
              <a:pathLst>
                <a:path w="13544" h="11776" extrusionOk="0">
                  <a:moveTo>
                    <a:pt x="11675" y="1"/>
                  </a:moveTo>
                  <a:lnTo>
                    <a:pt x="1034" y="4104"/>
                  </a:lnTo>
                  <a:cubicBezTo>
                    <a:pt x="1034" y="4104"/>
                    <a:pt x="200" y="8106"/>
                    <a:pt x="0" y="11776"/>
                  </a:cubicBezTo>
                  <a:cubicBezTo>
                    <a:pt x="6105" y="11142"/>
                    <a:pt x="10675" y="8774"/>
                    <a:pt x="13543" y="5371"/>
                  </a:cubicBezTo>
                  <a:cubicBezTo>
                    <a:pt x="12676" y="2369"/>
                    <a:pt x="11675" y="1"/>
                    <a:pt x="11675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1"/>
            <p:cNvSpPr/>
            <p:nvPr/>
          </p:nvSpPr>
          <p:spPr>
            <a:xfrm>
              <a:off x="5524950" y="2456375"/>
              <a:ext cx="312750" cy="125950"/>
            </a:xfrm>
            <a:custGeom>
              <a:avLst/>
              <a:gdLst/>
              <a:ahLst/>
              <a:cxnLst/>
              <a:rect l="l" t="t" r="r" b="b"/>
              <a:pathLst>
                <a:path w="12510" h="5038" extrusionOk="0">
                  <a:moveTo>
                    <a:pt x="1" y="0"/>
                  </a:moveTo>
                  <a:lnTo>
                    <a:pt x="1" y="0"/>
                  </a:lnTo>
                  <a:cubicBezTo>
                    <a:pt x="401" y="2435"/>
                    <a:pt x="2236" y="3636"/>
                    <a:pt x="2936" y="4036"/>
                  </a:cubicBezTo>
                  <a:cubicBezTo>
                    <a:pt x="4461" y="4737"/>
                    <a:pt x="6117" y="5038"/>
                    <a:pt x="7696" y="5038"/>
                  </a:cubicBezTo>
                  <a:cubicBezTo>
                    <a:pt x="9503" y="5038"/>
                    <a:pt x="11211" y="4644"/>
                    <a:pt x="12510" y="4003"/>
                  </a:cubicBezTo>
                  <a:cubicBezTo>
                    <a:pt x="8073" y="3870"/>
                    <a:pt x="3704" y="2469"/>
                    <a:pt x="1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1"/>
            <p:cNvSpPr/>
            <p:nvPr/>
          </p:nvSpPr>
          <p:spPr>
            <a:xfrm>
              <a:off x="6122050" y="2456375"/>
              <a:ext cx="313575" cy="125950"/>
            </a:xfrm>
            <a:custGeom>
              <a:avLst/>
              <a:gdLst/>
              <a:ahLst/>
              <a:cxnLst/>
              <a:rect l="l" t="t" r="r" b="b"/>
              <a:pathLst>
                <a:path w="12543" h="5038" extrusionOk="0">
                  <a:moveTo>
                    <a:pt x="12543" y="0"/>
                  </a:moveTo>
                  <a:lnTo>
                    <a:pt x="12543" y="0"/>
                  </a:lnTo>
                  <a:cubicBezTo>
                    <a:pt x="8840" y="2469"/>
                    <a:pt x="4437" y="3870"/>
                    <a:pt x="1" y="4003"/>
                  </a:cubicBezTo>
                  <a:cubicBezTo>
                    <a:pt x="1300" y="4644"/>
                    <a:pt x="3017" y="5038"/>
                    <a:pt x="4833" y="5038"/>
                  </a:cubicBezTo>
                  <a:cubicBezTo>
                    <a:pt x="6420" y="5038"/>
                    <a:pt x="8083" y="4737"/>
                    <a:pt x="9608" y="4036"/>
                  </a:cubicBezTo>
                  <a:cubicBezTo>
                    <a:pt x="10308" y="3636"/>
                    <a:pt x="12109" y="2435"/>
                    <a:pt x="12543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1"/>
            <p:cNvSpPr/>
            <p:nvPr/>
          </p:nvSpPr>
          <p:spPr>
            <a:xfrm>
              <a:off x="5414875" y="1242175"/>
              <a:ext cx="1130850" cy="1123325"/>
            </a:xfrm>
            <a:custGeom>
              <a:avLst/>
              <a:gdLst/>
              <a:ahLst/>
              <a:cxnLst/>
              <a:rect l="l" t="t" r="r" b="b"/>
              <a:pathLst>
                <a:path w="45234" h="44933" extrusionOk="0">
                  <a:moveTo>
                    <a:pt x="22617" y="0"/>
                  </a:moveTo>
                  <a:lnTo>
                    <a:pt x="9741" y="634"/>
                  </a:lnTo>
                  <a:cubicBezTo>
                    <a:pt x="5605" y="5938"/>
                    <a:pt x="2269" y="12042"/>
                    <a:pt x="1135" y="18680"/>
                  </a:cubicBezTo>
                  <a:cubicBezTo>
                    <a:pt x="1" y="25318"/>
                    <a:pt x="1202" y="32523"/>
                    <a:pt x="5338" y="37861"/>
                  </a:cubicBezTo>
                  <a:cubicBezTo>
                    <a:pt x="8674" y="42130"/>
                    <a:pt x="14511" y="44932"/>
                    <a:pt x="22617" y="44932"/>
                  </a:cubicBezTo>
                  <a:cubicBezTo>
                    <a:pt x="30723" y="44932"/>
                    <a:pt x="36560" y="42130"/>
                    <a:pt x="39896" y="37861"/>
                  </a:cubicBezTo>
                  <a:cubicBezTo>
                    <a:pt x="43999" y="32523"/>
                    <a:pt x="45233" y="25318"/>
                    <a:pt x="44099" y="18680"/>
                  </a:cubicBezTo>
                  <a:cubicBezTo>
                    <a:pt x="42932" y="12042"/>
                    <a:pt x="39629" y="5938"/>
                    <a:pt x="35460" y="634"/>
                  </a:cubicBezTo>
                  <a:lnTo>
                    <a:pt x="22617" y="0"/>
                  </a:ln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1"/>
            <p:cNvSpPr/>
            <p:nvPr/>
          </p:nvSpPr>
          <p:spPr>
            <a:xfrm>
              <a:off x="5564150" y="1242175"/>
              <a:ext cx="831450" cy="221000"/>
            </a:xfrm>
            <a:custGeom>
              <a:avLst/>
              <a:gdLst/>
              <a:ahLst/>
              <a:cxnLst/>
              <a:rect l="l" t="t" r="r" b="b"/>
              <a:pathLst>
                <a:path w="33258" h="8840" extrusionOk="0">
                  <a:moveTo>
                    <a:pt x="16646" y="0"/>
                  </a:moveTo>
                  <a:lnTo>
                    <a:pt x="3770" y="634"/>
                  </a:lnTo>
                  <a:cubicBezTo>
                    <a:pt x="2402" y="2368"/>
                    <a:pt x="1135" y="4203"/>
                    <a:pt x="1" y="6104"/>
                  </a:cubicBezTo>
                  <a:cubicBezTo>
                    <a:pt x="3637" y="7672"/>
                    <a:pt x="8974" y="8840"/>
                    <a:pt x="16646" y="8840"/>
                  </a:cubicBezTo>
                  <a:cubicBezTo>
                    <a:pt x="24318" y="8840"/>
                    <a:pt x="29622" y="7672"/>
                    <a:pt x="33258" y="6104"/>
                  </a:cubicBezTo>
                  <a:cubicBezTo>
                    <a:pt x="32124" y="4203"/>
                    <a:pt x="30856" y="2368"/>
                    <a:pt x="29489" y="634"/>
                  </a:cubicBezTo>
                  <a:lnTo>
                    <a:pt x="16646" y="0"/>
                  </a:ln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61"/>
            <p:cNvSpPr/>
            <p:nvPr/>
          </p:nvSpPr>
          <p:spPr>
            <a:xfrm>
              <a:off x="5384025" y="1242175"/>
              <a:ext cx="1199225" cy="890650"/>
            </a:xfrm>
            <a:custGeom>
              <a:avLst/>
              <a:gdLst/>
              <a:ahLst/>
              <a:cxnLst/>
              <a:rect l="l" t="t" r="r" b="b"/>
              <a:pathLst>
                <a:path w="47969" h="35626" extrusionOk="0">
                  <a:moveTo>
                    <a:pt x="16312" y="0"/>
                  </a:moveTo>
                  <a:cubicBezTo>
                    <a:pt x="16312" y="0"/>
                    <a:pt x="1" y="35626"/>
                    <a:pt x="23984" y="35626"/>
                  </a:cubicBezTo>
                  <a:cubicBezTo>
                    <a:pt x="47968" y="35626"/>
                    <a:pt x="31657" y="0"/>
                    <a:pt x="31657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61"/>
            <p:cNvSpPr/>
            <p:nvPr/>
          </p:nvSpPr>
          <p:spPr>
            <a:xfrm>
              <a:off x="5718425" y="1242175"/>
              <a:ext cx="530400" cy="221000"/>
            </a:xfrm>
            <a:custGeom>
              <a:avLst/>
              <a:gdLst/>
              <a:ahLst/>
              <a:cxnLst/>
              <a:rect l="l" t="t" r="r" b="b"/>
              <a:pathLst>
                <a:path w="21216" h="8840" extrusionOk="0">
                  <a:moveTo>
                    <a:pt x="10475" y="0"/>
                  </a:moveTo>
                  <a:lnTo>
                    <a:pt x="2769" y="367"/>
                  </a:lnTo>
                  <a:cubicBezTo>
                    <a:pt x="2336" y="1368"/>
                    <a:pt x="1135" y="4236"/>
                    <a:pt x="1" y="7939"/>
                  </a:cubicBezTo>
                  <a:cubicBezTo>
                    <a:pt x="2870" y="8506"/>
                    <a:pt x="6305" y="8840"/>
                    <a:pt x="10475" y="8840"/>
                  </a:cubicBezTo>
                  <a:cubicBezTo>
                    <a:pt x="14745" y="8840"/>
                    <a:pt x="18281" y="8473"/>
                    <a:pt x="21216" y="7872"/>
                  </a:cubicBezTo>
                  <a:cubicBezTo>
                    <a:pt x="20082" y="4236"/>
                    <a:pt x="18881" y="1401"/>
                    <a:pt x="18447" y="400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EBD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1"/>
            <p:cNvSpPr/>
            <p:nvPr/>
          </p:nvSpPr>
          <p:spPr>
            <a:xfrm>
              <a:off x="5295625" y="399550"/>
              <a:ext cx="373625" cy="346450"/>
            </a:xfrm>
            <a:custGeom>
              <a:avLst/>
              <a:gdLst/>
              <a:ahLst/>
              <a:cxnLst/>
              <a:rect l="l" t="t" r="r" b="b"/>
              <a:pathLst>
                <a:path w="14945" h="13858" extrusionOk="0">
                  <a:moveTo>
                    <a:pt x="6433" y="1"/>
                  </a:moveTo>
                  <a:cubicBezTo>
                    <a:pt x="4682" y="1"/>
                    <a:pt x="2935" y="593"/>
                    <a:pt x="1702" y="1849"/>
                  </a:cubicBezTo>
                  <a:cubicBezTo>
                    <a:pt x="568" y="3016"/>
                    <a:pt x="1" y="4651"/>
                    <a:pt x="101" y="6285"/>
                  </a:cubicBezTo>
                  <a:cubicBezTo>
                    <a:pt x="301" y="8354"/>
                    <a:pt x="1602" y="10188"/>
                    <a:pt x="3270" y="11422"/>
                  </a:cubicBezTo>
                  <a:cubicBezTo>
                    <a:pt x="4938" y="12657"/>
                    <a:pt x="6906" y="13324"/>
                    <a:pt x="8907" y="13858"/>
                  </a:cubicBezTo>
                  <a:lnTo>
                    <a:pt x="14444" y="9921"/>
                  </a:lnTo>
                  <a:cubicBezTo>
                    <a:pt x="14945" y="7987"/>
                    <a:pt x="14611" y="5852"/>
                    <a:pt x="13577" y="4117"/>
                  </a:cubicBezTo>
                  <a:cubicBezTo>
                    <a:pt x="12543" y="2349"/>
                    <a:pt x="10875" y="1048"/>
                    <a:pt x="8940" y="415"/>
                  </a:cubicBezTo>
                  <a:cubicBezTo>
                    <a:pt x="8143" y="141"/>
                    <a:pt x="7287" y="1"/>
                    <a:pt x="6433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1"/>
            <p:cNvSpPr/>
            <p:nvPr/>
          </p:nvSpPr>
          <p:spPr>
            <a:xfrm>
              <a:off x="5422400" y="484125"/>
              <a:ext cx="246850" cy="261875"/>
            </a:xfrm>
            <a:custGeom>
              <a:avLst/>
              <a:gdLst/>
              <a:ahLst/>
              <a:cxnLst/>
              <a:rect l="l" t="t" r="r" b="b"/>
              <a:pathLst>
                <a:path w="9874" h="10475" extrusionOk="0">
                  <a:moveTo>
                    <a:pt x="8039" y="0"/>
                  </a:moveTo>
                  <a:cubicBezTo>
                    <a:pt x="4937" y="2169"/>
                    <a:pt x="2969" y="4570"/>
                    <a:pt x="2235" y="5471"/>
                  </a:cubicBezTo>
                  <a:cubicBezTo>
                    <a:pt x="1668" y="6238"/>
                    <a:pt x="1234" y="6905"/>
                    <a:pt x="901" y="7439"/>
                  </a:cubicBezTo>
                  <a:cubicBezTo>
                    <a:pt x="567" y="8006"/>
                    <a:pt x="267" y="8540"/>
                    <a:pt x="0" y="9107"/>
                  </a:cubicBezTo>
                  <a:cubicBezTo>
                    <a:pt x="1201" y="9707"/>
                    <a:pt x="2535" y="10141"/>
                    <a:pt x="3836" y="10475"/>
                  </a:cubicBezTo>
                  <a:lnTo>
                    <a:pt x="9373" y="6538"/>
                  </a:lnTo>
                  <a:cubicBezTo>
                    <a:pt x="9874" y="4604"/>
                    <a:pt x="9540" y="2469"/>
                    <a:pt x="8506" y="734"/>
                  </a:cubicBezTo>
                  <a:cubicBezTo>
                    <a:pt x="8373" y="467"/>
                    <a:pt x="8206" y="234"/>
                    <a:pt x="8039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1"/>
            <p:cNvSpPr/>
            <p:nvPr/>
          </p:nvSpPr>
          <p:spPr>
            <a:xfrm>
              <a:off x="5372350" y="468400"/>
              <a:ext cx="221025" cy="205050"/>
            </a:xfrm>
            <a:custGeom>
              <a:avLst/>
              <a:gdLst/>
              <a:ahLst/>
              <a:cxnLst/>
              <a:rect l="l" t="t" r="r" b="b"/>
              <a:pathLst>
                <a:path w="8841" h="8202" extrusionOk="0">
                  <a:moveTo>
                    <a:pt x="3810" y="0"/>
                  </a:moveTo>
                  <a:cubicBezTo>
                    <a:pt x="2767" y="0"/>
                    <a:pt x="1724" y="341"/>
                    <a:pt x="1001" y="1063"/>
                  </a:cubicBezTo>
                  <a:cubicBezTo>
                    <a:pt x="334" y="1764"/>
                    <a:pt x="1" y="2764"/>
                    <a:pt x="67" y="3698"/>
                  </a:cubicBezTo>
                  <a:cubicBezTo>
                    <a:pt x="167" y="4932"/>
                    <a:pt x="935" y="6000"/>
                    <a:pt x="1935" y="6734"/>
                  </a:cubicBezTo>
                  <a:cubicBezTo>
                    <a:pt x="2903" y="7468"/>
                    <a:pt x="4070" y="7868"/>
                    <a:pt x="5271" y="8201"/>
                  </a:cubicBezTo>
                  <a:lnTo>
                    <a:pt x="8540" y="5866"/>
                  </a:lnTo>
                  <a:cubicBezTo>
                    <a:pt x="8840" y="4699"/>
                    <a:pt x="8640" y="3431"/>
                    <a:pt x="8006" y="2431"/>
                  </a:cubicBezTo>
                  <a:cubicBezTo>
                    <a:pt x="7406" y="1397"/>
                    <a:pt x="6405" y="596"/>
                    <a:pt x="5271" y="229"/>
                  </a:cubicBezTo>
                  <a:cubicBezTo>
                    <a:pt x="4807" y="78"/>
                    <a:pt x="4309" y="0"/>
                    <a:pt x="3810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1"/>
            <p:cNvSpPr/>
            <p:nvPr/>
          </p:nvSpPr>
          <p:spPr>
            <a:xfrm>
              <a:off x="5454075" y="524975"/>
              <a:ext cx="139300" cy="148475"/>
            </a:xfrm>
            <a:custGeom>
              <a:avLst/>
              <a:gdLst/>
              <a:ahLst/>
              <a:cxnLst/>
              <a:rect l="l" t="t" r="r" b="b"/>
              <a:pathLst>
                <a:path w="5572" h="5939" extrusionOk="0">
                  <a:moveTo>
                    <a:pt x="4671" y="1"/>
                  </a:moveTo>
                  <a:cubicBezTo>
                    <a:pt x="2769" y="1635"/>
                    <a:pt x="1502" y="3170"/>
                    <a:pt x="968" y="3837"/>
                  </a:cubicBezTo>
                  <a:cubicBezTo>
                    <a:pt x="601" y="4337"/>
                    <a:pt x="267" y="4804"/>
                    <a:pt x="1" y="5238"/>
                  </a:cubicBezTo>
                  <a:cubicBezTo>
                    <a:pt x="634" y="5538"/>
                    <a:pt x="1302" y="5738"/>
                    <a:pt x="2002" y="5938"/>
                  </a:cubicBezTo>
                  <a:lnTo>
                    <a:pt x="5271" y="3603"/>
                  </a:lnTo>
                  <a:cubicBezTo>
                    <a:pt x="5571" y="2436"/>
                    <a:pt x="5371" y="1168"/>
                    <a:pt x="4737" y="168"/>
                  </a:cubicBezTo>
                  <a:cubicBezTo>
                    <a:pt x="4737" y="101"/>
                    <a:pt x="4704" y="68"/>
                    <a:pt x="4671" y="1"/>
                  </a:cubicBezTo>
                  <a:close/>
                </a:path>
              </a:pathLst>
            </a:custGeom>
            <a:solidFill>
              <a:srgbClr val="EBD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1"/>
            <p:cNvSpPr/>
            <p:nvPr/>
          </p:nvSpPr>
          <p:spPr>
            <a:xfrm>
              <a:off x="6291350" y="399550"/>
              <a:ext cx="373625" cy="346450"/>
            </a:xfrm>
            <a:custGeom>
              <a:avLst/>
              <a:gdLst/>
              <a:ahLst/>
              <a:cxnLst/>
              <a:rect l="l" t="t" r="r" b="b"/>
              <a:pathLst>
                <a:path w="14945" h="13858" extrusionOk="0">
                  <a:moveTo>
                    <a:pt x="8500" y="1"/>
                  </a:moveTo>
                  <a:cubicBezTo>
                    <a:pt x="7643" y="1"/>
                    <a:pt x="6780" y="141"/>
                    <a:pt x="5971" y="415"/>
                  </a:cubicBezTo>
                  <a:cubicBezTo>
                    <a:pt x="4070" y="1048"/>
                    <a:pt x="2369" y="2349"/>
                    <a:pt x="1368" y="4117"/>
                  </a:cubicBezTo>
                  <a:cubicBezTo>
                    <a:pt x="334" y="5852"/>
                    <a:pt x="0" y="7987"/>
                    <a:pt x="501" y="9921"/>
                  </a:cubicBezTo>
                  <a:lnTo>
                    <a:pt x="6005" y="13858"/>
                  </a:lnTo>
                  <a:cubicBezTo>
                    <a:pt x="8006" y="13324"/>
                    <a:pt x="10007" y="12657"/>
                    <a:pt x="11675" y="11422"/>
                  </a:cubicBezTo>
                  <a:cubicBezTo>
                    <a:pt x="13343" y="10188"/>
                    <a:pt x="14644" y="8354"/>
                    <a:pt x="14811" y="6285"/>
                  </a:cubicBezTo>
                  <a:cubicBezTo>
                    <a:pt x="14944" y="4651"/>
                    <a:pt x="14344" y="3016"/>
                    <a:pt x="13210" y="1849"/>
                  </a:cubicBezTo>
                  <a:cubicBezTo>
                    <a:pt x="11999" y="593"/>
                    <a:pt x="10260" y="1"/>
                    <a:pt x="8500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1"/>
            <p:cNvSpPr/>
            <p:nvPr/>
          </p:nvSpPr>
          <p:spPr>
            <a:xfrm>
              <a:off x="6291350" y="484125"/>
              <a:ext cx="246850" cy="261875"/>
            </a:xfrm>
            <a:custGeom>
              <a:avLst/>
              <a:gdLst/>
              <a:ahLst/>
              <a:cxnLst/>
              <a:rect l="l" t="t" r="r" b="b"/>
              <a:pathLst>
                <a:path w="9874" h="10475" extrusionOk="0">
                  <a:moveTo>
                    <a:pt x="1835" y="0"/>
                  </a:moveTo>
                  <a:cubicBezTo>
                    <a:pt x="1668" y="234"/>
                    <a:pt x="1501" y="467"/>
                    <a:pt x="1368" y="734"/>
                  </a:cubicBezTo>
                  <a:cubicBezTo>
                    <a:pt x="334" y="2469"/>
                    <a:pt x="0" y="4604"/>
                    <a:pt x="501" y="6538"/>
                  </a:cubicBezTo>
                  <a:lnTo>
                    <a:pt x="6005" y="10475"/>
                  </a:lnTo>
                  <a:cubicBezTo>
                    <a:pt x="7339" y="10141"/>
                    <a:pt x="8640" y="9707"/>
                    <a:pt x="9874" y="9107"/>
                  </a:cubicBezTo>
                  <a:cubicBezTo>
                    <a:pt x="9607" y="8540"/>
                    <a:pt x="9307" y="8006"/>
                    <a:pt x="8973" y="7439"/>
                  </a:cubicBezTo>
                  <a:cubicBezTo>
                    <a:pt x="8640" y="6905"/>
                    <a:pt x="8173" y="6238"/>
                    <a:pt x="7639" y="5471"/>
                  </a:cubicBezTo>
                  <a:cubicBezTo>
                    <a:pt x="6905" y="4570"/>
                    <a:pt x="4937" y="2169"/>
                    <a:pt x="1835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1"/>
            <p:cNvSpPr/>
            <p:nvPr/>
          </p:nvSpPr>
          <p:spPr>
            <a:xfrm>
              <a:off x="6367225" y="468400"/>
              <a:ext cx="221025" cy="205050"/>
            </a:xfrm>
            <a:custGeom>
              <a:avLst/>
              <a:gdLst/>
              <a:ahLst/>
              <a:cxnLst/>
              <a:rect l="l" t="t" r="r" b="b"/>
              <a:pathLst>
                <a:path w="8841" h="8202" extrusionOk="0">
                  <a:moveTo>
                    <a:pt x="5013" y="0"/>
                  </a:moveTo>
                  <a:cubicBezTo>
                    <a:pt x="4514" y="0"/>
                    <a:pt x="4011" y="78"/>
                    <a:pt x="3537" y="229"/>
                  </a:cubicBezTo>
                  <a:cubicBezTo>
                    <a:pt x="2402" y="596"/>
                    <a:pt x="1402" y="1397"/>
                    <a:pt x="801" y="2431"/>
                  </a:cubicBezTo>
                  <a:cubicBezTo>
                    <a:pt x="201" y="3431"/>
                    <a:pt x="1" y="4699"/>
                    <a:pt x="301" y="5866"/>
                  </a:cubicBezTo>
                  <a:lnTo>
                    <a:pt x="3570" y="8201"/>
                  </a:lnTo>
                  <a:cubicBezTo>
                    <a:pt x="4737" y="7868"/>
                    <a:pt x="5938" y="7468"/>
                    <a:pt x="6906" y="6734"/>
                  </a:cubicBezTo>
                  <a:cubicBezTo>
                    <a:pt x="7906" y="6000"/>
                    <a:pt x="8674" y="4932"/>
                    <a:pt x="8774" y="3698"/>
                  </a:cubicBezTo>
                  <a:cubicBezTo>
                    <a:pt x="8840" y="2764"/>
                    <a:pt x="8507" y="1764"/>
                    <a:pt x="7806" y="1063"/>
                  </a:cubicBezTo>
                  <a:cubicBezTo>
                    <a:pt x="7084" y="341"/>
                    <a:pt x="6056" y="0"/>
                    <a:pt x="5013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1"/>
            <p:cNvSpPr/>
            <p:nvPr/>
          </p:nvSpPr>
          <p:spPr>
            <a:xfrm>
              <a:off x="6367225" y="524975"/>
              <a:ext cx="139300" cy="148475"/>
            </a:xfrm>
            <a:custGeom>
              <a:avLst/>
              <a:gdLst/>
              <a:ahLst/>
              <a:cxnLst/>
              <a:rect l="l" t="t" r="r" b="b"/>
              <a:pathLst>
                <a:path w="5572" h="5939" extrusionOk="0">
                  <a:moveTo>
                    <a:pt x="901" y="1"/>
                  </a:moveTo>
                  <a:cubicBezTo>
                    <a:pt x="868" y="68"/>
                    <a:pt x="835" y="101"/>
                    <a:pt x="801" y="168"/>
                  </a:cubicBezTo>
                  <a:cubicBezTo>
                    <a:pt x="201" y="1168"/>
                    <a:pt x="1" y="2436"/>
                    <a:pt x="301" y="3603"/>
                  </a:cubicBezTo>
                  <a:lnTo>
                    <a:pt x="3570" y="5938"/>
                  </a:lnTo>
                  <a:cubicBezTo>
                    <a:pt x="4237" y="5738"/>
                    <a:pt x="4938" y="5538"/>
                    <a:pt x="5571" y="5238"/>
                  </a:cubicBezTo>
                  <a:cubicBezTo>
                    <a:pt x="5305" y="4804"/>
                    <a:pt x="4971" y="4337"/>
                    <a:pt x="4604" y="3837"/>
                  </a:cubicBezTo>
                  <a:cubicBezTo>
                    <a:pt x="4070" y="3170"/>
                    <a:pt x="2803" y="1635"/>
                    <a:pt x="901" y="1"/>
                  </a:cubicBezTo>
                  <a:close/>
                </a:path>
              </a:pathLst>
            </a:custGeom>
            <a:solidFill>
              <a:srgbClr val="EBD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1"/>
            <p:cNvSpPr/>
            <p:nvPr/>
          </p:nvSpPr>
          <p:spPr>
            <a:xfrm>
              <a:off x="5303125" y="394050"/>
              <a:ext cx="1353500" cy="1037450"/>
            </a:xfrm>
            <a:custGeom>
              <a:avLst/>
              <a:gdLst/>
              <a:ahLst/>
              <a:cxnLst/>
              <a:rect l="l" t="t" r="r" b="b"/>
              <a:pathLst>
                <a:path w="54140" h="41498" extrusionOk="0">
                  <a:moveTo>
                    <a:pt x="27087" y="1"/>
                  </a:moveTo>
                  <a:cubicBezTo>
                    <a:pt x="25252" y="1"/>
                    <a:pt x="23418" y="201"/>
                    <a:pt x="21683" y="535"/>
                  </a:cubicBezTo>
                  <a:cubicBezTo>
                    <a:pt x="13777" y="2136"/>
                    <a:pt x="8874" y="8040"/>
                    <a:pt x="7640" y="9608"/>
                  </a:cubicBezTo>
                  <a:cubicBezTo>
                    <a:pt x="7073" y="10375"/>
                    <a:pt x="6639" y="11042"/>
                    <a:pt x="6305" y="11576"/>
                  </a:cubicBezTo>
                  <a:cubicBezTo>
                    <a:pt x="5205" y="13444"/>
                    <a:pt x="4304" y="15412"/>
                    <a:pt x="3570" y="17380"/>
                  </a:cubicBezTo>
                  <a:cubicBezTo>
                    <a:pt x="3570" y="17380"/>
                    <a:pt x="3570" y="17380"/>
                    <a:pt x="3570" y="17413"/>
                  </a:cubicBezTo>
                  <a:cubicBezTo>
                    <a:pt x="3403" y="17914"/>
                    <a:pt x="3237" y="18414"/>
                    <a:pt x="3070" y="18914"/>
                  </a:cubicBezTo>
                  <a:cubicBezTo>
                    <a:pt x="2203" y="21483"/>
                    <a:pt x="735" y="25786"/>
                    <a:pt x="68" y="30389"/>
                  </a:cubicBezTo>
                  <a:cubicBezTo>
                    <a:pt x="1" y="30990"/>
                    <a:pt x="101" y="31857"/>
                    <a:pt x="1068" y="32724"/>
                  </a:cubicBezTo>
                  <a:cubicBezTo>
                    <a:pt x="1102" y="32758"/>
                    <a:pt x="1135" y="32791"/>
                    <a:pt x="1168" y="32824"/>
                  </a:cubicBezTo>
                  <a:cubicBezTo>
                    <a:pt x="1168" y="32858"/>
                    <a:pt x="1202" y="32858"/>
                    <a:pt x="1235" y="32858"/>
                  </a:cubicBezTo>
                  <a:cubicBezTo>
                    <a:pt x="2469" y="33958"/>
                    <a:pt x="4571" y="35593"/>
                    <a:pt x="7340" y="37127"/>
                  </a:cubicBezTo>
                  <a:cubicBezTo>
                    <a:pt x="9041" y="38228"/>
                    <a:pt x="11376" y="39329"/>
                    <a:pt x="14511" y="40130"/>
                  </a:cubicBezTo>
                  <a:cubicBezTo>
                    <a:pt x="15545" y="40396"/>
                    <a:pt x="16613" y="40663"/>
                    <a:pt x="17747" y="40863"/>
                  </a:cubicBezTo>
                  <a:cubicBezTo>
                    <a:pt x="19215" y="41097"/>
                    <a:pt x="20616" y="41230"/>
                    <a:pt x="21917" y="41297"/>
                  </a:cubicBezTo>
                  <a:cubicBezTo>
                    <a:pt x="23518" y="41397"/>
                    <a:pt x="25219" y="41497"/>
                    <a:pt x="27087" y="41497"/>
                  </a:cubicBezTo>
                  <a:cubicBezTo>
                    <a:pt x="28955" y="41497"/>
                    <a:pt x="30656" y="41397"/>
                    <a:pt x="32257" y="41297"/>
                  </a:cubicBezTo>
                  <a:cubicBezTo>
                    <a:pt x="33558" y="41230"/>
                    <a:pt x="34959" y="41097"/>
                    <a:pt x="36427" y="40863"/>
                  </a:cubicBezTo>
                  <a:cubicBezTo>
                    <a:pt x="37561" y="40663"/>
                    <a:pt x="38629" y="40396"/>
                    <a:pt x="39663" y="40096"/>
                  </a:cubicBezTo>
                  <a:cubicBezTo>
                    <a:pt x="42798" y="39329"/>
                    <a:pt x="45100" y="38262"/>
                    <a:pt x="46801" y="37127"/>
                  </a:cubicBezTo>
                  <a:cubicBezTo>
                    <a:pt x="49603" y="35593"/>
                    <a:pt x="51705" y="33958"/>
                    <a:pt x="52939" y="32858"/>
                  </a:cubicBezTo>
                  <a:cubicBezTo>
                    <a:pt x="52972" y="32858"/>
                    <a:pt x="52972" y="32858"/>
                    <a:pt x="53006" y="32824"/>
                  </a:cubicBezTo>
                  <a:cubicBezTo>
                    <a:pt x="53039" y="32791"/>
                    <a:pt x="53072" y="32758"/>
                    <a:pt x="53106" y="32724"/>
                  </a:cubicBezTo>
                  <a:cubicBezTo>
                    <a:pt x="54040" y="31857"/>
                    <a:pt x="54140" y="30990"/>
                    <a:pt x="54106" y="30389"/>
                  </a:cubicBezTo>
                  <a:cubicBezTo>
                    <a:pt x="53439" y="25753"/>
                    <a:pt x="51938" y="21416"/>
                    <a:pt x="51071" y="18848"/>
                  </a:cubicBezTo>
                  <a:cubicBezTo>
                    <a:pt x="50937" y="18414"/>
                    <a:pt x="50771" y="17947"/>
                    <a:pt x="50604" y="17480"/>
                  </a:cubicBezTo>
                  <a:cubicBezTo>
                    <a:pt x="50604" y="17447"/>
                    <a:pt x="50604" y="17413"/>
                    <a:pt x="50570" y="17380"/>
                  </a:cubicBezTo>
                  <a:cubicBezTo>
                    <a:pt x="49870" y="15412"/>
                    <a:pt x="48936" y="13444"/>
                    <a:pt x="47869" y="11576"/>
                  </a:cubicBezTo>
                  <a:cubicBezTo>
                    <a:pt x="47535" y="11042"/>
                    <a:pt x="47068" y="10375"/>
                    <a:pt x="46534" y="9608"/>
                  </a:cubicBezTo>
                  <a:cubicBezTo>
                    <a:pt x="45300" y="8040"/>
                    <a:pt x="40397" y="2136"/>
                    <a:pt x="32491" y="535"/>
                  </a:cubicBezTo>
                  <a:cubicBezTo>
                    <a:pt x="30723" y="201"/>
                    <a:pt x="28922" y="1"/>
                    <a:pt x="27087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1"/>
            <p:cNvSpPr/>
            <p:nvPr/>
          </p:nvSpPr>
          <p:spPr>
            <a:xfrm>
              <a:off x="5463250" y="549675"/>
              <a:ext cx="1060775" cy="838450"/>
            </a:xfrm>
            <a:custGeom>
              <a:avLst/>
              <a:gdLst/>
              <a:ahLst/>
              <a:cxnLst/>
              <a:rect l="l" t="t" r="r" b="b"/>
              <a:pathLst>
                <a:path w="42431" h="33538" extrusionOk="0">
                  <a:moveTo>
                    <a:pt x="12164" y="1"/>
                  </a:moveTo>
                  <a:cubicBezTo>
                    <a:pt x="11815" y="1"/>
                    <a:pt x="11453" y="27"/>
                    <a:pt x="11075" y="80"/>
                  </a:cubicBezTo>
                  <a:cubicBezTo>
                    <a:pt x="5938" y="848"/>
                    <a:pt x="2803" y="4584"/>
                    <a:pt x="1235" y="8820"/>
                  </a:cubicBezTo>
                  <a:cubicBezTo>
                    <a:pt x="1168" y="8987"/>
                    <a:pt x="1135" y="9153"/>
                    <a:pt x="1068" y="9287"/>
                  </a:cubicBezTo>
                  <a:cubicBezTo>
                    <a:pt x="1068" y="9354"/>
                    <a:pt x="1035" y="9387"/>
                    <a:pt x="1035" y="9454"/>
                  </a:cubicBezTo>
                  <a:cubicBezTo>
                    <a:pt x="1" y="12623"/>
                    <a:pt x="267" y="15591"/>
                    <a:pt x="401" y="16959"/>
                  </a:cubicBezTo>
                  <a:cubicBezTo>
                    <a:pt x="768" y="19594"/>
                    <a:pt x="1635" y="22797"/>
                    <a:pt x="3403" y="25065"/>
                  </a:cubicBezTo>
                  <a:cubicBezTo>
                    <a:pt x="6672" y="29034"/>
                    <a:pt x="12610" y="33504"/>
                    <a:pt x="20549" y="33538"/>
                  </a:cubicBezTo>
                  <a:lnTo>
                    <a:pt x="20715" y="33538"/>
                  </a:lnTo>
                  <a:cubicBezTo>
                    <a:pt x="34025" y="33538"/>
                    <a:pt x="39596" y="25499"/>
                    <a:pt x="40997" y="19227"/>
                  </a:cubicBezTo>
                  <a:cubicBezTo>
                    <a:pt x="42431" y="12956"/>
                    <a:pt x="39762" y="1448"/>
                    <a:pt x="30289" y="80"/>
                  </a:cubicBezTo>
                  <a:cubicBezTo>
                    <a:pt x="29913" y="27"/>
                    <a:pt x="29551" y="1"/>
                    <a:pt x="29204" y="1"/>
                  </a:cubicBezTo>
                  <a:cubicBezTo>
                    <a:pt x="21479" y="1"/>
                    <a:pt x="20738" y="12705"/>
                    <a:pt x="20682" y="16272"/>
                  </a:cubicBezTo>
                  <a:lnTo>
                    <a:pt x="20682" y="16272"/>
                  </a:lnTo>
                  <a:lnTo>
                    <a:pt x="20682" y="16192"/>
                  </a:lnTo>
                  <a:cubicBezTo>
                    <a:pt x="20618" y="12491"/>
                    <a:pt x="19822" y="1"/>
                    <a:pt x="12164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1"/>
            <p:cNvSpPr/>
            <p:nvPr/>
          </p:nvSpPr>
          <p:spPr>
            <a:xfrm>
              <a:off x="5793475" y="916100"/>
              <a:ext cx="380300" cy="237700"/>
            </a:xfrm>
            <a:custGeom>
              <a:avLst/>
              <a:gdLst/>
              <a:ahLst/>
              <a:cxnLst/>
              <a:rect l="l" t="t" r="r" b="b"/>
              <a:pathLst>
                <a:path w="15212" h="9508" extrusionOk="0">
                  <a:moveTo>
                    <a:pt x="6439" y="0"/>
                  </a:moveTo>
                  <a:cubicBezTo>
                    <a:pt x="4638" y="34"/>
                    <a:pt x="1335" y="501"/>
                    <a:pt x="768" y="3303"/>
                  </a:cubicBezTo>
                  <a:cubicBezTo>
                    <a:pt x="1" y="7239"/>
                    <a:pt x="4738" y="9507"/>
                    <a:pt x="7606" y="9507"/>
                  </a:cubicBezTo>
                  <a:cubicBezTo>
                    <a:pt x="10475" y="9507"/>
                    <a:pt x="15212" y="7239"/>
                    <a:pt x="14445" y="3303"/>
                  </a:cubicBezTo>
                  <a:cubicBezTo>
                    <a:pt x="13911" y="534"/>
                    <a:pt x="10675" y="34"/>
                    <a:pt x="8874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1"/>
            <p:cNvSpPr/>
            <p:nvPr/>
          </p:nvSpPr>
          <p:spPr>
            <a:xfrm>
              <a:off x="6060350" y="399900"/>
              <a:ext cx="65075" cy="120825"/>
            </a:xfrm>
            <a:custGeom>
              <a:avLst/>
              <a:gdLst/>
              <a:ahLst/>
              <a:cxnLst/>
              <a:rect l="l" t="t" r="r" b="b"/>
              <a:pathLst>
                <a:path w="2603" h="4833" extrusionOk="0">
                  <a:moveTo>
                    <a:pt x="234" y="0"/>
                  </a:moveTo>
                  <a:cubicBezTo>
                    <a:pt x="0" y="1702"/>
                    <a:pt x="34" y="3236"/>
                    <a:pt x="100" y="4303"/>
                  </a:cubicBezTo>
                  <a:cubicBezTo>
                    <a:pt x="140" y="4691"/>
                    <a:pt x="234" y="4832"/>
                    <a:pt x="345" y="4832"/>
                  </a:cubicBezTo>
                  <a:cubicBezTo>
                    <a:pt x="510" y="4832"/>
                    <a:pt x="714" y="4517"/>
                    <a:pt x="834" y="4237"/>
                  </a:cubicBezTo>
                  <a:cubicBezTo>
                    <a:pt x="1268" y="2869"/>
                    <a:pt x="1902" y="1535"/>
                    <a:pt x="2602" y="401"/>
                  </a:cubicBezTo>
                  <a:cubicBezTo>
                    <a:pt x="2469" y="367"/>
                    <a:pt x="2335" y="334"/>
                    <a:pt x="2202" y="301"/>
                  </a:cubicBezTo>
                  <a:cubicBezTo>
                    <a:pt x="1568" y="167"/>
                    <a:pt x="901" y="67"/>
                    <a:pt x="234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1"/>
            <p:cNvSpPr/>
            <p:nvPr/>
          </p:nvSpPr>
          <p:spPr>
            <a:xfrm>
              <a:off x="5942750" y="394050"/>
              <a:ext cx="71750" cy="153500"/>
            </a:xfrm>
            <a:custGeom>
              <a:avLst/>
              <a:gdLst/>
              <a:ahLst/>
              <a:cxnLst/>
              <a:rect l="l" t="t" r="r" b="b"/>
              <a:pathLst>
                <a:path w="2870" h="6140" extrusionOk="0">
                  <a:moveTo>
                    <a:pt x="1502" y="1"/>
                  </a:moveTo>
                  <a:cubicBezTo>
                    <a:pt x="1002" y="1"/>
                    <a:pt x="501" y="1"/>
                    <a:pt x="1" y="34"/>
                  </a:cubicBezTo>
                  <a:cubicBezTo>
                    <a:pt x="168" y="2336"/>
                    <a:pt x="801" y="4404"/>
                    <a:pt x="1268" y="5705"/>
                  </a:cubicBezTo>
                  <a:cubicBezTo>
                    <a:pt x="1409" y="6020"/>
                    <a:pt x="1528" y="6139"/>
                    <a:pt x="1628" y="6139"/>
                  </a:cubicBezTo>
                  <a:cubicBezTo>
                    <a:pt x="1812" y="6139"/>
                    <a:pt x="1926" y="5730"/>
                    <a:pt x="1969" y="5405"/>
                  </a:cubicBezTo>
                  <a:cubicBezTo>
                    <a:pt x="1969" y="3503"/>
                    <a:pt x="2369" y="1635"/>
                    <a:pt x="2870" y="34"/>
                  </a:cubicBezTo>
                  <a:cubicBezTo>
                    <a:pt x="2403" y="1"/>
                    <a:pt x="1969" y="1"/>
                    <a:pt x="1502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61"/>
            <p:cNvSpPr/>
            <p:nvPr/>
          </p:nvSpPr>
          <p:spPr>
            <a:xfrm>
              <a:off x="5833525" y="399900"/>
              <a:ext cx="64225" cy="120825"/>
            </a:xfrm>
            <a:custGeom>
              <a:avLst/>
              <a:gdLst/>
              <a:ahLst/>
              <a:cxnLst/>
              <a:rect l="l" t="t" r="r" b="b"/>
              <a:pathLst>
                <a:path w="2569" h="4833" extrusionOk="0">
                  <a:moveTo>
                    <a:pt x="2335" y="0"/>
                  </a:moveTo>
                  <a:cubicBezTo>
                    <a:pt x="1701" y="67"/>
                    <a:pt x="1068" y="167"/>
                    <a:pt x="467" y="301"/>
                  </a:cubicBezTo>
                  <a:cubicBezTo>
                    <a:pt x="300" y="334"/>
                    <a:pt x="167" y="367"/>
                    <a:pt x="0" y="401"/>
                  </a:cubicBezTo>
                  <a:cubicBezTo>
                    <a:pt x="701" y="1568"/>
                    <a:pt x="1334" y="2869"/>
                    <a:pt x="1735" y="4237"/>
                  </a:cubicBezTo>
                  <a:cubicBezTo>
                    <a:pt x="1855" y="4517"/>
                    <a:pt x="2070" y="4832"/>
                    <a:pt x="2246" y="4832"/>
                  </a:cubicBezTo>
                  <a:cubicBezTo>
                    <a:pt x="2363" y="4832"/>
                    <a:pt x="2462" y="4691"/>
                    <a:pt x="2502" y="4303"/>
                  </a:cubicBezTo>
                  <a:cubicBezTo>
                    <a:pt x="2569" y="3236"/>
                    <a:pt x="2569" y="1702"/>
                    <a:pt x="2335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61"/>
            <p:cNvSpPr/>
            <p:nvPr/>
          </p:nvSpPr>
          <p:spPr>
            <a:xfrm>
              <a:off x="5535800" y="2270400"/>
              <a:ext cx="69725" cy="68525"/>
            </a:xfrm>
            <a:custGeom>
              <a:avLst/>
              <a:gdLst/>
              <a:ahLst/>
              <a:cxnLst/>
              <a:rect l="l" t="t" r="r" b="b"/>
              <a:pathLst>
                <a:path w="2789" h="2741" extrusionOk="0">
                  <a:moveTo>
                    <a:pt x="501" y="1"/>
                  </a:moveTo>
                  <a:cubicBezTo>
                    <a:pt x="301" y="701"/>
                    <a:pt x="134" y="1402"/>
                    <a:pt x="1" y="2102"/>
                  </a:cubicBezTo>
                  <a:cubicBezTo>
                    <a:pt x="701" y="2369"/>
                    <a:pt x="1368" y="2569"/>
                    <a:pt x="1902" y="2702"/>
                  </a:cubicBezTo>
                  <a:cubicBezTo>
                    <a:pt x="2034" y="2729"/>
                    <a:pt x="2141" y="2741"/>
                    <a:pt x="2226" y="2741"/>
                  </a:cubicBezTo>
                  <a:cubicBezTo>
                    <a:pt x="2789" y="2741"/>
                    <a:pt x="2416" y="2225"/>
                    <a:pt x="2069" y="1935"/>
                  </a:cubicBezTo>
                  <a:cubicBezTo>
                    <a:pt x="1435" y="1335"/>
                    <a:pt x="935" y="701"/>
                    <a:pt x="50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1"/>
            <p:cNvSpPr/>
            <p:nvPr/>
          </p:nvSpPr>
          <p:spPr>
            <a:xfrm>
              <a:off x="5819825" y="2475025"/>
              <a:ext cx="73750" cy="43075"/>
            </a:xfrm>
            <a:custGeom>
              <a:avLst/>
              <a:gdLst/>
              <a:ahLst/>
              <a:cxnLst/>
              <a:rect l="l" t="t" r="r" b="b"/>
              <a:pathLst>
                <a:path w="2950" h="1723" extrusionOk="0">
                  <a:moveTo>
                    <a:pt x="812" y="1"/>
                  </a:moveTo>
                  <a:cubicBezTo>
                    <a:pt x="379" y="1"/>
                    <a:pt x="0" y="142"/>
                    <a:pt x="648" y="655"/>
                  </a:cubicBezTo>
                  <a:cubicBezTo>
                    <a:pt x="1082" y="955"/>
                    <a:pt x="1649" y="1322"/>
                    <a:pt x="2283" y="1723"/>
                  </a:cubicBezTo>
                  <a:cubicBezTo>
                    <a:pt x="2616" y="1156"/>
                    <a:pt x="2816" y="555"/>
                    <a:pt x="2950" y="55"/>
                  </a:cubicBezTo>
                  <a:lnTo>
                    <a:pt x="2950" y="55"/>
                  </a:lnTo>
                  <a:cubicBezTo>
                    <a:pt x="2721" y="80"/>
                    <a:pt x="2491" y="91"/>
                    <a:pt x="2260" y="91"/>
                  </a:cubicBezTo>
                  <a:cubicBezTo>
                    <a:pt x="1886" y="91"/>
                    <a:pt x="1507" y="63"/>
                    <a:pt x="1115" y="21"/>
                  </a:cubicBezTo>
                  <a:cubicBezTo>
                    <a:pt x="1020" y="9"/>
                    <a:pt x="915" y="1"/>
                    <a:pt x="812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61"/>
            <p:cNvSpPr/>
            <p:nvPr/>
          </p:nvSpPr>
          <p:spPr>
            <a:xfrm>
              <a:off x="6063675" y="2456600"/>
              <a:ext cx="79125" cy="51500"/>
            </a:xfrm>
            <a:custGeom>
              <a:avLst/>
              <a:gdLst/>
              <a:ahLst/>
              <a:cxnLst/>
              <a:rect l="l" t="t" r="r" b="b"/>
              <a:pathLst>
                <a:path w="3165" h="2060" extrusionOk="0">
                  <a:moveTo>
                    <a:pt x="2514" y="1"/>
                  </a:moveTo>
                  <a:cubicBezTo>
                    <a:pt x="2371" y="1"/>
                    <a:pt x="2212" y="22"/>
                    <a:pt x="2069" y="58"/>
                  </a:cubicBezTo>
                  <a:cubicBezTo>
                    <a:pt x="1368" y="158"/>
                    <a:pt x="701" y="191"/>
                    <a:pt x="1" y="191"/>
                  </a:cubicBezTo>
                  <a:cubicBezTo>
                    <a:pt x="67" y="658"/>
                    <a:pt x="234" y="1359"/>
                    <a:pt x="568" y="2059"/>
                  </a:cubicBezTo>
                  <a:cubicBezTo>
                    <a:pt x="1368" y="1559"/>
                    <a:pt x="2069" y="1059"/>
                    <a:pt x="2603" y="625"/>
                  </a:cubicBezTo>
                  <a:cubicBezTo>
                    <a:pt x="3164" y="161"/>
                    <a:pt x="2903" y="1"/>
                    <a:pt x="2514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61"/>
            <p:cNvSpPr/>
            <p:nvPr/>
          </p:nvSpPr>
          <p:spPr>
            <a:xfrm>
              <a:off x="6334700" y="2279575"/>
              <a:ext cx="92600" cy="64225"/>
            </a:xfrm>
            <a:custGeom>
              <a:avLst/>
              <a:gdLst/>
              <a:ahLst/>
              <a:cxnLst/>
              <a:rect l="l" t="t" r="r" b="b"/>
              <a:pathLst>
                <a:path w="3704" h="2569" extrusionOk="0">
                  <a:moveTo>
                    <a:pt x="3203" y="0"/>
                  </a:moveTo>
                  <a:cubicBezTo>
                    <a:pt x="2569" y="668"/>
                    <a:pt x="1835" y="1268"/>
                    <a:pt x="1002" y="1768"/>
                  </a:cubicBezTo>
                  <a:lnTo>
                    <a:pt x="1035" y="1768"/>
                  </a:lnTo>
                  <a:cubicBezTo>
                    <a:pt x="568" y="2035"/>
                    <a:pt x="1" y="2569"/>
                    <a:pt x="1035" y="2569"/>
                  </a:cubicBezTo>
                  <a:cubicBezTo>
                    <a:pt x="1735" y="2536"/>
                    <a:pt x="2669" y="2436"/>
                    <a:pt x="3703" y="2269"/>
                  </a:cubicBezTo>
                  <a:cubicBezTo>
                    <a:pt x="3570" y="1502"/>
                    <a:pt x="3403" y="734"/>
                    <a:pt x="3203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1"/>
            <p:cNvSpPr/>
            <p:nvPr/>
          </p:nvSpPr>
          <p:spPr>
            <a:xfrm>
              <a:off x="5474925" y="1508200"/>
              <a:ext cx="142625" cy="84125"/>
            </a:xfrm>
            <a:custGeom>
              <a:avLst/>
              <a:gdLst/>
              <a:ahLst/>
              <a:cxnLst/>
              <a:rect l="l" t="t" r="r" b="b"/>
              <a:pathLst>
                <a:path w="5705" h="3365" extrusionOk="0">
                  <a:moveTo>
                    <a:pt x="1235" y="0"/>
                  </a:moveTo>
                  <a:cubicBezTo>
                    <a:pt x="768" y="1001"/>
                    <a:pt x="367" y="2035"/>
                    <a:pt x="1" y="3069"/>
                  </a:cubicBezTo>
                  <a:cubicBezTo>
                    <a:pt x="1337" y="3288"/>
                    <a:pt x="2584" y="3365"/>
                    <a:pt x="3614" y="3365"/>
                  </a:cubicBezTo>
                  <a:cubicBezTo>
                    <a:pt x="3999" y="3365"/>
                    <a:pt x="4353" y="3354"/>
                    <a:pt x="4671" y="3336"/>
                  </a:cubicBezTo>
                  <a:cubicBezTo>
                    <a:pt x="5705" y="3236"/>
                    <a:pt x="5104" y="2769"/>
                    <a:pt x="4604" y="2535"/>
                  </a:cubicBezTo>
                  <a:cubicBezTo>
                    <a:pt x="3270" y="1901"/>
                    <a:pt x="2135" y="967"/>
                    <a:pt x="1235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61"/>
            <p:cNvSpPr/>
            <p:nvPr/>
          </p:nvSpPr>
          <p:spPr>
            <a:xfrm>
              <a:off x="5314800" y="1034525"/>
              <a:ext cx="104275" cy="63725"/>
            </a:xfrm>
            <a:custGeom>
              <a:avLst/>
              <a:gdLst/>
              <a:ahLst/>
              <a:cxnLst/>
              <a:rect l="l" t="t" r="r" b="b"/>
              <a:pathLst>
                <a:path w="4171" h="2549" extrusionOk="0">
                  <a:moveTo>
                    <a:pt x="568" y="0"/>
                  </a:moveTo>
                  <a:cubicBezTo>
                    <a:pt x="368" y="801"/>
                    <a:pt x="168" y="1635"/>
                    <a:pt x="1" y="2469"/>
                  </a:cubicBezTo>
                  <a:cubicBezTo>
                    <a:pt x="680" y="2524"/>
                    <a:pt x="1319" y="2548"/>
                    <a:pt x="1896" y="2548"/>
                  </a:cubicBezTo>
                  <a:cubicBezTo>
                    <a:pt x="2366" y="2548"/>
                    <a:pt x="2795" y="2532"/>
                    <a:pt x="3170" y="2502"/>
                  </a:cubicBezTo>
                  <a:cubicBezTo>
                    <a:pt x="4171" y="2435"/>
                    <a:pt x="3570" y="1935"/>
                    <a:pt x="3103" y="1735"/>
                  </a:cubicBezTo>
                  <a:cubicBezTo>
                    <a:pt x="2136" y="1268"/>
                    <a:pt x="1302" y="667"/>
                    <a:pt x="568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61"/>
            <p:cNvSpPr/>
            <p:nvPr/>
          </p:nvSpPr>
          <p:spPr>
            <a:xfrm>
              <a:off x="5303125" y="1129975"/>
              <a:ext cx="171625" cy="100550"/>
            </a:xfrm>
            <a:custGeom>
              <a:avLst/>
              <a:gdLst/>
              <a:ahLst/>
              <a:cxnLst/>
              <a:rect l="l" t="t" r="r" b="b"/>
              <a:pathLst>
                <a:path w="6865" h="4022" extrusionOk="0">
                  <a:moveTo>
                    <a:pt x="6356" y="1"/>
                  </a:moveTo>
                  <a:cubicBezTo>
                    <a:pt x="6186" y="1"/>
                    <a:pt x="5978" y="39"/>
                    <a:pt x="5805" y="85"/>
                  </a:cubicBezTo>
                  <a:cubicBezTo>
                    <a:pt x="4839" y="363"/>
                    <a:pt x="3865" y="473"/>
                    <a:pt x="2931" y="473"/>
                  </a:cubicBezTo>
                  <a:cubicBezTo>
                    <a:pt x="1961" y="473"/>
                    <a:pt x="1033" y="355"/>
                    <a:pt x="201" y="185"/>
                  </a:cubicBezTo>
                  <a:cubicBezTo>
                    <a:pt x="134" y="452"/>
                    <a:pt x="101" y="685"/>
                    <a:pt x="68" y="952"/>
                  </a:cubicBezTo>
                  <a:cubicBezTo>
                    <a:pt x="1" y="1553"/>
                    <a:pt x="101" y="2420"/>
                    <a:pt x="1068" y="3287"/>
                  </a:cubicBezTo>
                  <a:cubicBezTo>
                    <a:pt x="1102" y="3321"/>
                    <a:pt x="1135" y="3354"/>
                    <a:pt x="1168" y="3387"/>
                  </a:cubicBezTo>
                  <a:cubicBezTo>
                    <a:pt x="1168" y="3421"/>
                    <a:pt x="1202" y="3421"/>
                    <a:pt x="1235" y="3421"/>
                  </a:cubicBezTo>
                  <a:cubicBezTo>
                    <a:pt x="1435" y="3621"/>
                    <a:pt x="1669" y="3821"/>
                    <a:pt x="1902" y="4021"/>
                  </a:cubicBezTo>
                  <a:cubicBezTo>
                    <a:pt x="3870" y="2920"/>
                    <a:pt x="5405" y="1586"/>
                    <a:pt x="6406" y="619"/>
                  </a:cubicBezTo>
                  <a:cubicBezTo>
                    <a:pt x="6864" y="138"/>
                    <a:pt x="6679" y="1"/>
                    <a:pt x="6356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61"/>
            <p:cNvSpPr/>
            <p:nvPr/>
          </p:nvSpPr>
          <p:spPr>
            <a:xfrm>
              <a:off x="5388200" y="1205525"/>
              <a:ext cx="83225" cy="88375"/>
            </a:xfrm>
            <a:custGeom>
              <a:avLst/>
              <a:gdLst/>
              <a:ahLst/>
              <a:cxnLst/>
              <a:rect l="l" t="t" r="r" b="b"/>
              <a:pathLst>
                <a:path w="3329" h="3535" extrusionOk="0">
                  <a:moveTo>
                    <a:pt x="3088" y="1"/>
                  </a:moveTo>
                  <a:cubicBezTo>
                    <a:pt x="2908" y="1"/>
                    <a:pt x="2630" y="204"/>
                    <a:pt x="2435" y="399"/>
                  </a:cubicBezTo>
                  <a:cubicBezTo>
                    <a:pt x="1702" y="1133"/>
                    <a:pt x="868" y="1700"/>
                    <a:pt x="0" y="2133"/>
                  </a:cubicBezTo>
                  <a:cubicBezTo>
                    <a:pt x="601" y="2567"/>
                    <a:pt x="1301" y="3067"/>
                    <a:pt x="2035" y="3534"/>
                  </a:cubicBezTo>
                  <a:cubicBezTo>
                    <a:pt x="2569" y="2433"/>
                    <a:pt x="2936" y="1399"/>
                    <a:pt x="3203" y="632"/>
                  </a:cubicBezTo>
                  <a:cubicBezTo>
                    <a:pt x="3328" y="161"/>
                    <a:pt x="3247" y="1"/>
                    <a:pt x="3088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61"/>
            <p:cNvSpPr/>
            <p:nvPr/>
          </p:nvSpPr>
          <p:spPr>
            <a:xfrm>
              <a:off x="6540700" y="1034525"/>
              <a:ext cx="105075" cy="63725"/>
            </a:xfrm>
            <a:custGeom>
              <a:avLst/>
              <a:gdLst/>
              <a:ahLst/>
              <a:cxnLst/>
              <a:rect l="l" t="t" r="r" b="b"/>
              <a:pathLst>
                <a:path w="4203" h="2549" extrusionOk="0">
                  <a:moveTo>
                    <a:pt x="3636" y="0"/>
                  </a:moveTo>
                  <a:cubicBezTo>
                    <a:pt x="2902" y="667"/>
                    <a:pt x="2068" y="1268"/>
                    <a:pt x="1101" y="1735"/>
                  </a:cubicBezTo>
                  <a:cubicBezTo>
                    <a:pt x="634" y="1935"/>
                    <a:pt x="0" y="2435"/>
                    <a:pt x="1034" y="2502"/>
                  </a:cubicBezTo>
                  <a:cubicBezTo>
                    <a:pt x="1409" y="2532"/>
                    <a:pt x="1838" y="2548"/>
                    <a:pt x="2308" y="2548"/>
                  </a:cubicBezTo>
                  <a:cubicBezTo>
                    <a:pt x="2885" y="2548"/>
                    <a:pt x="3524" y="2524"/>
                    <a:pt x="4203" y="2469"/>
                  </a:cubicBezTo>
                  <a:cubicBezTo>
                    <a:pt x="4036" y="1635"/>
                    <a:pt x="3836" y="801"/>
                    <a:pt x="3636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61"/>
            <p:cNvSpPr/>
            <p:nvPr/>
          </p:nvSpPr>
          <p:spPr>
            <a:xfrm>
              <a:off x="6485850" y="1129975"/>
              <a:ext cx="170775" cy="100550"/>
            </a:xfrm>
            <a:custGeom>
              <a:avLst/>
              <a:gdLst/>
              <a:ahLst/>
              <a:cxnLst/>
              <a:rect l="l" t="t" r="r" b="b"/>
              <a:pathLst>
                <a:path w="6831" h="4022" extrusionOk="0">
                  <a:moveTo>
                    <a:pt x="484" y="1"/>
                  </a:moveTo>
                  <a:cubicBezTo>
                    <a:pt x="171" y="1"/>
                    <a:pt x="1" y="138"/>
                    <a:pt x="459" y="619"/>
                  </a:cubicBezTo>
                  <a:cubicBezTo>
                    <a:pt x="1427" y="1586"/>
                    <a:pt x="2995" y="2920"/>
                    <a:pt x="4963" y="4021"/>
                  </a:cubicBezTo>
                  <a:cubicBezTo>
                    <a:pt x="5196" y="3821"/>
                    <a:pt x="5430" y="3621"/>
                    <a:pt x="5630" y="3421"/>
                  </a:cubicBezTo>
                  <a:cubicBezTo>
                    <a:pt x="5663" y="3421"/>
                    <a:pt x="5663" y="3421"/>
                    <a:pt x="5697" y="3387"/>
                  </a:cubicBezTo>
                  <a:cubicBezTo>
                    <a:pt x="5730" y="3354"/>
                    <a:pt x="5763" y="3321"/>
                    <a:pt x="5797" y="3287"/>
                  </a:cubicBezTo>
                  <a:cubicBezTo>
                    <a:pt x="6731" y="2420"/>
                    <a:pt x="6831" y="1553"/>
                    <a:pt x="6797" y="952"/>
                  </a:cubicBezTo>
                  <a:cubicBezTo>
                    <a:pt x="6764" y="685"/>
                    <a:pt x="6697" y="452"/>
                    <a:pt x="6664" y="185"/>
                  </a:cubicBezTo>
                  <a:cubicBezTo>
                    <a:pt x="5832" y="355"/>
                    <a:pt x="4904" y="473"/>
                    <a:pt x="3930" y="473"/>
                  </a:cubicBezTo>
                  <a:cubicBezTo>
                    <a:pt x="2991" y="473"/>
                    <a:pt x="2009" y="363"/>
                    <a:pt x="1027" y="85"/>
                  </a:cubicBezTo>
                  <a:cubicBezTo>
                    <a:pt x="854" y="39"/>
                    <a:pt x="649" y="1"/>
                    <a:pt x="484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61"/>
            <p:cNvSpPr/>
            <p:nvPr/>
          </p:nvSpPr>
          <p:spPr>
            <a:xfrm>
              <a:off x="6489175" y="1205525"/>
              <a:ext cx="83225" cy="88375"/>
            </a:xfrm>
            <a:custGeom>
              <a:avLst/>
              <a:gdLst/>
              <a:ahLst/>
              <a:cxnLst/>
              <a:rect l="l" t="t" r="r" b="b"/>
              <a:pathLst>
                <a:path w="3329" h="3535" extrusionOk="0">
                  <a:moveTo>
                    <a:pt x="226" y="1"/>
                  </a:moveTo>
                  <a:cubicBezTo>
                    <a:pt x="75" y="1"/>
                    <a:pt x="1" y="161"/>
                    <a:pt x="126" y="632"/>
                  </a:cubicBezTo>
                  <a:cubicBezTo>
                    <a:pt x="360" y="1399"/>
                    <a:pt x="760" y="2433"/>
                    <a:pt x="1294" y="3534"/>
                  </a:cubicBezTo>
                  <a:cubicBezTo>
                    <a:pt x="2028" y="3067"/>
                    <a:pt x="2728" y="2567"/>
                    <a:pt x="3329" y="2133"/>
                  </a:cubicBezTo>
                  <a:cubicBezTo>
                    <a:pt x="2461" y="1700"/>
                    <a:pt x="1627" y="1133"/>
                    <a:pt x="860" y="399"/>
                  </a:cubicBezTo>
                  <a:cubicBezTo>
                    <a:pt x="666" y="204"/>
                    <a:pt x="397" y="1"/>
                    <a:pt x="226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61"/>
            <p:cNvSpPr/>
            <p:nvPr/>
          </p:nvSpPr>
          <p:spPr>
            <a:xfrm>
              <a:off x="6211275" y="953625"/>
              <a:ext cx="173500" cy="79250"/>
            </a:xfrm>
            <a:custGeom>
              <a:avLst/>
              <a:gdLst/>
              <a:ahLst/>
              <a:cxnLst/>
              <a:rect l="l" t="t" r="r" b="b"/>
              <a:pathLst>
                <a:path w="6940" h="3170" extrusionOk="0">
                  <a:moveTo>
                    <a:pt x="3470" y="0"/>
                  </a:moveTo>
                  <a:cubicBezTo>
                    <a:pt x="1569" y="0"/>
                    <a:pt x="1" y="734"/>
                    <a:pt x="1" y="1602"/>
                  </a:cubicBezTo>
                  <a:cubicBezTo>
                    <a:pt x="1" y="2469"/>
                    <a:pt x="1569" y="3169"/>
                    <a:pt x="3470" y="3169"/>
                  </a:cubicBezTo>
                  <a:cubicBezTo>
                    <a:pt x="5371" y="3169"/>
                    <a:pt x="6939" y="2469"/>
                    <a:pt x="6939" y="1602"/>
                  </a:cubicBezTo>
                  <a:cubicBezTo>
                    <a:pt x="6939" y="734"/>
                    <a:pt x="5371" y="0"/>
                    <a:pt x="3470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61"/>
            <p:cNvSpPr/>
            <p:nvPr/>
          </p:nvSpPr>
          <p:spPr>
            <a:xfrm>
              <a:off x="5574175" y="953625"/>
              <a:ext cx="172625" cy="79250"/>
            </a:xfrm>
            <a:custGeom>
              <a:avLst/>
              <a:gdLst/>
              <a:ahLst/>
              <a:cxnLst/>
              <a:rect l="l" t="t" r="r" b="b"/>
              <a:pathLst>
                <a:path w="6905" h="3170" extrusionOk="0">
                  <a:moveTo>
                    <a:pt x="3469" y="0"/>
                  </a:moveTo>
                  <a:cubicBezTo>
                    <a:pt x="1568" y="0"/>
                    <a:pt x="0" y="734"/>
                    <a:pt x="0" y="1602"/>
                  </a:cubicBezTo>
                  <a:cubicBezTo>
                    <a:pt x="0" y="2469"/>
                    <a:pt x="1568" y="3169"/>
                    <a:pt x="3469" y="3169"/>
                  </a:cubicBezTo>
                  <a:cubicBezTo>
                    <a:pt x="5371" y="3169"/>
                    <a:pt x="6905" y="2469"/>
                    <a:pt x="6905" y="1602"/>
                  </a:cubicBezTo>
                  <a:cubicBezTo>
                    <a:pt x="6905" y="734"/>
                    <a:pt x="5371" y="0"/>
                    <a:pt x="3469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61"/>
            <p:cNvSpPr/>
            <p:nvPr/>
          </p:nvSpPr>
          <p:spPr>
            <a:xfrm>
              <a:off x="6171250" y="792675"/>
              <a:ext cx="136800" cy="97600"/>
            </a:xfrm>
            <a:custGeom>
              <a:avLst/>
              <a:gdLst/>
              <a:ahLst/>
              <a:cxnLst/>
              <a:rect l="l" t="t" r="r" b="b"/>
              <a:pathLst>
                <a:path w="5472" h="3904" extrusionOk="0">
                  <a:moveTo>
                    <a:pt x="2736" y="1"/>
                  </a:moveTo>
                  <a:cubicBezTo>
                    <a:pt x="1235" y="1"/>
                    <a:pt x="1" y="1568"/>
                    <a:pt x="1" y="3503"/>
                  </a:cubicBezTo>
                  <a:cubicBezTo>
                    <a:pt x="1" y="3737"/>
                    <a:pt x="201" y="3903"/>
                    <a:pt x="401" y="3903"/>
                  </a:cubicBezTo>
                  <a:cubicBezTo>
                    <a:pt x="635" y="3903"/>
                    <a:pt x="801" y="3737"/>
                    <a:pt x="801" y="3503"/>
                  </a:cubicBezTo>
                  <a:cubicBezTo>
                    <a:pt x="801" y="2002"/>
                    <a:pt x="1669" y="801"/>
                    <a:pt x="2736" y="801"/>
                  </a:cubicBezTo>
                  <a:cubicBezTo>
                    <a:pt x="3804" y="801"/>
                    <a:pt x="4671" y="2002"/>
                    <a:pt x="4671" y="3503"/>
                  </a:cubicBezTo>
                  <a:cubicBezTo>
                    <a:pt x="4671" y="3737"/>
                    <a:pt x="4838" y="3903"/>
                    <a:pt x="5071" y="3903"/>
                  </a:cubicBezTo>
                  <a:cubicBezTo>
                    <a:pt x="5305" y="3903"/>
                    <a:pt x="5471" y="3737"/>
                    <a:pt x="5471" y="3503"/>
                  </a:cubicBezTo>
                  <a:cubicBezTo>
                    <a:pt x="5471" y="1568"/>
                    <a:pt x="4237" y="1"/>
                    <a:pt x="2736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61"/>
            <p:cNvSpPr/>
            <p:nvPr/>
          </p:nvSpPr>
          <p:spPr>
            <a:xfrm>
              <a:off x="5652550" y="792675"/>
              <a:ext cx="135950" cy="97600"/>
            </a:xfrm>
            <a:custGeom>
              <a:avLst/>
              <a:gdLst/>
              <a:ahLst/>
              <a:cxnLst/>
              <a:rect l="l" t="t" r="r" b="b"/>
              <a:pathLst>
                <a:path w="5438" h="3904" extrusionOk="0">
                  <a:moveTo>
                    <a:pt x="2703" y="1"/>
                  </a:moveTo>
                  <a:cubicBezTo>
                    <a:pt x="1201" y="1"/>
                    <a:pt x="1" y="1568"/>
                    <a:pt x="1" y="3503"/>
                  </a:cubicBezTo>
                  <a:cubicBezTo>
                    <a:pt x="1" y="3737"/>
                    <a:pt x="167" y="3903"/>
                    <a:pt x="401" y="3903"/>
                  </a:cubicBezTo>
                  <a:cubicBezTo>
                    <a:pt x="601" y="3903"/>
                    <a:pt x="801" y="3737"/>
                    <a:pt x="801" y="3503"/>
                  </a:cubicBezTo>
                  <a:cubicBezTo>
                    <a:pt x="801" y="2002"/>
                    <a:pt x="1668" y="801"/>
                    <a:pt x="2703" y="801"/>
                  </a:cubicBezTo>
                  <a:cubicBezTo>
                    <a:pt x="3770" y="801"/>
                    <a:pt x="4637" y="2002"/>
                    <a:pt x="4637" y="3503"/>
                  </a:cubicBezTo>
                  <a:cubicBezTo>
                    <a:pt x="4637" y="3737"/>
                    <a:pt x="4837" y="3903"/>
                    <a:pt x="5038" y="3903"/>
                  </a:cubicBezTo>
                  <a:cubicBezTo>
                    <a:pt x="5271" y="3903"/>
                    <a:pt x="5438" y="3737"/>
                    <a:pt x="5438" y="3503"/>
                  </a:cubicBezTo>
                  <a:cubicBezTo>
                    <a:pt x="5438" y="1568"/>
                    <a:pt x="4237" y="1"/>
                    <a:pt x="2703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61"/>
            <p:cNvSpPr/>
            <p:nvPr/>
          </p:nvSpPr>
          <p:spPr>
            <a:xfrm>
              <a:off x="5970275" y="1140425"/>
              <a:ext cx="20050" cy="179325"/>
            </a:xfrm>
            <a:custGeom>
              <a:avLst/>
              <a:gdLst/>
              <a:ahLst/>
              <a:cxnLst/>
              <a:rect l="l" t="t" r="r" b="b"/>
              <a:pathLst>
                <a:path w="802" h="7173" extrusionOk="0">
                  <a:moveTo>
                    <a:pt x="401" y="1"/>
                  </a:moveTo>
                  <a:cubicBezTo>
                    <a:pt x="167" y="1"/>
                    <a:pt x="1" y="167"/>
                    <a:pt x="1" y="401"/>
                  </a:cubicBezTo>
                  <a:lnTo>
                    <a:pt x="1" y="6772"/>
                  </a:lnTo>
                  <a:cubicBezTo>
                    <a:pt x="1" y="7006"/>
                    <a:pt x="167" y="7172"/>
                    <a:pt x="401" y="7172"/>
                  </a:cubicBezTo>
                  <a:cubicBezTo>
                    <a:pt x="601" y="7172"/>
                    <a:pt x="801" y="7006"/>
                    <a:pt x="801" y="6772"/>
                  </a:cubicBezTo>
                  <a:lnTo>
                    <a:pt x="801" y="401"/>
                  </a:lnTo>
                  <a:cubicBezTo>
                    <a:pt x="801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61"/>
            <p:cNvSpPr/>
            <p:nvPr/>
          </p:nvSpPr>
          <p:spPr>
            <a:xfrm>
              <a:off x="5900225" y="1242050"/>
              <a:ext cx="160150" cy="77700"/>
            </a:xfrm>
            <a:custGeom>
              <a:avLst/>
              <a:gdLst/>
              <a:ahLst/>
              <a:cxnLst/>
              <a:rect l="l" t="t" r="r" b="b"/>
              <a:pathLst>
                <a:path w="6406" h="3108" extrusionOk="0">
                  <a:moveTo>
                    <a:pt x="5968" y="0"/>
                  </a:moveTo>
                  <a:cubicBezTo>
                    <a:pt x="5766" y="0"/>
                    <a:pt x="5601" y="129"/>
                    <a:pt x="5571" y="339"/>
                  </a:cubicBezTo>
                  <a:cubicBezTo>
                    <a:pt x="5371" y="1473"/>
                    <a:pt x="4370" y="2307"/>
                    <a:pt x="3203" y="2307"/>
                  </a:cubicBezTo>
                  <a:cubicBezTo>
                    <a:pt x="2069" y="2307"/>
                    <a:pt x="1068" y="1506"/>
                    <a:pt x="835" y="372"/>
                  </a:cubicBezTo>
                  <a:cubicBezTo>
                    <a:pt x="805" y="193"/>
                    <a:pt x="614" y="67"/>
                    <a:pt x="430" y="67"/>
                  </a:cubicBezTo>
                  <a:cubicBezTo>
                    <a:pt x="409" y="67"/>
                    <a:pt x="388" y="68"/>
                    <a:pt x="368" y="72"/>
                  </a:cubicBezTo>
                  <a:cubicBezTo>
                    <a:pt x="134" y="105"/>
                    <a:pt x="1" y="339"/>
                    <a:pt x="34" y="539"/>
                  </a:cubicBezTo>
                  <a:cubicBezTo>
                    <a:pt x="334" y="2040"/>
                    <a:pt x="1669" y="3107"/>
                    <a:pt x="3203" y="3107"/>
                  </a:cubicBezTo>
                  <a:cubicBezTo>
                    <a:pt x="4771" y="3107"/>
                    <a:pt x="6105" y="2007"/>
                    <a:pt x="6372" y="472"/>
                  </a:cubicBezTo>
                  <a:cubicBezTo>
                    <a:pt x="6405" y="239"/>
                    <a:pt x="6272" y="38"/>
                    <a:pt x="6038" y="5"/>
                  </a:cubicBezTo>
                  <a:cubicBezTo>
                    <a:pt x="6015" y="2"/>
                    <a:pt x="5991" y="0"/>
                    <a:pt x="5968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61"/>
            <p:cNvSpPr/>
            <p:nvPr/>
          </p:nvSpPr>
          <p:spPr>
            <a:xfrm>
              <a:off x="5434900" y="1718350"/>
              <a:ext cx="110100" cy="66725"/>
            </a:xfrm>
            <a:custGeom>
              <a:avLst/>
              <a:gdLst/>
              <a:ahLst/>
              <a:cxnLst/>
              <a:rect l="l" t="t" r="r" b="b"/>
              <a:pathLst>
                <a:path w="4404" h="2669" extrusionOk="0">
                  <a:moveTo>
                    <a:pt x="267" y="0"/>
                  </a:moveTo>
                  <a:cubicBezTo>
                    <a:pt x="134" y="867"/>
                    <a:pt x="34" y="1768"/>
                    <a:pt x="0" y="2669"/>
                  </a:cubicBezTo>
                  <a:cubicBezTo>
                    <a:pt x="1335" y="2669"/>
                    <a:pt x="2502" y="2535"/>
                    <a:pt x="3403" y="2402"/>
                  </a:cubicBezTo>
                  <a:cubicBezTo>
                    <a:pt x="4404" y="2202"/>
                    <a:pt x="3736" y="1768"/>
                    <a:pt x="3236" y="1635"/>
                  </a:cubicBezTo>
                  <a:cubicBezTo>
                    <a:pt x="2135" y="1234"/>
                    <a:pt x="1135" y="634"/>
                    <a:pt x="267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61"/>
            <p:cNvSpPr/>
            <p:nvPr/>
          </p:nvSpPr>
          <p:spPr>
            <a:xfrm>
              <a:off x="5440725" y="1930150"/>
              <a:ext cx="131950" cy="78425"/>
            </a:xfrm>
            <a:custGeom>
              <a:avLst/>
              <a:gdLst/>
              <a:ahLst/>
              <a:cxnLst/>
              <a:rect l="l" t="t" r="r" b="b"/>
              <a:pathLst>
                <a:path w="5278" h="3137" extrusionOk="0">
                  <a:moveTo>
                    <a:pt x="1" y="1"/>
                  </a:moveTo>
                  <a:lnTo>
                    <a:pt x="1" y="1"/>
                  </a:lnTo>
                  <a:cubicBezTo>
                    <a:pt x="168" y="1068"/>
                    <a:pt x="401" y="2102"/>
                    <a:pt x="701" y="3136"/>
                  </a:cubicBezTo>
                  <a:cubicBezTo>
                    <a:pt x="2303" y="2536"/>
                    <a:pt x="3637" y="1802"/>
                    <a:pt x="4571" y="1235"/>
                  </a:cubicBezTo>
                  <a:cubicBezTo>
                    <a:pt x="5277" y="755"/>
                    <a:pt x="4835" y="585"/>
                    <a:pt x="4359" y="585"/>
                  </a:cubicBezTo>
                  <a:cubicBezTo>
                    <a:pt x="4273" y="585"/>
                    <a:pt x="4186" y="591"/>
                    <a:pt x="4104" y="601"/>
                  </a:cubicBezTo>
                  <a:cubicBezTo>
                    <a:pt x="3952" y="608"/>
                    <a:pt x="3802" y="611"/>
                    <a:pt x="3652" y="611"/>
                  </a:cubicBezTo>
                  <a:cubicBezTo>
                    <a:pt x="2349" y="611"/>
                    <a:pt x="1108" y="360"/>
                    <a:pt x="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61"/>
            <p:cNvSpPr/>
            <p:nvPr/>
          </p:nvSpPr>
          <p:spPr>
            <a:xfrm>
              <a:off x="5514950" y="2112550"/>
              <a:ext cx="74200" cy="69475"/>
            </a:xfrm>
            <a:custGeom>
              <a:avLst/>
              <a:gdLst/>
              <a:ahLst/>
              <a:cxnLst/>
              <a:rect l="l" t="t" r="r" b="b"/>
              <a:pathLst>
                <a:path w="2968" h="2779" extrusionOk="0">
                  <a:moveTo>
                    <a:pt x="2686" y="0"/>
                  </a:moveTo>
                  <a:cubicBezTo>
                    <a:pt x="2509" y="0"/>
                    <a:pt x="2239" y="118"/>
                    <a:pt x="2035" y="244"/>
                  </a:cubicBezTo>
                  <a:cubicBezTo>
                    <a:pt x="1368" y="610"/>
                    <a:pt x="701" y="877"/>
                    <a:pt x="1" y="1077"/>
                  </a:cubicBezTo>
                  <a:cubicBezTo>
                    <a:pt x="368" y="1678"/>
                    <a:pt x="735" y="2245"/>
                    <a:pt x="1168" y="2779"/>
                  </a:cubicBezTo>
                  <a:cubicBezTo>
                    <a:pt x="1802" y="1978"/>
                    <a:pt x="2336" y="1244"/>
                    <a:pt x="2703" y="610"/>
                  </a:cubicBezTo>
                  <a:cubicBezTo>
                    <a:pt x="2968" y="151"/>
                    <a:pt x="2886" y="0"/>
                    <a:pt x="2686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61"/>
            <p:cNvSpPr/>
            <p:nvPr/>
          </p:nvSpPr>
          <p:spPr>
            <a:xfrm>
              <a:off x="6362225" y="1458150"/>
              <a:ext cx="90925" cy="52575"/>
            </a:xfrm>
            <a:custGeom>
              <a:avLst/>
              <a:gdLst/>
              <a:ahLst/>
              <a:cxnLst/>
              <a:rect l="l" t="t" r="r" b="b"/>
              <a:pathLst>
                <a:path w="3637" h="2103" extrusionOk="0">
                  <a:moveTo>
                    <a:pt x="2736" y="1"/>
                  </a:moveTo>
                  <a:cubicBezTo>
                    <a:pt x="2236" y="501"/>
                    <a:pt x="1668" y="935"/>
                    <a:pt x="1001" y="1335"/>
                  </a:cubicBezTo>
                  <a:cubicBezTo>
                    <a:pt x="568" y="1568"/>
                    <a:pt x="1" y="2102"/>
                    <a:pt x="1001" y="2102"/>
                  </a:cubicBezTo>
                  <a:cubicBezTo>
                    <a:pt x="1735" y="2069"/>
                    <a:pt x="2636" y="2002"/>
                    <a:pt x="3637" y="1869"/>
                  </a:cubicBezTo>
                  <a:cubicBezTo>
                    <a:pt x="3370" y="1235"/>
                    <a:pt x="3069" y="601"/>
                    <a:pt x="2736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61"/>
            <p:cNvSpPr/>
            <p:nvPr/>
          </p:nvSpPr>
          <p:spPr>
            <a:xfrm>
              <a:off x="6390575" y="1612425"/>
              <a:ext cx="121775" cy="75250"/>
            </a:xfrm>
            <a:custGeom>
              <a:avLst/>
              <a:gdLst/>
              <a:ahLst/>
              <a:cxnLst/>
              <a:rect l="l" t="t" r="r" b="b"/>
              <a:pathLst>
                <a:path w="4871" h="3010" extrusionOk="0">
                  <a:moveTo>
                    <a:pt x="4137" y="1"/>
                  </a:moveTo>
                  <a:cubicBezTo>
                    <a:pt x="3270" y="835"/>
                    <a:pt x="2269" y="1635"/>
                    <a:pt x="1068" y="2202"/>
                  </a:cubicBezTo>
                  <a:cubicBezTo>
                    <a:pt x="601" y="2402"/>
                    <a:pt x="1" y="2903"/>
                    <a:pt x="1001" y="2969"/>
                  </a:cubicBezTo>
                  <a:cubicBezTo>
                    <a:pt x="1368" y="2994"/>
                    <a:pt x="1783" y="3009"/>
                    <a:pt x="2236" y="3009"/>
                  </a:cubicBezTo>
                  <a:cubicBezTo>
                    <a:pt x="3021" y="3009"/>
                    <a:pt x="3919" y="2963"/>
                    <a:pt x="4871" y="2836"/>
                  </a:cubicBezTo>
                  <a:cubicBezTo>
                    <a:pt x="4671" y="1869"/>
                    <a:pt x="4404" y="935"/>
                    <a:pt x="4137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61"/>
            <p:cNvSpPr/>
            <p:nvPr/>
          </p:nvSpPr>
          <p:spPr>
            <a:xfrm>
              <a:off x="6430600" y="1848425"/>
              <a:ext cx="95925" cy="57575"/>
            </a:xfrm>
            <a:custGeom>
              <a:avLst/>
              <a:gdLst/>
              <a:ahLst/>
              <a:cxnLst/>
              <a:rect l="l" t="t" r="r" b="b"/>
              <a:pathLst>
                <a:path w="3837" h="2303" extrusionOk="0">
                  <a:moveTo>
                    <a:pt x="3837" y="1"/>
                  </a:moveTo>
                  <a:lnTo>
                    <a:pt x="3837" y="1"/>
                  </a:lnTo>
                  <a:cubicBezTo>
                    <a:pt x="3036" y="201"/>
                    <a:pt x="2169" y="334"/>
                    <a:pt x="1268" y="334"/>
                  </a:cubicBezTo>
                  <a:cubicBezTo>
                    <a:pt x="735" y="334"/>
                    <a:pt x="1" y="501"/>
                    <a:pt x="868" y="1035"/>
                  </a:cubicBezTo>
                  <a:cubicBezTo>
                    <a:pt x="1602" y="1402"/>
                    <a:pt x="2569" y="1869"/>
                    <a:pt x="3670" y="2302"/>
                  </a:cubicBezTo>
                  <a:cubicBezTo>
                    <a:pt x="3770" y="1535"/>
                    <a:pt x="3837" y="768"/>
                    <a:pt x="3837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61"/>
            <p:cNvSpPr/>
            <p:nvPr/>
          </p:nvSpPr>
          <p:spPr>
            <a:xfrm>
              <a:off x="6340175" y="2048600"/>
              <a:ext cx="146325" cy="88400"/>
            </a:xfrm>
            <a:custGeom>
              <a:avLst/>
              <a:gdLst/>
              <a:ahLst/>
              <a:cxnLst/>
              <a:rect l="l" t="t" r="r" b="b"/>
              <a:pathLst>
                <a:path w="5853" h="3536" extrusionOk="0">
                  <a:moveTo>
                    <a:pt x="501" y="1"/>
                  </a:moveTo>
                  <a:cubicBezTo>
                    <a:pt x="180" y="1"/>
                    <a:pt x="1" y="152"/>
                    <a:pt x="482" y="633"/>
                  </a:cubicBezTo>
                  <a:cubicBezTo>
                    <a:pt x="1350" y="1467"/>
                    <a:pt x="2651" y="2568"/>
                    <a:pt x="4285" y="3535"/>
                  </a:cubicBezTo>
                  <a:cubicBezTo>
                    <a:pt x="4885" y="2468"/>
                    <a:pt x="5419" y="1367"/>
                    <a:pt x="5853" y="233"/>
                  </a:cubicBezTo>
                  <a:lnTo>
                    <a:pt x="5853" y="233"/>
                  </a:lnTo>
                  <a:cubicBezTo>
                    <a:pt x="5156" y="344"/>
                    <a:pt x="4414" y="417"/>
                    <a:pt x="3649" y="417"/>
                  </a:cubicBezTo>
                  <a:cubicBezTo>
                    <a:pt x="2802" y="417"/>
                    <a:pt x="1926" y="327"/>
                    <a:pt x="1049" y="100"/>
                  </a:cubicBezTo>
                  <a:cubicBezTo>
                    <a:pt x="877" y="42"/>
                    <a:pt x="670" y="1"/>
                    <a:pt x="50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61"/>
            <p:cNvSpPr/>
            <p:nvPr/>
          </p:nvSpPr>
          <p:spPr>
            <a:xfrm>
              <a:off x="6563200" y="1428125"/>
              <a:ext cx="68300" cy="104050"/>
            </a:xfrm>
            <a:custGeom>
              <a:avLst/>
              <a:gdLst/>
              <a:ahLst/>
              <a:cxnLst/>
              <a:rect l="l" t="t" r="r" b="b"/>
              <a:pathLst>
                <a:path w="2732" h="4162" extrusionOk="0">
                  <a:moveTo>
                    <a:pt x="2002" y="1"/>
                  </a:moveTo>
                  <a:cubicBezTo>
                    <a:pt x="1935" y="34"/>
                    <a:pt x="1869" y="67"/>
                    <a:pt x="1802" y="101"/>
                  </a:cubicBezTo>
                  <a:cubicBezTo>
                    <a:pt x="1268" y="334"/>
                    <a:pt x="668" y="534"/>
                    <a:pt x="1" y="701"/>
                  </a:cubicBezTo>
                  <a:cubicBezTo>
                    <a:pt x="735" y="1602"/>
                    <a:pt x="1402" y="2603"/>
                    <a:pt x="1935" y="3670"/>
                  </a:cubicBezTo>
                  <a:cubicBezTo>
                    <a:pt x="2088" y="3899"/>
                    <a:pt x="2340" y="4162"/>
                    <a:pt x="2514" y="4162"/>
                  </a:cubicBezTo>
                  <a:cubicBezTo>
                    <a:pt x="2644" y="4162"/>
                    <a:pt x="2731" y="4016"/>
                    <a:pt x="2703" y="3603"/>
                  </a:cubicBezTo>
                  <a:cubicBezTo>
                    <a:pt x="2603" y="2669"/>
                    <a:pt x="2402" y="1402"/>
                    <a:pt x="2002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61"/>
            <p:cNvSpPr/>
            <p:nvPr/>
          </p:nvSpPr>
          <p:spPr>
            <a:xfrm>
              <a:off x="6757225" y="1561400"/>
              <a:ext cx="82025" cy="106100"/>
            </a:xfrm>
            <a:custGeom>
              <a:avLst/>
              <a:gdLst/>
              <a:ahLst/>
              <a:cxnLst/>
              <a:rect l="l" t="t" r="r" b="b"/>
              <a:pathLst>
                <a:path w="3281" h="4244" extrusionOk="0">
                  <a:moveTo>
                    <a:pt x="268" y="0"/>
                  </a:moveTo>
                  <a:cubicBezTo>
                    <a:pt x="1" y="0"/>
                    <a:pt x="130" y="486"/>
                    <a:pt x="279" y="807"/>
                  </a:cubicBezTo>
                  <a:cubicBezTo>
                    <a:pt x="946" y="1908"/>
                    <a:pt x="1480" y="3109"/>
                    <a:pt x="1880" y="4243"/>
                  </a:cubicBezTo>
                  <a:cubicBezTo>
                    <a:pt x="2380" y="3710"/>
                    <a:pt x="2881" y="3142"/>
                    <a:pt x="3281" y="2542"/>
                  </a:cubicBezTo>
                  <a:cubicBezTo>
                    <a:pt x="2347" y="1541"/>
                    <a:pt x="1413" y="741"/>
                    <a:pt x="712" y="207"/>
                  </a:cubicBezTo>
                  <a:cubicBezTo>
                    <a:pt x="505" y="60"/>
                    <a:pt x="362" y="0"/>
                    <a:pt x="268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61"/>
            <p:cNvSpPr/>
            <p:nvPr/>
          </p:nvSpPr>
          <p:spPr>
            <a:xfrm>
              <a:off x="5258950" y="1637450"/>
              <a:ext cx="50050" cy="121800"/>
            </a:xfrm>
            <a:custGeom>
              <a:avLst/>
              <a:gdLst/>
              <a:ahLst/>
              <a:cxnLst/>
              <a:rect l="l" t="t" r="r" b="b"/>
              <a:pathLst>
                <a:path w="2002" h="4872" extrusionOk="0">
                  <a:moveTo>
                    <a:pt x="2001" y="0"/>
                  </a:moveTo>
                  <a:cubicBezTo>
                    <a:pt x="1935" y="100"/>
                    <a:pt x="1835" y="167"/>
                    <a:pt x="1735" y="267"/>
                  </a:cubicBezTo>
                  <a:cubicBezTo>
                    <a:pt x="1134" y="768"/>
                    <a:pt x="567" y="1268"/>
                    <a:pt x="0" y="1802"/>
                  </a:cubicBezTo>
                  <a:cubicBezTo>
                    <a:pt x="234" y="2836"/>
                    <a:pt x="567" y="3736"/>
                    <a:pt x="834" y="4437"/>
                  </a:cubicBezTo>
                  <a:cubicBezTo>
                    <a:pt x="963" y="4752"/>
                    <a:pt x="1079" y="4871"/>
                    <a:pt x="1177" y="4871"/>
                  </a:cubicBezTo>
                  <a:cubicBezTo>
                    <a:pt x="1359" y="4871"/>
                    <a:pt x="1479" y="4462"/>
                    <a:pt x="1501" y="4137"/>
                  </a:cubicBezTo>
                  <a:cubicBezTo>
                    <a:pt x="1501" y="2702"/>
                    <a:pt x="1701" y="1301"/>
                    <a:pt x="2001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1"/>
            <p:cNvSpPr/>
            <p:nvPr/>
          </p:nvSpPr>
          <p:spPr>
            <a:xfrm>
              <a:off x="5341500" y="1869225"/>
              <a:ext cx="48400" cy="97650"/>
            </a:xfrm>
            <a:custGeom>
              <a:avLst/>
              <a:gdLst/>
              <a:ahLst/>
              <a:cxnLst/>
              <a:rect l="l" t="t" r="r" b="b"/>
              <a:pathLst>
                <a:path w="1936" h="3906" extrusionOk="0">
                  <a:moveTo>
                    <a:pt x="949" y="1"/>
                  </a:moveTo>
                  <a:cubicBezTo>
                    <a:pt x="775" y="1"/>
                    <a:pt x="631" y="386"/>
                    <a:pt x="567" y="703"/>
                  </a:cubicBezTo>
                  <a:cubicBezTo>
                    <a:pt x="501" y="1804"/>
                    <a:pt x="267" y="2871"/>
                    <a:pt x="0" y="3906"/>
                  </a:cubicBezTo>
                  <a:cubicBezTo>
                    <a:pt x="668" y="3805"/>
                    <a:pt x="1301" y="3639"/>
                    <a:pt x="1935" y="3405"/>
                  </a:cubicBezTo>
                  <a:cubicBezTo>
                    <a:pt x="1768" y="2238"/>
                    <a:pt x="1501" y="1237"/>
                    <a:pt x="1268" y="470"/>
                  </a:cubicBezTo>
                  <a:cubicBezTo>
                    <a:pt x="1158" y="128"/>
                    <a:pt x="1049" y="1"/>
                    <a:pt x="949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4" name="Google Shape;3184;p61"/>
          <p:cNvGrpSpPr/>
          <p:nvPr/>
        </p:nvGrpSpPr>
        <p:grpSpPr>
          <a:xfrm>
            <a:off x="722374" y="2749075"/>
            <a:ext cx="1252425" cy="1658668"/>
            <a:chOff x="2951450" y="2865150"/>
            <a:chExt cx="1951425" cy="2584400"/>
          </a:xfrm>
        </p:grpSpPr>
        <p:sp>
          <p:nvSpPr>
            <p:cNvPr id="3185" name="Google Shape;3185;p61"/>
            <p:cNvSpPr/>
            <p:nvPr/>
          </p:nvSpPr>
          <p:spPr>
            <a:xfrm>
              <a:off x="3120750" y="4179275"/>
              <a:ext cx="601275" cy="654950"/>
            </a:xfrm>
            <a:custGeom>
              <a:avLst/>
              <a:gdLst/>
              <a:ahLst/>
              <a:cxnLst/>
              <a:rect l="l" t="t" r="r" b="b"/>
              <a:pathLst>
                <a:path w="24051" h="26198" extrusionOk="0">
                  <a:moveTo>
                    <a:pt x="21082" y="0"/>
                  </a:moveTo>
                  <a:cubicBezTo>
                    <a:pt x="20048" y="901"/>
                    <a:pt x="18981" y="1768"/>
                    <a:pt x="17946" y="2669"/>
                  </a:cubicBezTo>
                  <a:lnTo>
                    <a:pt x="16712" y="2235"/>
                  </a:lnTo>
                  <a:cubicBezTo>
                    <a:pt x="16712" y="2235"/>
                    <a:pt x="14044" y="5871"/>
                    <a:pt x="8606" y="10608"/>
                  </a:cubicBezTo>
                  <a:cubicBezTo>
                    <a:pt x="7606" y="11475"/>
                    <a:pt x="6605" y="12342"/>
                    <a:pt x="5571" y="13176"/>
                  </a:cubicBezTo>
                  <a:cubicBezTo>
                    <a:pt x="4003" y="14544"/>
                    <a:pt x="2369" y="15945"/>
                    <a:pt x="1335" y="17780"/>
                  </a:cubicBezTo>
                  <a:cubicBezTo>
                    <a:pt x="334" y="19581"/>
                    <a:pt x="0" y="21983"/>
                    <a:pt x="1101" y="23784"/>
                  </a:cubicBezTo>
                  <a:cubicBezTo>
                    <a:pt x="2035" y="25285"/>
                    <a:pt x="3836" y="26086"/>
                    <a:pt x="5604" y="26186"/>
                  </a:cubicBezTo>
                  <a:cubicBezTo>
                    <a:pt x="5741" y="26193"/>
                    <a:pt x="5877" y="26197"/>
                    <a:pt x="6013" y="26197"/>
                  </a:cubicBezTo>
                  <a:cubicBezTo>
                    <a:pt x="7635" y="26197"/>
                    <a:pt x="9200" y="25662"/>
                    <a:pt x="10708" y="24985"/>
                  </a:cubicBezTo>
                  <a:cubicBezTo>
                    <a:pt x="16312" y="22383"/>
                    <a:pt x="20815" y="17413"/>
                    <a:pt x="22883" y="11542"/>
                  </a:cubicBezTo>
                  <a:cubicBezTo>
                    <a:pt x="24051" y="8206"/>
                    <a:pt x="22616" y="3202"/>
                    <a:pt x="21082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1"/>
            <p:cNvSpPr/>
            <p:nvPr/>
          </p:nvSpPr>
          <p:spPr>
            <a:xfrm>
              <a:off x="3372600" y="4179275"/>
              <a:ext cx="349425" cy="625475"/>
            </a:xfrm>
            <a:custGeom>
              <a:avLst/>
              <a:gdLst/>
              <a:ahLst/>
              <a:cxnLst/>
              <a:rect l="l" t="t" r="r" b="b"/>
              <a:pathLst>
                <a:path w="13977" h="25019" extrusionOk="0">
                  <a:moveTo>
                    <a:pt x="11008" y="0"/>
                  </a:moveTo>
                  <a:cubicBezTo>
                    <a:pt x="9974" y="901"/>
                    <a:pt x="8907" y="1768"/>
                    <a:pt x="7872" y="2669"/>
                  </a:cubicBezTo>
                  <a:lnTo>
                    <a:pt x="6638" y="2235"/>
                  </a:lnTo>
                  <a:cubicBezTo>
                    <a:pt x="6638" y="2235"/>
                    <a:pt x="6004" y="3102"/>
                    <a:pt x="4704" y="4537"/>
                  </a:cubicBezTo>
                  <a:cubicBezTo>
                    <a:pt x="2735" y="8073"/>
                    <a:pt x="1268" y="11842"/>
                    <a:pt x="567" y="15812"/>
                  </a:cubicBezTo>
                  <a:cubicBezTo>
                    <a:pt x="34" y="18847"/>
                    <a:pt x="0" y="21983"/>
                    <a:pt x="501" y="25018"/>
                  </a:cubicBezTo>
                  <a:cubicBezTo>
                    <a:pt x="534" y="25018"/>
                    <a:pt x="567" y="24985"/>
                    <a:pt x="634" y="24985"/>
                  </a:cubicBezTo>
                  <a:cubicBezTo>
                    <a:pt x="6238" y="22383"/>
                    <a:pt x="10741" y="17413"/>
                    <a:pt x="12809" y="11542"/>
                  </a:cubicBezTo>
                  <a:cubicBezTo>
                    <a:pt x="13977" y="8206"/>
                    <a:pt x="12542" y="3202"/>
                    <a:pt x="11008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61"/>
            <p:cNvSpPr/>
            <p:nvPr/>
          </p:nvSpPr>
          <p:spPr>
            <a:xfrm>
              <a:off x="4153975" y="4180925"/>
              <a:ext cx="599625" cy="656475"/>
            </a:xfrm>
            <a:custGeom>
              <a:avLst/>
              <a:gdLst/>
              <a:ahLst/>
              <a:cxnLst/>
              <a:rect l="l" t="t" r="r" b="b"/>
              <a:pathLst>
                <a:path w="23985" h="26259" extrusionOk="0">
                  <a:moveTo>
                    <a:pt x="3036" y="1"/>
                  </a:moveTo>
                  <a:cubicBezTo>
                    <a:pt x="1469" y="3203"/>
                    <a:pt x="1" y="8173"/>
                    <a:pt x="1168" y="11509"/>
                  </a:cubicBezTo>
                  <a:cubicBezTo>
                    <a:pt x="3203" y="17413"/>
                    <a:pt x="7673" y="22417"/>
                    <a:pt x="13277" y="25019"/>
                  </a:cubicBezTo>
                  <a:cubicBezTo>
                    <a:pt x="14792" y="25713"/>
                    <a:pt x="16427" y="26258"/>
                    <a:pt x="18096" y="26258"/>
                  </a:cubicBezTo>
                  <a:cubicBezTo>
                    <a:pt x="18191" y="26258"/>
                    <a:pt x="18286" y="26257"/>
                    <a:pt x="18381" y="26253"/>
                  </a:cubicBezTo>
                  <a:cubicBezTo>
                    <a:pt x="20115" y="26186"/>
                    <a:pt x="21916" y="25386"/>
                    <a:pt x="22884" y="23851"/>
                  </a:cubicBezTo>
                  <a:cubicBezTo>
                    <a:pt x="23985" y="22083"/>
                    <a:pt x="23684" y="19682"/>
                    <a:pt x="22684" y="17847"/>
                  </a:cubicBezTo>
                  <a:cubicBezTo>
                    <a:pt x="21650" y="16012"/>
                    <a:pt x="20048" y="14611"/>
                    <a:pt x="18447" y="13244"/>
                  </a:cubicBezTo>
                  <a:cubicBezTo>
                    <a:pt x="17447" y="12410"/>
                    <a:pt x="16446" y="11542"/>
                    <a:pt x="15445" y="10675"/>
                  </a:cubicBezTo>
                  <a:cubicBezTo>
                    <a:pt x="10041" y="5905"/>
                    <a:pt x="7373" y="2269"/>
                    <a:pt x="7373" y="2269"/>
                  </a:cubicBezTo>
                  <a:lnTo>
                    <a:pt x="6139" y="2669"/>
                  </a:lnTo>
                  <a:cubicBezTo>
                    <a:pt x="5104" y="1802"/>
                    <a:pt x="4070" y="902"/>
                    <a:pt x="3036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61"/>
            <p:cNvSpPr/>
            <p:nvPr/>
          </p:nvSpPr>
          <p:spPr>
            <a:xfrm>
              <a:off x="4153975" y="4180925"/>
              <a:ext cx="347775" cy="627150"/>
            </a:xfrm>
            <a:custGeom>
              <a:avLst/>
              <a:gdLst/>
              <a:ahLst/>
              <a:cxnLst/>
              <a:rect l="l" t="t" r="r" b="b"/>
              <a:pathLst>
                <a:path w="13911" h="25086" extrusionOk="0">
                  <a:moveTo>
                    <a:pt x="3036" y="1"/>
                  </a:moveTo>
                  <a:cubicBezTo>
                    <a:pt x="1469" y="3203"/>
                    <a:pt x="1" y="8173"/>
                    <a:pt x="1168" y="11509"/>
                  </a:cubicBezTo>
                  <a:cubicBezTo>
                    <a:pt x="3203" y="17413"/>
                    <a:pt x="7673" y="22417"/>
                    <a:pt x="13277" y="25019"/>
                  </a:cubicBezTo>
                  <a:cubicBezTo>
                    <a:pt x="13310" y="25052"/>
                    <a:pt x="13344" y="25052"/>
                    <a:pt x="13377" y="25086"/>
                  </a:cubicBezTo>
                  <a:cubicBezTo>
                    <a:pt x="13911" y="22050"/>
                    <a:pt x="13911" y="18881"/>
                    <a:pt x="13377" y="15846"/>
                  </a:cubicBezTo>
                  <a:cubicBezTo>
                    <a:pt x="12710" y="11876"/>
                    <a:pt x="11242" y="8107"/>
                    <a:pt x="9307" y="4571"/>
                  </a:cubicBezTo>
                  <a:cubicBezTo>
                    <a:pt x="8040" y="3136"/>
                    <a:pt x="7373" y="2269"/>
                    <a:pt x="7373" y="2269"/>
                  </a:cubicBezTo>
                  <a:lnTo>
                    <a:pt x="6139" y="2669"/>
                  </a:lnTo>
                  <a:cubicBezTo>
                    <a:pt x="5104" y="1802"/>
                    <a:pt x="4070" y="902"/>
                    <a:pt x="3036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61"/>
            <p:cNvSpPr/>
            <p:nvPr/>
          </p:nvSpPr>
          <p:spPr>
            <a:xfrm>
              <a:off x="3478500" y="4964000"/>
              <a:ext cx="381125" cy="484300"/>
            </a:xfrm>
            <a:custGeom>
              <a:avLst/>
              <a:gdLst/>
              <a:ahLst/>
              <a:cxnLst/>
              <a:rect l="l" t="t" r="r" b="b"/>
              <a:pathLst>
                <a:path w="15245" h="19372" extrusionOk="0">
                  <a:moveTo>
                    <a:pt x="3336" y="0"/>
                  </a:moveTo>
                  <a:cubicBezTo>
                    <a:pt x="3336" y="0"/>
                    <a:pt x="1" y="7973"/>
                    <a:pt x="1" y="13310"/>
                  </a:cubicBezTo>
                  <a:cubicBezTo>
                    <a:pt x="1" y="16412"/>
                    <a:pt x="2202" y="17913"/>
                    <a:pt x="3003" y="18347"/>
                  </a:cubicBezTo>
                  <a:cubicBezTo>
                    <a:pt x="4534" y="19066"/>
                    <a:pt x="6191" y="19371"/>
                    <a:pt x="7772" y="19371"/>
                  </a:cubicBezTo>
                  <a:cubicBezTo>
                    <a:pt x="9636" y="19371"/>
                    <a:pt x="11392" y="18948"/>
                    <a:pt x="12710" y="18280"/>
                  </a:cubicBezTo>
                  <a:cubicBezTo>
                    <a:pt x="14544" y="17213"/>
                    <a:pt x="14911" y="14911"/>
                    <a:pt x="14978" y="14210"/>
                  </a:cubicBezTo>
                  <a:cubicBezTo>
                    <a:pt x="15245" y="10141"/>
                    <a:pt x="13977" y="4103"/>
                    <a:pt x="13977" y="4103"/>
                  </a:cubicBezTo>
                  <a:lnTo>
                    <a:pt x="3336" y="0"/>
                  </a:ln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61"/>
            <p:cNvSpPr/>
            <p:nvPr/>
          </p:nvSpPr>
          <p:spPr>
            <a:xfrm>
              <a:off x="3515200" y="4964000"/>
              <a:ext cx="337750" cy="294400"/>
            </a:xfrm>
            <a:custGeom>
              <a:avLst/>
              <a:gdLst/>
              <a:ahLst/>
              <a:cxnLst/>
              <a:rect l="l" t="t" r="r" b="b"/>
              <a:pathLst>
                <a:path w="13510" h="11776" extrusionOk="0">
                  <a:moveTo>
                    <a:pt x="1868" y="0"/>
                  </a:moveTo>
                  <a:cubicBezTo>
                    <a:pt x="1868" y="0"/>
                    <a:pt x="901" y="2335"/>
                    <a:pt x="0" y="5337"/>
                  </a:cubicBezTo>
                  <a:cubicBezTo>
                    <a:pt x="2869" y="8740"/>
                    <a:pt x="7406" y="11142"/>
                    <a:pt x="13510" y="11775"/>
                  </a:cubicBezTo>
                  <a:cubicBezTo>
                    <a:pt x="13343" y="8106"/>
                    <a:pt x="12509" y="4103"/>
                    <a:pt x="12509" y="4103"/>
                  </a:cubicBezTo>
                  <a:lnTo>
                    <a:pt x="1868" y="0"/>
                  </a:ln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61"/>
            <p:cNvSpPr/>
            <p:nvPr/>
          </p:nvSpPr>
          <p:spPr>
            <a:xfrm>
              <a:off x="4012225" y="4965675"/>
              <a:ext cx="381125" cy="483875"/>
            </a:xfrm>
            <a:custGeom>
              <a:avLst/>
              <a:gdLst/>
              <a:ahLst/>
              <a:cxnLst/>
              <a:rect l="l" t="t" r="r" b="b"/>
              <a:pathLst>
                <a:path w="15245" h="19355" extrusionOk="0">
                  <a:moveTo>
                    <a:pt x="11975" y="0"/>
                  </a:moveTo>
                  <a:lnTo>
                    <a:pt x="1301" y="4036"/>
                  </a:lnTo>
                  <a:cubicBezTo>
                    <a:pt x="1301" y="4036"/>
                    <a:pt x="0" y="10107"/>
                    <a:pt x="267" y="14143"/>
                  </a:cubicBezTo>
                  <a:cubicBezTo>
                    <a:pt x="300" y="14877"/>
                    <a:pt x="667" y="17179"/>
                    <a:pt x="2502" y="18246"/>
                  </a:cubicBezTo>
                  <a:cubicBezTo>
                    <a:pt x="3819" y="18932"/>
                    <a:pt x="5576" y="19354"/>
                    <a:pt x="7440" y="19354"/>
                  </a:cubicBezTo>
                  <a:cubicBezTo>
                    <a:pt x="9021" y="19354"/>
                    <a:pt x="10678" y="19051"/>
                    <a:pt x="12209" y="18347"/>
                  </a:cubicBezTo>
                  <a:cubicBezTo>
                    <a:pt x="13009" y="17946"/>
                    <a:pt x="15211" y="16445"/>
                    <a:pt x="15244" y="13343"/>
                  </a:cubicBezTo>
                  <a:cubicBezTo>
                    <a:pt x="15244" y="8006"/>
                    <a:pt x="11975" y="0"/>
                    <a:pt x="11975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61"/>
            <p:cNvSpPr/>
            <p:nvPr/>
          </p:nvSpPr>
          <p:spPr>
            <a:xfrm>
              <a:off x="4018875" y="4965675"/>
              <a:ext cx="338600" cy="293550"/>
            </a:xfrm>
            <a:custGeom>
              <a:avLst/>
              <a:gdLst/>
              <a:ahLst/>
              <a:cxnLst/>
              <a:rect l="l" t="t" r="r" b="b"/>
              <a:pathLst>
                <a:path w="13544" h="11742" extrusionOk="0">
                  <a:moveTo>
                    <a:pt x="11709" y="0"/>
                  </a:moveTo>
                  <a:lnTo>
                    <a:pt x="1035" y="4036"/>
                  </a:lnTo>
                  <a:cubicBezTo>
                    <a:pt x="1035" y="4036"/>
                    <a:pt x="168" y="8072"/>
                    <a:pt x="1" y="11742"/>
                  </a:cubicBezTo>
                  <a:cubicBezTo>
                    <a:pt x="6105" y="11108"/>
                    <a:pt x="10675" y="8740"/>
                    <a:pt x="13544" y="5371"/>
                  </a:cubicBezTo>
                  <a:cubicBezTo>
                    <a:pt x="12677" y="2368"/>
                    <a:pt x="11709" y="0"/>
                    <a:pt x="11709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61"/>
            <p:cNvSpPr/>
            <p:nvPr/>
          </p:nvSpPr>
          <p:spPr>
            <a:xfrm>
              <a:off x="3371750" y="4109225"/>
              <a:ext cx="1130850" cy="1123325"/>
            </a:xfrm>
            <a:custGeom>
              <a:avLst/>
              <a:gdLst/>
              <a:ahLst/>
              <a:cxnLst/>
              <a:rect l="l" t="t" r="r" b="b"/>
              <a:pathLst>
                <a:path w="45234" h="44933" extrusionOk="0">
                  <a:moveTo>
                    <a:pt x="22684" y="0"/>
                  </a:moveTo>
                  <a:lnTo>
                    <a:pt x="9808" y="567"/>
                  </a:lnTo>
                  <a:cubicBezTo>
                    <a:pt x="5672" y="5871"/>
                    <a:pt x="2336" y="11975"/>
                    <a:pt x="1168" y="18614"/>
                  </a:cubicBezTo>
                  <a:cubicBezTo>
                    <a:pt x="1" y="25252"/>
                    <a:pt x="1202" y="32457"/>
                    <a:pt x="5305" y="37794"/>
                  </a:cubicBezTo>
                  <a:cubicBezTo>
                    <a:pt x="8640" y="42064"/>
                    <a:pt x="14478" y="44899"/>
                    <a:pt x="22584" y="44932"/>
                  </a:cubicBezTo>
                  <a:cubicBezTo>
                    <a:pt x="30656" y="44932"/>
                    <a:pt x="36527" y="42130"/>
                    <a:pt x="39863" y="37894"/>
                  </a:cubicBezTo>
                  <a:cubicBezTo>
                    <a:pt x="43999" y="32557"/>
                    <a:pt x="45233" y="25352"/>
                    <a:pt x="44099" y="18714"/>
                  </a:cubicBezTo>
                  <a:cubicBezTo>
                    <a:pt x="42998" y="12075"/>
                    <a:pt x="39662" y="5971"/>
                    <a:pt x="35560" y="634"/>
                  </a:cubicBezTo>
                  <a:lnTo>
                    <a:pt x="22684" y="0"/>
                  </a:ln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61"/>
            <p:cNvSpPr/>
            <p:nvPr/>
          </p:nvSpPr>
          <p:spPr>
            <a:xfrm>
              <a:off x="3440150" y="4179275"/>
              <a:ext cx="993025" cy="785575"/>
            </a:xfrm>
            <a:custGeom>
              <a:avLst/>
              <a:gdLst/>
              <a:ahLst/>
              <a:cxnLst/>
              <a:rect l="l" t="t" r="r" b="b"/>
              <a:pathLst>
                <a:path w="39721" h="31423" extrusionOk="0">
                  <a:moveTo>
                    <a:pt x="7772" y="0"/>
                  </a:moveTo>
                  <a:cubicBezTo>
                    <a:pt x="7772" y="0"/>
                    <a:pt x="0" y="31356"/>
                    <a:pt x="19848" y="31423"/>
                  </a:cubicBezTo>
                  <a:cubicBezTo>
                    <a:pt x="19858" y="31423"/>
                    <a:pt x="19869" y="31423"/>
                    <a:pt x="19879" y="31423"/>
                  </a:cubicBezTo>
                  <a:cubicBezTo>
                    <a:pt x="39720" y="31423"/>
                    <a:pt x="32123" y="67"/>
                    <a:pt x="32123" y="67"/>
                  </a:cubicBezTo>
                  <a:lnTo>
                    <a:pt x="77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61"/>
            <p:cNvSpPr/>
            <p:nvPr/>
          </p:nvSpPr>
          <p:spPr>
            <a:xfrm>
              <a:off x="3440975" y="4109225"/>
              <a:ext cx="984050" cy="518500"/>
            </a:xfrm>
            <a:custGeom>
              <a:avLst/>
              <a:gdLst/>
              <a:ahLst/>
              <a:cxnLst/>
              <a:rect l="l" t="t" r="r" b="b"/>
              <a:pathLst>
                <a:path w="39362" h="20740" extrusionOk="0">
                  <a:moveTo>
                    <a:pt x="19915" y="0"/>
                  </a:moveTo>
                  <a:lnTo>
                    <a:pt x="7039" y="567"/>
                  </a:lnTo>
                  <a:cubicBezTo>
                    <a:pt x="4137" y="4303"/>
                    <a:pt x="1635" y="8406"/>
                    <a:pt x="0" y="12809"/>
                  </a:cubicBezTo>
                  <a:cubicBezTo>
                    <a:pt x="1201" y="12643"/>
                    <a:pt x="2402" y="12509"/>
                    <a:pt x="3603" y="12476"/>
                  </a:cubicBezTo>
                  <a:cubicBezTo>
                    <a:pt x="6505" y="12476"/>
                    <a:pt x="9674" y="13410"/>
                    <a:pt x="11242" y="15878"/>
                  </a:cubicBezTo>
                  <a:cubicBezTo>
                    <a:pt x="13143" y="18826"/>
                    <a:pt x="16806" y="20740"/>
                    <a:pt x="20324" y="20740"/>
                  </a:cubicBezTo>
                  <a:cubicBezTo>
                    <a:pt x="21743" y="20740"/>
                    <a:pt x="23138" y="20428"/>
                    <a:pt x="24385" y="19748"/>
                  </a:cubicBezTo>
                  <a:cubicBezTo>
                    <a:pt x="27320" y="18113"/>
                    <a:pt x="29188" y="14944"/>
                    <a:pt x="32157" y="13310"/>
                  </a:cubicBezTo>
                  <a:cubicBezTo>
                    <a:pt x="34325" y="12142"/>
                    <a:pt x="36860" y="11875"/>
                    <a:pt x="39362" y="11809"/>
                  </a:cubicBezTo>
                  <a:cubicBezTo>
                    <a:pt x="37727" y="7806"/>
                    <a:pt x="35426" y="4070"/>
                    <a:pt x="32791" y="634"/>
                  </a:cubicBezTo>
                  <a:lnTo>
                    <a:pt x="19915" y="0"/>
                  </a:lnTo>
                  <a:close/>
                </a:path>
              </a:pathLst>
            </a:custGeom>
            <a:solidFill>
              <a:srgbClr val="EFB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61"/>
            <p:cNvSpPr/>
            <p:nvPr/>
          </p:nvSpPr>
          <p:spPr>
            <a:xfrm>
              <a:off x="3309225" y="3260275"/>
              <a:ext cx="1260075" cy="1037450"/>
            </a:xfrm>
            <a:custGeom>
              <a:avLst/>
              <a:gdLst/>
              <a:ahLst/>
              <a:cxnLst/>
              <a:rect l="l" t="t" r="r" b="b"/>
              <a:pathLst>
                <a:path w="50403" h="41498" extrusionOk="0">
                  <a:moveTo>
                    <a:pt x="25285" y="1"/>
                  </a:moveTo>
                  <a:cubicBezTo>
                    <a:pt x="23450" y="1"/>
                    <a:pt x="21615" y="201"/>
                    <a:pt x="19881" y="534"/>
                  </a:cubicBezTo>
                  <a:cubicBezTo>
                    <a:pt x="11942" y="2135"/>
                    <a:pt x="7038" y="8040"/>
                    <a:pt x="5804" y="9574"/>
                  </a:cubicBezTo>
                  <a:cubicBezTo>
                    <a:pt x="5237" y="10341"/>
                    <a:pt x="4803" y="11008"/>
                    <a:pt x="4470" y="11542"/>
                  </a:cubicBezTo>
                  <a:cubicBezTo>
                    <a:pt x="1768" y="16212"/>
                    <a:pt x="33" y="21349"/>
                    <a:pt x="33" y="26119"/>
                  </a:cubicBezTo>
                  <a:cubicBezTo>
                    <a:pt x="0" y="29188"/>
                    <a:pt x="701" y="31623"/>
                    <a:pt x="1868" y="33591"/>
                  </a:cubicBezTo>
                  <a:cubicBezTo>
                    <a:pt x="3736" y="36627"/>
                    <a:pt x="9607" y="41464"/>
                    <a:pt x="25151" y="41497"/>
                  </a:cubicBezTo>
                  <a:cubicBezTo>
                    <a:pt x="25206" y="41497"/>
                    <a:pt x="25260" y="41497"/>
                    <a:pt x="25314" y="41497"/>
                  </a:cubicBezTo>
                  <a:cubicBezTo>
                    <a:pt x="40770" y="41497"/>
                    <a:pt x="46607" y="36750"/>
                    <a:pt x="48501" y="33725"/>
                  </a:cubicBezTo>
                  <a:cubicBezTo>
                    <a:pt x="49669" y="31757"/>
                    <a:pt x="50403" y="29288"/>
                    <a:pt x="50403" y="26253"/>
                  </a:cubicBezTo>
                  <a:cubicBezTo>
                    <a:pt x="50403" y="21483"/>
                    <a:pt x="48701" y="16346"/>
                    <a:pt x="46033" y="11642"/>
                  </a:cubicBezTo>
                  <a:cubicBezTo>
                    <a:pt x="45699" y="11108"/>
                    <a:pt x="45232" y="10441"/>
                    <a:pt x="44699" y="9674"/>
                  </a:cubicBezTo>
                  <a:cubicBezTo>
                    <a:pt x="43464" y="8106"/>
                    <a:pt x="38561" y="2202"/>
                    <a:pt x="30655" y="568"/>
                  </a:cubicBezTo>
                  <a:cubicBezTo>
                    <a:pt x="28921" y="201"/>
                    <a:pt x="27119" y="1"/>
                    <a:pt x="25285" y="1"/>
                  </a:cubicBezTo>
                  <a:close/>
                </a:path>
              </a:pathLst>
            </a:custGeom>
            <a:solidFill>
              <a:srgbClr val="B37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61"/>
            <p:cNvSpPr/>
            <p:nvPr/>
          </p:nvSpPr>
          <p:spPr>
            <a:xfrm>
              <a:off x="3309225" y="3260275"/>
              <a:ext cx="1260075" cy="1037450"/>
            </a:xfrm>
            <a:custGeom>
              <a:avLst/>
              <a:gdLst/>
              <a:ahLst/>
              <a:cxnLst/>
              <a:rect l="l" t="t" r="r" b="b"/>
              <a:pathLst>
                <a:path w="50403" h="41498" extrusionOk="0">
                  <a:moveTo>
                    <a:pt x="25285" y="1"/>
                  </a:moveTo>
                  <a:cubicBezTo>
                    <a:pt x="23450" y="1"/>
                    <a:pt x="21615" y="201"/>
                    <a:pt x="19881" y="534"/>
                  </a:cubicBezTo>
                  <a:cubicBezTo>
                    <a:pt x="11942" y="2135"/>
                    <a:pt x="7038" y="8040"/>
                    <a:pt x="5804" y="9574"/>
                  </a:cubicBezTo>
                  <a:cubicBezTo>
                    <a:pt x="5237" y="10341"/>
                    <a:pt x="4803" y="11008"/>
                    <a:pt x="4470" y="11542"/>
                  </a:cubicBezTo>
                  <a:cubicBezTo>
                    <a:pt x="1768" y="16212"/>
                    <a:pt x="33" y="21349"/>
                    <a:pt x="33" y="26119"/>
                  </a:cubicBezTo>
                  <a:cubicBezTo>
                    <a:pt x="0" y="29188"/>
                    <a:pt x="701" y="31623"/>
                    <a:pt x="1868" y="33591"/>
                  </a:cubicBezTo>
                  <a:cubicBezTo>
                    <a:pt x="3736" y="36627"/>
                    <a:pt x="9607" y="41464"/>
                    <a:pt x="25151" y="41497"/>
                  </a:cubicBezTo>
                  <a:cubicBezTo>
                    <a:pt x="25206" y="41497"/>
                    <a:pt x="25260" y="41497"/>
                    <a:pt x="25314" y="41497"/>
                  </a:cubicBezTo>
                  <a:cubicBezTo>
                    <a:pt x="40770" y="41497"/>
                    <a:pt x="46607" y="36750"/>
                    <a:pt x="48501" y="33725"/>
                  </a:cubicBezTo>
                  <a:cubicBezTo>
                    <a:pt x="49669" y="31757"/>
                    <a:pt x="50403" y="29288"/>
                    <a:pt x="50403" y="26253"/>
                  </a:cubicBezTo>
                  <a:cubicBezTo>
                    <a:pt x="50403" y="21483"/>
                    <a:pt x="48701" y="16346"/>
                    <a:pt x="46033" y="11642"/>
                  </a:cubicBezTo>
                  <a:cubicBezTo>
                    <a:pt x="45699" y="11108"/>
                    <a:pt x="45232" y="10441"/>
                    <a:pt x="44699" y="9674"/>
                  </a:cubicBezTo>
                  <a:cubicBezTo>
                    <a:pt x="43464" y="8106"/>
                    <a:pt x="38561" y="2202"/>
                    <a:pt x="30655" y="568"/>
                  </a:cubicBezTo>
                  <a:cubicBezTo>
                    <a:pt x="28921" y="201"/>
                    <a:pt x="27119" y="1"/>
                    <a:pt x="25285" y="1"/>
                  </a:cubicBezTo>
                  <a:close/>
                </a:path>
              </a:pathLst>
            </a:custGeom>
            <a:solidFill>
              <a:srgbClr val="FCC0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61"/>
            <p:cNvSpPr/>
            <p:nvPr/>
          </p:nvSpPr>
          <p:spPr>
            <a:xfrm>
              <a:off x="4153975" y="4180925"/>
              <a:ext cx="338600" cy="302750"/>
            </a:xfrm>
            <a:custGeom>
              <a:avLst/>
              <a:gdLst/>
              <a:ahLst/>
              <a:cxnLst/>
              <a:rect l="l" t="t" r="r" b="b"/>
              <a:pathLst>
                <a:path w="13544" h="12110" extrusionOk="0">
                  <a:moveTo>
                    <a:pt x="3036" y="1"/>
                  </a:moveTo>
                  <a:cubicBezTo>
                    <a:pt x="1469" y="3203"/>
                    <a:pt x="1" y="8173"/>
                    <a:pt x="1168" y="11509"/>
                  </a:cubicBezTo>
                  <a:cubicBezTo>
                    <a:pt x="1235" y="11709"/>
                    <a:pt x="1302" y="11909"/>
                    <a:pt x="1368" y="12110"/>
                  </a:cubicBezTo>
                  <a:cubicBezTo>
                    <a:pt x="2069" y="11476"/>
                    <a:pt x="2803" y="10909"/>
                    <a:pt x="3637" y="10442"/>
                  </a:cubicBezTo>
                  <a:cubicBezTo>
                    <a:pt x="6272" y="9007"/>
                    <a:pt x="9441" y="8941"/>
                    <a:pt x="12443" y="8941"/>
                  </a:cubicBezTo>
                  <a:lnTo>
                    <a:pt x="13544" y="8941"/>
                  </a:lnTo>
                  <a:cubicBezTo>
                    <a:pt x="9408" y="5038"/>
                    <a:pt x="7373" y="2269"/>
                    <a:pt x="7373" y="2269"/>
                  </a:cubicBezTo>
                  <a:lnTo>
                    <a:pt x="6139" y="2669"/>
                  </a:lnTo>
                  <a:cubicBezTo>
                    <a:pt x="5104" y="1802"/>
                    <a:pt x="4070" y="902"/>
                    <a:pt x="3036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61"/>
            <p:cNvSpPr/>
            <p:nvPr/>
          </p:nvSpPr>
          <p:spPr>
            <a:xfrm>
              <a:off x="3338400" y="4235150"/>
              <a:ext cx="275225" cy="207675"/>
            </a:xfrm>
            <a:custGeom>
              <a:avLst/>
              <a:gdLst/>
              <a:ahLst/>
              <a:cxnLst/>
              <a:rect l="l" t="t" r="r" b="b"/>
              <a:pathLst>
                <a:path w="11009" h="8307" extrusionOk="0">
                  <a:moveTo>
                    <a:pt x="8006" y="0"/>
                  </a:moveTo>
                  <a:cubicBezTo>
                    <a:pt x="7539" y="767"/>
                    <a:pt x="7039" y="1334"/>
                    <a:pt x="6505" y="1801"/>
                  </a:cubicBezTo>
                  <a:cubicBezTo>
                    <a:pt x="5204" y="3302"/>
                    <a:pt x="3036" y="5637"/>
                    <a:pt x="1" y="8306"/>
                  </a:cubicBezTo>
                  <a:cubicBezTo>
                    <a:pt x="2569" y="8073"/>
                    <a:pt x="5104" y="7472"/>
                    <a:pt x="7706" y="7439"/>
                  </a:cubicBezTo>
                  <a:cubicBezTo>
                    <a:pt x="8373" y="7439"/>
                    <a:pt x="9074" y="7505"/>
                    <a:pt x="9774" y="7606"/>
                  </a:cubicBezTo>
                  <a:lnTo>
                    <a:pt x="11008" y="5838"/>
                  </a:lnTo>
                  <a:lnTo>
                    <a:pt x="8006" y="0"/>
                  </a:ln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61"/>
            <p:cNvSpPr/>
            <p:nvPr/>
          </p:nvSpPr>
          <p:spPr>
            <a:xfrm>
              <a:off x="3598575" y="4179275"/>
              <a:ext cx="678850" cy="448450"/>
            </a:xfrm>
            <a:custGeom>
              <a:avLst/>
              <a:gdLst/>
              <a:ahLst/>
              <a:cxnLst/>
              <a:rect l="l" t="t" r="r" b="b"/>
              <a:pathLst>
                <a:path w="27154" h="17938" extrusionOk="0">
                  <a:moveTo>
                    <a:pt x="1435" y="0"/>
                  </a:moveTo>
                  <a:cubicBezTo>
                    <a:pt x="1435" y="0"/>
                    <a:pt x="335" y="4437"/>
                    <a:pt x="1" y="9974"/>
                  </a:cubicBezTo>
                  <a:cubicBezTo>
                    <a:pt x="2002" y="10408"/>
                    <a:pt x="3870" y="11375"/>
                    <a:pt x="4938" y="13076"/>
                  </a:cubicBezTo>
                  <a:cubicBezTo>
                    <a:pt x="6839" y="16024"/>
                    <a:pt x="10502" y="17938"/>
                    <a:pt x="14020" y="17938"/>
                  </a:cubicBezTo>
                  <a:cubicBezTo>
                    <a:pt x="15439" y="17938"/>
                    <a:pt x="16834" y="17626"/>
                    <a:pt x="18081" y="16946"/>
                  </a:cubicBezTo>
                  <a:cubicBezTo>
                    <a:pt x="21016" y="15311"/>
                    <a:pt x="22884" y="12142"/>
                    <a:pt x="25853" y="10508"/>
                  </a:cubicBezTo>
                  <a:cubicBezTo>
                    <a:pt x="26286" y="10308"/>
                    <a:pt x="26687" y="10107"/>
                    <a:pt x="27154" y="9941"/>
                  </a:cubicBezTo>
                  <a:cubicBezTo>
                    <a:pt x="26853" y="4470"/>
                    <a:pt x="25786" y="67"/>
                    <a:pt x="25786" y="67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EF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61"/>
            <p:cNvSpPr/>
            <p:nvPr/>
          </p:nvSpPr>
          <p:spPr>
            <a:xfrm>
              <a:off x="2951450" y="2865150"/>
              <a:ext cx="1951425" cy="1741050"/>
            </a:xfrm>
            <a:custGeom>
              <a:avLst/>
              <a:gdLst/>
              <a:ahLst/>
              <a:cxnLst/>
              <a:rect l="l" t="t" r="r" b="b"/>
              <a:pathLst>
                <a:path w="78057" h="69642" extrusionOk="0">
                  <a:moveTo>
                    <a:pt x="37222" y="0"/>
                  </a:moveTo>
                  <a:cubicBezTo>
                    <a:pt x="35115" y="0"/>
                    <a:pt x="33003" y="521"/>
                    <a:pt x="31156" y="1562"/>
                  </a:cubicBezTo>
                  <a:cubicBezTo>
                    <a:pt x="26920" y="3897"/>
                    <a:pt x="24285" y="8600"/>
                    <a:pt x="19915" y="10702"/>
                  </a:cubicBezTo>
                  <a:cubicBezTo>
                    <a:pt x="16813" y="12170"/>
                    <a:pt x="13244" y="12170"/>
                    <a:pt x="10041" y="13370"/>
                  </a:cubicBezTo>
                  <a:cubicBezTo>
                    <a:pt x="5672" y="14972"/>
                    <a:pt x="2202" y="18841"/>
                    <a:pt x="1102" y="23378"/>
                  </a:cubicBezTo>
                  <a:cubicBezTo>
                    <a:pt x="1" y="27914"/>
                    <a:pt x="1302" y="32951"/>
                    <a:pt x="4437" y="36387"/>
                  </a:cubicBezTo>
                  <a:cubicBezTo>
                    <a:pt x="6272" y="38388"/>
                    <a:pt x="7573" y="41324"/>
                    <a:pt x="7506" y="44026"/>
                  </a:cubicBezTo>
                  <a:cubicBezTo>
                    <a:pt x="7439" y="46728"/>
                    <a:pt x="6505" y="49330"/>
                    <a:pt x="6038" y="51965"/>
                  </a:cubicBezTo>
                  <a:cubicBezTo>
                    <a:pt x="5571" y="54633"/>
                    <a:pt x="5638" y="57635"/>
                    <a:pt x="7339" y="59737"/>
                  </a:cubicBezTo>
                  <a:cubicBezTo>
                    <a:pt x="9027" y="61799"/>
                    <a:pt x="11856" y="62515"/>
                    <a:pt x="14538" y="62515"/>
                  </a:cubicBezTo>
                  <a:cubicBezTo>
                    <a:pt x="14719" y="62515"/>
                    <a:pt x="14899" y="62512"/>
                    <a:pt x="15078" y="62506"/>
                  </a:cubicBezTo>
                  <a:cubicBezTo>
                    <a:pt x="17914" y="62372"/>
                    <a:pt x="20716" y="61605"/>
                    <a:pt x="23551" y="61605"/>
                  </a:cubicBezTo>
                  <a:cubicBezTo>
                    <a:pt x="23600" y="61604"/>
                    <a:pt x="23648" y="61604"/>
                    <a:pt x="23697" y="61604"/>
                  </a:cubicBezTo>
                  <a:cubicBezTo>
                    <a:pt x="26492" y="61604"/>
                    <a:pt x="29515" y="62546"/>
                    <a:pt x="31023" y="64874"/>
                  </a:cubicBezTo>
                  <a:cubicBezTo>
                    <a:pt x="32877" y="67774"/>
                    <a:pt x="36443" y="69641"/>
                    <a:pt x="39872" y="69641"/>
                  </a:cubicBezTo>
                  <a:cubicBezTo>
                    <a:pt x="41255" y="69641"/>
                    <a:pt x="42615" y="69338"/>
                    <a:pt x="43832" y="68677"/>
                  </a:cubicBezTo>
                  <a:cubicBezTo>
                    <a:pt x="46701" y="67076"/>
                    <a:pt x="48535" y="64007"/>
                    <a:pt x="51438" y="62406"/>
                  </a:cubicBezTo>
                  <a:cubicBezTo>
                    <a:pt x="54006" y="60971"/>
                    <a:pt x="57075" y="60938"/>
                    <a:pt x="60010" y="60938"/>
                  </a:cubicBezTo>
                  <a:cubicBezTo>
                    <a:pt x="62946" y="60938"/>
                    <a:pt x="66015" y="60904"/>
                    <a:pt x="68650" y="59570"/>
                  </a:cubicBezTo>
                  <a:cubicBezTo>
                    <a:pt x="71252" y="58236"/>
                    <a:pt x="73220" y="55100"/>
                    <a:pt x="72186" y="52332"/>
                  </a:cubicBezTo>
                  <a:cubicBezTo>
                    <a:pt x="71485" y="50430"/>
                    <a:pt x="71819" y="48062"/>
                    <a:pt x="73086" y="46427"/>
                  </a:cubicBezTo>
                  <a:cubicBezTo>
                    <a:pt x="73987" y="45193"/>
                    <a:pt x="75388" y="44393"/>
                    <a:pt x="76255" y="43158"/>
                  </a:cubicBezTo>
                  <a:cubicBezTo>
                    <a:pt x="78057" y="40690"/>
                    <a:pt x="77089" y="37721"/>
                    <a:pt x="74654" y="35920"/>
                  </a:cubicBezTo>
                  <a:cubicBezTo>
                    <a:pt x="72686" y="34419"/>
                    <a:pt x="72119" y="31650"/>
                    <a:pt x="72486" y="29182"/>
                  </a:cubicBezTo>
                  <a:cubicBezTo>
                    <a:pt x="72853" y="26747"/>
                    <a:pt x="73954" y="24478"/>
                    <a:pt x="74687" y="22110"/>
                  </a:cubicBezTo>
                  <a:cubicBezTo>
                    <a:pt x="75421" y="19775"/>
                    <a:pt x="75755" y="17106"/>
                    <a:pt x="74621" y="14905"/>
                  </a:cubicBezTo>
                  <a:cubicBezTo>
                    <a:pt x="73186" y="12103"/>
                    <a:pt x="69817" y="10869"/>
                    <a:pt x="66682" y="10769"/>
                  </a:cubicBezTo>
                  <a:cubicBezTo>
                    <a:pt x="66490" y="10762"/>
                    <a:pt x="66299" y="10760"/>
                    <a:pt x="66108" y="10760"/>
                  </a:cubicBezTo>
                  <a:cubicBezTo>
                    <a:pt x="63167" y="10760"/>
                    <a:pt x="60253" y="11440"/>
                    <a:pt x="57308" y="11502"/>
                  </a:cubicBezTo>
                  <a:cubicBezTo>
                    <a:pt x="57201" y="11505"/>
                    <a:pt x="57095" y="11507"/>
                    <a:pt x="56990" y="11507"/>
                  </a:cubicBezTo>
                  <a:cubicBezTo>
                    <a:pt x="52123" y="11507"/>
                    <a:pt x="49474" y="8524"/>
                    <a:pt x="48135" y="6532"/>
                  </a:cubicBezTo>
                  <a:cubicBezTo>
                    <a:pt x="47902" y="6132"/>
                    <a:pt x="47668" y="5732"/>
                    <a:pt x="47435" y="5365"/>
                  </a:cubicBezTo>
                  <a:lnTo>
                    <a:pt x="47401" y="5365"/>
                  </a:lnTo>
                  <a:cubicBezTo>
                    <a:pt x="45967" y="3297"/>
                    <a:pt x="43899" y="1662"/>
                    <a:pt x="41530" y="761"/>
                  </a:cubicBezTo>
                  <a:cubicBezTo>
                    <a:pt x="40159" y="254"/>
                    <a:pt x="38692" y="0"/>
                    <a:pt x="37222" y="0"/>
                  </a:cubicBezTo>
                  <a:close/>
                </a:path>
              </a:pathLst>
            </a:custGeom>
            <a:solidFill>
              <a:srgbClr val="9C3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61"/>
            <p:cNvSpPr/>
            <p:nvPr/>
          </p:nvSpPr>
          <p:spPr>
            <a:xfrm>
              <a:off x="4364975" y="3302100"/>
              <a:ext cx="291050" cy="281775"/>
            </a:xfrm>
            <a:custGeom>
              <a:avLst/>
              <a:gdLst/>
              <a:ahLst/>
              <a:cxnLst/>
              <a:rect l="l" t="t" r="r" b="b"/>
              <a:pathLst>
                <a:path w="11642" h="11271" extrusionOk="0">
                  <a:moveTo>
                    <a:pt x="6515" y="1"/>
                  </a:moveTo>
                  <a:cubicBezTo>
                    <a:pt x="5165" y="1"/>
                    <a:pt x="3803" y="478"/>
                    <a:pt x="2735" y="1296"/>
                  </a:cubicBezTo>
                  <a:cubicBezTo>
                    <a:pt x="1168" y="2531"/>
                    <a:pt x="234" y="4465"/>
                    <a:pt x="0" y="6433"/>
                  </a:cubicBezTo>
                  <a:lnTo>
                    <a:pt x="3903" y="11270"/>
                  </a:lnTo>
                  <a:cubicBezTo>
                    <a:pt x="5704" y="10970"/>
                    <a:pt x="7539" y="10470"/>
                    <a:pt x="9007" y="9402"/>
                  </a:cubicBezTo>
                  <a:cubicBezTo>
                    <a:pt x="10508" y="8368"/>
                    <a:pt x="11642" y="6667"/>
                    <a:pt x="11642" y="4866"/>
                  </a:cubicBezTo>
                  <a:cubicBezTo>
                    <a:pt x="11642" y="2864"/>
                    <a:pt x="10241" y="996"/>
                    <a:pt x="8373" y="329"/>
                  </a:cubicBezTo>
                  <a:cubicBezTo>
                    <a:pt x="7777" y="106"/>
                    <a:pt x="7148" y="1"/>
                    <a:pt x="6515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61"/>
            <p:cNvSpPr/>
            <p:nvPr/>
          </p:nvSpPr>
          <p:spPr>
            <a:xfrm>
              <a:off x="4365800" y="3347000"/>
              <a:ext cx="208500" cy="236875"/>
            </a:xfrm>
            <a:custGeom>
              <a:avLst/>
              <a:gdLst/>
              <a:ahLst/>
              <a:cxnLst/>
              <a:rect l="l" t="t" r="r" b="b"/>
              <a:pathLst>
                <a:path w="8340" h="9475" extrusionOk="0">
                  <a:moveTo>
                    <a:pt x="2169" y="1"/>
                  </a:moveTo>
                  <a:cubicBezTo>
                    <a:pt x="935" y="1202"/>
                    <a:pt x="201" y="2869"/>
                    <a:pt x="1" y="4571"/>
                  </a:cubicBezTo>
                  <a:cubicBezTo>
                    <a:pt x="1" y="4604"/>
                    <a:pt x="1" y="4637"/>
                    <a:pt x="1" y="4637"/>
                  </a:cubicBezTo>
                  <a:lnTo>
                    <a:pt x="3870" y="9474"/>
                  </a:lnTo>
                  <a:cubicBezTo>
                    <a:pt x="5438" y="9207"/>
                    <a:pt x="7006" y="8807"/>
                    <a:pt x="8340" y="8006"/>
                  </a:cubicBezTo>
                  <a:cubicBezTo>
                    <a:pt x="8206" y="6906"/>
                    <a:pt x="7639" y="5872"/>
                    <a:pt x="6772" y="5171"/>
                  </a:cubicBezTo>
                  <a:cubicBezTo>
                    <a:pt x="6272" y="4737"/>
                    <a:pt x="5671" y="4437"/>
                    <a:pt x="5238" y="3937"/>
                  </a:cubicBezTo>
                  <a:cubicBezTo>
                    <a:pt x="4537" y="3103"/>
                    <a:pt x="4404" y="1902"/>
                    <a:pt x="3770" y="1035"/>
                  </a:cubicBezTo>
                  <a:cubicBezTo>
                    <a:pt x="3370" y="501"/>
                    <a:pt x="2769" y="167"/>
                    <a:pt x="2169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61"/>
            <p:cNvSpPr/>
            <p:nvPr/>
          </p:nvSpPr>
          <p:spPr>
            <a:xfrm>
              <a:off x="4390825" y="3353200"/>
              <a:ext cx="221850" cy="200650"/>
            </a:xfrm>
            <a:custGeom>
              <a:avLst/>
              <a:gdLst/>
              <a:ahLst/>
              <a:cxnLst/>
              <a:rect l="l" t="t" r="r" b="b"/>
              <a:pathLst>
                <a:path w="8874" h="8026" extrusionOk="0">
                  <a:moveTo>
                    <a:pt x="4957" y="0"/>
                  </a:moveTo>
                  <a:cubicBezTo>
                    <a:pt x="3925" y="0"/>
                    <a:pt x="2888" y="328"/>
                    <a:pt x="2068" y="920"/>
                  </a:cubicBezTo>
                  <a:cubicBezTo>
                    <a:pt x="868" y="1787"/>
                    <a:pt x="167" y="3122"/>
                    <a:pt x="0" y="4523"/>
                  </a:cubicBezTo>
                  <a:lnTo>
                    <a:pt x="2702" y="8025"/>
                  </a:lnTo>
                  <a:cubicBezTo>
                    <a:pt x="4070" y="7792"/>
                    <a:pt x="5738" y="7358"/>
                    <a:pt x="6872" y="6624"/>
                  </a:cubicBezTo>
                  <a:cubicBezTo>
                    <a:pt x="8006" y="5890"/>
                    <a:pt x="8873" y="4723"/>
                    <a:pt x="8873" y="3422"/>
                  </a:cubicBezTo>
                  <a:cubicBezTo>
                    <a:pt x="8873" y="2021"/>
                    <a:pt x="7772" y="720"/>
                    <a:pt x="6371" y="220"/>
                  </a:cubicBezTo>
                  <a:cubicBezTo>
                    <a:pt x="5916" y="71"/>
                    <a:pt x="5437" y="0"/>
                    <a:pt x="4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61"/>
            <p:cNvSpPr/>
            <p:nvPr/>
          </p:nvSpPr>
          <p:spPr>
            <a:xfrm>
              <a:off x="4390825" y="3367850"/>
              <a:ext cx="175150" cy="186000"/>
            </a:xfrm>
            <a:custGeom>
              <a:avLst/>
              <a:gdLst/>
              <a:ahLst/>
              <a:cxnLst/>
              <a:rect l="l" t="t" r="r" b="b"/>
              <a:pathLst>
                <a:path w="7006" h="7440" extrusionOk="0">
                  <a:moveTo>
                    <a:pt x="2569" y="1"/>
                  </a:moveTo>
                  <a:cubicBezTo>
                    <a:pt x="2402" y="101"/>
                    <a:pt x="2235" y="201"/>
                    <a:pt x="2068" y="334"/>
                  </a:cubicBezTo>
                  <a:cubicBezTo>
                    <a:pt x="868" y="1201"/>
                    <a:pt x="167" y="2536"/>
                    <a:pt x="0" y="3937"/>
                  </a:cubicBezTo>
                  <a:lnTo>
                    <a:pt x="2702" y="7439"/>
                  </a:lnTo>
                  <a:cubicBezTo>
                    <a:pt x="4070" y="7206"/>
                    <a:pt x="5738" y="6772"/>
                    <a:pt x="6872" y="6038"/>
                  </a:cubicBezTo>
                  <a:cubicBezTo>
                    <a:pt x="6905" y="6005"/>
                    <a:pt x="6939" y="5972"/>
                    <a:pt x="7005" y="5938"/>
                  </a:cubicBezTo>
                  <a:cubicBezTo>
                    <a:pt x="6705" y="5338"/>
                    <a:pt x="6305" y="4771"/>
                    <a:pt x="5771" y="4337"/>
                  </a:cubicBezTo>
                  <a:cubicBezTo>
                    <a:pt x="5271" y="3903"/>
                    <a:pt x="4670" y="3603"/>
                    <a:pt x="4237" y="3103"/>
                  </a:cubicBezTo>
                  <a:cubicBezTo>
                    <a:pt x="3536" y="2269"/>
                    <a:pt x="3403" y="1068"/>
                    <a:pt x="2769" y="201"/>
                  </a:cubicBezTo>
                  <a:cubicBezTo>
                    <a:pt x="2702" y="134"/>
                    <a:pt x="2635" y="67"/>
                    <a:pt x="2569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61"/>
            <p:cNvSpPr/>
            <p:nvPr/>
          </p:nvSpPr>
          <p:spPr>
            <a:xfrm>
              <a:off x="4352450" y="3359675"/>
              <a:ext cx="221850" cy="266100"/>
            </a:xfrm>
            <a:custGeom>
              <a:avLst/>
              <a:gdLst/>
              <a:ahLst/>
              <a:cxnLst/>
              <a:rect l="l" t="t" r="r" b="b"/>
              <a:pathLst>
                <a:path w="8874" h="10644" extrusionOk="0">
                  <a:moveTo>
                    <a:pt x="1609" y="0"/>
                  </a:moveTo>
                  <a:cubicBezTo>
                    <a:pt x="1263" y="0"/>
                    <a:pt x="920" y="63"/>
                    <a:pt x="601" y="194"/>
                  </a:cubicBezTo>
                  <a:cubicBezTo>
                    <a:pt x="34" y="2563"/>
                    <a:pt x="1" y="5198"/>
                    <a:pt x="468" y="7599"/>
                  </a:cubicBezTo>
                  <a:cubicBezTo>
                    <a:pt x="668" y="8767"/>
                    <a:pt x="1102" y="10035"/>
                    <a:pt x="2202" y="10468"/>
                  </a:cubicBezTo>
                  <a:cubicBezTo>
                    <a:pt x="2503" y="10602"/>
                    <a:pt x="2828" y="10643"/>
                    <a:pt x="3161" y="10643"/>
                  </a:cubicBezTo>
                  <a:cubicBezTo>
                    <a:pt x="3495" y="10643"/>
                    <a:pt x="3837" y="10602"/>
                    <a:pt x="4170" y="10568"/>
                  </a:cubicBezTo>
                  <a:cubicBezTo>
                    <a:pt x="5571" y="10368"/>
                    <a:pt x="7039" y="10068"/>
                    <a:pt x="8440" y="9868"/>
                  </a:cubicBezTo>
                  <a:cubicBezTo>
                    <a:pt x="8874" y="8233"/>
                    <a:pt x="8273" y="6332"/>
                    <a:pt x="6939" y="5264"/>
                  </a:cubicBezTo>
                  <a:cubicBezTo>
                    <a:pt x="6439" y="4831"/>
                    <a:pt x="5838" y="4531"/>
                    <a:pt x="5405" y="4030"/>
                  </a:cubicBezTo>
                  <a:cubicBezTo>
                    <a:pt x="4704" y="3196"/>
                    <a:pt x="4571" y="1995"/>
                    <a:pt x="3937" y="1128"/>
                  </a:cubicBezTo>
                  <a:cubicBezTo>
                    <a:pt x="3386" y="409"/>
                    <a:pt x="2490" y="0"/>
                    <a:pt x="1609" y="0"/>
                  </a:cubicBezTo>
                  <a:close/>
                </a:path>
              </a:pathLst>
            </a:custGeom>
            <a:solidFill>
              <a:srgbClr val="9C3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61"/>
            <p:cNvSpPr/>
            <p:nvPr/>
          </p:nvSpPr>
          <p:spPr>
            <a:xfrm>
              <a:off x="3224975" y="3299175"/>
              <a:ext cx="291075" cy="282200"/>
            </a:xfrm>
            <a:custGeom>
              <a:avLst/>
              <a:gdLst/>
              <a:ahLst/>
              <a:cxnLst/>
              <a:rect l="l" t="t" r="r" b="b"/>
              <a:pathLst>
                <a:path w="11643" h="11288" extrusionOk="0">
                  <a:moveTo>
                    <a:pt x="5148" y="0"/>
                  </a:moveTo>
                  <a:cubicBezTo>
                    <a:pt x="4520" y="0"/>
                    <a:pt x="3895" y="101"/>
                    <a:pt x="3303" y="313"/>
                  </a:cubicBezTo>
                  <a:cubicBezTo>
                    <a:pt x="1435" y="980"/>
                    <a:pt x="1" y="2848"/>
                    <a:pt x="1" y="4816"/>
                  </a:cubicBezTo>
                  <a:cubicBezTo>
                    <a:pt x="1" y="6650"/>
                    <a:pt x="1135" y="8352"/>
                    <a:pt x="2603" y="9386"/>
                  </a:cubicBezTo>
                  <a:cubicBezTo>
                    <a:pt x="4104" y="10453"/>
                    <a:pt x="5905" y="10953"/>
                    <a:pt x="7706" y="11287"/>
                  </a:cubicBezTo>
                  <a:lnTo>
                    <a:pt x="11643" y="6450"/>
                  </a:lnTo>
                  <a:cubicBezTo>
                    <a:pt x="11442" y="4482"/>
                    <a:pt x="10475" y="2547"/>
                    <a:pt x="8941" y="1313"/>
                  </a:cubicBezTo>
                  <a:cubicBezTo>
                    <a:pt x="7869" y="470"/>
                    <a:pt x="6502" y="0"/>
                    <a:pt x="5148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61"/>
            <p:cNvSpPr/>
            <p:nvPr/>
          </p:nvSpPr>
          <p:spPr>
            <a:xfrm>
              <a:off x="3305875" y="3344500"/>
              <a:ext cx="209350" cy="236875"/>
            </a:xfrm>
            <a:custGeom>
              <a:avLst/>
              <a:gdLst/>
              <a:ahLst/>
              <a:cxnLst/>
              <a:rect l="l" t="t" r="r" b="b"/>
              <a:pathLst>
                <a:path w="8374" h="9475" extrusionOk="0">
                  <a:moveTo>
                    <a:pt x="6238" y="1"/>
                  </a:moveTo>
                  <a:cubicBezTo>
                    <a:pt x="5605" y="167"/>
                    <a:pt x="5038" y="501"/>
                    <a:pt x="4637" y="1035"/>
                  </a:cubicBezTo>
                  <a:cubicBezTo>
                    <a:pt x="3970" y="1902"/>
                    <a:pt x="3870" y="3103"/>
                    <a:pt x="3136" y="3903"/>
                  </a:cubicBezTo>
                  <a:cubicBezTo>
                    <a:pt x="2703" y="4404"/>
                    <a:pt x="2102" y="4737"/>
                    <a:pt x="1602" y="5138"/>
                  </a:cubicBezTo>
                  <a:cubicBezTo>
                    <a:pt x="734" y="5838"/>
                    <a:pt x="167" y="6906"/>
                    <a:pt x="1" y="7973"/>
                  </a:cubicBezTo>
                  <a:cubicBezTo>
                    <a:pt x="1368" y="8774"/>
                    <a:pt x="2903" y="9174"/>
                    <a:pt x="4470" y="9474"/>
                  </a:cubicBezTo>
                  <a:lnTo>
                    <a:pt x="8373" y="4671"/>
                  </a:lnTo>
                  <a:cubicBezTo>
                    <a:pt x="8373" y="4637"/>
                    <a:pt x="8373" y="4604"/>
                    <a:pt x="8373" y="4571"/>
                  </a:cubicBezTo>
                  <a:cubicBezTo>
                    <a:pt x="8206" y="2869"/>
                    <a:pt x="7473" y="1201"/>
                    <a:pt x="6238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61"/>
            <p:cNvSpPr/>
            <p:nvPr/>
          </p:nvSpPr>
          <p:spPr>
            <a:xfrm>
              <a:off x="3268350" y="3350050"/>
              <a:ext cx="221850" cy="201300"/>
            </a:xfrm>
            <a:custGeom>
              <a:avLst/>
              <a:gdLst/>
              <a:ahLst/>
              <a:cxnLst/>
              <a:rect l="l" t="t" r="r" b="b"/>
              <a:pathLst>
                <a:path w="8874" h="8052" extrusionOk="0">
                  <a:moveTo>
                    <a:pt x="3903" y="1"/>
                  </a:moveTo>
                  <a:cubicBezTo>
                    <a:pt x="3440" y="1"/>
                    <a:pt x="2977" y="69"/>
                    <a:pt x="2536" y="212"/>
                  </a:cubicBezTo>
                  <a:cubicBezTo>
                    <a:pt x="1101" y="713"/>
                    <a:pt x="1" y="2014"/>
                    <a:pt x="1" y="3415"/>
                  </a:cubicBezTo>
                  <a:cubicBezTo>
                    <a:pt x="1" y="4682"/>
                    <a:pt x="868" y="5883"/>
                    <a:pt x="2002" y="6617"/>
                  </a:cubicBezTo>
                  <a:cubicBezTo>
                    <a:pt x="3136" y="7384"/>
                    <a:pt x="4771" y="7818"/>
                    <a:pt x="6138" y="8051"/>
                  </a:cubicBezTo>
                  <a:lnTo>
                    <a:pt x="8874" y="4549"/>
                  </a:lnTo>
                  <a:cubicBezTo>
                    <a:pt x="8740" y="3181"/>
                    <a:pt x="8006" y="1813"/>
                    <a:pt x="6805" y="946"/>
                  </a:cubicBezTo>
                  <a:cubicBezTo>
                    <a:pt x="5997" y="345"/>
                    <a:pt x="4948" y="1"/>
                    <a:pt x="39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61"/>
            <p:cNvSpPr/>
            <p:nvPr/>
          </p:nvSpPr>
          <p:spPr>
            <a:xfrm>
              <a:off x="3315050" y="3365350"/>
              <a:ext cx="175150" cy="186000"/>
            </a:xfrm>
            <a:custGeom>
              <a:avLst/>
              <a:gdLst/>
              <a:ahLst/>
              <a:cxnLst/>
              <a:rect l="l" t="t" r="r" b="b"/>
              <a:pathLst>
                <a:path w="7006" h="7440" extrusionOk="0">
                  <a:moveTo>
                    <a:pt x="4437" y="1"/>
                  </a:moveTo>
                  <a:cubicBezTo>
                    <a:pt x="4370" y="67"/>
                    <a:pt x="4337" y="134"/>
                    <a:pt x="4270" y="201"/>
                  </a:cubicBezTo>
                  <a:cubicBezTo>
                    <a:pt x="3603" y="1068"/>
                    <a:pt x="3503" y="2269"/>
                    <a:pt x="2769" y="3069"/>
                  </a:cubicBezTo>
                  <a:cubicBezTo>
                    <a:pt x="2336" y="3570"/>
                    <a:pt x="1735" y="3903"/>
                    <a:pt x="1235" y="4304"/>
                  </a:cubicBezTo>
                  <a:cubicBezTo>
                    <a:pt x="701" y="4737"/>
                    <a:pt x="267" y="5304"/>
                    <a:pt x="1" y="5938"/>
                  </a:cubicBezTo>
                  <a:cubicBezTo>
                    <a:pt x="34" y="5971"/>
                    <a:pt x="101" y="6005"/>
                    <a:pt x="134" y="6005"/>
                  </a:cubicBezTo>
                  <a:cubicBezTo>
                    <a:pt x="1268" y="6772"/>
                    <a:pt x="2903" y="7206"/>
                    <a:pt x="4270" y="7439"/>
                  </a:cubicBezTo>
                  <a:lnTo>
                    <a:pt x="7006" y="3937"/>
                  </a:lnTo>
                  <a:cubicBezTo>
                    <a:pt x="6872" y="2569"/>
                    <a:pt x="6138" y="1201"/>
                    <a:pt x="4937" y="334"/>
                  </a:cubicBezTo>
                  <a:cubicBezTo>
                    <a:pt x="4804" y="201"/>
                    <a:pt x="4604" y="101"/>
                    <a:pt x="4437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61"/>
            <p:cNvSpPr/>
            <p:nvPr/>
          </p:nvSpPr>
          <p:spPr>
            <a:xfrm>
              <a:off x="3306700" y="3357150"/>
              <a:ext cx="221025" cy="266125"/>
            </a:xfrm>
            <a:custGeom>
              <a:avLst/>
              <a:gdLst/>
              <a:ahLst/>
              <a:cxnLst/>
              <a:rect l="l" t="t" r="r" b="b"/>
              <a:pathLst>
                <a:path w="8841" h="10645" extrusionOk="0">
                  <a:moveTo>
                    <a:pt x="7279" y="1"/>
                  </a:moveTo>
                  <a:cubicBezTo>
                    <a:pt x="6388" y="1"/>
                    <a:pt x="5499" y="410"/>
                    <a:pt x="4971" y="1129"/>
                  </a:cubicBezTo>
                  <a:cubicBezTo>
                    <a:pt x="4304" y="1996"/>
                    <a:pt x="4204" y="3197"/>
                    <a:pt x="3470" y="3998"/>
                  </a:cubicBezTo>
                  <a:cubicBezTo>
                    <a:pt x="3036" y="4498"/>
                    <a:pt x="2436" y="4832"/>
                    <a:pt x="1936" y="5232"/>
                  </a:cubicBezTo>
                  <a:cubicBezTo>
                    <a:pt x="601" y="6333"/>
                    <a:pt x="1" y="8201"/>
                    <a:pt x="435" y="9835"/>
                  </a:cubicBezTo>
                  <a:cubicBezTo>
                    <a:pt x="1802" y="10035"/>
                    <a:pt x="3270" y="10369"/>
                    <a:pt x="4671" y="10569"/>
                  </a:cubicBezTo>
                  <a:cubicBezTo>
                    <a:pt x="5005" y="10603"/>
                    <a:pt x="5346" y="10644"/>
                    <a:pt x="5680" y="10644"/>
                  </a:cubicBezTo>
                  <a:cubicBezTo>
                    <a:pt x="6014" y="10644"/>
                    <a:pt x="6339" y="10603"/>
                    <a:pt x="6639" y="10469"/>
                  </a:cubicBezTo>
                  <a:cubicBezTo>
                    <a:pt x="7740" y="10035"/>
                    <a:pt x="8173" y="8768"/>
                    <a:pt x="8407" y="7634"/>
                  </a:cubicBezTo>
                  <a:cubicBezTo>
                    <a:pt x="8841" y="5232"/>
                    <a:pt x="8841" y="2563"/>
                    <a:pt x="8307" y="195"/>
                  </a:cubicBezTo>
                  <a:cubicBezTo>
                    <a:pt x="7978" y="64"/>
                    <a:pt x="7629" y="1"/>
                    <a:pt x="7279" y="1"/>
                  </a:cubicBezTo>
                  <a:close/>
                </a:path>
              </a:pathLst>
            </a:custGeom>
            <a:solidFill>
              <a:srgbClr val="9C3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61"/>
            <p:cNvSpPr/>
            <p:nvPr/>
          </p:nvSpPr>
          <p:spPr>
            <a:xfrm>
              <a:off x="3309225" y="3260275"/>
              <a:ext cx="1260075" cy="1037450"/>
            </a:xfrm>
            <a:custGeom>
              <a:avLst/>
              <a:gdLst/>
              <a:ahLst/>
              <a:cxnLst/>
              <a:rect l="l" t="t" r="r" b="b"/>
              <a:pathLst>
                <a:path w="50403" h="41498" extrusionOk="0">
                  <a:moveTo>
                    <a:pt x="25285" y="1"/>
                  </a:moveTo>
                  <a:cubicBezTo>
                    <a:pt x="23450" y="1"/>
                    <a:pt x="21615" y="201"/>
                    <a:pt x="19881" y="534"/>
                  </a:cubicBezTo>
                  <a:cubicBezTo>
                    <a:pt x="11942" y="2135"/>
                    <a:pt x="7038" y="8040"/>
                    <a:pt x="5804" y="9574"/>
                  </a:cubicBezTo>
                  <a:cubicBezTo>
                    <a:pt x="5237" y="10341"/>
                    <a:pt x="4803" y="11008"/>
                    <a:pt x="4470" y="11542"/>
                  </a:cubicBezTo>
                  <a:cubicBezTo>
                    <a:pt x="1768" y="16212"/>
                    <a:pt x="33" y="21349"/>
                    <a:pt x="33" y="26119"/>
                  </a:cubicBezTo>
                  <a:cubicBezTo>
                    <a:pt x="0" y="29188"/>
                    <a:pt x="701" y="31623"/>
                    <a:pt x="1868" y="33591"/>
                  </a:cubicBezTo>
                  <a:cubicBezTo>
                    <a:pt x="3736" y="36627"/>
                    <a:pt x="9607" y="41464"/>
                    <a:pt x="25151" y="41497"/>
                  </a:cubicBezTo>
                  <a:cubicBezTo>
                    <a:pt x="25206" y="41497"/>
                    <a:pt x="25260" y="41497"/>
                    <a:pt x="25314" y="41497"/>
                  </a:cubicBezTo>
                  <a:cubicBezTo>
                    <a:pt x="40770" y="41497"/>
                    <a:pt x="46607" y="36750"/>
                    <a:pt x="48501" y="33725"/>
                  </a:cubicBezTo>
                  <a:cubicBezTo>
                    <a:pt x="49669" y="31757"/>
                    <a:pt x="50403" y="29288"/>
                    <a:pt x="50403" y="26253"/>
                  </a:cubicBezTo>
                  <a:cubicBezTo>
                    <a:pt x="50403" y="21483"/>
                    <a:pt x="48701" y="16346"/>
                    <a:pt x="46033" y="11642"/>
                  </a:cubicBezTo>
                  <a:cubicBezTo>
                    <a:pt x="45699" y="11108"/>
                    <a:pt x="45232" y="10441"/>
                    <a:pt x="44699" y="9674"/>
                  </a:cubicBezTo>
                  <a:cubicBezTo>
                    <a:pt x="43464" y="8106"/>
                    <a:pt x="38561" y="2202"/>
                    <a:pt x="30655" y="568"/>
                  </a:cubicBezTo>
                  <a:cubicBezTo>
                    <a:pt x="28921" y="201"/>
                    <a:pt x="27119" y="1"/>
                    <a:pt x="25285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61"/>
            <p:cNvSpPr/>
            <p:nvPr/>
          </p:nvSpPr>
          <p:spPr>
            <a:xfrm>
              <a:off x="4170650" y="3821500"/>
              <a:ext cx="173500" cy="78425"/>
            </a:xfrm>
            <a:custGeom>
              <a:avLst/>
              <a:gdLst/>
              <a:ahLst/>
              <a:cxnLst/>
              <a:rect l="l" t="t" r="r" b="b"/>
              <a:pathLst>
                <a:path w="6940" h="3137" extrusionOk="0">
                  <a:moveTo>
                    <a:pt x="3470" y="1"/>
                  </a:moveTo>
                  <a:cubicBezTo>
                    <a:pt x="1569" y="1"/>
                    <a:pt x="1" y="701"/>
                    <a:pt x="1" y="1569"/>
                  </a:cubicBezTo>
                  <a:cubicBezTo>
                    <a:pt x="1" y="2436"/>
                    <a:pt x="1569" y="3137"/>
                    <a:pt x="3470" y="3137"/>
                  </a:cubicBezTo>
                  <a:cubicBezTo>
                    <a:pt x="5371" y="3137"/>
                    <a:pt x="6906" y="2436"/>
                    <a:pt x="6939" y="1569"/>
                  </a:cubicBezTo>
                  <a:cubicBezTo>
                    <a:pt x="6939" y="701"/>
                    <a:pt x="5371" y="1"/>
                    <a:pt x="3470" y="1"/>
                  </a:cubicBezTo>
                  <a:close/>
                </a:path>
              </a:pathLst>
            </a:custGeom>
            <a:solidFill>
              <a:srgbClr val="F9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61"/>
            <p:cNvSpPr/>
            <p:nvPr/>
          </p:nvSpPr>
          <p:spPr>
            <a:xfrm>
              <a:off x="3533550" y="3819850"/>
              <a:ext cx="172650" cy="78400"/>
            </a:xfrm>
            <a:custGeom>
              <a:avLst/>
              <a:gdLst/>
              <a:ahLst/>
              <a:cxnLst/>
              <a:rect l="l" t="t" r="r" b="b"/>
              <a:pathLst>
                <a:path w="6906" h="3136" extrusionOk="0">
                  <a:moveTo>
                    <a:pt x="3469" y="0"/>
                  </a:moveTo>
                  <a:cubicBezTo>
                    <a:pt x="1568" y="0"/>
                    <a:pt x="0" y="701"/>
                    <a:pt x="0" y="1568"/>
                  </a:cubicBezTo>
                  <a:cubicBezTo>
                    <a:pt x="0" y="2435"/>
                    <a:pt x="1568" y="3136"/>
                    <a:pt x="3469" y="3136"/>
                  </a:cubicBezTo>
                  <a:cubicBezTo>
                    <a:pt x="5371" y="3136"/>
                    <a:pt x="6905" y="2435"/>
                    <a:pt x="6905" y="1568"/>
                  </a:cubicBezTo>
                  <a:cubicBezTo>
                    <a:pt x="6905" y="701"/>
                    <a:pt x="5371" y="0"/>
                    <a:pt x="3469" y="0"/>
                  </a:cubicBezTo>
                  <a:close/>
                </a:path>
              </a:pathLst>
            </a:custGeom>
            <a:solidFill>
              <a:srgbClr val="F9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61"/>
            <p:cNvSpPr/>
            <p:nvPr/>
          </p:nvSpPr>
          <p:spPr>
            <a:xfrm>
              <a:off x="4131475" y="3659725"/>
              <a:ext cx="135950" cy="98425"/>
            </a:xfrm>
            <a:custGeom>
              <a:avLst/>
              <a:gdLst/>
              <a:ahLst/>
              <a:cxnLst/>
              <a:rect l="l" t="t" r="r" b="b"/>
              <a:pathLst>
                <a:path w="5438" h="3937" extrusionOk="0">
                  <a:moveTo>
                    <a:pt x="2735" y="1"/>
                  </a:moveTo>
                  <a:cubicBezTo>
                    <a:pt x="1968" y="1"/>
                    <a:pt x="1268" y="368"/>
                    <a:pt x="767" y="1068"/>
                  </a:cubicBezTo>
                  <a:cubicBezTo>
                    <a:pt x="267" y="1735"/>
                    <a:pt x="0" y="2603"/>
                    <a:pt x="0" y="3503"/>
                  </a:cubicBezTo>
                  <a:cubicBezTo>
                    <a:pt x="0" y="3737"/>
                    <a:pt x="167" y="3903"/>
                    <a:pt x="400" y="3903"/>
                  </a:cubicBezTo>
                  <a:cubicBezTo>
                    <a:pt x="601" y="3903"/>
                    <a:pt x="801" y="3737"/>
                    <a:pt x="801" y="3503"/>
                  </a:cubicBezTo>
                  <a:cubicBezTo>
                    <a:pt x="801" y="2769"/>
                    <a:pt x="1001" y="2069"/>
                    <a:pt x="1401" y="1535"/>
                  </a:cubicBezTo>
                  <a:cubicBezTo>
                    <a:pt x="1768" y="1068"/>
                    <a:pt x="2235" y="801"/>
                    <a:pt x="2735" y="801"/>
                  </a:cubicBezTo>
                  <a:cubicBezTo>
                    <a:pt x="3202" y="801"/>
                    <a:pt x="3703" y="1068"/>
                    <a:pt x="4036" y="1568"/>
                  </a:cubicBezTo>
                  <a:cubicBezTo>
                    <a:pt x="4437" y="2069"/>
                    <a:pt x="4637" y="2769"/>
                    <a:pt x="4637" y="3537"/>
                  </a:cubicBezTo>
                  <a:cubicBezTo>
                    <a:pt x="4637" y="3737"/>
                    <a:pt x="4837" y="3937"/>
                    <a:pt x="5037" y="3937"/>
                  </a:cubicBezTo>
                  <a:cubicBezTo>
                    <a:pt x="5271" y="3937"/>
                    <a:pt x="5437" y="3737"/>
                    <a:pt x="5437" y="3537"/>
                  </a:cubicBezTo>
                  <a:cubicBezTo>
                    <a:pt x="5437" y="2603"/>
                    <a:pt x="5171" y="1735"/>
                    <a:pt x="4704" y="1068"/>
                  </a:cubicBezTo>
                  <a:cubicBezTo>
                    <a:pt x="4170" y="368"/>
                    <a:pt x="3469" y="1"/>
                    <a:pt x="2735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61"/>
            <p:cNvSpPr/>
            <p:nvPr/>
          </p:nvSpPr>
          <p:spPr>
            <a:xfrm>
              <a:off x="3611925" y="3658050"/>
              <a:ext cx="136800" cy="98450"/>
            </a:xfrm>
            <a:custGeom>
              <a:avLst/>
              <a:gdLst/>
              <a:ahLst/>
              <a:cxnLst/>
              <a:rect l="l" t="t" r="r" b="b"/>
              <a:pathLst>
                <a:path w="5472" h="3938" extrusionOk="0">
                  <a:moveTo>
                    <a:pt x="2736" y="1"/>
                  </a:moveTo>
                  <a:cubicBezTo>
                    <a:pt x="1969" y="1"/>
                    <a:pt x="1302" y="401"/>
                    <a:pt x="768" y="1068"/>
                  </a:cubicBezTo>
                  <a:cubicBezTo>
                    <a:pt x="268" y="1736"/>
                    <a:pt x="1" y="2603"/>
                    <a:pt x="1" y="3537"/>
                  </a:cubicBezTo>
                  <a:cubicBezTo>
                    <a:pt x="1" y="3737"/>
                    <a:pt x="167" y="3937"/>
                    <a:pt x="401" y="3937"/>
                  </a:cubicBezTo>
                  <a:cubicBezTo>
                    <a:pt x="634" y="3937"/>
                    <a:pt x="801" y="3737"/>
                    <a:pt x="801" y="3537"/>
                  </a:cubicBezTo>
                  <a:cubicBezTo>
                    <a:pt x="801" y="2770"/>
                    <a:pt x="1035" y="2069"/>
                    <a:pt x="1402" y="1569"/>
                  </a:cubicBezTo>
                  <a:cubicBezTo>
                    <a:pt x="1769" y="1068"/>
                    <a:pt x="2236" y="802"/>
                    <a:pt x="2736" y="802"/>
                  </a:cubicBezTo>
                  <a:cubicBezTo>
                    <a:pt x="3236" y="802"/>
                    <a:pt x="3703" y="1068"/>
                    <a:pt x="4070" y="1569"/>
                  </a:cubicBezTo>
                  <a:cubicBezTo>
                    <a:pt x="4437" y="2102"/>
                    <a:pt x="4671" y="2803"/>
                    <a:pt x="4671" y="3537"/>
                  </a:cubicBezTo>
                  <a:cubicBezTo>
                    <a:pt x="4671" y="3770"/>
                    <a:pt x="4837" y="3937"/>
                    <a:pt x="5071" y="3937"/>
                  </a:cubicBezTo>
                  <a:cubicBezTo>
                    <a:pt x="5271" y="3937"/>
                    <a:pt x="5471" y="3770"/>
                    <a:pt x="5471" y="3537"/>
                  </a:cubicBezTo>
                  <a:cubicBezTo>
                    <a:pt x="5471" y="2603"/>
                    <a:pt x="5204" y="1736"/>
                    <a:pt x="4704" y="1102"/>
                  </a:cubicBezTo>
                  <a:cubicBezTo>
                    <a:pt x="4170" y="401"/>
                    <a:pt x="3503" y="1"/>
                    <a:pt x="2736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1"/>
            <p:cNvSpPr/>
            <p:nvPr/>
          </p:nvSpPr>
          <p:spPr>
            <a:xfrm>
              <a:off x="3464325" y="3834025"/>
              <a:ext cx="949025" cy="463700"/>
            </a:xfrm>
            <a:custGeom>
              <a:avLst/>
              <a:gdLst/>
              <a:ahLst/>
              <a:cxnLst/>
              <a:rect l="l" t="t" r="r" b="b"/>
              <a:pathLst>
                <a:path w="37961" h="18548" extrusionOk="0">
                  <a:moveTo>
                    <a:pt x="19014" y="0"/>
                  </a:moveTo>
                  <a:cubicBezTo>
                    <a:pt x="16412" y="0"/>
                    <a:pt x="5137" y="1735"/>
                    <a:pt x="0" y="14611"/>
                  </a:cubicBezTo>
                  <a:cubicBezTo>
                    <a:pt x="3570" y="16712"/>
                    <a:pt x="9441" y="18514"/>
                    <a:pt x="18947" y="18547"/>
                  </a:cubicBezTo>
                  <a:cubicBezTo>
                    <a:pt x="19034" y="18547"/>
                    <a:pt x="19121" y="18547"/>
                    <a:pt x="19208" y="18547"/>
                  </a:cubicBezTo>
                  <a:cubicBezTo>
                    <a:pt x="28594" y="18547"/>
                    <a:pt x="34391" y="16760"/>
                    <a:pt x="37961" y="14711"/>
                  </a:cubicBezTo>
                  <a:cubicBezTo>
                    <a:pt x="32891" y="1802"/>
                    <a:pt x="21616" y="0"/>
                    <a:pt x="190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1"/>
            <p:cNvSpPr/>
            <p:nvPr/>
          </p:nvSpPr>
          <p:spPr>
            <a:xfrm>
              <a:off x="3928825" y="3934100"/>
              <a:ext cx="20875" cy="236025"/>
            </a:xfrm>
            <a:custGeom>
              <a:avLst/>
              <a:gdLst/>
              <a:ahLst/>
              <a:cxnLst/>
              <a:rect l="l" t="t" r="r" b="b"/>
              <a:pathLst>
                <a:path w="835" h="9441" extrusionOk="0">
                  <a:moveTo>
                    <a:pt x="434" y="0"/>
                  </a:moveTo>
                  <a:cubicBezTo>
                    <a:pt x="201" y="0"/>
                    <a:pt x="34" y="200"/>
                    <a:pt x="34" y="400"/>
                  </a:cubicBezTo>
                  <a:lnTo>
                    <a:pt x="0" y="9040"/>
                  </a:lnTo>
                  <a:cubicBezTo>
                    <a:pt x="0" y="9273"/>
                    <a:pt x="167" y="9440"/>
                    <a:pt x="401" y="9440"/>
                  </a:cubicBezTo>
                  <a:cubicBezTo>
                    <a:pt x="601" y="9440"/>
                    <a:pt x="801" y="9273"/>
                    <a:pt x="801" y="9040"/>
                  </a:cubicBezTo>
                  <a:lnTo>
                    <a:pt x="834" y="400"/>
                  </a:lnTo>
                  <a:cubicBezTo>
                    <a:pt x="834" y="200"/>
                    <a:pt x="634" y="0"/>
                    <a:pt x="434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1"/>
            <p:cNvSpPr/>
            <p:nvPr/>
          </p:nvSpPr>
          <p:spPr>
            <a:xfrm>
              <a:off x="3858775" y="4092400"/>
              <a:ext cx="160125" cy="77725"/>
            </a:xfrm>
            <a:custGeom>
              <a:avLst/>
              <a:gdLst/>
              <a:ahLst/>
              <a:cxnLst/>
              <a:rect l="l" t="t" r="r" b="b"/>
              <a:pathLst>
                <a:path w="6405" h="3109" extrusionOk="0">
                  <a:moveTo>
                    <a:pt x="5977" y="1"/>
                  </a:moveTo>
                  <a:cubicBezTo>
                    <a:pt x="5798" y="1"/>
                    <a:pt x="5631" y="130"/>
                    <a:pt x="5571" y="340"/>
                  </a:cubicBezTo>
                  <a:cubicBezTo>
                    <a:pt x="5371" y="1474"/>
                    <a:pt x="4370" y="2308"/>
                    <a:pt x="3203" y="2308"/>
                  </a:cubicBezTo>
                  <a:cubicBezTo>
                    <a:pt x="2069" y="2308"/>
                    <a:pt x="1068" y="1507"/>
                    <a:pt x="834" y="373"/>
                  </a:cubicBezTo>
                  <a:cubicBezTo>
                    <a:pt x="804" y="193"/>
                    <a:pt x="614" y="68"/>
                    <a:pt x="430" y="68"/>
                  </a:cubicBezTo>
                  <a:cubicBezTo>
                    <a:pt x="409" y="68"/>
                    <a:pt x="388" y="69"/>
                    <a:pt x="367" y="73"/>
                  </a:cubicBezTo>
                  <a:cubicBezTo>
                    <a:pt x="134" y="106"/>
                    <a:pt x="0" y="306"/>
                    <a:pt x="67" y="540"/>
                  </a:cubicBezTo>
                  <a:cubicBezTo>
                    <a:pt x="367" y="2041"/>
                    <a:pt x="1668" y="3108"/>
                    <a:pt x="3203" y="3108"/>
                  </a:cubicBezTo>
                  <a:cubicBezTo>
                    <a:pt x="4770" y="3108"/>
                    <a:pt x="6105" y="2007"/>
                    <a:pt x="6372" y="473"/>
                  </a:cubicBezTo>
                  <a:cubicBezTo>
                    <a:pt x="6405" y="273"/>
                    <a:pt x="6272" y="39"/>
                    <a:pt x="6038" y="6"/>
                  </a:cubicBezTo>
                  <a:cubicBezTo>
                    <a:pt x="6018" y="3"/>
                    <a:pt x="5997" y="1"/>
                    <a:pt x="5977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1"/>
            <p:cNvSpPr/>
            <p:nvPr/>
          </p:nvSpPr>
          <p:spPr>
            <a:xfrm>
              <a:off x="3842925" y="3260275"/>
              <a:ext cx="193500" cy="599625"/>
            </a:xfrm>
            <a:custGeom>
              <a:avLst/>
              <a:gdLst/>
              <a:ahLst/>
              <a:cxnLst/>
              <a:rect l="l" t="t" r="r" b="b"/>
              <a:pathLst>
                <a:path w="7740" h="23985" extrusionOk="0">
                  <a:moveTo>
                    <a:pt x="3937" y="1"/>
                  </a:moveTo>
                  <a:cubicBezTo>
                    <a:pt x="2903" y="1"/>
                    <a:pt x="1869" y="67"/>
                    <a:pt x="835" y="201"/>
                  </a:cubicBezTo>
                  <a:cubicBezTo>
                    <a:pt x="3503" y="14344"/>
                    <a:pt x="1" y="23951"/>
                    <a:pt x="1" y="23951"/>
                  </a:cubicBezTo>
                  <a:lnTo>
                    <a:pt x="7739" y="23984"/>
                  </a:lnTo>
                  <a:cubicBezTo>
                    <a:pt x="7739" y="23984"/>
                    <a:pt x="4304" y="14344"/>
                    <a:pt x="7006" y="201"/>
                  </a:cubicBezTo>
                  <a:cubicBezTo>
                    <a:pt x="6005" y="67"/>
                    <a:pt x="4971" y="1"/>
                    <a:pt x="3937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1"/>
            <p:cNvSpPr/>
            <p:nvPr/>
          </p:nvSpPr>
          <p:spPr>
            <a:xfrm>
              <a:off x="3769550" y="3798150"/>
              <a:ext cx="339425" cy="173500"/>
            </a:xfrm>
            <a:custGeom>
              <a:avLst/>
              <a:gdLst/>
              <a:ahLst/>
              <a:cxnLst/>
              <a:rect l="l" t="t" r="r" b="b"/>
              <a:pathLst>
                <a:path w="13577" h="6940" extrusionOk="0">
                  <a:moveTo>
                    <a:pt x="5771" y="1"/>
                  </a:moveTo>
                  <a:cubicBezTo>
                    <a:pt x="4170" y="34"/>
                    <a:pt x="1201" y="335"/>
                    <a:pt x="701" y="2403"/>
                  </a:cubicBezTo>
                  <a:cubicBezTo>
                    <a:pt x="0" y="5271"/>
                    <a:pt x="4237" y="6939"/>
                    <a:pt x="6805" y="6939"/>
                  </a:cubicBezTo>
                  <a:cubicBezTo>
                    <a:pt x="9340" y="6939"/>
                    <a:pt x="13577" y="5305"/>
                    <a:pt x="12909" y="2436"/>
                  </a:cubicBezTo>
                  <a:cubicBezTo>
                    <a:pt x="12442" y="401"/>
                    <a:pt x="9574" y="34"/>
                    <a:pt x="7939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1"/>
            <p:cNvSpPr/>
            <p:nvPr/>
          </p:nvSpPr>
          <p:spPr>
            <a:xfrm>
              <a:off x="4035575" y="5348325"/>
              <a:ext cx="339425" cy="101225"/>
            </a:xfrm>
            <a:custGeom>
              <a:avLst/>
              <a:gdLst/>
              <a:ahLst/>
              <a:cxnLst/>
              <a:rect l="l" t="t" r="r" b="b"/>
              <a:pathLst>
                <a:path w="13577" h="4049" extrusionOk="0">
                  <a:moveTo>
                    <a:pt x="7975" y="1"/>
                  </a:moveTo>
                  <a:cubicBezTo>
                    <a:pt x="4469" y="1"/>
                    <a:pt x="1361" y="822"/>
                    <a:pt x="0" y="1239"/>
                  </a:cubicBezTo>
                  <a:cubicBezTo>
                    <a:pt x="367" y="1906"/>
                    <a:pt x="834" y="2540"/>
                    <a:pt x="1568" y="2940"/>
                  </a:cubicBezTo>
                  <a:cubicBezTo>
                    <a:pt x="2885" y="3626"/>
                    <a:pt x="4652" y="4048"/>
                    <a:pt x="6525" y="4048"/>
                  </a:cubicBezTo>
                  <a:cubicBezTo>
                    <a:pt x="8113" y="4048"/>
                    <a:pt x="9777" y="3745"/>
                    <a:pt x="11308" y="3041"/>
                  </a:cubicBezTo>
                  <a:cubicBezTo>
                    <a:pt x="11809" y="2774"/>
                    <a:pt x="12843" y="2073"/>
                    <a:pt x="13576" y="839"/>
                  </a:cubicBezTo>
                  <a:cubicBezTo>
                    <a:pt x="11728" y="223"/>
                    <a:pt x="9798" y="1"/>
                    <a:pt x="7975" y="1"/>
                  </a:cubicBezTo>
                  <a:close/>
                </a:path>
              </a:pathLst>
            </a:custGeom>
            <a:solidFill>
              <a:srgbClr val="FFEE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1"/>
            <p:cNvSpPr/>
            <p:nvPr/>
          </p:nvSpPr>
          <p:spPr>
            <a:xfrm>
              <a:off x="3496850" y="5346900"/>
              <a:ext cx="339425" cy="101400"/>
            </a:xfrm>
            <a:custGeom>
              <a:avLst/>
              <a:gdLst/>
              <a:ahLst/>
              <a:cxnLst/>
              <a:rect l="l" t="t" r="r" b="b"/>
              <a:pathLst>
                <a:path w="13577" h="4056" extrusionOk="0">
                  <a:moveTo>
                    <a:pt x="5539" y="0"/>
                  </a:moveTo>
                  <a:cubicBezTo>
                    <a:pt x="3735" y="0"/>
                    <a:pt x="1828" y="220"/>
                    <a:pt x="0" y="829"/>
                  </a:cubicBezTo>
                  <a:cubicBezTo>
                    <a:pt x="734" y="2097"/>
                    <a:pt x="1768" y="2764"/>
                    <a:pt x="2269" y="3031"/>
                  </a:cubicBezTo>
                  <a:cubicBezTo>
                    <a:pt x="3800" y="3750"/>
                    <a:pt x="5464" y="4055"/>
                    <a:pt x="7053" y="4055"/>
                  </a:cubicBezTo>
                  <a:cubicBezTo>
                    <a:pt x="8925" y="4055"/>
                    <a:pt x="10692" y="3632"/>
                    <a:pt x="12009" y="2964"/>
                  </a:cubicBezTo>
                  <a:cubicBezTo>
                    <a:pt x="12743" y="2530"/>
                    <a:pt x="13210" y="1897"/>
                    <a:pt x="13577" y="1263"/>
                  </a:cubicBezTo>
                  <a:cubicBezTo>
                    <a:pt x="12208" y="843"/>
                    <a:pt x="9071" y="0"/>
                    <a:pt x="5539" y="0"/>
                  </a:cubicBezTo>
                  <a:close/>
                </a:path>
              </a:pathLst>
            </a:custGeom>
            <a:solidFill>
              <a:srgbClr val="FFEE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4" name="Google Shape;3224;p61"/>
          <p:cNvGrpSpPr/>
          <p:nvPr/>
        </p:nvGrpSpPr>
        <p:grpSpPr>
          <a:xfrm>
            <a:off x="764550" y="1263562"/>
            <a:ext cx="764380" cy="1288221"/>
            <a:chOff x="764550" y="1225307"/>
            <a:chExt cx="764380" cy="1288221"/>
          </a:xfrm>
        </p:grpSpPr>
        <p:sp>
          <p:nvSpPr>
            <p:cNvPr id="3225" name="Google Shape;3225;p61"/>
            <p:cNvSpPr/>
            <p:nvPr/>
          </p:nvSpPr>
          <p:spPr>
            <a:xfrm>
              <a:off x="1208184" y="1405664"/>
              <a:ext cx="181233" cy="151545"/>
            </a:xfrm>
            <a:custGeom>
              <a:avLst/>
              <a:gdLst/>
              <a:ahLst/>
              <a:cxnLst/>
              <a:rect l="l" t="t" r="r" b="b"/>
              <a:pathLst>
                <a:path w="13540" h="11322" extrusionOk="0">
                  <a:moveTo>
                    <a:pt x="8806" y="0"/>
                  </a:moveTo>
                  <a:cubicBezTo>
                    <a:pt x="5826" y="0"/>
                    <a:pt x="2549" y="1225"/>
                    <a:pt x="0" y="3410"/>
                  </a:cubicBezTo>
                  <a:cubicBezTo>
                    <a:pt x="33" y="3774"/>
                    <a:pt x="33" y="4105"/>
                    <a:pt x="33" y="4469"/>
                  </a:cubicBezTo>
                  <a:cubicBezTo>
                    <a:pt x="828" y="6687"/>
                    <a:pt x="1357" y="8972"/>
                    <a:pt x="1622" y="11322"/>
                  </a:cubicBezTo>
                  <a:cubicBezTo>
                    <a:pt x="2284" y="10726"/>
                    <a:pt x="2980" y="10196"/>
                    <a:pt x="3708" y="9700"/>
                  </a:cubicBezTo>
                  <a:cubicBezTo>
                    <a:pt x="6158" y="6423"/>
                    <a:pt x="9137" y="3675"/>
                    <a:pt x="13540" y="1291"/>
                  </a:cubicBezTo>
                  <a:cubicBezTo>
                    <a:pt x="12216" y="398"/>
                    <a:pt x="10560" y="0"/>
                    <a:pt x="8806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1"/>
            <p:cNvSpPr/>
            <p:nvPr/>
          </p:nvSpPr>
          <p:spPr>
            <a:xfrm>
              <a:off x="903756" y="1405664"/>
              <a:ext cx="181246" cy="151545"/>
            </a:xfrm>
            <a:custGeom>
              <a:avLst/>
              <a:gdLst/>
              <a:ahLst/>
              <a:cxnLst/>
              <a:rect l="l" t="t" r="r" b="b"/>
              <a:pathLst>
                <a:path w="13541" h="11322" extrusionOk="0">
                  <a:moveTo>
                    <a:pt x="4734" y="0"/>
                  </a:moveTo>
                  <a:cubicBezTo>
                    <a:pt x="3013" y="0"/>
                    <a:pt x="1358" y="398"/>
                    <a:pt x="1" y="1291"/>
                  </a:cubicBezTo>
                  <a:cubicBezTo>
                    <a:pt x="4436" y="3675"/>
                    <a:pt x="7416" y="6423"/>
                    <a:pt x="9866" y="9700"/>
                  </a:cubicBezTo>
                  <a:cubicBezTo>
                    <a:pt x="10594" y="10196"/>
                    <a:pt x="11289" y="10726"/>
                    <a:pt x="11951" y="11322"/>
                  </a:cubicBezTo>
                  <a:cubicBezTo>
                    <a:pt x="12216" y="8972"/>
                    <a:pt x="12746" y="6687"/>
                    <a:pt x="13507" y="4469"/>
                  </a:cubicBezTo>
                  <a:cubicBezTo>
                    <a:pt x="13540" y="4105"/>
                    <a:pt x="13540" y="3774"/>
                    <a:pt x="13540" y="3410"/>
                  </a:cubicBezTo>
                  <a:cubicBezTo>
                    <a:pt x="11024" y="1225"/>
                    <a:pt x="7747" y="0"/>
                    <a:pt x="4734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1"/>
            <p:cNvSpPr/>
            <p:nvPr/>
          </p:nvSpPr>
          <p:spPr>
            <a:xfrm>
              <a:off x="1084555" y="1225307"/>
              <a:ext cx="124079" cy="240180"/>
            </a:xfrm>
            <a:custGeom>
              <a:avLst/>
              <a:gdLst/>
              <a:ahLst/>
              <a:cxnLst/>
              <a:rect l="l" t="t" r="r" b="b"/>
              <a:pathLst>
                <a:path w="9270" h="17944" extrusionOk="0">
                  <a:moveTo>
                    <a:pt x="4635" y="1"/>
                  </a:moveTo>
                  <a:cubicBezTo>
                    <a:pt x="1755" y="3742"/>
                    <a:pt x="132" y="11554"/>
                    <a:pt x="0" y="17943"/>
                  </a:cubicBezTo>
                  <a:cubicBezTo>
                    <a:pt x="1092" y="14832"/>
                    <a:pt x="2648" y="11918"/>
                    <a:pt x="4635" y="9303"/>
                  </a:cubicBezTo>
                  <a:cubicBezTo>
                    <a:pt x="6654" y="11918"/>
                    <a:pt x="8210" y="14832"/>
                    <a:pt x="9269" y="17943"/>
                  </a:cubicBezTo>
                  <a:cubicBezTo>
                    <a:pt x="9170" y="11554"/>
                    <a:pt x="7548" y="3742"/>
                    <a:pt x="4635" y="1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1"/>
            <p:cNvSpPr/>
            <p:nvPr/>
          </p:nvSpPr>
          <p:spPr>
            <a:xfrm>
              <a:off x="1156720" y="1489165"/>
              <a:ext cx="324359" cy="231494"/>
            </a:xfrm>
            <a:custGeom>
              <a:avLst/>
              <a:gdLst/>
              <a:ahLst/>
              <a:cxnLst/>
              <a:rect l="l" t="t" r="r" b="b"/>
              <a:pathLst>
                <a:path w="24233" h="17295" extrusionOk="0">
                  <a:moveTo>
                    <a:pt x="17707" y="0"/>
                  </a:moveTo>
                  <a:cubicBezTo>
                    <a:pt x="10336" y="0"/>
                    <a:pt x="1671" y="5429"/>
                    <a:pt x="0" y="14260"/>
                  </a:cubicBezTo>
                  <a:cubicBezTo>
                    <a:pt x="861" y="15650"/>
                    <a:pt x="2384" y="16180"/>
                    <a:pt x="3608" y="16974"/>
                  </a:cubicBezTo>
                  <a:cubicBezTo>
                    <a:pt x="4778" y="17027"/>
                    <a:pt x="5991" y="17294"/>
                    <a:pt x="7178" y="17294"/>
                  </a:cubicBezTo>
                  <a:cubicBezTo>
                    <a:pt x="7469" y="17294"/>
                    <a:pt x="7758" y="17278"/>
                    <a:pt x="8044" y="17239"/>
                  </a:cubicBezTo>
                  <a:cubicBezTo>
                    <a:pt x="11951" y="10982"/>
                    <a:pt x="16519" y="5984"/>
                    <a:pt x="24232" y="1812"/>
                  </a:cubicBezTo>
                  <a:cubicBezTo>
                    <a:pt x="22389" y="581"/>
                    <a:pt x="20117" y="0"/>
                    <a:pt x="17707" y="0"/>
                  </a:cubicBezTo>
                  <a:close/>
                </a:path>
              </a:pathLst>
            </a:custGeom>
            <a:solidFill>
              <a:srgbClr val="158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1"/>
            <p:cNvSpPr/>
            <p:nvPr/>
          </p:nvSpPr>
          <p:spPr>
            <a:xfrm>
              <a:off x="811962" y="1489165"/>
              <a:ext cx="324814" cy="231494"/>
            </a:xfrm>
            <a:custGeom>
              <a:avLst/>
              <a:gdLst/>
              <a:ahLst/>
              <a:cxnLst/>
              <a:rect l="l" t="t" r="r" b="b"/>
              <a:pathLst>
                <a:path w="24267" h="17295" extrusionOk="0">
                  <a:moveTo>
                    <a:pt x="6541" y="0"/>
                  </a:moveTo>
                  <a:cubicBezTo>
                    <a:pt x="4129" y="0"/>
                    <a:pt x="1853" y="581"/>
                    <a:pt x="1" y="1812"/>
                  </a:cubicBezTo>
                  <a:cubicBezTo>
                    <a:pt x="7747" y="5984"/>
                    <a:pt x="12316" y="10982"/>
                    <a:pt x="16222" y="17239"/>
                  </a:cubicBezTo>
                  <a:cubicBezTo>
                    <a:pt x="16509" y="17278"/>
                    <a:pt x="16798" y="17294"/>
                    <a:pt x="17089" y="17294"/>
                  </a:cubicBezTo>
                  <a:cubicBezTo>
                    <a:pt x="18275" y="17294"/>
                    <a:pt x="19488" y="17027"/>
                    <a:pt x="20658" y="16974"/>
                  </a:cubicBezTo>
                  <a:cubicBezTo>
                    <a:pt x="21883" y="16180"/>
                    <a:pt x="23406" y="15650"/>
                    <a:pt x="24266" y="14260"/>
                  </a:cubicBezTo>
                  <a:cubicBezTo>
                    <a:pt x="22570" y="5429"/>
                    <a:pt x="13918" y="0"/>
                    <a:pt x="6541" y="0"/>
                  </a:cubicBezTo>
                  <a:close/>
                </a:path>
              </a:pathLst>
            </a:custGeom>
            <a:solidFill>
              <a:srgbClr val="158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1"/>
            <p:cNvSpPr/>
            <p:nvPr/>
          </p:nvSpPr>
          <p:spPr>
            <a:xfrm>
              <a:off x="1044602" y="1346810"/>
              <a:ext cx="203840" cy="355813"/>
            </a:xfrm>
            <a:custGeom>
              <a:avLst/>
              <a:gdLst/>
              <a:ahLst/>
              <a:cxnLst/>
              <a:rect l="l" t="t" r="r" b="b"/>
              <a:pathLst>
                <a:path w="15229" h="26583" extrusionOk="0">
                  <a:moveTo>
                    <a:pt x="7615" y="0"/>
                  </a:moveTo>
                  <a:cubicBezTo>
                    <a:pt x="2152" y="7084"/>
                    <a:pt x="1" y="16619"/>
                    <a:pt x="1888" y="25358"/>
                  </a:cubicBezTo>
                  <a:cubicBezTo>
                    <a:pt x="3642" y="26153"/>
                    <a:pt x="5761" y="26219"/>
                    <a:pt x="7615" y="26583"/>
                  </a:cubicBezTo>
                  <a:cubicBezTo>
                    <a:pt x="9502" y="26219"/>
                    <a:pt x="11620" y="26153"/>
                    <a:pt x="13342" y="25358"/>
                  </a:cubicBezTo>
                  <a:cubicBezTo>
                    <a:pt x="15229" y="16619"/>
                    <a:pt x="13077" y="7084"/>
                    <a:pt x="7615" y="0"/>
                  </a:cubicBezTo>
                  <a:close/>
                </a:path>
              </a:pathLst>
            </a:custGeom>
            <a:solidFill>
              <a:srgbClr val="1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61"/>
            <p:cNvSpPr/>
            <p:nvPr/>
          </p:nvSpPr>
          <p:spPr>
            <a:xfrm>
              <a:off x="1229832" y="1489045"/>
              <a:ext cx="251250" cy="214923"/>
            </a:xfrm>
            <a:custGeom>
              <a:avLst/>
              <a:gdLst/>
              <a:ahLst/>
              <a:cxnLst/>
              <a:rect l="l" t="t" r="r" b="b"/>
              <a:pathLst>
                <a:path w="18771" h="16057" extrusionOk="0">
                  <a:moveTo>
                    <a:pt x="12249" y="1"/>
                  </a:moveTo>
                  <a:cubicBezTo>
                    <a:pt x="8078" y="1"/>
                    <a:pt x="3476" y="1755"/>
                    <a:pt x="0" y="4867"/>
                  </a:cubicBezTo>
                  <a:cubicBezTo>
                    <a:pt x="133" y="6026"/>
                    <a:pt x="199" y="7217"/>
                    <a:pt x="199" y="8409"/>
                  </a:cubicBezTo>
                  <a:cubicBezTo>
                    <a:pt x="199" y="9402"/>
                    <a:pt x="133" y="10428"/>
                    <a:pt x="33" y="11422"/>
                  </a:cubicBezTo>
                  <a:cubicBezTo>
                    <a:pt x="397" y="12944"/>
                    <a:pt x="695" y="14500"/>
                    <a:pt x="861" y="16056"/>
                  </a:cubicBezTo>
                  <a:cubicBezTo>
                    <a:pt x="2318" y="14765"/>
                    <a:pt x="3940" y="13673"/>
                    <a:pt x="5661" y="12812"/>
                  </a:cubicBezTo>
                  <a:cubicBezTo>
                    <a:pt x="8971" y="8542"/>
                    <a:pt x="12977" y="4933"/>
                    <a:pt x="18770" y="1821"/>
                  </a:cubicBezTo>
                  <a:cubicBezTo>
                    <a:pt x="16950" y="597"/>
                    <a:pt x="14665" y="1"/>
                    <a:pt x="12249" y="1"/>
                  </a:cubicBezTo>
                  <a:close/>
                </a:path>
              </a:pathLst>
            </a:custGeom>
            <a:solidFill>
              <a:srgbClr val="E6F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61"/>
            <p:cNvSpPr/>
            <p:nvPr/>
          </p:nvSpPr>
          <p:spPr>
            <a:xfrm>
              <a:off x="811962" y="1489045"/>
              <a:ext cx="251705" cy="214923"/>
            </a:xfrm>
            <a:custGeom>
              <a:avLst/>
              <a:gdLst/>
              <a:ahLst/>
              <a:cxnLst/>
              <a:rect l="l" t="t" r="r" b="b"/>
              <a:pathLst>
                <a:path w="18805" h="16057" extrusionOk="0">
                  <a:moveTo>
                    <a:pt x="6522" y="1"/>
                  </a:moveTo>
                  <a:cubicBezTo>
                    <a:pt x="4139" y="1"/>
                    <a:pt x="1855" y="597"/>
                    <a:pt x="1" y="1821"/>
                  </a:cubicBezTo>
                  <a:cubicBezTo>
                    <a:pt x="5827" y="4933"/>
                    <a:pt x="9833" y="8542"/>
                    <a:pt x="13143" y="12812"/>
                  </a:cubicBezTo>
                  <a:cubicBezTo>
                    <a:pt x="14865" y="13673"/>
                    <a:pt x="16487" y="14765"/>
                    <a:pt x="17943" y="16056"/>
                  </a:cubicBezTo>
                  <a:cubicBezTo>
                    <a:pt x="18109" y="14500"/>
                    <a:pt x="18374" y="12944"/>
                    <a:pt x="18771" y="11422"/>
                  </a:cubicBezTo>
                  <a:cubicBezTo>
                    <a:pt x="18672" y="10428"/>
                    <a:pt x="18606" y="9402"/>
                    <a:pt x="18606" y="8409"/>
                  </a:cubicBezTo>
                  <a:cubicBezTo>
                    <a:pt x="18606" y="7217"/>
                    <a:pt x="18672" y="6026"/>
                    <a:pt x="18804" y="4867"/>
                  </a:cubicBezTo>
                  <a:cubicBezTo>
                    <a:pt x="15295" y="1755"/>
                    <a:pt x="10727" y="1"/>
                    <a:pt x="6522" y="1"/>
                  </a:cubicBezTo>
                  <a:close/>
                </a:path>
              </a:pathLst>
            </a:custGeom>
            <a:solidFill>
              <a:srgbClr val="E6F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61"/>
            <p:cNvSpPr/>
            <p:nvPr/>
          </p:nvSpPr>
          <p:spPr>
            <a:xfrm>
              <a:off x="1061000" y="1346810"/>
              <a:ext cx="171489" cy="295112"/>
            </a:xfrm>
            <a:custGeom>
              <a:avLst/>
              <a:gdLst/>
              <a:ahLst/>
              <a:cxnLst/>
              <a:rect l="l" t="t" r="r" b="b"/>
              <a:pathLst>
                <a:path w="12812" h="22048" extrusionOk="0">
                  <a:moveTo>
                    <a:pt x="6390" y="0"/>
                  </a:moveTo>
                  <a:cubicBezTo>
                    <a:pt x="2252" y="5396"/>
                    <a:pt x="1" y="12216"/>
                    <a:pt x="1" y="19035"/>
                  </a:cubicBezTo>
                  <a:cubicBezTo>
                    <a:pt x="1" y="20028"/>
                    <a:pt x="67" y="21054"/>
                    <a:pt x="166" y="22048"/>
                  </a:cubicBezTo>
                  <a:cubicBezTo>
                    <a:pt x="1325" y="17347"/>
                    <a:pt x="3443" y="12845"/>
                    <a:pt x="6390" y="9005"/>
                  </a:cubicBezTo>
                  <a:cubicBezTo>
                    <a:pt x="9369" y="12845"/>
                    <a:pt x="11488" y="17347"/>
                    <a:pt x="12646" y="22048"/>
                  </a:cubicBezTo>
                  <a:cubicBezTo>
                    <a:pt x="12746" y="21054"/>
                    <a:pt x="12812" y="20028"/>
                    <a:pt x="12812" y="19035"/>
                  </a:cubicBezTo>
                  <a:cubicBezTo>
                    <a:pt x="12812" y="12216"/>
                    <a:pt x="10561" y="5396"/>
                    <a:pt x="6390" y="0"/>
                  </a:cubicBezTo>
                  <a:close/>
                </a:path>
              </a:pathLst>
            </a:custGeom>
            <a:solidFill>
              <a:srgbClr val="E6F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61"/>
            <p:cNvSpPr/>
            <p:nvPr/>
          </p:nvSpPr>
          <p:spPr>
            <a:xfrm>
              <a:off x="1158045" y="1629607"/>
              <a:ext cx="370885" cy="264260"/>
            </a:xfrm>
            <a:custGeom>
              <a:avLst/>
              <a:gdLst/>
              <a:ahLst/>
              <a:cxnLst/>
              <a:rect l="l" t="t" r="r" b="b"/>
              <a:pathLst>
                <a:path w="27709" h="19743" extrusionOk="0">
                  <a:moveTo>
                    <a:pt x="20257" y="1"/>
                  </a:moveTo>
                  <a:cubicBezTo>
                    <a:pt x="11818" y="1"/>
                    <a:pt x="1924" y="6191"/>
                    <a:pt x="0" y="16281"/>
                  </a:cubicBezTo>
                  <a:cubicBezTo>
                    <a:pt x="993" y="17870"/>
                    <a:pt x="2715" y="18499"/>
                    <a:pt x="4105" y="19393"/>
                  </a:cubicBezTo>
                  <a:cubicBezTo>
                    <a:pt x="5454" y="19447"/>
                    <a:pt x="6870" y="19743"/>
                    <a:pt x="8243" y="19743"/>
                  </a:cubicBezTo>
                  <a:cubicBezTo>
                    <a:pt x="8555" y="19743"/>
                    <a:pt x="8864" y="19727"/>
                    <a:pt x="9170" y="19691"/>
                  </a:cubicBezTo>
                  <a:cubicBezTo>
                    <a:pt x="13639" y="12540"/>
                    <a:pt x="18870" y="6813"/>
                    <a:pt x="27709" y="2046"/>
                  </a:cubicBezTo>
                  <a:cubicBezTo>
                    <a:pt x="25595" y="656"/>
                    <a:pt x="23003" y="1"/>
                    <a:pt x="20257" y="1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61"/>
            <p:cNvSpPr/>
            <p:nvPr/>
          </p:nvSpPr>
          <p:spPr>
            <a:xfrm>
              <a:off x="764550" y="1629607"/>
              <a:ext cx="370898" cy="264260"/>
            </a:xfrm>
            <a:custGeom>
              <a:avLst/>
              <a:gdLst/>
              <a:ahLst/>
              <a:cxnLst/>
              <a:rect l="l" t="t" r="r" b="b"/>
              <a:pathLst>
                <a:path w="27710" h="19743" extrusionOk="0">
                  <a:moveTo>
                    <a:pt x="7439" y="1"/>
                  </a:moveTo>
                  <a:cubicBezTo>
                    <a:pt x="4694" y="1"/>
                    <a:pt x="2106" y="656"/>
                    <a:pt x="1" y="2046"/>
                  </a:cubicBezTo>
                  <a:cubicBezTo>
                    <a:pt x="8840" y="6813"/>
                    <a:pt x="14070" y="12540"/>
                    <a:pt x="18539" y="19691"/>
                  </a:cubicBezTo>
                  <a:cubicBezTo>
                    <a:pt x="18845" y="19727"/>
                    <a:pt x="19153" y="19743"/>
                    <a:pt x="19463" y="19743"/>
                  </a:cubicBezTo>
                  <a:cubicBezTo>
                    <a:pt x="20829" y="19743"/>
                    <a:pt x="22222" y="19447"/>
                    <a:pt x="23571" y="19393"/>
                  </a:cubicBezTo>
                  <a:cubicBezTo>
                    <a:pt x="24994" y="18499"/>
                    <a:pt x="26716" y="17870"/>
                    <a:pt x="27709" y="16281"/>
                  </a:cubicBezTo>
                  <a:cubicBezTo>
                    <a:pt x="25786" y="6191"/>
                    <a:pt x="15873" y="1"/>
                    <a:pt x="7439" y="1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61"/>
            <p:cNvSpPr/>
            <p:nvPr/>
          </p:nvSpPr>
          <p:spPr>
            <a:xfrm>
              <a:off x="1030427" y="1467334"/>
              <a:ext cx="232645" cy="405900"/>
            </a:xfrm>
            <a:custGeom>
              <a:avLst/>
              <a:gdLst/>
              <a:ahLst/>
              <a:cxnLst/>
              <a:rect l="l" t="t" r="r" b="b"/>
              <a:pathLst>
                <a:path w="17381" h="30325" extrusionOk="0">
                  <a:moveTo>
                    <a:pt x="8674" y="1"/>
                  </a:moveTo>
                  <a:cubicBezTo>
                    <a:pt x="2450" y="8078"/>
                    <a:pt x="0" y="18969"/>
                    <a:pt x="2152" y="28934"/>
                  </a:cubicBezTo>
                  <a:cubicBezTo>
                    <a:pt x="4138" y="29861"/>
                    <a:pt x="6555" y="29927"/>
                    <a:pt x="8674" y="30324"/>
                  </a:cubicBezTo>
                  <a:cubicBezTo>
                    <a:pt x="10825" y="29927"/>
                    <a:pt x="13242" y="29861"/>
                    <a:pt x="15228" y="28934"/>
                  </a:cubicBezTo>
                  <a:cubicBezTo>
                    <a:pt x="17380" y="18969"/>
                    <a:pt x="14930" y="8078"/>
                    <a:pt x="8674" y="1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61"/>
            <p:cNvSpPr/>
            <p:nvPr/>
          </p:nvSpPr>
          <p:spPr>
            <a:xfrm>
              <a:off x="864701" y="1763342"/>
              <a:ext cx="563629" cy="750176"/>
            </a:xfrm>
            <a:custGeom>
              <a:avLst/>
              <a:gdLst/>
              <a:ahLst/>
              <a:cxnLst/>
              <a:rect l="l" t="t" r="r" b="b"/>
              <a:pathLst>
                <a:path w="42109" h="56046" extrusionOk="0">
                  <a:moveTo>
                    <a:pt x="18704" y="0"/>
                  </a:moveTo>
                  <a:cubicBezTo>
                    <a:pt x="8376" y="0"/>
                    <a:pt x="0" y="8376"/>
                    <a:pt x="0" y="18671"/>
                  </a:cubicBezTo>
                  <a:lnTo>
                    <a:pt x="0" y="37342"/>
                  </a:lnTo>
                  <a:cubicBezTo>
                    <a:pt x="0" y="47670"/>
                    <a:pt x="8376" y="56046"/>
                    <a:pt x="18704" y="56046"/>
                  </a:cubicBezTo>
                  <a:lnTo>
                    <a:pt x="23438" y="56046"/>
                  </a:lnTo>
                  <a:cubicBezTo>
                    <a:pt x="33767" y="56046"/>
                    <a:pt x="42109" y="47670"/>
                    <a:pt x="42109" y="37342"/>
                  </a:cubicBezTo>
                  <a:lnTo>
                    <a:pt x="42109" y="18671"/>
                  </a:lnTo>
                  <a:cubicBezTo>
                    <a:pt x="42109" y="8376"/>
                    <a:pt x="33767" y="0"/>
                    <a:pt x="23438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61"/>
            <p:cNvSpPr/>
            <p:nvPr/>
          </p:nvSpPr>
          <p:spPr>
            <a:xfrm>
              <a:off x="1105306" y="2003948"/>
              <a:ext cx="323034" cy="509580"/>
            </a:xfrm>
            <a:custGeom>
              <a:avLst/>
              <a:gdLst/>
              <a:ahLst/>
              <a:cxnLst/>
              <a:rect l="l" t="t" r="r" b="b"/>
              <a:pathLst>
                <a:path w="24134" h="38071" extrusionOk="0">
                  <a:moveTo>
                    <a:pt x="5463" y="38071"/>
                  </a:moveTo>
                  <a:lnTo>
                    <a:pt x="729" y="38071"/>
                  </a:lnTo>
                  <a:lnTo>
                    <a:pt x="696" y="38071"/>
                  </a:lnTo>
                  <a:lnTo>
                    <a:pt x="729" y="38071"/>
                  </a:lnTo>
                  <a:lnTo>
                    <a:pt x="5463" y="38071"/>
                  </a:lnTo>
                  <a:cubicBezTo>
                    <a:pt x="15792" y="38071"/>
                    <a:pt x="24134" y="29695"/>
                    <a:pt x="24134" y="19367"/>
                  </a:cubicBezTo>
                  <a:lnTo>
                    <a:pt x="24134" y="696"/>
                  </a:lnTo>
                  <a:lnTo>
                    <a:pt x="24134" y="696"/>
                  </a:lnTo>
                  <a:lnTo>
                    <a:pt x="24134" y="19367"/>
                  </a:lnTo>
                  <a:cubicBezTo>
                    <a:pt x="24134" y="29695"/>
                    <a:pt x="15792" y="38071"/>
                    <a:pt x="5463" y="38071"/>
                  </a:cubicBezTo>
                  <a:close/>
                  <a:moveTo>
                    <a:pt x="696" y="38071"/>
                  </a:moveTo>
                  <a:lnTo>
                    <a:pt x="663" y="38071"/>
                  </a:lnTo>
                  <a:lnTo>
                    <a:pt x="696" y="38071"/>
                  </a:lnTo>
                  <a:close/>
                  <a:moveTo>
                    <a:pt x="663" y="38071"/>
                  </a:moveTo>
                  <a:lnTo>
                    <a:pt x="630" y="38071"/>
                  </a:lnTo>
                  <a:lnTo>
                    <a:pt x="663" y="38071"/>
                  </a:lnTo>
                  <a:close/>
                  <a:moveTo>
                    <a:pt x="630" y="38071"/>
                  </a:moveTo>
                  <a:lnTo>
                    <a:pt x="597" y="38071"/>
                  </a:lnTo>
                  <a:lnTo>
                    <a:pt x="630" y="38071"/>
                  </a:lnTo>
                  <a:close/>
                  <a:moveTo>
                    <a:pt x="597" y="38071"/>
                  </a:moveTo>
                  <a:cubicBezTo>
                    <a:pt x="597" y="38038"/>
                    <a:pt x="597" y="38038"/>
                    <a:pt x="564" y="38038"/>
                  </a:cubicBezTo>
                  <a:cubicBezTo>
                    <a:pt x="597" y="38038"/>
                    <a:pt x="597" y="38038"/>
                    <a:pt x="597" y="38071"/>
                  </a:cubicBezTo>
                  <a:close/>
                  <a:moveTo>
                    <a:pt x="564" y="38038"/>
                  </a:moveTo>
                  <a:lnTo>
                    <a:pt x="564" y="38038"/>
                  </a:lnTo>
                  <a:lnTo>
                    <a:pt x="564" y="38038"/>
                  </a:lnTo>
                  <a:close/>
                  <a:moveTo>
                    <a:pt x="531" y="38038"/>
                  </a:moveTo>
                  <a:cubicBezTo>
                    <a:pt x="531" y="38038"/>
                    <a:pt x="531" y="38038"/>
                    <a:pt x="531" y="38038"/>
                  </a:cubicBezTo>
                  <a:cubicBezTo>
                    <a:pt x="531" y="38038"/>
                    <a:pt x="531" y="38038"/>
                    <a:pt x="531" y="38038"/>
                  </a:cubicBezTo>
                  <a:close/>
                  <a:moveTo>
                    <a:pt x="498" y="38038"/>
                  </a:moveTo>
                  <a:lnTo>
                    <a:pt x="498" y="38038"/>
                  </a:lnTo>
                  <a:lnTo>
                    <a:pt x="498" y="38038"/>
                  </a:lnTo>
                  <a:close/>
                  <a:moveTo>
                    <a:pt x="464" y="38038"/>
                  </a:moveTo>
                  <a:lnTo>
                    <a:pt x="464" y="38038"/>
                  </a:lnTo>
                  <a:lnTo>
                    <a:pt x="464" y="38038"/>
                  </a:lnTo>
                  <a:close/>
                  <a:moveTo>
                    <a:pt x="464" y="38038"/>
                  </a:moveTo>
                  <a:cubicBezTo>
                    <a:pt x="431" y="38038"/>
                    <a:pt x="431" y="38038"/>
                    <a:pt x="431" y="38038"/>
                  </a:cubicBezTo>
                  <a:cubicBezTo>
                    <a:pt x="431" y="38038"/>
                    <a:pt x="431" y="38038"/>
                    <a:pt x="464" y="38038"/>
                  </a:cubicBezTo>
                  <a:close/>
                  <a:moveTo>
                    <a:pt x="431" y="38038"/>
                  </a:moveTo>
                  <a:cubicBezTo>
                    <a:pt x="398" y="38038"/>
                    <a:pt x="398" y="38038"/>
                    <a:pt x="398" y="38038"/>
                  </a:cubicBezTo>
                  <a:cubicBezTo>
                    <a:pt x="398" y="38038"/>
                    <a:pt x="398" y="38038"/>
                    <a:pt x="431" y="38038"/>
                  </a:cubicBezTo>
                  <a:close/>
                  <a:moveTo>
                    <a:pt x="398" y="38038"/>
                  </a:moveTo>
                  <a:cubicBezTo>
                    <a:pt x="398" y="38038"/>
                    <a:pt x="365" y="38038"/>
                    <a:pt x="365" y="38038"/>
                  </a:cubicBezTo>
                  <a:cubicBezTo>
                    <a:pt x="365" y="38038"/>
                    <a:pt x="398" y="38038"/>
                    <a:pt x="398" y="38038"/>
                  </a:cubicBezTo>
                  <a:close/>
                  <a:moveTo>
                    <a:pt x="365" y="38038"/>
                  </a:moveTo>
                  <a:cubicBezTo>
                    <a:pt x="365" y="38038"/>
                    <a:pt x="332" y="38038"/>
                    <a:pt x="332" y="38038"/>
                  </a:cubicBezTo>
                  <a:cubicBezTo>
                    <a:pt x="332" y="38038"/>
                    <a:pt x="365" y="38038"/>
                    <a:pt x="365" y="38038"/>
                  </a:cubicBezTo>
                  <a:close/>
                  <a:moveTo>
                    <a:pt x="332" y="38038"/>
                  </a:moveTo>
                  <a:cubicBezTo>
                    <a:pt x="332" y="38038"/>
                    <a:pt x="332" y="38038"/>
                    <a:pt x="299" y="38038"/>
                  </a:cubicBezTo>
                  <a:cubicBezTo>
                    <a:pt x="332" y="38038"/>
                    <a:pt x="332" y="38038"/>
                    <a:pt x="332" y="38038"/>
                  </a:cubicBezTo>
                  <a:close/>
                  <a:moveTo>
                    <a:pt x="299" y="38038"/>
                  </a:moveTo>
                  <a:cubicBezTo>
                    <a:pt x="299" y="38038"/>
                    <a:pt x="299" y="38038"/>
                    <a:pt x="299" y="38038"/>
                  </a:cubicBezTo>
                  <a:cubicBezTo>
                    <a:pt x="299" y="38038"/>
                    <a:pt x="299" y="38038"/>
                    <a:pt x="299" y="38038"/>
                  </a:cubicBezTo>
                  <a:close/>
                  <a:moveTo>
                    <a:pt x="266" y="38038"/>
                  </a:moveTo>
                  <a:lnTo>
                    <a:pt x="266" y="38038"/>
                  </a:lnTo>
                  <a:lnTo>
                    <a:pt x="266" y="38038"/>
                  </a:lnTo>
                  <a:close/>
                  <a:moveTo>
                    <a:pt x="233" y="38038"/>
                  </a:moveTo>
                  <a:cubicBezTo>
                    <a:pt x="233" y="38038"/>
                    <a:pt x="233" y="38038"/>
                    <a:pt x="233" y="38038"/>
                  </a:cubicBezTo>
                  <a:cubicBezTo>
                    <a:pt x="233" y="38038"/>
                    <a:pt x="233" y="38038"/>
                    <a:pt x="233" y="38038"/>
                  </a:cubicBezTo>
                  <a:close/>
                  <a:moveTo>
                    <a:pt x="200" y="38038"/>
                  </a:moveTo>
                  <a:lnTo>
                    <a:pt x="200" y="38038"/>
                  </a:lnTo>
                  <a:lnTo>
                    <a:pt x="200" y="38038"/>
                  </a:lnTo>
                  <a:close/>
                  <a:moveTo>
                    <a:pt x="166" y="38038"/>
                  </a:moveTo>
                  <a:cubicBezTo>
                    <a:pt x="166" y="38038"/>
                    <a:pt x="166" y="38038"/>
                    <a:pt x="166" y="38038"/>
                  </a:cubicBezTo>
                  <a:cubicBezTo>
                    <a:pt x="166" y="38038"/>
                    <a:pt x="166" y="38038"/>
                    <a:pt x="166" y="38038"/>
                  </a:cubicBezTo>
                  <a:close/>
                  <a:moveTo>
                    <a:pt x="133" y="38038"/>
                  </a:moveTo>
                  <a:lnTo>
                    <a:pt x="133" y="38038"/>
                  </a:lnTo>
                  <a:lnTo>
                    <a:pt x="133" y="38038"/>
                  </a:lnTo>
                  <a:close/>
                  <a:moveTo>
                    <a:pt x="100" y="38038"/>
                  </a:moveTo>
                  <a:lnTo>
                    <a:pt x="100" y="38038"/>
                  </a:lnTo>
                  <a:lnTo>
                    <a:pt x="100" y="38038"/>
                  </a:lnTo>
                  <a:close/>
                  <a:moveTo>
                    <a:pt x="67" y="38038"/>
                  </a:moveTo>
                  <a:cubicBezTo>
                    <a:pt x="67" y="38038"/>
                    <a:pt x="67" y="38038"/>
                    <a:pt x="67" y="38038"/>
                  </a:cubicBezTo>
                  <a:cubicBezTo>
                    <a:pt x="67" y="38038"/>
                    <a:pt x="67" y="38038"/>
                    <a:pt x="67" y="38038"/>
                  </a:cubicBezTo>
                  <a:close/>
                  <a:moveTo>
                    <a:pt x="34" y="38038"/>
                  </a:moveTo>
                  <a:lnTo>
                    <a:pt x="1" y="38038"/>
                  </a:lnTo>
                  <a:lnTo>
                    <a:pt x="34" y="38038"/>
                  </a:lnTo>
                  <a:close/>
                  <a:moveTo>
                    <a:pt x="24134" y="696"/>
                  </a:moveTo>
                  <a:lnTo>
                    <a:pt x="24134" y="696"/>
                  </a:lnTo>
                  <a:lnTo>
                    <a:pt x="24134" y="696"/>
                  </a:lnTo>
                  <a:close/>
                  <a:moveTo>
                    <a:pt x="24134" y="663"/>
                  </a:moveTo>
                  <a:lnTo>
                    <a:pt x="24134" y="663"/>
                  </a:lnTo>
                  <a:lnTo>
                    <a:pt x="24134" y="663"/>
                  </a:lnTo>
                  <a:close/>
                  <a:moveTo>
                    <a:pt x="24134" y="663"/>
                  </a:moveTo>
                  <a:cubicBezTo>
                    <a:pt x="24134" y="630"/>
                    <a:pt x="24134" y="630"/>
                    <a:pt x="24134" y="630"/>
                  </a:cubicBezTo>
                  <a:cubicBezTo>
                    <a:pt x="24134" y="630"/>
                    <a:pt x="24134" y="630"/>
                    <a:pt x="24134" y="663"/>
                  </a:cubicBezTo>
                  <a:close/>
                  <a:moveTo>
                    <a:pt x="24134" y="630"/>
                  </a:moveTo>
                  <a:lnTo>
                    <a:pt x="24134" y="597"/>
                  </a:lnTo>
                  <a:lnTo>
                    <a:pt x="24134" y="630"/>
                  </a:lnTo>
                  <a:close/>
                  <a:moveTo>
                    <a:pt x="24134" y="597"/>
                  </a:moveTo>
                  <a:lnTo>
                    <a:pt x="24134" y="564"/>
                  </a:lnTo>
                  <a:lnTo>
                    <a:pt x="24134" y="597"/>
                  </a:lnTo>
                  <a:close/>
                  <a:moveTo>
                    <a:pt x="24134" y="564"/>
                  </a:moveTo>
                  <a:cubicBezTo>
                    <a:pt x="24134" y="564"/>
                    <a:pt x="24134" y="530"/>
                    <a:pt x="24134" y="530"/>
                  </a:cubicBezTo>
                  <a:cubicBezTo>
                    <a:pt x="24134" y="530"/>
                    <a:pt x="24134" y="564"/>
                    <a:pt x="24134" y="564"/>
                  </a:cubicBezTo>
                  <a:close/>
                  <a:moveTo>
                    <a:pt x="24134" y="530"/>
                  </a:moveTo>
                  <a:lnTo>
                    <a:pt x="24134" y="497"/>
                  </a:lnTo>
                  <a:lnTo>
                    <a:pt x="24134" y="530"/>
                  </a:lnTo>
                  <a:close/>
                  <a:moveTo>
                    <a:pt x="24134" y="497"/>
                  </a:moveTo>
                  <a:cubicBezTo>
                    <a:pt x="24134" y="497"/>
                    <a:pt x="24134" y="497"/>
                    <a:pt x="24134" y="464"/>
                  </a:cubicBezTo>
                  <a:cubicBezTo>
                    <a:pt x="24134" y="464"/>
                    <a:pt x="24134" y="497"/>
                    <a:pt x="24134" y="497"/>
                  </a:cubicBezTo>
                  <a:close/>
                  <a:moveTo>
                    <a:pt x="24134" y="464"/>
                  </a:moveTo>
                  <a:cubicBezTo>
                    <a:pt x="24134" y="464"/>
                    <a:pt x="24134" y="464"/>
                    <a:pt x="24134" y="431"/>
                  </a:cubicBezTo>
                  <a:cubicBezTo>
                    <a:pt x="24134" y="464"/>
                    <a:pt x="24134" y="464"/>
                    <a:pt x="24134" y="464"/>
                  </a:cubicBezTo>
                  <a:close/>
                  <a:moveTo>
                    <a:pt x="24134" y="431"/>
                  </a:moveTo>
                  <a:lnTo>
                    <a:pt x="24134" y="398"/>
                  </a:lnTo>
                  <a:lnTo>
                    <a:pt x="24134" y="431"/>
                  </a:lnTo>
                  <a:close/>
                  <a:moveTo>
                    <a:pt x="24134" y="398"/>
                  </a:moveTo>
                  <a:lnTo>
                    <a:pt x="24134" y="398"/>
                  </a:lnTo>
                  <a:lnTo>
                    <a:pt x="24134" y="398"/>
                  </a:lnTo>
                  <a:close/>
                  <a:moveTo>
                    <a:pt x="24134" y="365"/>
                  </a:moveTo>
                  <a:cubicBezTo>
                    <a:pt x="24134" y="365"/>
                    <a:pt x="24134" y="365"/>
                    <a:pt x="24134" y="365"/>
                  </a:cubicBezTo>
                  <a:cubicBezTo>
                    <a:pt x="24134" y="365"/>
                    <a:pt x="24134" y="365"/>
                    <a:pt x="24134" y="365"/>
                  </a:cubicBezTo>
                  <a:close/>
                  <a:moveTo>
                    <a:pt x="24134" y="332"/>
                  </a:moveTo>
                  <a:lnTo>
                    <a:pt x="24134" y="332"/>
                  </a:lnTo>
                  <a:lnTo>
                    <a:pt x="24134" y="332"/>
                  </a:lnTo>
                  <a:close/>
                  <a:moveTo>
                    <a:pt x="24134" y="299"/>
                  </a:moveTo>
                  <a:lnTo>
                    <a:pt x="24134" y="299"/>
                  </a:lnTo>
                  <a:lnTo>
                    <a:pt x="24134" y="299"/>
                  </a:lnTo>
                  <a:close/>
                  <a:moveTo>
                    <a:pt x="24134" y="266"/>
                  </a:moveTo>
                  <a:cubicBezTo>
                    <a:pt x="24134" y="266"/>
                    <a:pt x="24134" y="266"/>
                    <a:pt x="24134" y="266"/>
                  </a:cubicBezTo>
                  <a:cubicBezTo>
                    <a:pt x="24134" y="266"/>
                    <a:pt x="24134" y="266"/>
                    <a:pt x="24134" y="266"/>
                  </a:cubicBezTo>
                  <a:close/>
                  <a:moveTo>
                    <a:pt x="24134" y="266"/>
                  </a:moveTo>
                  <a:cubicBezTo>
                    <a:pt x="24134" y="233"/>
                    <a:pt x="24134" y="233"/>
                    <a:pt x="24134" y="233"/>
                  </a:cubicBezTo>
                  <a:cubicBezTo>
                    <a:pt x="24134" y="233"/>
                    <a:pt x="24134" y="233"/>
                    <a:pt x="24134" y="266"/>
                  </a:cubicBezTo>
                  <a:close/>
                  <a:moveTo>
                    <a:pt x="24134" y="233"/>
                  </a:moveTo>
                  <a:lnTo>
                    <a:pt x="24134" y="199"/>
                  </a:lnTo>
                  <a:lnTo>
                    <a:pt x="24134" y="233"/>
                  </a:lnTo>
                  <a:close/>
                  <a:moveTo>
                    <a:pt x="24134" y="199"/>
                  </a:moveTo>
                  <a:cubicBezTo>
                    <a:pt x="24134" y="199"/>
                    <a:pt x="24134" y="166"/>
                    <a:pt x="24134" y="166"/>
                  </a:cubicBezTo>
                  <a:cubicBezTo>
                    <a:pt x="24134" y="166"/>
                    <a:pt x="24134" y="199"/>
                    <a:pt x="24134" y="199"/>
                  </a:cubicBezTo>
                  <a:close/>
                  <a:moveTo>
                    <a:pt x="24134" y="166"/>
                  </a:moveTo>
                  <a:cubicBezTo>
                    <a:pt x="24134" y="166"/>
                    <a:pt x="24134" y="166"/>
                    <a:pt x="24134" y="166"/>
                  </a:cubicBezTo>
                  <a:cubicBezTo>
                    <a:pt x="24134" y="166"/>
                    <a:pt x="24134" y="166"/>
                    <a:pt x="24134" y="166"/>
                  </a:cubicBezTo>
                  <a:close/>
                  <a:moveTo>
                    <a:pt x="24134" y="133"/>
                  </a:moveTo>
                  <a:cubicBezTo>
                    <a:pt x="24134" y="133"/>
                    <a:pt x="24134" y="133"/>
                    <a:pt x="24134" y="133"/>
                  </a:cubicBezTo>
                  <a:cubicBezTo>
                    <a:pt x="24134" y="133"/>
                    <a:pt x="24134" y="133"/>
                    <a:pt x="24134" y="133"/>
                  </a:cubicBezTo>
                  <a:close/>
                  <a:moveTo>
                    <a:pt x="24134" y="100"/>
                  </a:moveTo>
                  <a:lnTo>
                    <a:pt x="24134" y="100"/>
                  </a:lnTo>
                  <a:lnTo>
                    <a:pt x="24134" y="100"/>
                  </a:lnTo>
                  <a:close/>
                  <a:moveTo>
                    <a:pt x="24134" y="67"/>
                  </a:moveTo>
                  <a:lnTo>
                    <a:pt x="24134" y="67"/>
                  </a:lnTo>
                  <a:lnTo>
                    <a:pt x="24134" y="67"/>
                  </a:lnTo>
                  <a:close/>
                  <a:moveTo>
                    <a:pt x="24134" y="1"/>
                  </a:moveTo>
                  <a:lnTo>
                    <a:pt x="24134" y="1"/>
                  </a:lnTo>
                  <a:lnTo>
                    <a:pt x="24134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61"/>
            <p:cNvSpPr/>
            <p:nvPr/>
          </p:nvSpPr>
          <p:spPr>
            <a:xfrm>
              <a:off x="890401" y="1800554"/>
              <a:ext cx="537930" cy="712965"/>
            </a:xfrm>
            <a:custGeom>
              <a:avLst/>
              <a:gdLst/>
              <a:ahLst/>
              <a:cxnLst/>
              <a:rect l="l" t="t" r="r" b="b"/>
              <a:pathLst>
                <a:path w="40189" h="53266" extrusionOk="0">
                  <a:moveTo>
                    <a:pt x="33237" y="24035"/>
                  </a:moveTo>
                  <a:lnTo>
                    <a:pt x="33237" y="26915"/>
                  </a:lnTo>
                  <a:cubicBezTo>
                    <a:pt x="33237" y="27113"/>
                    <a:pt x="33237" y="27345"/>
                    <a:pt x="33237" y="27544"/>
                  </a:cubicBezTo>
                  <a:lnTo>
                    <a:pt x="34429" y="26385"/>
                  </a:lnTo>
                  <a:cubicBezTo>
                    <a:pt x="34760" y="26054"/>
                    <a:pt x="34760" y="25524"/>
                    <a:pt x="34429" y="25193"/>
                  </a:cubicBezTo>
                  <a:lnTo>
                    <a:pt x="33237" y="24035"/>
                  </a:lnTo>
                  <a:close/>
                  <a:moveTo>
                    <a:pt x="31317" y="1"/>
                  </a:moveTo>
                  <a:cubicBezTo>
                    <a:pt x="32542" y="2484"/>
                    <a:pt x="33237" y="5298"/>
                    <a:pt x="33237" y="8244"/>
                  </a:cubicBezTo>
                  <a:lnTo>
                    <a:pt x="33237" y="11091"/>
                  </a:lnTo>
                  <a:lnTo>
                    <a:pt x="33734" y="10627"/>
                  </a:lnTo>
                  <a:cubicBezTo>
                    <a:pt x="33899" y="10462"/>
                    <a:pt x="34098" y="10396"/>
                    <a:pt x="34329" y="10396"/>
                  </a:cubicBezTo>
                  <a:cubicBezTo>
                    <a:pt x="34661" y="10396"/>
                    <a:pt x="34992" y="10594"/>
                    <a:pt x="35124" y="10958"/>
                  </a:cubicBezTo>
                  <a:cubicBezTo>
                    <a:pt x="35223" y="11289"/>
                    <a:pt x="35157" y="11621"/>
                    <a:pt x="34892" y="11852"/>
                  </a:cubicBezTo>
                  <a:lnTo>
                    <a:pt x="33237" y="13441"/>
                  </a:lnTo>
                  <a:lnTo>
                    <a:pt x="33237" y="21684"/>
                  </a:lnTo>
                  <a:lnTo>
                    <a:pt x="35720" y="24101"/>
                  </a:lnTo>
                  <a:cubicBezTo>
                    <a:pt x="35885" y="24266"/>
                    <a:pt x="35985" y="24465"/>
                    <a:pt x="35985" y="24697"/>
                  </a:cubicBezTo>
                  <a:lnTo>
                    <a:pt x="35985" y="26882"/>
                  </a:lnTo>
                  <a:cubicBezTo>
                    <a:pt x="35985" y="27113"/>
                    <a:pt x="35885" y="27312"/>
                    <a:pt x="35720" y="27477"/>
                  </a:cubicBezTo>
                  <a:lnTo>
                    <a:pt x="32939" y="30159"/>
                  </a:lnTo>
                  <a:cubicBezTo>
                    <a:pt x="32608" y="32211"/>
                    <a:pt x="31913" y="34131"/>
                    <a:pt x="30920" y="35919"/>
                  </a:cubicBezTo>
                  <a:lnTo>
                    <a:pt x="34594" y="39428"/>
                  </a:lnTo>
                  <a:cubicBezTo>
                    <a:pt x="34826" y="39660"/>
                    <a:pt x="34925" y="40024"/>
                    <a:pt x="34793" y="40355"/>
                  </a:cubicBezTo>
                  <a:lnTo>
                    <a:pt x="34760" y="40388"/>
                  </a:lnTo>
                  <a:cubicBezTo>
                    <a:pt x="34627" y="40719"/>
                    <a:pt x="34329" y="40885"/>
                    <a:pt x="33998" y="40885"/>
                  </a:cubicBezTo>
                  <a:cubicBezTo>
                    <a:pt x="33800" y="40885"/>
                    <a:pt x="33568" y="40819"/>
                    <a:pt x="33403" y="40653"/>
                  </a:cubicBezTo>
                  <a:lnTo>
                    <a:pt x="30026" y="37376"/>
                  </a:lnTo>
                  <a:cubicBezTo>
                    <a:pt x="28073" y="40256"/>
                    <a:pt x="25358" y="42540"/>
                    <a:pt x="22180" y="43963"/>
                  </a:cubicBezTo>
                  <a:lnTo>
                    <a:pt x="25524" y="47141"/>
                  </a:lnTo>
                  <a:cubicBezTo>
                    <a:pt x="25987" y="47605"/>
                    <a:pt x="25789" y="48399"/>
                    <a:pt x="25127" y="48565"/>
                  </a:cubicBezTo>
                  <a:cubicBezTo>
                    <a:pt x="25060" y="48598"/>
                    <a:pt x="24994" y="48598"/>
                    <a:pt x="24928" y="48598"/>
                  </a:cubicBezTo>
                  <a:cubicBezTo>
                    <a:pt x="24696" y="48598"/>
                    <a:pt x="24498" y="48532"/>
                    <a:pt x="24332" y="48366"/>
                  </a:cubicBezTo>
                  <a:lnTo>
                    <a:pt x="20459" y="44625"/>
                  </a:lnTo>
                  <a:cubicBezTo>
                    <a:pt x="19366" y="44990"/>
                    <a:pt x="18208" y="45288"/>
                    <a:pt x="17016" y="45420"/>
                  </a:cubicBezTo>
                  <a:lnTo>
                    <a:pt x="13970" y="48366"/>
                  </a:lnTo>
                  <a:cubicBezTo>
                    <a:pt x="13805" y="48532"/>
                    <a:pt x="13573" y="48598"/>
                    <a:pt x="13374" y="48598"/>
                  </a:cubicBezTo>
                  <a:cubicBezTo>
                    <a:pt x="13308" y="48598"/>
                    <a:pt x="13242" y="48598"/>
                    <a:pt x="13176" y="48565"/>
                  </a:cubicBezTo>
                  <a:lnTo>
                    <a:pt x="13143" y="48565"/>
                  </a:lnTo>
                  <a:cubicBezTo>
                    <a:pt x="12514" y="48399"/>
                    <a:pt x="12282" y="47605"/>
                    <a:pt x="12779" y="47141"/>
                  </a:cubicBezTo>
                  <a:lnTo>
                    <a:pt x="14401" y="45586"/>
                  </a:lnTo>
                  <a:lnTo>
                    <a:pt x="9799" y="45586"/>
                  </a:lnTo>
                  <a:cubicBezTo>
                    <a:pt x="6224" y="45586"/>
                    <a:pt x="2847" y="44559"/>
                    <a:pt x="0" y="42805"/>
                  </a:cubicBezTo>
                  <a:lnTo>
                    <a:pt x="0" y="42805"/>
                  </a:lnTo>
                  <a:cubicBezTo>
                    <a:pt x="2980" y="48797"/>
                    <a:pt x="9005" y="52968"/>
                    <a:pt x="16056" y="53233"/>
                  </a:cubicBezTo>
                  <a:lnTo>
                    <a:pt x="16619" y="53233"/>
                  </a:lnTo>
                  <a:cubicBezTo>
                    <a:pt x="16652" y="53233"/>
                    <a:pt x="16652" y="53233"/>
                    <a:pt x="16652" y="53266"/>
                  </a:cubicBezTo>
                  <a:lnTo>
                    <a:pt x="21518" y="53266"/>
                  </a:lnTo>
                  <a:cubicBezTo>
                    <a:pt x="31847" y="53266"/>
                    <a:pt x="40189" y="44890"/>
                    <a:pt x="40189" y="34562"/>
                  </a:cubicBezTo>
                  <a:lnTo>
                    <a:pt x="40189" y="15891"/>
                  </a:lnTo>
                  <a:lnTo>
                    <a:pt x="40189" y="15858"/>
                  </a:lnTo>
                  <a:cubicBezTo>
                    <a:pt x="40189" y="15825"/>
                    <a:pt x="40189" y="15825"/>
                    <a:pt x="40189" y="15825"/>
                  </a:cubicBezTo>
                  <a:lnTo>
                    <a:pt x="40189" y="15792"/>
                  </a:lnTo>
                  <a:lnTo>
                    <a:pt x="40189" y="15759"/>
                  </a:lnTo>
                  <a:cubicBezTo>
                    <a:pt x="40189" y="15759"/>
                    <a:pt x="40189" y="15725"/>
                    <a:pt x="40189" y="15725"/>
                  </a:cubicBezTo>
                  <a:lnTo>
                    <a:pt x="40189" y="15692"/>
                  </a:lnTo>
                  <a:cubicBezTo>
                    <a:pt x="40189" y="15692"/>
                    <a:pt x="40189" y="15692"/>
                    <a:pt x="40189" y="15659"/>
                  </a:cubicBezTo>
                  <a:cubicBezTo>
                    <a:pt x="40189" y="15659"/>
                    <a:pt x="40189" y="15659"/>
                    <a:pt x="40189" y="15626"/>
                  </a:cubicBezTo>
                  <a:lnTo>
                    <a:pt x="40189" y="15593"/>
                  </a:lnTo>
                  <a:lnTo>
                    <a:pt x="40189" y="15560"/>
                  </a:lnTo>
                  <a:cubicBezTo>
                    <a:pt x="40189" y="15560"/>
                    <a:pt x="40189" y="15527"/>
                    <a:pt x="40189" y="15527"/>
                  </a:cubicBezTo>
                  <a:cubicBezTo>
                    <a:pt x="40189" y="15527"/>
                    <a:pt x="40189" y="15527"/>
                    <a:pt x="40189" y="15494"/>
                  </a:cubicBezTo>
                  <a:cubicBezTo>
                    <a:pt x="40189" y="15494"/>
                    <a:pt x="40189" y="15494"/>
                    <a:pt x="40189" y="15461"/>
                  </a:cubicBezTo>
                  <a:cubicBezTo>
                    <a:pt x="40189" y="15428"/>
                    <a:pt x="40189" y="15428"/>
                    <a:pt x="40189" y="15428"/>
                  </a:cubicBezTo>
                  <a:lnTo>
                    <a:pt x="40189" y="15394"/>
                  </a:lnTo>
                  <a:cubicBezTo>
                    <a:pt x="40189" y="15394"/>
                    <a:pt x="40189" y="15361"/>
                    <a:pt x="40189" y="15361"/>
                  </a:cubicBezTo>
                  <a:cubicBezTo>
                    <a:pt x="40189" y="15328"/>
                    <a:pt x="40189" y="15328"/>
                    <a:pt x="40189" y="15328"/>
                  </a:cubicBezTo>
                  <a:cubicBezTo>
                    <a:pt x="40189" y="15295"/>
                    <a:pt x="40189" y="15295"/>
                    <a:pt x="40189" y="15295"/>
                  </a:cubicBezTo>
                  <a:cubicBezTo>
                    <a:pt x="40189" y="15295"/>
                    <a:pt x="40189" y="15262"/>
                    <a:pt x="40189" y="15262"/>
                  </a:cubicBezTo>
                  <a:cubicBezTo>
                    <a:pt x="40189" y="15229"/>
                    <a:pt x="40189" y="15229"/>
                    <a:pt x="40189" y="15196"/>
                  </a:cubicBezTo>
                  <a:cubicBezTo>
                    <a:pt x="39957" y="8774"/>
                    <a:pt x="36448" y="3179"/>
                    <a:pt x="31317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61"/>
            <p:cNvSpPr/>
            <p:nvPr/>
          </p:nvSpPr>
          <p:spPr>
            <a:xfrm>
              <a:off x="921415" y="1828918"/>
              <a:ext cx="413878" cy="581806"/>
            </a:xfrm>
            <a:custGeom>
              <a:avLst/>
              <a:gdLst/>
              <a:ahLst/>
              <a:cxnLst/>
              <a:rect l="l" t="t" r="r" b="b"/>
              <a:pathLst>
                <a:path w="30921" h="43467" extrusionOk="0">
                  <a:moveTo>
                    <a:pt x="16818" y="8740"/>
                  </a:moveTo>
                  <a:cubicBezTo>
                    <a:pt x="17049" y="8740"/>
                    <a:pt x="17248" y="8806"/>
                    <a:pt x="17414" y="8972"/>
                  </a:cubicBezTo>
                  <a:lnTo>
                    <a:pt x="23538" y="14864"/>
                  </a:lnTo>
                  <a:cubicBezTo>
                    <a:pt x="23869" y="15195"/>
                    <a:pt x="23869" y="15725"/>
                    <a:pt x="23538" y="16056"/>
                  </a:cubicBezTo>
                  <a:lnTo>
                    <a:pt x="17414" y="21949"/>
                  </a:lnTo>
                  <a:cubicBezTo>
                    <a:pt x="17248" y="22081"/>
                    <a:pt x="17049" y="22180"/>
                    <a:pt x="16818" y="22180"/>
                  </a:cubicBezTo>
                  <a:cubicBezTo>
                    <a:pt x="16619" y="22180"/>
                    <a:pt x="16420" y="22081"/>
                    <a:pt x="16255" y="21949"/>
                  </a:cubicBezTo>
                  <a:lnTo>
                    <a:pt x="10131" y="16056"/>
                  </a:lnTo>
                  <a:cubicBezTo>
                    <a:pt x="9766" y="15725"/>
                    <a:pt x="9766" y="15195"/>
                    <a:pt x="10131" y="14864"/>
                  </a:cubicBezTo>
                  <a:lnTo>
                    <a:pt x="16255" y="8972"/>
                  </a:lnTo>
                  <a:cubicBezTo>
                    <a:pt x="16420" y="8806"/>
                    <a:pt x="16619" y="8740"/>
                    <a:pt x="16818" y="8740"/>
                  </a:cubicBezTo>
                  <a:close/>
                  <a:moveTo>
                    <a:pt x="8277" y="16950"/>
                  </a:moveTo>
                  <a:cubicBezTo>
                    <a:pt x="8475" y="16950"/>
                    <a:pt x="8674" y="17016"/>
                    <a:pt x="8840" y="17182"/>
                  </a:cubicBezTo>
                  <a:lnTo>
                    <a:pt x="14964" y="23074"/>
                  </a:lnTo>
                  <a:cubicBezTo>
                    <a:pt x="15328" y="23405"/>
                    <a:pt x="15328" y="23935"/>
                    <a:pt x="14964" y="24266"/>
                  </a:cubicBezTo>
                  <a:lnTo>
                    <a:pt x="8840" y="30159"/>
                  </a:lnTo>
                  <a:cubicBezTo>
                    <a:pt x="8674" y="30291"/>
                    <a:pt x="8475" y="30390"/>
                    <a:pt x="8277" y="30390"/>
                  </a:cubicBezTo>
                  <a:cubicBezTo>
                    <a:pt x="8045" y="30390"/>
                    <a:pt x="7846" y="30291"/>
                    <a:pt x="7681" y="30159"/>
                  </a:cubicBezTo>
                  <a:lnTo>
                    <a:pt x="3907" y="26550"/>
                  </a:lnTo>
                  <a:cubicBezTo>
                    <a:pt x="3377" y="26285"/>
                    <a:pt x="2980" y="25921"/>
                    <a:pt x="2881" y="25557"/>
                  </a:cubicBezTo>
                  <a:lnTo>
                    <a:pt x="1557" y="24266"/>
                  </a:lnTo>
                  <a:cubicBezTo>
                    <a:pt x="1226" y="23935"/>
                    <a:pt x="1226" y="23405"/>
                    <a:pt x="1557" y="23074"/>
                  </a:cubicBezTo>
                  <a:lnTo>
                    <a:pt x="7681" y="17182"/>
                  </a:lnTo>
                  <a:cubicBezTo>
                    <a:pt x="7846" y="17016"/>
                    <a:pt x="8045" y="16950"/>
                    <a:pt x="8277" y="16950"/>
                  </a:cubicBezTo>
                  <a:close/>
                  <a:moveTo>
                    <a:pt x="16818" y="25160"/>
                  </a:moveTo>
                  <a:cubicBezTo>
                    <a:pt x="17049" y="25160"/>
                    <a:pt x="17248" y="25259"/>
                    <a:pt x="17414" y="25392"/>
                  </a:cubicBezTo>
                  <a:lnTo>
                    <a:pt x="23538" y="31284"/>
                  </a:lnTo>
                  <a:cubicBezTo>
                    <a:pt x="23869" y="31615"/>
                    <a:pt x="23869" y="32145"/>
                    <a:pt x="23538" y="32476"/>
                  </a:cubicBezTo>
                  <a:lnTo>
                    <a:pt x="17414" y="38368"/>
                  </a:lnTo>
                  <a:cubicBezTo>
                    <a:pt x="17248" y="38534"/>
                    <a:pt x="17049" y="38600"/>
                    <a:pt x="16818" y="38600"/>
                  </a:cubicBezTo>
                  <a:cubicBezTo>
                    <a:pt x="16619" y="38600"/>
                    <a:pt x="16420" y="38534"/>
                    <a:pt x="16255" y="38368"/>
                  </a:cubicBezTo>
                  <a:lnTo>
                    <a:pt x="10131" y="32476"/>
                  </a:lnTo>
                  <a:cubicBezTo>
                    <a:pt x="9766" y="32145"/>
                    <a:pt x="9766" y="31615"/>
                    <a:pt x="10131" y="31284"/>
                  </a:cubicBezTo>
                  <a:lnTo>
                    <a:pt x="16255" y="25392"/>
                  </a:lnTo>
                  <a:cubicBezTo>
                    <a:pt x="16420" y="25259"/>
                    <a:pt x="16619" y="25160"/>
                    <a:pt x="16818" y="25160"/>
                  </a:cubicBezTo>
                  <a:close/>
                  <a:moveTo>
                    <a:pt x="10164" y="1"/>
                  </a:moveTo>
                  <a:cubicBezTo>
                    <a:pt x="10097" y="1"/>
                    <a:pt x="9998" y="34"/>
                    <a:pt x="9932" y="34"/>
                  </a:cubicBezTo>
                  <a:lnTo>
                    <a:pt x="9899" y="67"/>
                  </a:lnTo>
                  <a:cubicBezTo>
                    <a:pt x="9303" y="265"/>
                    <a:pt x="9104" y="1027"/>
                    <a:pt x="9568" y="1457"/>
                  </a:cubicBezTo>
                  <a:lnTo>
                    <a:pt x="14964" y="6655"/>
                  </a:lnTo>
                  <a:cubicBezTo>
                    <a:pt x="15328" y="6953"/>
                    <a:pt x="15328" y="7515"/>
                    <a:pt x="14964" y="7846"/>
                  </a:cubicBezTo>
                  <a:lnTo>
                    <a:pt x="8840" y="13739"/>
                  </a:lnTo>
                  <a:cubicBezTo>
                    <a:pt x="8674" y="13871"/>
                    <a:pt x="8475" y="13971"/>
                    <a:pt x="8277" y="13971"/>
                  </a:cubicBezTo>
                  <a:cubicBezTo>
                    <a:pt x="8045" y="13971"/>
                    <a:pt x="7846" y="13871"/>
                    <a:pt x="7681" y="13739"/>
                  </a:cubicBezTo>
                  <a:lnTo>
                    <a:pt x="2252" y="8508"/>
                  </a:lnTo>
                  <a:cubicBezTo>
                    <a:pt x="2086" y="8343"/>
                    <a:pt x="1855" y="8277"/>
                    <a:pt x="1656" y="8277"/>
                  </a:cubicBezTo>
                  <a:cubicBezTo>
                    <a:pt x="1325" y="8277"/>
                    <a:pt x="994" y="8475"/>
                    <a:pt x="861" y="8839"/>
                  </a:cubicBezTo>
                  <a:cubicBezTo>
                    <a:pt x="762" y="9170"/>
                    <a:pt x="828" y="9502"/>
                    <a:pt x="1060" y="9733"/>
                  </a:cubicBezTo>
                  <a:lnTo>
                    <a:pt x="6423" y="14864"/>
                  </a:lnTo>
                  <a:cubicBezTo>
                    <a:pt x="6754" y="15195"/>
                    <a:pt x="6754" y="15725"/>
                    <a:pt x="6423" y="16056"/>
                  </a:cubicBezTo>
                  <a:lnTo>
                    <a:pt x="232" y="21982"/>
                  </a:lnTo>
                  <a:cubicBezTo>
                    <a:pt x="67" y="22147"/>
                    <a:pt x="1" y="22346"/>
                    <a:pt x="1" y="22578"/>
                  </a:cubicBezTo>
                  <a:lnTo>
                    <a:pt x="1" y="24763"/>
                  </a:lnTo>
                  <a:cubicBezTo>
                    <a:pt x="1" y="24994"/>
                    <a:pt x="67" y="25193"/>
                    <a:pt x="232" y="25358"/>
                  </a:cubicBezTo>
                  <a:lnTo>
                    <a:pt x="6423" y="31284"/>
                  </a:lnTo>
                  <a:cubicBezTo>
                    <a:pt x="6754" y="31615"/>
                    <a:pt x="6754" y="32145"/>
                    <a:pt x="6423" y="32476"/>
                  </a:cubicBezTo>
                  <a:lnTo>
                    <a:pt x="1391" y="37309"/>
                  </a:lnTo>
                  <a:cubicBezTo>
                    <a:pt x="1159" y="37541"/>
                    <a:pt x="1060" y="37905"/>
                    <a:pt x="1192" y="38236"/>
                  </a:cubicBezTo>
                  <a:lnTo>
                    <a:pt x="1226" y="38269"/>
                  </a:lnTo>
                  <a:cubicBezTo>
                    <a:pt x="1358" y="38600"/>
                    <a:pt x="1656" y="38766"/>
                    <a:pt x="1987" y="38766"/>
                  </a:cubicBezTo>
                  <a:cubicBezTo>
                    <a:pt x="2186" y="38766"/>
                    <a:pt x="2384" y="38700"/>
                    <a:pt x="2550" y="38534"/>
                  </a:cubicBezTo>
                  <a:lnTo>
                    <a:pt x="7681" y="33601"/>
                  </a:lnTo>
                  <a:cubicBezTo>
                    <a:pt x="7846" y="33469"/>
                    <a:pt x="8045" y="33370"/>
                    <a:pt x="8277" y="33370"/>
                  </a:cubicBezTo>
                  <a:cubicBezTo>
                    <a:pt x="8475" y="33370"/>
                    <a:pt x="8674" y="33469"/>
                    <a:pt x="8840" y="33601"/>
                  </a:cubicBezTo>
                  <a:lnTo>
                    <a:pt x="14964" y="39494"/>
                  </a:lnTo>
                  <a:cubicBezTo>
                    <a:pt x="15328" y="39825"/>
                    <a:pt x="15328" y="40355"/>
                    <a:pt x="14964" y="40686"/>
                  </a:cubicBezTo>
                  <a:lnTo>
                    <a:pt x="12084" y="43467"/>
                  </a:lnTo>
                  <a:lnTo>
                    <a:pt x="12216" y="43467"/>
                  </a:lnTo>
                  <a:cubicBezTo>
                    <a:pt x="13077" y="43467"/>
                    <a:pt x="13904" y="43400"/>
                    <a:pt x="14699" y="43301"/>
                  </a:cubicBezTo>
                  <a:lnTo>
                    <a:pt x="16255" y="41811"/>
                  </a:lnTo>
                  <a:cubicBezTo>
                    <a:pt x="16420" y="41679"/>
                    <a:pt x="16619" y="41580"/>
                    <a:pt x="16818" y="41580"/>
                  </a:cubicBezTo>
                  <a:cubicBezTo>
                    <a:pt x="17049" y="41580"/>
                    <a:pt x="17248" y="41679"/>
                    <a:pt x="17414" y="41811"/>
                  </a:cubicBezTo>
                  <a:lnTo>
                    <a:pt x="18142" y="42506"/>
                  </a:lnTo>
                  <a:cubicBezTo>
                    <a:pt x="18738" y="42308"/>
                    <a:pt x="19300" y="42109"/>
                    <a:pt x="19863" y="41844"/>
                  </a:cubicBezTo>
                  <a:lnTo>
                    <a:pt x="18671" y="40686"/>
                  </a:lnTo>
                  <a:cubicBezTo>
                    <a:pt x="18340" y="40355"/>
                    <a:pt x="18340" y="39825"/>
                    <a:pt x="18671" y="39494"/>
                  </a:cubicBezTo>
                  <a:lnTo>
                    <a:pt x="24829" y="33601"/>
                  </a:lnTo>
                  <a:cubicBezTo>
                    <a:pt x="24961" y="33469"/>
                    <a:pt x="25193" y="33370"/>
                    <a:pt x="25392" y="33370"/>
                  </a:cubicBezTo>
                  <a:cubicBezTo>
                    <a:pt x="25590" y="33370"/>
                    <a:pt x="25822" y="33469"/>
                    <a:pt x="25988" y="33601"/>
                  </a:cubicBezTo>
                  <a:lnTo>
                    <a:pt x="27709" y="35257"/>
                  </a:lnTo>
                  <a:cubicBezTo>
                    <a:pt x="28040" y="34793"/>
                    <a:pt x="28338" y="34297"/>
                    <a:pt x="28603" y="33800"/>
                  </a:cubicBezTo>
                  <a:lnTo>
                    <a:pt x="27245" y="32476"/>
                  </a:lnTo>
                  <a:cubicBezTo>
                    <a:pt x="26914" y="32145"/>
                    <a:pt x="26914" y="31615"/>
                    <a:pt x="27245" y="31284"/>
                  </a:cubicBezTo>
                  <a:lnTo>
                    <a:pt x="30622" y="28040"/>
                  </a:lnTo>
                  <a:cubicBezTo>
                    <a:pt x="30788" y="27179"/>
                    <a:pt x="30887" y="26319"/>
                    <a:pt x="30920" y="25425"/>
                  </a:cubicBezTo>
                  <a:lnTo>
                    <a:pt x="30920" y="25425"/>
                  </a:lnTo>
                  <a:lnTo>
                    <a:pt x="30788" y="25557"/>
                  </a:lnTo>
                  <a:cubicBezTo>
                    <a:pt x="30688" y="25921"/>
                    <a:pt x="30291" y="26285"/>
                    <a:pt x="29728" y="26550"/>
                  </a:cubicBezTo>
                  <a:lnTo>
                    <a:pt x="25988" y="30159"/>
                  </a:lnTo>
                  <a:cubicBezTo>
                    <a:pt x="25822" y="30291"/>
                    <a:pt x="25590" y="30390"/>
                    <a:pt x="25392" y="30390"/>
                  </a:cubicBezTo>
                  <a:cubicBezTo>
                    <a:pt x="25193" y="30390"/>
                    <a:pt x="24961" y="30291"/>
                    <a:pt x="24829" y="30159"/>
                  </a:cubicBezTo>
                  <a:lnTo>
                    <a:pt x="18671" y="24266"/>
                  </a:lnTo>
                  <a:cubicBezTo>
                    <a:pt x="18340" y="23935"/>
                    <a:pt x="18340" y="23405"/>
                    <a:pt x="18671" y="23074"/>
                  </a:cubicBezTo>
                  <a:lnTo>
                    <a:pt x="24829" y="17182"/>
                  </a:lnTo>
                  <a:cubicBezTo>
                    <a:pt x="24961" y="17016"/>
                    <a:pt x="25193" y="16950"/>
                    <a:pt x="25392" y="16950"/>
                  </a:cubicBezTo>
                  <a:cubicBezTo>
                    <a:pt x="25590" y="16950"/>
                    <a:pt x="25822" y="17016"/>
                    <a:pt x="25988" y="17182"/>
                  </a:cubicBezTo>
                  <a:lnTo>
                    <a:pt x="30920" y="21916"/>
                  </a:lnTo>
                  <a:lnTo>
                    <a:pt x="30920" y="19565"/>
                  </a:lnTo>
                  <a:lnTo>
                    <a:pt x="27245" y="16056"/>
                  </a:lnTo>
                  <a:cubicBezTo>
                    <a:pt x="26914" y="15725"/>
                    <a:pt x="26914" y="15195"/>
                    <a:pt x="27245" y="14864"/>
                  </a:cubicBezTo>
                  <a:lnTo>
                    <a:pt x="30920" y="11322"/>
                  </a:lnTo>
                  <a:lnTo>
                    <a:pt x="30920" y="8972"/>
                  </a:lnTo>
                  <a:lnTo>
                    <a:pt x="25988" y="13739"/>
                  </a:lnTo>
                  <a:cubicBezTo>
                    <a:pt x="25822" y="13871"/>
                    <a:pt x="25590" y="13971"/>
                    <a:pt x="25392" y="13971"/>
                  </a:cubicBezTo>
                  <a:cubicBezTo>
                    <a:pt x="25193" y="13971"/>
                    <a:pt x="24961" y="13871"/>
                    <a:pt x="24829" y="13739"/>
                  </a:cubicBezTo>
                  <a:lnTo>
                    <a:pt x="18671" y="7846"/>
                  </a:lnTo>
                  <a:cubicBezTo>
                    <a:pt x="18340" y="7515"/>
                    <a:pt x="18340" y="6953"/>
                    <a:pt x="18671" y="6655"/>
                  </a:cubicBezTo>
                  <a:lnTo>
                    <a:pt x="24101" y="1457"/>
                  </a:lnTo>
                  <a:cubicBezTo>
                    <a:pt x="24531" y="1027"/>
                    <a:pt x="24365" y="265"/>
                    <a:pt x="23770" y="67"/>
                  </a:cubicBezTo>
                  <a:lnTo>
                    <a:pt x="23736" y="34"/>
                  </a:lnTo>
                  <a:cubicBezTo>
                    <a:pt x="23670" y="34"/>
                    <a:pt x="23571" y="1"/>
                    <a:pt x="23505" y="1"/>
                  </a:cubicBezTo>
                  <a:cubicBezTo>
                    <a:pt x="23273" y="1"/>
                    <a:pt x="23074" y="100"/>
                    <a:pt x="22909" y="232"/>
                  </a:cubicBezTo>
                  <a:lnTo>
                    <a:pt x="17414" y="5529"/>
                  </a:lnTo>
                  <a:cubicBezTo>
                    <a:pt x="17248" y="5661"/>
                    <a:pt x="17049" y="5761"/>
                    <a:pt x="16818" y="5761"/>
                  </a:cubicBezTo>
                  <a:cubicBezTo>
                    <a:pt x="16619" y="5761"/>
                    <a:pt x="16420" y="5661"/>
                    <a:pt x="16255" y="5529"/>
                  </a:cubicBezTo>
                  <a:lnTo>
                    <a:pt x="10760" y="232"/>
                  </a:lnTo>
                  <a:cubicBezTo>
                    <a:pt x="10594" y="100"/>
                    <a:pt x="10395" y="1"/>
                    <a:pt x="10164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61"/>
            <p:cNvSpPr/>
            <p:nvPr/>
          </p:nvSpPr>
          <p:spPr>
            <a:xfrm>
              <a:off x="1054802" y="1939697"/>
              <a:ext cx="317265" cy="511347"/>
            </a:xfrm>
            <a:custGeom>
              <a:avLst/>
              <a:gdLst/>
              <a:ahLst/>
              <a:cxnLst/>
              <a:rect l="l" t="t" r="r" b="b"/>
              <a:pathLst>
                <a:path w="23703" h="38203" extrusionOk="0">
                  <a:moveTo>
                    <a:pt x="22047" y="1"/>
                  </a:moveTo>
                  <a:cubicBezTo>
                    <a:pt x="21816" y="1"/>
                    <a:pt x="21617" y="67"/>
                    <a:pt x="21452" y="232"/>
                  </a:cubicBezTo>
                  <a:lnTo>
                    <a:pt x="20955" y="696"/>
                  </a:lnTo>
                  <a:lnTo>
                    <a:pt x="20955" y="3046"/>
                  </a:lnTo>
                  <a:lnTo>
                    <a:pt x="22610" y="1457"/>
                  </a:lnTo>
                  <a:cubicBezTo>
                    <a:pt x="22875" y="1226"/>
                    <a:pt x="22941" y="894"/>
                    <a:pt x="22842" y="563"/>
                  </a:cubicBezTo>
                  <a:cubicBezTo>
                    <a:pt x="22710" y="199"/>
                    <a:pt x="22379" y="1"/>
                    <a:pt x="22047" y="1"/>
                  </a:cubicBezTo>
                  <a:close/>
                  <a:moveTo>
                    <a:pt x="20955" y="11289"/>
                  </a:moveTo>
                  <a:lnTo>
                    <a:pt x="20955" y="13640"/>
                  </a:lnTo>
                  <a:lnTo>
                    <a:pt x="22147" y="14798"/>
                  </a:lnTo>
                  <a:cubicBezTo>
                    <a:pt x="22478" y="15129"/>
                    <a:pt x="22478" y="15659"/>
                    <a:pt x="22147" y="15990"/>
                  </a:cubicBezTo>
                  <a:lnTo>
                    <a:pt x="20955" y="17149"/>
                  </a:lnTo>
                  <a:cubicBezTo>
                    <a:pt x="20922" y="18043"/>
                    <a:pt x="20823" y="18903"/>
                    <a:pt x="20657" y="19764"/>
                  </a:cubicBezTo>
                  <a:lnTo>
                    <a:pt x="23438" y="17082"/>
                  </a:lnTo>
                  <a:cubicBezTo>
                    <a:pt x="23603" y="16917"/>
                    <a:pt x="23703" y="16718"/>
                    <a:pt x="23703" y="16487"/>
                  </a:cubicBezTo>
                  <a:lnTo>
                    <a:pt x="23703" y="14302"/>
                  </a:lnTo>
                  <a:cubicBezTo>
                    <a:pt x="23703" y="14070"/>
                    <a:pt x="23603" y="13871"/>
                    <a:pt x="23438" y="13706"/>
                  </a:cubicBezTo>
                  <a:lnTo>
                    <a:pt x="20955" y="11289"/>
                  </a:lnTo>
                  <a:close/>
                  <a:moveTo>
                    <a:pt x="18638" y="25524"/>
                  </a:moveTo>
                  <a:cubicBezTo>
                    <a:pt x="18373" y="26021"/>
                    <a:pt x="18075" y="26517"/>
                    <a:pt x="17744" y="26981"/>
                  </a:cubicBezTo>
                  <a:lnTo>
                    <a:pt x="21121" y="30258"/>
                  </a:lnTo>
                  <a:cubicBezTo>
                    <a:pt x="21286" y="30424"/>
                    <a:pt x="21518" y="30490"/>
                    <a:pt x="21716" y="30490"/>
                  </a:cubicBezTo>
                  <a:cubicBezTo>
                    <a:pt x="22047" y="30490"/>
                    <a:pt x="22345" y="30324"/>
                    <a:pt x="22478" y="29993"/>
                  </a:cubicBezTo>
                  <a:lnTo>
                    <a:pt x="22511" y="29960"/>
                  </a:lnTo>
                  <a:cubicBezTo>
                    <a:pt x="22643" y="29629"/>
                    <a:pt x="22544" y="29265"/>
                    <a:pt x="22312" y="29033"/>
                  </a:cubicBezTo>
                  <a:lnTo>
                    <a:pt x="18638" y="25524"/>
                  </a:lnTo>
                  <a:close/>
                  <a:moveTo>
                    <a:pt x="4734" y="35025"/>
                  </a:moveTo>
                  <a:cubicBezTo>
                    <a:pt x="3939" y="35124"/>
                    <a:pt x="3112" y="35191"/>
                    <a:pt x="2251" y="35191"/>
                  </a:cubicBezTo>
                  <a:lnTo>
                    <a:pt x="2119" y="35191"/>
                  </a:lnTo>
                  <a:lnTo>
                    <a:pt x="497" y="36746"/>
                  </a:lnTo>
                  <a:cubicBezTo>
                    <a:pt x="0" y="37210"/>
                    <a:pt x="232" y="38004"/>
                    <a:pt x="861" y="38170"/>
                  </a:cubicBezTo>
                  <a:lnTo>
                    <a:pt x="894" y="38170"/>
                  </a:lnTo>
                  <a:cubicBezTo>
                    <a:pt x="960" y="38203"/>
                    <a:pt x="1026" y="38203"/>
                    <a:pt x="1092" y="38203"/>
                  </a:cubicBezTo>
                  <a:cubicBezTo>
                    <a:pt x="1291" y="38203"/>
                    <a:pt x="1523" y="38137"/>
                    <a:pt x="1688" y="37971"/>
                  </a:cubicBezTo>
                  <a:lnTo>
                    <a:pt x="4734" y="35025"/>
                  </a:lnTo>
                  <a:close/>
                  <a:moveTo>
                    <a:pt x="9898" y="33568"/>
                  </a:moveTo>
                  <a:cubicBezTo>
                    <a:pt x="9335" y="33833"/>
                    <a:pt x="8773" y="34032"/>
                    <a:pt x="8177" y="34230"/>
                  </a:cubicBezTo>
                  <a:lnTo>
                    <a:pt x="12050" y="37971"/>
                  </a:lnTo>
                  <a:cubicBezTo>
                    <a:pt x="12216" y="38137"/>
                    <a:pt x="12414" y="38203"/>
                    <a:pt x="12646" y="38203"/>
                  </a:cubicBezTo>
                  <a:cubicBezTo>
                    <a:pt x="12712" y="38203"/>
                    <a:pt x="12778" y="38203"/>
                    <a:pt x="12845" y="38170"/>
                  </a:cubicBezTo>
                  <a:cubicBezTo>
                    <a:pt x="13507" y="38004"/>
                    <a:pt x="13705" y="37210"/>
                    <a:pt x="13242" y="36746"/>
                  </a:cubicBezTo>
                  <a:lnTo>
                    <a:pt x="9898" y="33568"/>
                  </a:ln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61"/>
            <p:cNvSpPr/>
            <p:nvPr/>
          </p:nvSpPr>
          <p:spPr>
            <a:xfrm>
              <a:off x="973257" y="2064665"/>
              <a:ext cx="69147" cy="69134"/>
            </a:xfrm>
            <a:custGeom>
              <a:avLst/>
              <a:gdLst/>
              <a:ahLst/>
              <a:cxnLst/>
              <a:rect l="l" t="t" r="r" b="b"/>
              <a:pathLst>
                <a:path w="5166" h="5165" extrusionOk="0">
                  <a:moveTo>
                    <a:pt x="2583" y="0"/>
                  </a:moveTo>
                  <a:cubicBezTo>
                    <a:pt x="1160" y="0"/>
                    <a:pt x="1" y="1159"/>
                    <a:pt x="1" y="2582"/>
                  </a:cubicBezTo>
                  <a:cubicBezTo>
                    <a:pt x="1" y="4006"/>
                    <a:pt x="1160" y="5164"/>
                    <a:pt x="2583" y="5164"/>
                  </a:cubicBezTo>
                  <a:cubicBezTo>
                    <a:pt x="4006" y="5164"/>
                    <a:pt x="5165" y="4006"/>
                    <a:pt x="5165" y="2582"/>
                  </a:cubicBezTo>
                  <a:cubicBezTo>
                    <a:pt x="5165" y="1159"/>
                    <a:pt x="4006" y="0"/>
                    <a:pt x="2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61"/>
            <p:cNvSpPr/>
            <p:nvPr/>
          </p:nvSpPr>
          <p:spPr>
            <a:xfrm>
              <a:off x="959966" y="2171013"/>
              <a:ext cx="13746" cy="13305"/>
            </a:xfrm>
            <a:custGeom>
              <a:avLst/>
              <a:gdLst/>
              <a:ahLst/>
              <a:cxnLst/>
              <a:rect l="l" t="t" r="r" b="b"/>
              <a:pathLst>
                <a:path w="1027" h="994" extrusionOk="0">
                  <a:moveTo>
                    <a:pt x="1" y="0"/>
                  </a:moveTo>
                  <a:cubicBezTo>
                    <a:pt x="100" y="364"/>
                    <a:pt x="497" y="728"/>
                    <a:pt x="1027" y="9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61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61"/>
            <p:cNvSpPr/>
            <p:nvPr/>
          </p:nvSpPr>
          <p:spPr>
            <a:xfrm>
              <a:off x="1251101" y="2064665"/>
              <a:ext cx="68692" cy="69134"/>
            </a:xfrm>
            <a:custGeom>
              <a:avLst/>
              <a:gdLst/>
              <a:ahLst/>
              <a:cxnLst/>
              <a:rect l="l" t="t" r="r" b="b"/>
              <a:pathLst>
                <a:path w="5132" h="5165" extrusionOk="0">
                  <a:moveTo>
                    <a:pt x="2582" y="0"/>
                  </a:moveTo>
                  <a:cubicBezTo>
                    <a:pt x="1159" y="0"/>
                    <a:pt x="0" y="1159"/>
                    <a:pt x="0" y="2582"/>
                  </a:cubicBezTo>
                  <a:cubicBezTo>
                    <a:pt x="0" y="4006"/>
                    <a:pt x="1159" y="5164"/>
                    <a:pt x="2582" y="5164"/>
                  </a:cubicBezTo>
                  <a:cubicBezTo>
                    <a:pt x="4006" y="5164"/>
                    <a:pt x="5131" y="4006"/>
                    <a:pt x="5131" y="2582"/>
                  </a:cubicBezTo>
                  <a:cubicBezTo>
                    <a:pt x="5131" y="1159"/>
                    <a:pt x="4006" y="0"/>
                    <a:pt x="2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61"/>
            <p:cNvSpPr/>
            <p:nvPr/>
          </p:nvSpPr>
          <p:spPr>
            <a:xfrm>
              <a:off x="1319341" y="2171013"/>
              <a:ext cx="14188" cy="13305"/>
            </a:xfrm>
            <a:custGeom>
              <a:avLst/>
              <a:gdLst/>
              <a:ahLst/>
              <a:cxnLst/>
              <a:rect l="l" t="t" r="r" b="b"/>
              <a:pathLst>
                <a:path w="1060" h="994" extrusionOk="0">
                  <a:moveTo>
                    <a:pt x="1060" y="0"/>
                  </a:moveTo>
                  <a:lnTo>
                    <a:pt x="0" y="993"/>
                  </a:lnTo>
                  <a:cubicBezTo>
                    <a:pt x="563" y="728"/>
                    <a:pt x="960" y="364"/>
                    <a:pt x="1060" y="0"/>
                  </a:cubicBezTo>
                  <a:close/>
                </a:path>
              </a:pathLst>
            </a:custGeom>
            <a:solidFill>
              <a:srgbClr val="FF61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61"/>
            <p:cNvSpPr/>
            <p:nvPr/>
          </p:nvSpPr>
          <p:spPr>
            <a:xfrm>
              <a:off x="1113725" y="2156383"/>
              <a:ext cx="37237" cy="23062"/>
            </a:xfrm>
            <a:custGeom>
              <a:avLst/>
              <a:gdLst/>
              <a:ahLst/>
              <a:cxnLst/>
              <a:rect l="l" t="t" r="r" b="b"/>
              <a:pathLst>
                <a:path w="2782" h="1723" extrusionOk="0">
                  <a:moveTo>
                    <a:pt x="332" y="1"/>
                  </a:moveTo>
                  <a:cubicBezTo>
                    <a:pt x="166" y="1"/>
                    <a:pt x="1" y="166"/>
                    <a:pt x="1" y="332"/>
                  </a:cubicBezTo>
                  <a:cubicBezTo>
                    <a:pt x="1" y="1126"/>
                    <a:pt x="630" y="1722"/>
                    <a:pt x="1391" y="1722"/>
                  </a:cubicBezTo>
                  <a:cubicBezTo>
                    <a:pt x="2186" y="1722"/>
                    <a:pt x="2782" y="1126"/>
                    <a:pt x="2782" y="332"/>
                  </a:cubicBezTo>
                  <a:cubicBezTo>
                    <a:pt x="2782" y="166"/>
                    <a:pt x="2649" y="1"/>
                    <a:pt x="2484" y="1"/>
                  </a:cubicBezTo>
                  <a:cubicBezTo>
                    <a:pt x="2285" y="1"/>
                    <a:pt x="2153" y="166"/>
                    <a:pt x="2153" y="332"/>
                  </a:cubicBezTo>
                  <a:cubicBezTo>
                    <a:pt x="2153" y="762"/>
                    <a:pt x="1822" y="1093"/>
                    <a:pt x="1391" y="1093"/>
                  </a:cubicBezTo>
                  <a:cubicBezTo>
                    <a:pt x="994" y="1093"/>
                    <a:pt x="663" y="762"/>
                    <a:pt x="663" y="332"/>
                  </a:cubicBezTo>
                  <a:cubicBezTo>
                    <a:pt x="663" y="166"/>
                    <a:pt x="531" y="1"/>
                    <a:pt x="332" y="1"/>
                  </a:cubicBezTo>
                  <a:close/>
                </a:path>
              </a:pathLst>
            </a:custGeom>
            <a:solidFill>
              <a:srgbClr val="573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61"/>
            <p:cNvSpPr/>
            <p:nvPr/>
          </p:nvSpPr>
          <p:spPr>
            <a:xfrm>
              <a:off x="1142531" y="2156383"/>
              <a:ext cx="37237" cy="23062"/>
            </a:xfrm>
            <a:custGeom>
              <a:avLst/>
              <a:gdLst/>
              <a:ahLst/>
              <a:cxnLst/>
              <a:rect l="l" t="t" r="r" b="b"/>
              <a:pathLst>
                <a:path w="2782" h="1723" extrusionOk="0">
                  <a:moveTo>
                    <a:pt x="332" y="1"/>
                  </a:moveTo>
                  <a:cubicBezTo>
                    <a:pt x="133" y="1"/>
                    <a:pt x="1" y="166"/>
                    <a:pt x="1" y="332"/>
                  </a:cubicBezTo>
                  <a:cubicBezTo>
                    <a:pt x="1" y="1126"/>
                    <a:pt x="630" y="1722"/>
                    <a:pt x="1391" y="1722"/>
                  </a:cubicBezTo>
                  <a:cubicBezTo>
                    <a:pt x="2152" y="1722"/>
                    <a:pt x="2781" y="1126"/>
                    <a:pt x="2781" y="332"/>
                  </a:cubicBezTo>
                  <a:cubicBezTo>
                    <a:pt x="2781" y="166"/>
                    <a:pt x="2616" y="1"/>
                    <a:pt x="2450" y="1"/>
                  </a:cubicBezTo>
                  <a:cubicBezTo>
                    <a:pt x="2252" y="1"/>
                    <a:pt x="2119" y="166"/>
                    <a:pt x="2119" y="332"/>
                  </a:cubicBezTo>
                  <a:cubicBezTo>
                    <a:pt x="2119" y="762"/>
                    <a:pt x="1788" y="1093"/>
                    <a:pt x="1391" y="1093"/>
                  </a:cubicBezTo>
                  <a:cubicBezTo>
                    <a:pt x="961" y="1093"/>
                    <a:pt x="630" y="762"/>
                    <a:pt x="630" y="332"/>
                  </a:cubicBezTo>
                  <a:cubicBezTo>
                    <a:pt x="630" y="166"/>
                    <a:pt x="497" y="1"/>
                    <a:pt x="332" y="1"/>
                  </a:cubicBezTo>
                  <a:close/>
                </a:path>
              </a:pathLst>
            </a:custGeom>
            <a:solidFill>
              <a:srgbClr val="573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8" name="Google Shape;3248;p61"/>
          <p:cNvGrpSpPr/>
          <p:nvPr/>
        </p:nvGrpSpPr>
        <p:grpSpPr>
          <a:xfrm>
            <a:off x="1839106" y="1827268"/>
            <a:ext cx="832620" cy="724514"/>
            <a:chOff x="1839106" y="1591824"/>
            <a:chExt cx="832620" cy="724514"/>
          </a:xfrm>
        </p:grpSpPr>
        <p:sp>
          <p:nvSpPr>
            <p:cNvPr id="3249" name="Google Shape;3249;p61"/>
            <p:cNvSpPr/>
            <p:nvPr/>
          </p:nvSpPr>
          <p:spPr>
            <a:xfrm>
              <a:off x="1839106" y="1591945"/>
              <a:ext cx="832601" cy="724369"/>
            </a:xfrm>
            <a:custGeom>
              <a:avLst/>
              <a:gdLst/>
              <a:ahLst/>
              <a:cxnLst/>
              <a:rect l="l" t="t" r="r" b="b"/>
              <a:pathLst>
                <a:path w="62204" h="54118" extrusionOk="0">
                  <a:moveTo>
                    <a:pt x="31052" y="0"/>
                  </a:moveTo>
                  <a:cubicBezTo>
                    <a:pt x="30191" y="0"/>
                    <a:pt x="29331" y="406"/>
                    <a:pt x="28801" y="1217"/>
                  </a:cubicBezTo>
                  <a:lnTo>
                    <a:pt x="0" y="44782"/>
                  </a:lnTo>
                  <a:cubicBezTo>
                    <a:pt x="9236" y="50873"/>
                    <a:pt x="20062" y="54117"/>
                    <a:pt x="31118" y="54117"/>
                  </a:cubicBezTo>
                  <a:cubicBezTo>
                    <a:pt x="42175" y="54084"/>
                    <a:pt x="53000" y="50840"/>
                    <a:pt x="62203" y="44716"/>
                  </a:cubicBezTo>
                  <a:lnTo>
                    <a:pt x="33303" y="1217"/>
                  </a:lnTo>
                  <a:cubicBezTo>
                    <a:pt x="32774" y="406"/>
                    <a:pt x="31913" y="0"/>
                    <a:pt x="31052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61"/>
            <p:cNvSpPr/>
            <p:nvPr/>
          </p:nvSpPr>
          <p:spPr>
            <a:xfrm>
              <a:off x="1839106" y="2147499"/>
              <a:ext cx="832601" cy="168838"/>
            </a:xfrm>
            <a:custGeom>
              <a:avLst/>
              <a:gdLst/>
              <a:ahLst/>
              <a:cxnLst/>
              <a:rect l="l" t="t" r="r" b="b"/>
              <a:pathLst>
                <a:path w="62204" h="12614" extrusionOk="0">
                  <a:moveTo>
                    <a:pt x="60051" y="0"/>
                  </a:moveTo>
                  <a:cubicBezTo>
                    <a:pt x="51345" y="5231"/>
                    <a:pt x="41314" y="8045"/>
                    <a:pt x="31118" y="8045"/>
                  </a:cubicBezTo>
                  <a:cubicBezTo>
                    <a:pt x="20889" y="8045"/>
                    <a:pt x="10859" y="5297"/>
                    <a:pt x="2119" y="67"/>
                  </a:cubicBezTo>
                  <a:lnTo>
                    <a:pt x="0" y="3278"/>
                  </a:lnTo>
                  <a:cubicBezTo>
                    <a:pt x="9236" y="9369"/>
                    <a:pt x="20062" y="12613"/>
                    <a:pt x="31118" y="12613"/>
                  </a:cubicBezTo>
                  <a:cubicBezTo>
                    <a:pt x="42175" y="12580"/>
                    <a:pt x="53000" y="9336"/>
                    <a:pt x="62203" y="3212"/>
                  </a:cubicBezTo>
                  <a:lnTo>
                    <a:pt x="60051" y="0"/>
                  </a:lnTo>
                  <a:close/>
                </a:path>
              </a:pathLst>
            </a:custGeom>
            <a:solidFill>
              <a:srgbClr val="E6F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61"/>
            <p:cNvSpPr/>
            <p:nvPr/>
          </p:nvSpPr>
          <p:spPr>
            <a:xfrm>
              <a:off x="1839106" y="2162572"/>
              <a:ext cx="832601" cy="153767"/>
            </a:xfrm>
            <a:custGeom>
              <a:avLst/>
              <a:gdLst/>
              <a:ahLst/>
              <a:cxnLst/>
              <a:rect l="l" t="t" r="r" b="b"/>
              <a:pathLst>
                <a:path w="62204" h="11488" extrusionOk="0">
                  <a:moveTo>
                    <a:pt x="60813" y="0"/>
                  </a:moveTo>
                  <a:cubicBezTo>
                    <a:pt x="51908" y="5197"/>
                    <a:pt x="41612" y="7945"/>
                    <a:pt x="31118" y="7978"/>
                  </a:cubicBezTo>
                  <a:cubicBezTo>
                    <a:pt x="20591" y="7978"/>
                    <a:pt x="10296" y="5231"/>
                    <a:pt x="1391" y="33"/>
                  </a:cubicBezTo>
                  <a:lnTo>
                    <a:pt x="0" y="2152"/>
                  </a:lnTo>
                  <a:cubicBezTo>
                    <a:pt x="9236" y="8243"/>
                    <a:pt x="20062" y="11487"/>
                    <a:pt x="31118" y="11487"/>
                  </a:cubicBezTo>
                  <a:cubicBezTo>
                    <a:pt x="42175" y="11454"/>
                    <a:pt x="53000" y="8210"/>
                    <a:pt x="62203" y="2086"/>
                  </a:cubicBezTo>
                  <a:lnTo>
                    <a:pt x="60813" y="0"/>
                  </a:ln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61"/>
            <p:cNvSpPr/>
            <p:nvPr/>
          </p:nvSpPr>
          <p:spPr>
            <a:xfrm>
              <a:off x="2414597" y="1606013"/>
              <a:ext cx="1352" cy="2222"/>
            </a:xfrm>
            <a:custGeom>
              <a:avLst/>
              <a:gdLst/>
              <a:ahLst/>
              <a:cxnLst/>
              <a:rect l="l" t="t" r="r" b="b"/>
              <a:pathLst>
                <a:path w="101" h="166" extrusionOk="0">
                  <a:moveTo>
                    <a:pt x="100" y="166"/>
                  </a:moveTo>
                  <a:cubicBezTo>
                    <a:pt x="67" y="132"/>
                    <a:pt x="67" y="66"/>
                    <a:pt x="34" y="33"/>
                  </a:cubicBezTo>
                  <a:cubicBezTo>
                    <a:pt x="67" y="66"/>
                    <a:pt x="67" y="132"/>
                    <a:pt x="100" y="166"/>
                  </a:cubicBezTo>
                  <a:close/>
                  <a:moveTo>
                    <a:pt x="34" y="33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lose/>
                  <a:moveTo>
                    <a:pt x="34" y="33"/>
                  </a:moveTo>
                  <a:cubicBezTo>
                    <a:pt x="34" y="33"/>
                    <a:pt x="1" y="33"/>
                    <a:pt x="1" y="33"/>
                  </a:cubicBezTo>
                  <a:cubicBezTo>
                    <a:pt x="1" y="33"/>
                    <a:pt x="34" y="33"/>
                    <a:pt x="34" y="33"/>
                  </a:cubicBezTo>
                  <a:close/>
                  <a:moveTo>
                    <a:pt x="1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61"/>
            <p:cNvSpPr/>
            <p:nvPr/>
          </p:nvSpPr>
          <p:spPr>
            <a:xfrm>
              <a:off x="2255196" y="1591824"/>
              <a:ext cx="387723" cy="660684"/>
            </a:xfrm>
            <a:custGeom>
              <a:avLst/>
              <a:gdLst/>
              <a:ahLst/>
              <a:cxnLst/>
              <a:rect l="l" t="t" r="r" b="b"/>
              <a:pathLst>
                <a:path w="28967" h="49360" extrusionOk="0">
                  <a:moveTo>
                    <a:pt x="0" y="1"/>
                  </a:moveTo>
                  <a:lnTo>
                    <a:pt x="0" y="1"/>
                  </a:lnTo>
                  <a:cubicBezTo>
                    <a:pt x="729" y="431"/>
                    <a:pt x="1258" y="1192"/>
                    <a:pt x="1324" y="2153"/>
                  </a:cubicBezTo>
                  <a:lnTo>
                    <a:pt x="4602" y="49359"/>
                  </a:lnTo>
                  <a:cubicBezTo>
                    <a:pt x="13209" y="48664"/>
                    <a:pt x="21551" y="45949"/>
                    <a:pt x="28966" y="41513"/>
                  </a:cubicBezTo>
                  <a:lnTo>
                    <a:pt x="2218" y="1226"/>
                  </a:lnTo>
                  <a:cubicBezTo>
                    <a:pt x="2185" y="1192"/>
                    <a:pt x="2185" y="1126"/>
                    <a:pt x="2152" y="1093"/>
                  </a:cubicBezTo>
                  <a:lnTo>
                    <a:pt x="2119" y="1093"/>
                  </a:lnTo>
                  <a:cubicBezTo>
                    <a:pt x="2119" y="1060"/>
                    <a:pt x="2119" y="1060"/>
                    <a:pt x="2119" y="1060"/>
                  </a:cubicBezTo>
                  <a:cubicBezTo>
                    <a:pt x="1589" y="365"/>
                    <a:pt x="795" y="34"/>
                    <a:pt x="0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61"/>
            <p:cNvSpPr/>
            <p:nvPr/>
          </p:nvSpPr>
          <p:spPr>
            <a:xfrm>
              <a:off x="2316783" y="2147499"/>
              <a:ext cx="336325" cy="119207"/>
            </a:xfrm>
            <a:custGeom>
              <a:avLst/>
              <a:gdLst/>
              <a:ahLst/>
              <a:cxnLst/>
              <a:rect l="l" t="t" r="r" b="b"/>
              <a:pathLst>
                <a:path w="25127" h="8906" extrusionOk="0">
                  <a:moveTo>
                    <a:pt x="24365" y="0"/>
                  </a:moveTo>
                  <a:cubicBezTo>
                    <a:pt x="16950" y="4436"/>
                    <a:pt x="8608" y="7151"/>
                    <a:pt x="1" y="7846"/>
                  </a:cubicBezTo>
                  <a:lnTo>
                    <a:pt x="67" y="8906"/>
                  </a:lnTo>
                  <a:cubicBezTo>
                    <a:pt x="8972" y="8210"/>
                    <a:pt x="17546" y="5529"/>
                    <a:pt x="25127" y="1126"/>
                  </a:cubicBezTo>
                  <a:lnTo>
                    <a:pt x="24365" y="0"/>
                  </a:ln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61"/>
            <p:cNvSpPr/>
            <p:nvPr/>
          </p:nvSpPr>
          <p:spPr>
            <a:xfrm>
              <a:off x="2667739" y="2192261"/>
              <a:ext cx="897" cy="897"/>
            </a:xfrm>
            <a:custGeom>
              <a:avLst/>
              <a:gdLst/>
              <a:ahLst/>
              <a:cxnLst/>
              <a:rect l="l" t="t" r="r" b="b"/>
              <a:pathLst>
                <a:path w="67" h="67" extrusionOk="0">
                  <a:moveTo>
                    <a:pt x="67" y="0"/>
                  </a:moveTo>
                  <a:lnTo>
                    <a:pt x="0" y="66"/>
                  </a:lnTo>
                  <a:cubicBezTo>
                    <a:pt x="33" y="33"/>
                    <a:pt x="67" y="33"/>
                    <a:pt x="6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61"/>
            <p:cNvSpPr/>
            <p:nvPr/>
          </p:nvSpPr>
          <p:spPr>
            <a:xfrm>
              <a:off x="2317666" y="2162572"/>
              <a:ext cx="354060" cy="150662"/>
            </a:xfrm>
            <a:custGeom>
              <a:avLst/>
              <a:gdLst/>
              <a:ahLst/>
              <a:cxnLst/>
              <a:rect l="l" t="t" r="r" b="b"/>
              <a:pathLst>
                <a:path w="26452" h="11256" extrusionOk="0">
                  <a:moveTo>
                    <a:pt x="25061" y="0"/>
                  </a:moveTo>
                  <a:cubicBezTo>
                    <a:pt x="17480" y="4403"/>
                    <a:pt x="8906" y="7084"/>
                    <a:pt x="1" y="7780"/>
                  </a:cubicBezTo>
                  <a:lnTo>
                    <a:pt x="266" y="11255"/>
                  </a:lnTo>
                  <a:cubicBezTo>
                    <a:pt x="9303" y="10461"/>
                    <a:pt x="18043" y="7482"/>
                    <a:pt x="25690" y="2549"/>
                  </a:cubicBezTo>
                  <a:lnTo>
                    <a:pt x="25756" y="2549"/>
                  </a:lnTo>
                  <a:cubicBezTo>
                    <a:pt x="25756" y="2516"/>
                    <a:pt x="25756" y="2516"/>
                    <a:pt x="25756" y="2516"/>
                  </a:cubicBezTo>
                  <a:lnTo>
                    <a:pt x="25789" y="2516"/>
                  </a:lnTo>
                  <a:cubicBezTo>
                    <a:pt x="25789" y="2516"/>
                    <a:pt x="25822" y="2483"/>
                    <a:pt x="25822" y="2483"/>
                  </a:cubicBezTo>
                  <a:cubicBezTo>
                    <a:pt x="25855" y="2483"/>
                    <a:pt x="25855" y="2450"/>
                    <a:pt x="25855" y="2450"/>
                  </a:cubicBezTo>
                  <a:lnTo>
                    <a:pt x="25922" y="2450"/>
                  </a:lnTo>
                  <a:cubicBezTo>
                    <a:pt x="25922" y="2417"/>
                    <a:pt x="25922" y="2417"/>
                    <a:pt x="25922" y="2417"/>
                  </a:cubicBezTo>
                  <a:lnTo>
                    <a:pt x="25955" y="2417"/>
                  </a:lnTo>
                  <a:cubicBezTo>
                    <a:pt x="25955" y="2384"/>
                    <a:pt x="25955" y="2384"/>
                    <a:pt x="25955" y="2384"/>
                  </a:cubicBezTo>
                  <a:cubicBezTo>
                    <a:pt x="25988" y="2384"/>
                    <a:pt x="25988" y="2384"/>
                    <a:pt x="26021" y="2350"/>
                  </a:cubicBezTo>
                  <a:cubicBezTo>
                    <a:pt x="26054" y="2317"/>
                    <a:pt x="26120" y="2317"/>
                    <a:pt x="26153" y="2284"/>
                  </a:cubicBezTo>
                  <a:lnTo>
                    <a:pt x="26220" y="2218"/>
                  </a:lnTo>
                  <a:lnTo>
                    <a:pt x="26253" y="2218"/>
                  </a:lnTo>
                  <a:cubicBezTo>
                    <a:pt x="26253" y="2218"/>
                    <a:pt x="26253" y="2185"/>
                    <a:pt x="26286" y="2185"/>
                  </a:cubicBezTo>
                  <a:cubicBezTo>
                    <a:pt x="26319" y="2185"/>
                    <a:pt x="26319" y="2152"/>
                    <a:pt x="26319" y="2152"/>
                  </a:cubicBezTo>
                  <a:lnTo>
                    <a:pt x="26352" y="2152"/>
                  </a:lnTo>
                  <a:cubicBezTo>
                    <a:pt x="26352" y="2152"/>
                    <a:pt x="26352" y="2152"/>
                    <a:pt x="26352" y="2119"/>
                  </a:cubicBezTo>
                  <a:lnTo>
                    <a:pt x="26418" y="2119"/>
                  </a:lnTo>
                  <a:cubicBezTo>
                    <a:pt x="26418" y="2086"/>
                    <a:pt x="26451" y="2086"/>
                    <a:pt x="26451" y="2086"/>
                  </a:cubicBezTo>
                  <a:lnTo>
                    <a:pt x="25061" y="0"/>
                  </a:lnTo>
                  <a:close/>
                </a:path>
              </a:pathLst>
            </a:custGeom>
            <a:solidFill>
              <a:srgbClr val="94B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61"/>
            <p:cNvSpPr/>
            <p:nvPr/>
          </p:nvSpPr>
          <p:spPr>
            <a:xfrm>
              <a:off x="1992866" y="2108066"/>
              <a:ext cx="24387" cy="50970"/>
            </a:xfrm>
            <a:custGeom>
              <a:avLst/>
              <a:gdLst/>
              <a:ahLst/>
              <a:cxnLst/>
              <a:rect l="l" t="t" r="r" b="b"/>
              <a:pathLst>
                <a:path w="1822" h="3808" extrusionOk="0">
                  <a:moveTo>
                    <a:pt x="927" y="0"/>
                  </a:moveTo>
                  <a:cubicBezTo>
                    <a:pt x="398" y="0"/>
                    <a:pt x="1" y="861"/>
                    <a:pt x="1" y="1920"/>
                  </a:cubicBezTo>
                  <a:cubicBezTo>
                    <a:pt x="1" y="2946"/>
                    <a:pt x="398" y="3807"/>
                    <a:pt x="927" y="3807"/>
                  </a:cubicBezTo>
                  <a:cubicBezTo>
                    <a:pt x="1424" y="3807"/>
                    <a:pt x="1821" y="2946"/>
                    <a:pt x="1821" y="1920"/>
                  </a:cubicBezTo>
                  <a:cubicBezTo>
                    <a:pt x="1821" y="861"/>
                    <a:pt x="1424" y="0"/>
                    <a:pt x="927" y="0"/>
                  </a:cubicBezTo>
                  <a:close/>
                </a:path>
              </a:pathLst>
            </a:custGeom>
            <a:solidFill>
              <a:srgbClr val="7A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61"/>
            <p:cNvSpPr/>
            <p:nvPr/>
          </p:nvSpPr>
          <p:spPr>
            <a:xfrm>
              <a:off x="2117820" y="2108066"/>
              <a:ext cx="24829" cy="50970"/>
            </a:xfrm>
            <a:custGeom>
              <a:avLst/>
              <a:gdLst/>
              <a:ahLst/>
              <a:cxnLst/>
              <a:rect l="l" t="t" r="r" b="b"/>
              <a:pathLst>
                <a:path w="1855" h="3808" extrusionOk="0">
                  <a:moveTo>
                    <a:pt x="928" y="0"/>
                  </a:moveTo>
                  <a:cubicBezTo>
                    <a:pt x="431" y="0"/>
                    <a:pt x="1" y="861"/>
                    <a:pt x="1" y="1920"/>
                  </a:cubicBezTo>
                  <a:cubicBezTo>
                    <a:pt x="1" y="2946"/>
                    <a:pt x="431" y="3807"/>
                    <a:pt x="928" y="3807"/>
                  </a:cubicBezTo>
                  <a:cubicBezTo>
                    <a:pt x="1424" y="3807"/>
                    <a:pt x="1855" y="2946"/>
                    <a:pt x="1855" y="1920"/>
                  </a:cubicBezTo>
                  <a:cubicBezTo>
                    <a:pt x="1855" y="861"/>
                    <a:pt x="1424" y="0"/>
                    <a:pt x="928" y="0"/>
                  </a:cubicBezTo>
                  <a:close/>
                </a:path>
              </a:pathLst>
            </a:custGeom>
            <a:solidFill>
              <a:srgbClr val="7A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61"/>
            <p:cNvSpPr/>
            <p:nvPr/>
          </p:nvSpPr>
          <p:spPr>
            <a:xfrm>
              <a:off x="2243229" y="2108066"/>
              <a:ext cx="24387" cy="50970"/>
            </a:xfrm>
            <a:custGeom>
              <a:avLst/>
              <a:gdLst/>
              <a:ahLst/>
              <a:cxnLst/>
              <a:rect l="l" t="t" r="r" b="b"/>
              <a:pathLst>
                <a:path w="1822" h="3808" extrusionOk="0">
                  <a:moveTo>
                    <a:pt x="894" y="0"/>
                  </a:moveTo>
                  <a:cubicBezTo>
                    <a:pt x="398" y="0"/>
                    <a:pt x="0" y="861"/>
                    <a:pt x="0" y="1920"/>
                  </a:cubicBezTo>
                  <a:cubicBezTo>
                    <a:pt x="0" y="2946"/>
                    <a:pt x="398" y="3807"/>
                    <a:pt x="894" y="3807"/>
                  </a:cubicBezTo>
                  <a:cubicBezTo>
                    <a:pt x="1424" y="3807"/>
                    <a:pt x="1821" y="2946"/>
                    <a:pt x="1821" y="1920"/>
                  </a:cubicBezTo>
                  <a:cubicBezTo>
                    <a:pt x="1821" y="861"/>
                    <a:pt x="1424" y="0"/>
                    <a:pt x="894" y="0"/>
                  </a:cubicBezTo>
                  <a:close/>
                </a:path>
              </a:pathLst>
            </a:custGeom>
            <a:solidFill>
              <a:srgbClr val="7A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61"/>
            <p:cNvSpPr/>
            <p:nvPr/>
          </p:nvSpPr>
          <p:spPr>
            <a:xfrm>
              <a:off x="2368183" y="2108066"/>
              <a:ext cx="24387" cy="50970"/>
            </a:xfrm>
            <a:custGeom>
              <a:avLst/>
              <a:gdLst/>
              <a:ahLst/>
              <a:cxnLst/>
              <a:rect l="l" t="t" r="r" b="b"/>
              <a:pathLst>
                <a:path w="1822" h="3808" extrusionOk="0">
                  <a:moveTo>
                    <a:pt x="928" y="0"/>
                  </a:moveTo>
                  <a:cubicBezTo>
                    <a:pt x="398" y="0"/>
                    <a:pt x="1" y="861"/>
                    <a:pt x="1" y="1920"/>
                  </a:cubicBezTo>
                  <a:cubicBezTo>
                    <a:pt x="1" y="2946"/>
                    <a:pt x="398" y="3807"/>
                    <a:pt x="928" y="3807"/>
                  </a:cubicBezTo>
                  <a:cubicBezTo>
                    <a:pt x="1424" y="3807"/>
                    <a:pt x="1822" y="2946"/>
                    <a:pt x="1822" y="1920"/>
                  </a:cubicBezTo>
                  <a:cubicBezTo>
                    <a:pt x="1822" y="861"/>
                    <a:pt x="1424" y="0"/>
                    <a:pt x="928" y="0"/>
                  </a:cubicBezTo>
                  <a:close/>
                </a:path>
              </a:pathLst>
            </a:custGeom>
            <a:solidFill>
              <a:srgbClr val="7A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61"/>
            <p:cNvSpPr/>
            <p:nvPr/>
          </p:nvSpPr>
          <p:spPr>
            <a:xfrm>
              <a:off x="2493151" y="2108066"/>
              <a:ext cx="24829" cy="50970"/>
            </a:xfrm>
            <a:custGeom>
              <a:avLst/>
              <a:gdLst/>
              <a:ahLst/>
              <a:cxnLst/>
              <a:rect l="l" t="t" r="r" b="b"/>
              <a:pathLst>
                <a:path w="1855" h="3808" extrusionOk="0">
                  <a:moveTo>
                    <a:pt x="927" y="0"/>
                  </a:moveTo>
                  <a:cubicBezTo>
                    <a:pt x="431" y="0"/>
                    <a:pt x="0" y="861"/>
                    <a:pt x="0" y="1920"/>
                  </a:cubicBezTo>
                  <a:cubicBezTo>
                    <a:pt x="0" y="2946"/>
                    <a:pt x="431" y="3807"/>
                    <a:pt x="927" y="3807"/>
                  </a:cubicBezTo>
                  <a:cubicBezTo>
                    <a:pt x="1424" y="3807"/>
                    <a:pt x="1854" y="2946"/>
                    <a:pt x="1854" y="1920"/>
                  </a:cubicBezTo>
                  <a:cubicBezTo>
                    <a:pt x="1854" y="861"/>
                    <a:pt x="1424" y="0"/>
                    <a:pt x="927" y="0"/>
                  </a:cubicBezTo>
                  <a:close/>
                </a:path>
              </a:pathLst>
            </a:custGeom>
            <a:solidFill>
              <a:srgbClr val="7A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61"/>
            <p:cNvSpPr/>
            <p:nvPr/>
          </p:nvSpPr>
          <p:spPr>
            <a:xfrm>
              <a:off x="2180746" y="1749132"/>
              <a:ext cx="24387" cy="50970"/>
            </a:xfrm>
            <a:custGeom>
              <a:avLst/>
              <a:gdLst/>
              <a:ahLst/>
              <a:cxnLst/>
              <a:rect l="l" t="t" r="r" b="b"/>
              <a:pathLst>
                <a:path w="1822" h="3808" extrusionOk="0">
                  <a:moveTo>
                    <a:pt x="895" y="1"/>
                  </a:moveTo>
                  <a:cubicBezTo>
                    <a:pt x="398" y="1"/>
                    <a:pt x="1" y="861"/>
                    <a:pt x="1" y="1888"/>
                  </a:cubicBezTo>
                  <a:cubicBezTo>
                    <a:pt x="1" y="2947"/>
                    <a:pt x="398" y="3808"/>
                    <a:pt x="895" y="3808"/>
                  </a:cubicBezTo>
                  <a:cubicBezTo>
                    <a:pt x="1391" y="3808"/>
                    <a:pt x="1821" y="2947"/>
                    <a:pt x="1821" y="1888"/>
                  </a:cubicBezTo>
                  <a:cubicBezTo>
                    <a:pt x="1821" y="861"/>
                    <a:pt x="1391" y="1"/>
                    <a:pt x="895" y="1"/>
                  </a:cubicBezTo>
                  <a:close/>
                </a:path>
              </a:pathLst>
            </a:custGeom>
            <a:solidFill>
              <a:srgbClr val="7A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61"/>
            <p:cNvSpPr/>
            <p:nvPr/>
          </p:nvSpPr>
          <p:spPr>
            <a:xfrm>
              <a:off x="2305713" y="1749132"/>
              <a:ext cx="24374" cy="50970"/>
            </a:xfrm>
            <a:custGeom>
              <a:avLst/>
              <a:gdLst/>
              <a:ahLst/>
              <a:cxnLst/>
              <a:rect l="l" t="t" r="r" b="b"/>
              <a:pathLst>
                <a:path w="1821" h="3808" extrusionOk="0">
                  <a:moveTo>
                    <a:pt x="894" y="1"/>
                  </a:moveTo>
                  <a:cubicBezTo>
                    <a:pt x="397" y="1"/>
                    <a:pt x="0" y="861"/>
                    <a:pt x="0" y="1888"/>
                  </a:cubicBezTo>
                  <a:cubicBezTo>
                    <a:pt x="0" y="2947"/>
                    <a:pt x="397" y="3808"/>
                    <a:pt x="894" y="3808"/>
                  </a:cubicBezTo>
                  <a:cubicBezTo>
                    <a:pt x="1424" y="3808"/>
                    <a:pt x="1821" y="2947"/>
                    <a:pt x="1821" y="1888"/>
                  </a:cubicBezTo>
                  <a:cubicBezTo>
                    <a:pt x="1821" y="861"/>
                    <a:pt x="1424" y="1"/>
                    <a:pt x="894" y="1"/>
                  </a:cubicBezTo>
                  <a:close/>
                </a:path>
              </a:pathLst>
            </a:custGeom>
            <a:solidFill>
              <a:srgbClr val="7A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61"/>
            <p:cNvSpPr/>
            <p:nvPr/>
          </p:nvSpPr>
          <p:spPr>
            <a:xfrm>
              <a:off x="2196701" y="1952525"/>
              <a:ext cx="117440" cy="63378"/>
            </a:xfrm>
            <a:custGeom>
              <a:avLst/>
              <a:gdLst/>
              <a:ahLst/>
              <a:cxnLst/>
              <a:rect l="l" t="t" r="r" b="b"/>
              <a:pathLst>
                <a:path w="8774" h="4735" extrusionOk="0">
                  <a:moveTo>
                    <a:pt x="8111" y="663"/>
                  </a:moveTo>
                  <a:cubicBezTo>
                    <a:pt x="7946" y="2583"/>
                    <a:pt x="6323" y="4072"/>
                    <a:pt x="4370" y="4072"/>
                  </a:cubicBezTo>
                  <a:cubicBezTo>
                    <a:pt x="2450" y="4072"/>
                    <a:pt x="828" y="2583"/>
                    <a:pt x="663" y="663"/>
                  </a:cubicBezTo>
                  <a:close/>
                  <a:moveTo>
                    <a:pt x="332" y="1"/>
                  </a:moveTo>
                  <a:cubicBezTo>
                    <a:pt x="133" y="1"/>
                    <a:pt x="0" y="166"/>
                    <a:pt x="0" y="332"/>
                  </a:cubicBezTo>
                  <a:cubicBezTo>
                    <a:pt x="0" y="2748"/>
                    <a:pt x="1954" y="4735"/>
                    <a:pt x="4370" y="4735"/>
                  </a:cubicBezTo>
                  <a:cubicBezTo>
                    <a:pt x="6787" y="4735"/>
                    <a:pt x="8773" y="2748"/>
                    <a:pt x="8773" y="332"/>
                  </a:cubicBezTo>
                  <a:cubicBezTo>
                    <a:pt x="8773" y="166"/>
                    <a:pt x="8608" y="1"/>
                    <a:pt x="8442" y="1"/>
                  </a:cubicBezTo>
                  <a:close/>
                </a:path>
              </a:pathLst>
            </a:custGeom>
            <a:solidFill>
              <a:srgbClr val="573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61"/>
            <p:cNvSpPr/>
            <p:nvPr/>
          </p:nvSpPr>
          <p:spPr>
            <a:xfrm>
              <a:off x="2081934" y="1890938"/>
              <a:ext cx="69134" cy="69134"/>
            </a:xfrm>
            <a:custGeom>
              <a:avLst/>
              <a:gdLst/>
              <a:ahLst/>
              <a:cxnLst/>
              <a:rect l="l" t="t" r="r" b="b"/>
              <a:pathLst>
                <a:path w="5165" h="5165" extrusionOk="0">
                  <a:moveTo>
                    <a:pt x="2583" y="0"/>
                  </a:moveTo>
                  <a:cubicBezTo>
                    <a:pt x="1159" y="0"/>
                    <a:pt x="0" y="1159"/>
                    <a:pt x="0" y="2582"/>
                  </a:cubicBezTo>
                  <a:cubicBezTo>
                    <a:pt x="0" y="4006"/>
                    <a:pt x="1159" y="5164"/>
                    <a:pt x="2583" y="5164"/>
                  </a:cubicBezTo>
                  <a:cubicBezTo>
                    <a:pt x="4006" y="5164"/>
                    <a:pt x="5165" y="4006"/>
                    <a:pt x="5165" y="2582"/>
                  </a:cubicBezTo>
                  <a:cubicBezTo>
                    <a:pt x="5165" y="1159"/>
                    <a:pt x="4006" y="0"/>
                    <a:pt x="2583" y="0"/>
                  </a:cubicBezTo>
                  <a:close/>
                </a:path>
              </a:pathLst>
            </a:custGeom>
            <a:solidFill>
              <a:srgbClr val="573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61"/>
            <p:cNvSpPr/>
            <p:nvPr/>
          </p:nvSpPr>
          <p:spPr>
            <a:xfrm>
              <a:off x="2359764" y="1890938"/>
              <a:ext cx="68705" cy="69134"/>
            </a:xfrm>
            <a:custGeom>
              <a:avLst/>
              <a:gdLst/>
              <a:ahLst/>
              <a:cxnLst/>
              <a:rect l="l" t="t" r="r" b="b"/>
              <a:pathLst>
                <a:path w="5133" h="5165" extrusionOk="0">
                  <a:moveTo>
                    <a:pt x="2583" y="0"/>
                  </a:moveTo>
                  <a:cubicBezTo>
                    <a:pt x="1160" y="0"/>
                    <a:pt x="1" y="1159"/>
                    <a:pt x="1" y="2582"/>
                  </a:cubicBezTo>
                  <a:cubicBezTo>
                    <a:pt x="1" y="4006"/>
                    <a:pt x="1160" y="5164"/>
                    <a:pt x="2583" y="5164"/>
                  </a:cubicBezTo>
                  <a:cubicBezTo>
                    <a:pt x="4006" y="5164"/>
                    <a:pt x="5132" y="4006"/>
                    <a:pt x="5132" y="2582"/>
                  </a:cubicBezTo>
                  <a:cubicBezTo>
                    <a:pt x="5132" y="1159"/>
                    <a:pt x="4006" y="0"/>
                    <a:pt x="2583" y="0"/>
                  </a:cubicBezTo>
                  <a:close/>
                </a:path>
              </a:pathLst>
            </a:custGeom>
            <a:solidFill>
              <a:srgbClr val="573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7" name="Google Shape;3267;p61"/>
          <p:cNvGrpSpPr/>
          <p:nvPr/>
        </p:nvGrpSpPr>
        <p:grpSpPr>
          <a:xfrm>
            <a:off x="3125029" y="1506478"/>
            <a:ext cx="475908" cy="1045304"/>
            <a:chOff x="3125029" y="1431425"/>
            <a:chExt cx="475908" cy="1045304"/>
          </a:xfrm>
        </p:grpSpPr>
        <p:sp>
          <p:nvSpPr>
            <p:cNvPr id="3268" name="Google Shape;3268;p61"/>
            <p:cNvSpPr/>
            <p:nvPr/>
          </p:nvSpPr>
          <p:spPr>
            <a:xfrm>
              <a:off x="3316014" y="2124008"/>
              <a:ext cx="94404" cy="352722"/>
            </a:xfrm>
            <a:custGeom>
              <a:avLst/>
              <a:gdLst/>
              <a:ahLst/>
              <a:cxnLst/>
              <a:rect l="l" t="t" r="r" b="b"/>
              <a:pathLst>
                <a:path w="7053" h="26352" extrusionOk="0">
                  <a:moveTo>
                    <a:pt x="3510" y="1"/>
                  </a:moveTo>
                  <a:cubicBezTo>
                    <a:pt x="1590" y="1"/>
                    <a:pt x="1" y="1557"/>
                    <a:pt x="1" y="3510"/>
                  </a:cubicBezTo>
                  <a:lnTo>
                    <a:pt x="1" y="22843"/>
                  </a:lnTo>
                  <a:cubicBezTo>
                    <a:pt x="1" y="24763"/>
                    <a:pt x="1590" y="26352"/>
                    <a:pt x="3510" y="26352"/>
                  </a:cubicBezTo>
                  <a:cubicBezTo>
                    <a:pt x="5463" y="26352"/>
                    <a:pt x="7052" y="24763"/>
                    <a:pt x="7052" y="22843"/>
                  </a:cubicBezTo>
                  <a:lnTo>
                    <a:pt x="7052" y="3510"/>
                  </a:lnTo>
                  <a:cubicBezTo>
                    <a:pt x="7052" y="1557"/>
                    <a:pt x="5463" y="1"/>
                    <a:pt x="3510" y="1"/>
                  </a:cubicBezTo>
                  <a:close/>
                </a:path>
              </a:pathLst>
            </a:custGeom>
            <a:solidFill>
              <a:srgbClr val="F9E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61"/>
            <p:cNvSpPr/>
            <p:nvPr/>
          </p:nvSpPr>
          <p:spPr>
            <a:xfrm>
              <a:off x="3316014" y="2219728"/>
              <a:ext cx="94404" cy="55401"/>
            </a:xfrm>
            <a:custGeom>
              <a:avLst/>
              <a:gdLst/>
              <a:ahLst/>
              <a:cxnLst/>
              <a:rect l="l" t="t" r="r" b="b"/>
              <a:pathLst>
                <a:path w="7053" h="4139" extrusionOk="0">
                  <a:moveTo>
                    <a:pt x="1" y="0"/>
                  </a:moveTo>
                  <a:lnTo>
                    <a:pt x="1" y="4139"/>
                  </a:lnTo>
                  <a:lnTo>
                    <a:pt x="7052" y="4139"/>
                  </a:lnTo>
                  <a:lnTo>
                    <a:pt x="7052" y="0"/>
                  </a:lnTo>
                  <a:close/>
                </a:path>
              </a:pathLst>
            </a:custGeom>
            <a:solidFill>
              <a:srgbClr val="EBD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61"/>
            <p:cNvSpPr/>
            <p:nvPr/>
          </p:nvSpPr>
          <p:spPr>
            <a:xfrm>
              <a:off x="3125029" y="1431425"/>
              <a:ext cx="475904" cy="788283"/>
            </a:xfrm>
            <a:custGeom>
              <a:avLst/>
              <a:gdLst/>
              <a:ahLst/>
              <a:cxnLst/>
              <a:rect l="l" t="t" r="r" b="b"/>
              <a:pathLst>
                <a:path w="35555" h="58893" extrusionOk="0">
                  <a:moveTo>
                    <a:pt x="15527" y="0"/>
                  </a:moveTo>
                  <a:cubicBezTo>
                    <a:pt x="6953" y="0"/>
                    <a:pt x="1" y="6952"/>
                    <a:pt x="1" y="15493"/>
                  </a:cubicBezTo>
                  <a:lnTo>
                    <a:pt x="1" y="51543"/>
                  </a:lnTo>
                  <a:cubicBezTo>
                    <a:pt x="1" y="55615"/>
                    <a:pt x="3311" y="58892"/>
                    <a:pt x="7350" y="58892"/>
                  </a:cubicBezTo>
                  <a:lnTo>
                    <a:pt x="28239" y="58892"/>
                  </a:lnTo>
                  <a:cubicBezTo>
                    <a:pt x="32278" y="58892"/>
                    <a:pt x="35555" y="55615"/>
                    <a:pt x="35555" y="51543"/>
                  </a:cubicBezTo>
                  <a:lnTo>
                    <a:pt x="35555" y="15493"/>
                  </a:lnTo>
                  <a:cubicBezTo>
                    <a:pt x="35555" y="6952"/>
                    <a:pt x="28636" y="0"/>
                    <a:pt x="20062" y="0"/>
                  </a:cubicBezTo>
                  <a:close/>
                </a:path>
              </a:pathLst>
            </a:custGeom>
            <a:solidFill>
              <a:srgbClr val="FFC1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61"/>
            <p:cNvSpPr/>
            <p:nvPr/>
          </p:nvSpPr>
          <p:spPr>
            <a:xfrm>
              <a:off x="3222958" y="2219728"/>
              <a:ext cx="93066" cy="13"/>
            </a:xfrm>
            <a:custGeom>
              <a:avLst/>
              <a:gdLst/>
              <a:ahLst/>
              <a:cxnLst/>
              <a:rect l="l" t="t" r="r" b="b"/>
              <a:pathLst>
                <a:path w="6953" h="1" extrusionOk="0">
                  <a:moveTo>
                    <a:pt x="6953" y="0"/>
                  </a:moveTo>
                  <a:lnTo>
                    <a:pt x="34" y="0"/>
                  </a:lnTo>
                  <a:lnTo>
                    <a:pt x="1" y="0"/>
                  </a:lnTo>
                  <a:lnTo>
                    <a:pt x="34" y="0"/>
                  </a:lnTo>
                  <a:lnTo>
                    <a:pt x="695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61"/>
            <p:cNvSpPr/>
            <p:nvPr/>
          </p:nvSpPr>
          <p:spPr>
            <a:xfrm>
              <a:off x="3221191" y="1633922"/>
              <a:ext cx="379746" cy="585795"/>
            </a:xfrm>
            <a:custGeom>
              <a:avLst/>
              <a:gdLst/>
              <a:ahLst/>
              <a:cxnLst/>
              <a:rect l="l" t="t" r="r" b="b"/>
              <a:pathLst>
                <a:path w="28371" h="43765" extrusionOk="0">
                  <a:moveTo>
                    <a:pt x="133" y="43764"/>
                  </a:moveTo>
                  <a:lnTo>
                    <a:pt x="133" y="43764"/>
                  </a:lnTo>
                  <a:lnTo>
                    <a:pt x="133" y="43764"/>
                  </a:lnTo>
                  <a:close/>
                  <a:moveTo>
                    <a:pt x="133" y="43764"/>
                  </a:moveTo>
                  <a:lnTo>
                    <a:pt x="133" y="43764"/>
                  </a:lnTo>
                  <a:lnTo>
                    <a:pt x="133" y="43764"/>
                  </a:lnTo>
                  <a:close/>
                  <a:moveTo>
                    <a:pt x="100" y="43764"/>
                  </a:moveTo>
                  <a:lnTo>
                    <a:pt x="100" y="43764"/>
                  </a:lnTo>
                  <a:lnTo>
                    <a:pt x="100" y="43764"/>
                  </a:lnTo>
                  <a:close/>
                  <a:moveTo>
                    <a:pt x="100" y="43764"/>
                  </a:moveTo>
                  <a:lnTo>
                    <a:pt x="100" y="43764"/>
                  </a:lnTo>
                  <a:lnTo>
                    <a:pt x="100" y="43764"/>
                  </a:lnTo>
                  <a:close/>
                  <a:moveTo>
                    <a:pt x="100" y="43764"/>
                  </a:moveTo>
                  <a:lnTo>
                    <a:pt x="100" y="43764"/>
                  </a:lnTo>
                  <a:lnTo>
                    <a:pt x="100" y="43764"/>
                  </a:lnTo>
                  <a:close/>
                  <a:moveTo>
                    <a:pt x="67" y="43764"/>
                  </a:moveTo>
                  <a:cubicBezTo>
                    <a:pt x="67" y="43764"/>
                    <a:pt x="67" y="43764"/>
                    <a:pt x="67" y="43764"/>
                  </a:cubicBezTo>
                  <a:cubicBezTo>
                    <a:pt x="67" y="43764"/>
                    <a:pt x="67" y="43764"/>
                    <a:pt x="67" y="43764"/>
                  </a:cubicBezTo>
                  <a:close/>
                  <a:moveTo>
                    <a:pt x="67" y="43764"/>
                  </a:moveTo>
                  <a:lnTo>
                    <a:pt x="67" y="43764"/>
                  </a:lnTo>
                  <a:lnTo>
                    <a:pt x="67" y="43764"/>
                  </a:lnTo>
                  <a:close/>
                  <a:moveTo>
                    <a:pt x="67" y="43764"/>
                  </a:moveTo>
                  <a:lnTo>
                    <a:pt x="34" y="43764"/>
                  </a:lnTo>
                  <a:lnTo>
                    <a:pt x="67" y="43764"/>
                  </a:lnTo>
                  <a:close/>
                  <a:moveTo>
                    <a:pt x="34" y="43764"/>
                  </a:moveTo>
                  <a:cubicBezTo>
                    <a:pt x="34" y="43764"/>
                    <a:pt x="34" y="43764"/>
                    <a:pt x="34" y="43764"/>
                  </a:cubicBezTo>
                  <a:cubicBezTo>
                    <a:pt x="34" y="43764"/>
                    <a:pt x="34" y="43764"/>
                    <a:pt x="34" y="43764"/>
                  </a:cubicBezTo>
                  <a:close/>
                  <a:moveTo>
                    <a:pt x="34" y="43764"/>
                  </a:moveTo>
                  <a:lnTo>
                    <a:pt x="34" y="43764"/>
                  </a:lnTo>
                  <a:lnTo>
                    <a:pt x="34" y="43764"/>
                  </a:lnTo>
                  <a:close/>
                  <a:moveTo>
                    <a:pt x="1" y="43764"/>
                  </a:moveTo>
                  <a:lnTo>
                    <a:pt x="1" y="43764"/>
                  </a:lnTo>
                  <a:lnTo>
                    <a:pt x="1" y="43764"/>
                  </a:lnTo>
                  <a:close/>
                  <a:moveTo>
                    <a:pt x="1" y="43764"/>
                  </a:moveTo>
                  <a:lnTo>
                    <a:pt x="1" y="43764"/>
                  </a:lnTo>
                  <a:lnTo>
                    <a:pt x="1" y="43764"/>
                  </a:lnTo>
                  <a:close/>
                  <a:moveTo>
                    <a:pt x="28371" y="365"/>
                  </a:moveTo>
                  <a:lnTo>
                    <a:pt x="28371" y="332"/>
                  </a:lnTo>
                  <a:lnTo>
                    <a:pt x="28371" y="365"/>
                  </a:lnTo>
                  <a:close/>
                  <a:moveTo>
                    <a:pt x="28371" y="332"/>
                  </a:moveTo>
                  <a:lnTo>
                    <a:pt x="28371" y="332"/>
                  </a:lnTo>
                  <a:lnTo>
                    <a:pt x="28371" y="332"/>
                  </a:lnTo>
                  <a:close/>
                  <a:moveTo>
                    <a:pt x="28371" y="299"/>
                  </a:moveTo>
                  <a:lnTo>
                    <a:pt x="28371" y="299"/>
                  </a:lnTo>
                  <a:lnTo>
                    <a:pt x="28371" y="299"/>
                  </a:lnTo>
                  <a:close/>
                  <a:moveTo>
                    <a:pt x="28371" y="299"/>
                  </a:moveTo>
                  <a:lnTo>
                    <a:pt x="28371" y="265"/>
                  </a:lnTo>
                  <a:lnTo>
                    <a:pt x="28371" y="299"/>
                  </a:lnTo>
                  <a:close/>
                  <a:moveTo>
                    <a:pt x="28371" y="265"/>
                  </a:moveTo>
                  <a:lnTo>
                    <a:pt x="28371" y="265"/>
                  </a:lnTo>
                  <a:lnTo>
                    <a:pt x="28371" y="265"/>
                  </a:lnTo>
                  <a:close/>
                  <a:moveTo>
                    <a:pt x="28371" y="232"/>
                  </a:moveTo>
                  <a:lnTo>
                    <a:pt x="28371" y="232"/>
                  </a:lnTo>
                  <a:lnTo>
                    <a:pt x="28371" y="232"/>
                  </a:lnTo>
                  <a:close/>
                  <a:moveTo>
                    <a:pt x="28371" y="199"/>
                  </a:moveTo>
                  <a:lnTo>
                    <a:pt x="28371" y="199"/>
                  </a:lnTo>
                  <a:lnTo>
                    <a:pt x="28371" y="199"/>
                  </a:lnTo>
                  <a:close/>
                  <a:moveTo>
                    <a:pt x="28371" y="199"/>
                  </a:moveTo>
                  <a:lnTo>
                    <a:pt x="28371" y="166"/>
                  </a:lnTo>
                  <a:lnTo>
                    <a:pt x="28371" y="199"/>
                  </a:lnTo>
                  <a:close/>
                  <a:moveTo>
                    <a:pt x="28371" y="166"/>
                  </a:moveTo>
                  <a:lnTo>
                    <a:pt x="28371" y="166"/>
                  </a:lnTo>
                  <a:lnTo>
                    <a:pt x="28371" y="166"/>
                  </a:lnTo>
                  <a:close/>
                  <a:moveTo>
                    <a:pt x="28371" y="133"/>
                  </a:moveTo>
                  <a:lnTo>
                    <a:pt x="28371" y="133"/>
                  </a:lnTo>
                  <a:lnTo>
                    <a:pt x="28371" y="133"/>
                  </a:lnTo>
                  <a:close/>
                  <a:moveTo>
                    <a:pt x="28371" y="1"/>
                  </a:moveTo>
                  <a:lnTo>
                    <a:pt x="28371" y="1"/>
                  </a:lnTo>
                  <a:lnTo>
                    <a:pt x="28371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61"/>
            <p:cNvSpPr/>
            <p:nvPr/>
          </p:nvSpPr>
          <p:spPr>
            <a:xfrm>
              <a:off x="3125484" y="1433192"/>
              <a:ext cx="475449" cy="786516"/>
            </a:xfrm>
            <a:custGeom>
              <a:avLst/>
              <a:gdLst/>
              <a:ahLst/>
              <a:cxnLst/>
              <a:rect l="l" t="t" r="r" b="b"/>
              <a:pathLst>
                <a:path w="35521" h="58761" extrusionOk="0">
                  <a:moveTo>
                    <a:pt x="22014" y="0"/>
                  </a:moveTo>
                  <a:lnTo>
                    <a:pt x="22014" y="0"/>
                  </a:lnTo>
                  <a:cubicBezTo>
                    <a:pt x="23504" y="2384"/>
                    <a:pt x="24398" y="5198"/>
                    <a:pt x="24398" y="8210"/>
                  </a:cubicBezTo>
                  <a:lnTo>
                    <a:pt x="24398" y="44261"/>
                  </a:lnTo>
                  <a:cubicBezTo>
                    <a:pt x="24398" y="48333"/>
                    <a:pt x="21121" y="51610"/>
                    <a:pt x="17049" y="51610"/>
                  </a:cubicBezTo>
                  <a:lnTo>
                    <a:pt x="0" y="51610"/>
                  </a:lnTo>
                  <a:cubicBezTo>
                    <a:pt x="99" y="55516"/>
                    <a:pt x="3244" y="58661"/>
                    <a:pt x="7151" y="58760"/>
                  </a:cubicBezTo>
                  <a:lnTo>
                    <a:pt x="28205" y="58760"/>
                  </a:lnTo>
                  <a:cubicBezTo>
                    <a:pt x="32244" y="58760"/>
                    <a:pt x="35521" y="55483"/>
                    <a:pt x="35521" y="51411"/>
                  </a:cubicBezTo>
                  <a:lnTo>
                    <a:pt x="35521" y="15361"/>
                  </a:lnTo>
                  <a:lnTo>
                    <a:pt x="35521" y="15328"/>
                  </a:lnTo>
                  <a:lnTo>
                    <a:pt x="35521" y="15295"/>
                  </a:lnTo>
                  <a:lnTo>
                    <a:pt x="35521" y="15261"/>
                  </a:lnTo>
                  <a:lnTo>
                    <a:pt x="35521" y="15228"/>
                  </a:lnTo>
                  <a:cubicBezTo>
                    <a:pt x="35521" y="15228"/>
                    <a:pt x="35521" y="15228"/>
                    <a:pt x="35521" y="15195"/>
                  </a:cubicBezTo>
                  <a:lnTo>
                    <a:pt x="35521" y="15162"/>
                  </a:lnTo>
                  <a:lnTo>
                    <a:pt x="35521" y="15129"/>
                  </a:lnTo>
                  <a:cubicBezTo>
                    <a:pt x="35521" y="15096"/>
                    <a:pt x="35521" y="15030"/>
                    <a:pt x="35521" y="14997"/>
                  </a:cubicBezTo>
                  <a:cubicBezTo>
                    <a:pt x="35355" y="7283"/>
                    <a:pt x="29529" y="960"/>
                    <a:pt x="22014" y="0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61"/>
            <p:cNvSpPr/>
            <p:nvPr/>
          </p:nvSpPr>
          <p:spPr>
            <a:xfrm>
              <a:off x="3338180" y="1872761"/>
              <a:ext cx="50073" cy="29260"/>
            </a:xfrm>
            <a:custGeom>
              <a:avLst/>
              <a:gdLst/>
              <a:ahLst/>
              <a:cxnLst/>
              <a:rect l="l" t="t" r="r" b="b"/>
              <a:pathLst>
                <a:path w="3741" h="2186" extrusionOk="0">
                  <a:moveTo>
                    <a:pt x="331" y="1"/>
                  </a:moveTo>
                  <a:cubicBezTo>
                    <a:pt x="132" y="1"/>
                    <a:pt x="0" y="133"/>
                    <a:pt x="0" y="332"/>
                  </a:cubicBezTo>
                  <a:cubicBezTo>
                    <a:pt x="0" y="1358"/>
                    <a:pt x="828" y="2186"/>
                    <a:pt x="1854" y="2186"/>
                  </a:cubicBezTo>
                  <a:cubicBezTo>
                    <a:pt x="2880" y="2186"/>
                    <a:pt x="3741" y="1358"/>
                    <a:pt x="3741" y="332"/>
                  </a:cubicBezTo>
                  <a:cubicBezTo>
                    <a:pt x="3741" y="133"/>
                    <a:pt x="3575" y="1"/>
                    <a:pt x="3410" y="1"/>
                  </a:cubicBezTo>
                  <a:cubicBezTo>
                    <a:pt x="3211" y="1"/>
                    <a:pt x="3079" y="133"/>
                    <a:pt x="3079" y="332"/>
                  </a:cubicBezTo>
                  <a:cubicBezTo>
                    <a:pt x="3079" y="994"/>
                    <a:pt x="2549" y="1524"/>
                    <a:pt x="1854" y="1524"/>
                  </a:cubicBezTo>
                  <a:cubicBezTo>
                    <a:pt x="1192" y="1524"/>
                    <a:pt x="662" y="994"/>
                    <a:pt x="662" y="332"/>
                  </a:cubicBezTo>
                  <a:cubicBezTo>
                    <a:pt x="662" y="133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573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61"/>
            <p:cNvSpPr/>
            <p:nvPr/>
          </p:nvSpPr>
          <p:spPr>
            <a:xfrm>
              <a:off x="3199479" y="1812499"/>
              <a:ext cx="50087" cy="29260"/>
            </a:xfrm>
            <a:custGeom>
              <a:avLst/>
              <a:gdLst/>
              <a:ahLst/>
              <a:cxnLst/>
              <a:rect l="l" t="t" r="r" b="b"/>
              <a:pathLst>
                <a:path w="3742" h="2186" extrusionOk="0">
                  <a:moveTo>
                    <a:pt x="1854" y="1"/>
                  </a:moveTo>
                  <a:cubicBezTo>
                    <a:pt x="828" y="1"/>
                    <a:pt x="0" y="828"/>
                    <a:pt x="0" y="1855"/>
                  </a:cubicBezTo>
                  <a:cubicBezTo>
                    <a:pt x="0" y="2053"/>
                    <a:pt x="133" y="2186"/>
                    <a:pt x="331" y="2186"/>
                  </a:cubicBezTo>
                  <a:cubicBezTo>
                    <a:pt x="497" y="2186"/>
                    <a:pt x="662" y="2053"/>
                    <a:pt x="662" y="1855"/>
                  </a:cubicBezTo>
                  <a:cubicBezTo>
                    <a:pt x="662" y="1192"/>
                    <a:pt x="1192" y="663"/>
                    <a:pt x="1854" y="663"/>
                  </a:cubicBezTo>
                  <a:cubicBezTo>
                    <a:pt x="2516" y="663"/>
                    <a:pt x="3079" y="1192"/>
                    <a:pt x="3079" y="1855"/>
                  </a:cubicBezTo>
                  <a:cubicBezTo>
                    <a:pt x="3079" y="2053"/>
                    <a:pt x="3212" y="2186"/>
                    <a:pt x="3410" y="2186"/>
                  </a:cubicBezTo>
                  <a:cubicBezTo>
                    <a:pt x="3576" y="2186"/>
                    <a:pt x="3741" y="2053"/>
                    <a:pt x="3741" y="1855"/>
                  </a:cubicBezTo>
                  <a:cubicBezTo>
                    <a:pt x="3741" y="828"/>
                    <a:pt x="2880" y="1"/>
                    <a:pt x="1854" y="1"/>
                  </a:cubicBezTo>
                  <a:close/>
                </a:path>
              </a:pathLst>
            </a:custGeom>
            <a:solidFill>
              <a:srgbClr val="573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61"/>
            <p:cNvSpPr/>
            <p:nvPr/>
          </p:nvSpPr>
          <p:spPr>
            <a:xfrm>
              <a:off x="3476868" y="1812499"/>
              <a:ext cx="50087" cy="29260"/>
            </a:xfrm>
            <a:custGeom>
              <a:avLst/>
              <a:gdLst/>
              <a:ahLst/>
              <a:cxnLst/>
              <a:rect l="l" t="t" r="r" b="b"/>
              <a:pathLst>
                <a:path w="3742" h="2186" extrusionOk="0">
                  <a:moveTo>
                    <a:pt x="1888" y="1"/>
                  </a:moveTo>
                  <a:cubicBezTo>
                    <a:pt x="828" y="1"/>
                    <a:pt x="1" y="828"/>
                    <a:pt x="1" y="1855"/>
                  </a:cubicBezTo>
                  <a:cubicBezTo>
                    <a:pt x="1" y="2053"/>
                    <a:pt x="166" y="2186"/>
                    <a:pt x="332" y="2186"/>
                  </a:cubicBezTo>
                  <a:cubicBezTo>
                    <a:pt x="530" y="2186"/>
                    <a:pt x="663" y="2053"/>
                    <a:pt x="663" y="1855"/>
                  </a:cubicBezTo>
                  <a:cubicBezTo>
                    <a:pt x="663" y="1192"/>
                    <a:pt x="1192" y="663"/>
                    <a:pt x="1888" y="663"/>
                  </a:cubicBezTo>
                  <a:cubicBezTo>
                    <a:pt x="2550" y="663"/>
                    <a:pt x="3079" y="1192"/>
                    <a:pt x="3079" y="1855"/>
                  </a:cubicBezTo>
                  <a:cubicBezTo>
                    <a:pt x="3079" y="2053"/>
                    <a:pt x="3212" y="2186"/>
                    <a:pt x="3410" y="2186"/>
                  </a:cubicBezTo>
                  <a:cubicBezTo>
                    <a:pt x="3576" y="2186"/>
                    <a:pt x="3741" y="2053"/>
                    <a:pt x="3741" y="1855"/>
                  </a:cubicBezTo>
                  <a:cubicBezTo>
                    <a:pt x="3741" y="828"/>
                    <a:pt x="2914" y="1"/>
                    <a:pt x="1888" y="1"/>
                  </a:cubicBezTo>
                  <a:close/>
                </a:path>
              </a:pathLst>
            </a:custGeom>
            <a:solidFill>
              <a:srgbClr val="573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7" name="Google Shape;3277;p61"/>
          <p:cNvSpPr/>
          <p:nvPr/>
        </p:nvSpPr>
        <p:spPr>
          <a:xfrm>
            <a:off x="4642602" y="1532451"/>
            <a:ext cx="78436" cy="507814"/>
          </a:xfrm>
          <a:custGeom>
            <a:avLst/>
            <a:gdLst/>
            <a:ahLst/>
            <a:cxnLst/>
            <a:rect l="l" t="t" r="r" b="b"/>
            <a:pathLst>
              <a:path w="5860" h="37939" extrusionOk="0">
                <a:moveTo>
                  <a:pt x="3675" y="37938"/>
                </a:moveTo>
                <a:lnTo>
                  <a:pt x="3675" y="37938"/>
                </a:lnTo>
                <a:cubicBezTo>
                  <a:pt x="4171" y="36978"/>
                  <a:pt x="4635" y="35952"/>
                  <a:pt x="4966" y="34926"/>
                </a:cubicBezTo>
                <a:cubicBezTo>
                  <a:pt x="5628" y="32874"/>
                  <a:pt x="5860" y="30589"/>
                  <a:pt x="5197" y="28537"/>
                </a:cubicBezTo>
                <a:cubicBezTo>
                  <a:pt x="4602" y="26584"/>
                  <a:pt x="3211" y="24664"/>
                  <a:pt x="1324" y="24002"/>
                </a:cubicBezTo>
                <a:cubicBezTo>
                  <a:pt x="3211" y="24664"/>
                  <a:pt x="4602" y="26584"/>
                  <a:pt x="5197" y="28537"/>
                </a:cubicBezTo>
                <a:cubicBezTo>
                  <a:pt x="5860" y="30589"/>
                  <a:pt x="5628" y="32874"/>
                  <a:pt x="4966" y="34926"/>
                </a:cubicBezTo>
                <a:cubicBezTo>
                  <a:pt x="4635" y="35952"/>
                  <a:pt x="4171" y="36978"/>
                  <a:pt x="3675" y="37938"/>
                </a:cubicBezTo>
                <a:close/>
                <a:moveTo>
                  <a:pt x="0" y="34"/>
                </a:moveTo>
                <a:cubicBezTo>
                  <a:pt x="0" y="34"/>
                  <a:pt x="0" y="34"/>
                  <a:pt x="0" y="1"/>
                </a:cubicBezTo>
                <a:cubicBezTo>
                  <a:pt x="0" y="34"/>
                  <a:pt x="0" y="34"/>
                  <a:pt x="0" y="34"/>
                </a:cubicBezTo>
                <a:close/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CE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8" name="Google Shape;3278;p61"/>
          <p:cNvGrpSpPr/>
          <p:nvPr/>
        </p:nvGrpSpPr>
        <p:grpSpPr>
          <a:xfrm>
            <a:off x="4000626" y="1331880"/>
            <a:ext cx="595108" cy="1219903"/>
            <a:chOff x="4000626" y="1431430"/>
            <a:chExt cx="595108" cy="1219903"/>
          </a:xfrm>
        </p:grpSpPr>
        <p:sp>
          <p:nvSpPr>
            <p:cNvPr id="3279" name="Google Shape;3279;p61"/>
            <p:cNvSpPr/>
            <p:nvPr/>
          </p:nvSpPr>
          <p:spPr>
            <a:xfrm>
              <a:off x="4015256" y="1431430"/>
              <a:ext cx="574712" cy="656026"/>
            </a:xfrm>
            <a:custGeom>
              <a:avLst/>
              <a:gdLst/>
              <a:ahLst/>
              <a:cxnLst/>
              <a:rect l="l" t="t" r="r" b="b"/>
              <a:pathLst>
                <a:path w="42937" h="49012" extrusionOk="0">
                  <a:moveTo>
                    <a:pt x="31714" y="0"/>
                  </a:moveTo>
                  <a:lnTo>
                    <a:pt x="31714" y="0"/>
                  </a:lnTo>
                  <a:cubicBezTo>
                    <a:pt x="32343" y="2483"/>
                    <a:pt x="31284" y="5131"/>
                    <a:pt x="29529" y="6952"/>
                  </a:cubicBezTo>
                  <a:cubicBezTo>
                    <a:pt x="27742" y="8773"/>
                    <a:pt x="25325" y="9832"/>
                    <a:pt x="22909" y="10627"/>
                  </a:cubicBezTo>
                  <a:cubicBezTo>
                    <a:pt x="21154" y="11189"/>
                    <a:pt x="19300" y="11620"/>
                    <a:pt x="17777" y="12679"/>
                  </a:cubicBezTo>
                  <a:cubicBezTo>
                    <a:pt x="16255" y="13738"/>
                    <a:pt x="14632" y="16023"/>
                    <a:pt x="15063" y="17843"/>
                  </a:cubicBezTo>
                  <a:cubicBezTo>
                    <a:pt x="11885" y="18141"/>
                    <a:pt x="8872" y="20095"/>
                    <a:pt x="7316" y="22875"/>
                  </a:cubicBezTo>
                  <a:cubicBezTo>
                    <a:pt x="5727" y="25656"/>
                    <a:pt x="5727" y="30059"/>
                    <a:pt x="7085" y="32939"/>
                  </a:cubicBezTo>
                  <a:cubicBezTo>
                    <a:pt x="6849" y="32902"/>
                    <a:pt x="6612" y="32884"/>
                    <a:pt x="6377" y="32884"/>
                  </a:cubicBezTo>
                  <a:cubicBezTo>
                    <a:pt x="4301" y="32884"/>
                    <a:pt x="2299" y="34273"/>
                    <a:pt x="1258" y="36117"/>
                  </a:cubicBezTo>
                  <a:cubicBezTo>
                    <a:pt x="133" y="38136"/>
                    <a:pt x="0" y="40652"/>
                    <a:pt x="398" y="42970"/>
                  </a:cubicBezTo>
                  <a:cubicBezTo>
                    <a:pt x="762" y="44956"/>
                    <a:pt x="1556" y="46975"/>
                    <a:pt x="3112" y="48266"/>
                  </a:cubicBezTo>
                  <a:cubicBezTo>
                    <a:pt x="9625" y="48730"/>
                    <a:pt x="16098" y="49011"/>
                    <a:pt x="22575" y="49011"/>
                  </a:cubicBezTo>
                  <a:cubicBezTo>
                    <a:pt x="28116" y="49011"/>
                    <a:pt x="33658" y="48806"/>
                    <a:pt x="39229" y="48332"/>
                  </a:cubicBezTo>
                  <a:cubicBezTo>
                    <a:pt x="40288" y="46446"/>
                    <a:pt x="41381" y="44525"/>
                    <a:pt x="42043" y="42473"/>
                  </a:cubicBezTo>
                  <a:cubicBezTo>
                    <a:pt x="42705" y="40421"/>
                    <a:pt x="42937" y="38136"/>
                    <a:pt x="42274" y="36084"/>
                  </a:cubicBezTo>
                  <a:cubicBezTo>
                    <a:pt x="41646" y="33998"/>
                    <a:pt x="40057" y="31913"/>
                    <a:pt x="37971" y="31416"/>
                  </a:cubicBezTo>
                  <a:cubicBezTo>
                    <a:pt x="39725" y="29231"/>
                    <a:pt x="40586" y="26318"/>
                    <a:pt x="40222" y="23504"/>
                  </a:cubicBezTo>
                  <a:cubicBezTo>
                    <a:pt x="39858" y="20723"/>
                    <a:pt x="38269" y="18009"/>
                    <a:pt x="35985" y="16321"/>
                  </a:cubicBezTo>
                  <a:cubicBezTo>
                    <a:pt x="37342" y="13672"/>
                    <a:pt x="37739" y="10494"/>
                    <a:pt x="37077" y="7581"/>
                  </a:cubicBezTo>
                  <a:cubicBezTo>
                    <a:pt x="36415" y="4635"/>
                    <a:pt x="34098" y="1854"/>
                    <a:pt x="31714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61"/>
            <p:cNvSpPr/>
            <p:nvPr/>
          </p:nvSpPr>
          <p:spPr>
            <a:xfrm>
              <a:off x="4322334" y="1449152"/>
              <a:ext cx="267646" cy="591108"/>
            </a:xfrm>
            <a:custGeom>
              <a:avLst/>
              <a:gdLst/>
              <a:ahLst/>
              <a:cxnLst/>
              <a:rect l="l" t="t" r="r" b="b"/>
              <a:pathLst>
                <a:path w="19996" h="44162" extrusionOk="0">
                  <a:moveTo>
                    <a:pt x="10296" y="0"/>
                  </a:moveTo>
                  <a:lnTo>
                    <a:pt x="10296" y="0"/>
                  </a:lnTo>
                  <a:cubicBezTo>
                    <a:pt x="11620" y="2483"/>
                    <a:pt x="11984" y="5463"/>
                    <a:pt x="11157" y="8177"/>
                  </a:cubicBezTo>
                  <a:cubicBezTo>
                    <a:pt x="10064" y="11885"/>
                    <a:pt x="6754" y="14831"/>
                    <a:pt x="2914" y="15559"/>
                  </a:cubicBezTo>
                  <a:cubicBezTo>
                    <a:pt x="4536" y="15725"/>
                    <a:pt x="5992" y="16188"/>
                    <a:pt x="7449" y="16850"/>
                  </a:cubicBezTo>
                  <a:cubicBezTo>
                    <a:pt x="8939" y="17513"/>
                    <a:pt x="10230" y="18737"/>
                    <a:pt x="10627" y="20326"/>
                  </a:cubicBezTo>
                  <a:cubicBezTo>
                    <a:pt x="11057" y="22114"/>
                    <a:pt x="10263" y="24001"/>
                    <a:pt x="9170" y="25491"/>
                  </a:cubicBezTo>
                  <a:cubicBezTo>
                    <a:pt x="6986" y="28437"/>
                    <a:pt x="3642" y="30456"/>
                    <a:pt x="1" y="30986"/>
                  </a:cubicBezTo>
                  <a:cubicBezTo>
                    <a:pt x="3543" y="31946"/>
                    <a:pt x="6522" y="35124"/>
                    <a:pt x="7581" y="38633"/>
                  </a:cubicBezTo>
                  <a:cubicBezTo>
                    <a:pt x="8144" y="40421"/>
                    <a:pt x="8177" y="42341"/>
                    <a:pt x="7747" y="44161"/>
                  </a:cubicBezTo>
                  <a:lnTo>
                    <a:pt x="17811" y="44161"/>
                  </a:lnTo>
                  <a:cubicBezTo>
                    <a:pt x="18307" y="43201"/>
                    <a:pt x="18771" y="42175"/>
                    <a:pt x="19102" y="41149"/>
                  </a:cubicBezTo>
                  <a:cubicBezTo>
                    <a:pt x="19764" y="39097"/>
                    <a:pt x="19996" y="36812"/>
                    <a:pt x="19333" y="34760"/>
                  </a:cubicBezTo>
                  <a:cubicBezTo>
                    <a:pt x="18738" y="32807"/>
                    <a:pt x="17347" y="30887"/>
                    <a:pt x="15460" y="30225"/>
                  </a:cubicBezTo>
                  <a:cubicBezTo>
                    <a:pt x="15295" y="30158"/>
                    <a:pt x="15162" y="30125"/>
                    <a:pt x="15030" y="30092"/>
                  </a:cubicBezTo>
                  <a:cubicBezTo>
                    <a:pt x="16520" y="28238"/>
                    <a:pt x="17380" y="25855"/>
                    <a:pt x="17347" y="23471"/>
                  </a:cubicBezTo>
                  <a:cubicBezTo>
                    <a:pt x="17347" y="23041"/>
                    <a:pt x="17347" y="22611"/>
                    <a:pt x="17281" y="22180"/>
                  </a:cubicBezTo>
                  <a:cubicBezTo>
                    <a:pt x="16917" y="19399"/>
                    <a:pt x="15328" y="16685"/>
                    <a:pt x="13044" y="14997"/>
                  </a:cubicBezTo>
                  <a:cubicBezTo>
                    <a:pt x="13971" y="13176"/>
                    <a:pt x="14467" y="11157"/>
                    <a:pt x="14467" y="9104"/>
                  </a:cubicBezTo>
                  <a:cubicBezTo>
                    <a:pt x="14467" y="8144"/>
                    <a:pt x="14368" y="7184"/>
                    <a:pt x="14136" y="6257"/>
                  </a:cubicBezTo>
                  <a:cubicBezTo>
                    <a:pt x="14136" y="6257"/>
                    <a:pt x="14136" y="6257"/>
                    <a:pt x="14136" y="6224"/>
                  </a:cubicBezTo>
                  <a:cubicBezTo>
                    <a:pt x="13606" y="3940"/>
                    <a:pt x="12084" y="1722"/>
                    <a:pt x="10296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61"/>
            <p:cNvSpPr/>
            <p:nvPr/>
          </p:nvSpPr>
          <p:spPr>
            <a:xfrm>
              <a:off x="4087484" y="2230374"/>
              <a:ext cx="420958" cy="420958"/>
            </a:xfrm>
            <a:custGeom>
              <a:avLst/>
              <a:gdLst/>
              <a:ahLst/>
              <a:cxnLst/>
              <a:rect l="l" t="t" r="r" b="b"/>
              <a:pathLst>
                <a:path w="31450" h="31450" extrusionOk="0">
                  <a:moveTo>
                    <a:pt x="0" y="0"/>
                  </a:moveTo>
                  <a:lnTo>
                    <a:pt x="0" y="24464"/>
                  </a:lnTo>
                  <a:cubicBezTo>
                    <a:pt x="0" y="28304"/>
                    <a:pt x="3145" y="31449"/>
                    <a:pt x="7018" y="31449"/>
                  </a:cubicBezTo>
                  <a:lnTo>
                    <a:pt x="24464" y="31449"/>
                  </a:lnTo>
                  <a:cubicBezTo>
                    <a:pt x="28338" y="31449"/>
                    <a:pt x="31449" y="28304"/>
                    <a:pt x="31449" y="24464"/>
                  </a:cubicBezTo>
                  <a:lnTo>
                    <a:pt x="31449" y="0"/>
                  </a:ln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61"/>
            <p:cNvSpPr/>
            <p:nvPr/>
          </p:nvSpPr>
          <p:spPr>
            <a:xfrm>
              <a:off x="4117174" y="2300381"/>
              <a:ext cx="361582" cy="316395"/>
            </a:xfrm>
            <a:custGeom>
              <a:avLst/>
              <a:gdLst/>
              <a:ahLst/>
              <a:cxnLst/>
              <a:rect l="l" t="t" r="r" b="b"/>
              <a:pathLst>
                <a:path w="27014" h="23638" extrusionOk="0">
                  <a:moveTo>
                    <a:pt x="13507" y="6522"/>
                  </a:moveTo>
                  <a:cubicBezTo>
                    <a:pt x="13672" y="6522"/>
                    <a:pt x="13871" y="6588"/>
                    <a:pt x="13970" y="6721"/>
                  </a:cubicBezTo>
                  <a:lnTo>
                    <a:pt x="18903" y="11455"/>
                  </a:lnTo>
                  <a:cubicBezTo>
                    <a:pt x="19168" y="11720"/>
                    <a:pt x="19168" y="12150"/>
                    <a:pt x="18903" y="12415"/>
                  </a:cubicBezTo>
                  <a:lnTo>
                    <a:pt x="13970" y="17116"/>
                  </a:lnTo>
                  <a:cubicBezTo>
                    <a:pt x="13871" y="17248"/>
                    <a:pt x="13672" y="17314"/>
                    <a:pt x="13507" y="17314"/>
                  </a:cubicBezTo>
                  <a:cubicBezTo>
                    <a:pt x="13341" y="17314"/>
                    <a:pt x="13176" y="17248"/>
                    <a:pt x="13043" y="17116"/>
                  </a:cubicBezTo>
                  <a:lnTo>
                    <a:pt x="8144" y="12415"/>
                  </a:lnTo>
                  <a:cubicBezTo>
                    <a:pt x="7879" y="12150"/>
                    <a:pt x="7879" y="11720"/>
                    <a:pt x="8144" y="11455"/>
                  </a:cubicBezTo>
                  <a:lnTo>
                    <a:pt x="13043" y="6721"/>
                  </a:lnTo>
                  <a:cubicBezTo>
                    <a:pt x="13176" y="6588"/>
                    <a:pt x="13341" y="6522"/>
                    <a:pt x="13507" y="6522"/>
                  </a:cubicBezTo>
                  <a:close/>
                  <a:moveTo>
                    <a:pt x="4370" y="1"/>
                  </a:moveTo>
                  <a:lnTo>
                    <a:pt x="232" y="3973"/>
                  </a:lnTo>
                  <a:cubicBezTo>
                    <a:pt x="100" y="4106"/>
                    <a:pt x="0" y="4271"/>
                    <a:pt x="0" y="4470"/>
                  </a:cubicBezTo>
                  <a:lnTo>
                    <a:pt x="0" y="6224"/>
                  </a:lnTo>
                  <a:cubicBezTo>
                    <a:pt x="0" y="6390"/>
                    <a:pt x="100" y="6555"/>
                    <a:pt x="232" y="6688"/>
                  </a:cubicBezTo>
                  <a:lnTo>
                    <a:pt x="5165" y="11455"/>
                  </a:lnTo>
                  <a:cubicBezTo>
                    <a:pt x="5429" y="11720"/>
                    <a:pt x="5429" y="12150"/>
                    <a:pt x="5165" y="12415"/>
                  </a:cubicBezTo>
                  <a:lnTo>
                    <a:pt x="1126" y="16255"/>
                  </a:lnTo>
                  <a:cubicBezTo>
                    <a:pt x="927" y="16454"/>
                    <a:pt x="861" y="16751"/>
                    <a:pt x="993" y="17016"/>
                  </a:cubicBezTo>
                  <a:lnTo>
                    <a:pt x="993" y="17049"/>
                  </a:lnTo>
                  <a:cubicBezTo>
                    <a:pt x="1126" y="17314"/>
                    <a:pt x="1358" y="17447"/>
                    <a:pt x="1622" y="17447"/>
                  </a:cubicBezTo>
                  <a:cubicBezTo>
                    <a:pt x="1788" y="17447"/>
                    <a:pt x="1953" y="17380"/>
                    <a:pt x="2086" y="17248"/>
                  </a:cubicBezTo>
                  <a:lnTo>
                    <a:pt x="6191" y="13309"/>
                  </a:lnTo>
                  <a:cubicBezTo>
                    <a:pt x="6323" y="13176"/>
                    <a:pt x="6489" y="13110"/>
                    <a:pt x="6654" y="13110"/>
                  </a:cubicBezTo>
                  <a:cubicBezTo>
                    <a:pt x="6820" y="13110"/>
                    <a:pt x="6985" y="13176"/>
                    <a:pt x="7118" y="13309"/>
                  </a:cubicBezTo>
                  <a:lnTo>
                    <a:pt x="12017" y="18009"/>
                  </a:lnTo>
                  <a:cubicBezTo>
                    <a:pt x="12315" y="18274"/>
                    <a:pt x="12315" y="18738"/>
                    <a:pt x="12017" y="19003"/>
                  </a:cubicBezTo>
                  <a:lnTo>
                    <a:pt x="8409" y="22478"/>
                  </a:lnTo>
                  <a:cubicBezTo>
                    <a:pt x="8012" y="22843"/>
                    <a:pt x="8210" y="23472"/>
                    <a:pt x="8707" y="23604"/>
                  </a:cubicBezTo>
                  <a:lnTo>
                    <a:pt x="8740" y="23604"/>
                  </a:lnTo>
                  <a:cubicBezTo>
                    <a:pt x="8773" y="23637"/>
                    <a:pt x="8839" y="23637"/>
                    <a:pt x="8872" y="23637"/>
                  </a:cubicBezTo>
                  <a:cubicBezTo>
                    <a:pt x="9071" y="23637"/>
                    <a:pt x="9236" y="23571"/>
                    <a:pt x="9369" y="23439"/>
                  </a:cubicBezTo>
                  <a:lnTo>
                    <a:pt x="13043" y="19896"/>
                  </a:lnTo>
                  <a:cubicBezTo>
                    <a:pt x="13176" y="19764"/>
                    <a:pt x="13341" y="19698"/>
                    <a:pt x="13507" y="19698"/>
                  </a:cubicBezTo>
                  <a:cubicBezTo>
                    <a:pt x="13672" y="19698"/>
                    <a:pt x="13871" y="19764"/>
                    <a:pt x="13970" y="19896"/>
                  </a:cubicBezTo>
                  <a:lnTo>
                    <a:pt x="17678" y="23439"/>
                  </a:lnTo>
                  <a:cubicBezTo>
                    <a:pt x="17810" y="23571"/>
                    <a:pt x="17976" y="23637"/>
                    <a:pt x="18141" y="23637"/>
                  </a:cubicBezTo>
                  <a:cubicBezTo>
                    <a:pt x="18208" y="23637"/>
                    <a:pt x="18274" y="23637"/>
                    <a:pt x="18307" y="23604"/>
                  </a:cubicBezTo>
                  <a:lnTo>
                    <a:pt x="18340" y="23604"/>
                  </a:lnTo>
                  <a:cubicBezTo>
                    <a:pt x="18837" y="23472"/>
                    <a:pt x="19002" y="22843"/>
                    <a:pt x="18638" y="22478"/>
                  </a:cubicBezTo>
                  <a:lnTo>
                    <a:pt x="14997" y="19003"/>
                  </a:lnTo>
                  <a:cubicBezTo>
                    <a:pt x="14732" y="18738"/>
                    <a:pt x="14732" y="18274"/>
                    <a:pt x="14997" y="18009"/>
                  </a:cubicBezTo>
                  <a:lnTo>
                    <a:pt x="19929" y="13309"/>
                  </a:lnTo>
                  <a:cubicBezTo>
                    <a:pt x="20062" y="13176"/>
                    <a:pt x="20227" y="13110"/>
                    <a:pt x="20393" y="13110"/>
                  </a:cubicBezTo>
                  <a:cubicBezTo>
                    <a:pt x="20558" y="13110"/>
                    <a:pt x="20724" y="13176"/>
                    <a:pt x="20856" y="13309"/>
                  </a:cubicBezTo>
                  <a:lnTo>
                    <a:pt x="24961" y="17248"/>
                  </a:lnTo>
                  <a:cubicBezTo>
                    <a:pt x="25093" y="17380"/>
                    <a:pt x="25259" y="17447"/>
                    <a:pt x="25424" y="17447"/>
                  </a:cubicBezTo>
                  <a:cubicBezTo>
                    <a:pt x="25689" y="17447"/>
                    <a:pt x="25921" y="17314"/>
                    <a:pt x="26053" y="17049"/>
                  </a:cubicBezTo>
                  <a:lnTo>
                    <a:pt x="26053" y="17016"/>
                  </a:lnTo>
                  <a:cubicBezTo>
                    <a:pt x="26153" y="16751"/>
                    <a:pt x="26086" y="16454"/>
                    <a:pt x="25888" y="16255"/>
                  </a:cubicBezTo>
                  <a:lnTo>
                    <a:pt x="21882" y="12415"/>
                  </a:lnTo>
                  <a:cubicBezTo>
                    <a:pt x="21584" y="12150"/>
                    <a:pt x="21584" y="11720"/>
                    <a:pt x="21882" y="11455"/>
                  </a:cubicBezTo>
                  <a:lnTo>
                    <a:pt x="26815" y="6688"/>
                  </a:lnTo>
                  <a:cubicBezTo>
                    <a:pt x="26947" y="6555"/>
                    <a:pt x="27013" y="6390"/>
                    <a:pt x="27013" y="6224"/>
                  </a:cubicBezTo>
                  <a:lnTo>
                    <a:pt x="27013" y="4470"/>
                  </a:lnTo>
                  <a:cubicBezTo>
                    <a:pt x="27013" y="4271"/>
                    <a:pt x="26947" y="4106"/>
                    <a:pt x="26815" y="3973"/>
                  </a:cubicBezTo>
                  <a:lnTo>
                    <a:pt x="22677" y="1"/>
                  </a:lnTo>
                  <a:lnTo>
                    <a:pt x="20624" y="1"/>
                  </a:lnTo>
                  <a:cubicBezTo>
                    <a:pt x="20691" y="34"/>
                    <a:pt x="20790" y="67"/>
                    <a:pt x="20856" y="133"/>
                  </a:cubicBezTo>
                  <a:lnTo>
                    <a:pt x="25755" y="4867"/>
                  </a:lnTo>
                  <a:cubicBezTo>
                    <a:pt x="26053" y="5132"/>
                    <a:pt x="26053" y="5562"/>
                    <a:pt x="25755" y="5827"/>
                  </a:cubicBezTo>
                  <a:lnTo>
                    <a:pt x="20856" y="10528"/>
                  </a:lnTo>
                  <a:cubicBezTo>
                    <a:pt x="20724" y="10660"/>
                    <a:pt x="20558" y="10726"/>
                    <a:pt x="20393" y="10726"/>
                  </a:cubicBezTo>
                  <a:cubicBezTo>
                    <a:pt x="20227" y="10726"/>
                    <a:pt x="20062" y="10660"/>
                    <a:pt x="19929" y="10528"/>
                  </a:cubicBezTo>
                  <a:lnTo>
                    <a:pt x="14997" y="5827"/>
                  </a:lnTo>
                  <a:cubicBezTo>
                    <a:pt x="14732" y="5562"/>
                    <a:pt x="14732" y="5132"/>
                    <a:pt x="14997" y="4867"/>
                  </a:cubicBezTo>
                  <a:lnTo>
                    <a:pt x="19929" y="133"/>
                  </a:lnTo>
                  <a:cubicBezTo>
                    <a:pt x="19995" y="67"/>
                    <a:pt x="20062" y="34"/>
                    <a:pt x="20161" y="1"/>
                  </a:cubicBezTo>
                  <a:lnTo>
                    <a:pt x="18108" y="1"/>
                  </a:lnTo>
                  <a:lnTo>
                    <a:pt x="13970" y="3940"/>
                  </a:lnTo>
                  <a:cubicBezTo>
                    <a:pt x="13871" y="4073"/>
                    <a:pt x="13672" y="4139"/>
                    <a:pt x="13507" y="4139"/>
                  </a:cubicBezTo>
                  <a:cubicBezTo>
                    <a:pt x="13341" y="4139"/>
                    <a:pt x="13176" y="4073"/>
                    <a:pt x="13043" y="3940"/>
                  </a:cubicBezTo>
                  <a:lnTo>
                    <a:pt x="8938" y="1"/>
                  </a:lnTo>
                  <a:lnTo>
                    <a:pt x="6886" y="1"/>
                  </a:lnTo>
                  <a:cubicBezTo>
                    <a:pt x="6952" y="34"/>
                    <a:pt x="7052" y="67"/>
                    <a:pt x="7118" y="133"/>
                  </a:cubicBezTo>
                  <a:lnTo>
                    <a:pt x="12017" y="4867"/>
                  </a:lnTo>
                  <a:cubicBezTo>
                    <a:pt x="12315" y="5132"/>
                    <a:pt x="12315" y="5562"/>
                    <a:pt x="12017" y="5827"/>
                  </a:cubicBezTo>
                  <a:lnTo>
                    <a:pt x="7118" y="10528"/>
                  </a:lnTo>
                  <a:cubicBezTo>
                    <a:pt x="6985" y="10660"/>
                    <a:pt x="6820" y="10726"/>
                    <a:pt x="6654" y="10726"/>
                  </a:cubicBezTo>
                  <a:cubicBezTo>
                    <a:pt x="6489" y="10726"/>
                    <a:pt x="6323" y="10660"/>
                    <a:pt x="6191" y="10528"/>
                  </a:cubicBezTo>
                  <a:lnTo>
                    <a:pt x="1258" y="5827"/>
                  </a:lnTo>
                  <a:cubicBezTo>
                    <a:pt x="993" y="5562"/>
                    <a:pt x="993" y="5132"/>
                    <a:pt x="1258" y="4867"/>
                  </a:cubicBezTo>
                  <a:lnTo>
                    <a:pt x="6191" y="133"/>
                  </a:lnTo>
                  <a:cubicBezTo>
                    <a:pt x="6257" y="67"/>
                    <a:pt x="6323" y="34"/>
                    <a:pt x="6423" y="1"/>
                  </a:cubicBez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61"/>
            <p:cNvSpPr/>
            <p:nvPr/>
          </p:nvSpPr>
          <p:spPr>
            <a:xfrm>
              <a:off x="4000626" y="2040272"/>
              <a:ext cx="595097" cy="260111"/>
            </a:xfrm>
            <a:custGeom>
              <a:avLst/>
              <a:gdLst/>
              <a:ahLst/>
              <a:cxnLst/>
              <a:rect l="l" t="t" r="r" b="b"/>
              <a:pathLst>
                <a:path w="44460" h="19433" extrusionOk="0">
                  <a:moveTo>
                    <a:pt x="1" y="0"/>
                  </a:moveTo>
                  <a:lnTo>
                    <a:pt x="1" y="6919"/>
                  </a:lnTo>
                  <a:cubicBezTo>
                    <a:pt x="1" y="13838"/>
                    <a:pt x="5596" y="19433"/>
                    <a:pt x="12514" y="19433"/>
                  </a:cubicBezTo>
                  <a:lnTo>
                    <a:pt x="31947" y="19433"/>
                  </a:lnTo>
                  <a:cubicBezTo>
                    <a:pt x="38865" y="19433"/>
                    <a:pt x="44460" y="13838"/>
                    <a:pt x="44460" y="6919"/>
                  </a:cubicBezTo>
                  <a:lnTo>
                    <a:pt x="44460" y="0"/>
                  </a:lnTo>
                  <a:close/>
                </a:path>
              </a:pathLst>
            </a:custGeom>
            <a:solidFill>
              <a:srgbClr val="94B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61"/>
            <p:cNvSpPr/>
            <p:nvPr/>
          </p:nvSpPr>
          <p:spPr>
            <a:xfrm>
              <a:off x="4261630" y="2040272"/>
              <a:ext cx="334103" cy="260111"/>
            </a:xfrm>
            <a:custGeom>
              <a:avLst/>
              <a:gdLst/>
              <a:ahLst/>
              <a:cxnLst/>
              <a:rect l="l" t="t" r="r" b="b"/>
              <a:pathLst>
                <a:path w="24961" h="19433" extrusionOk="0">
                  <a:moveTo>
                    <a:pt x="12481" y="0"/>
                  </a:moveTo>
                  <a:lnTo>
                    <a:pt x="12481" y="6919"/>
                  </a:lnTo>
                  <a:cubicBezTo>
                    <a:pt x="12481" y="7449"/>
                    <a:pt x="12448" y="7946"/>
                    <a:pt x="12414" y="8442"/>
                  </a:cubicBezTo>
                  <a:cubicBezTo>
                    <a:pt x="13043" y="8243"/>
                    <a:pt x="13838" y="8111"/>
                    <a:pt x="14666" y="8111"/>
                  </a:cubicBezTo>
                  <a:cubicBezTo>
                    <a:pt x="16950" y="8111"/>
                    <a:pt x="18804" y="9005"/>
                    <a:pt x="18804" y="10064"/>
                  </a:cubicBezTo>
                  <a:cubicBezTo>
                    <a:pt x="18804" y="11157"/>
                    <a:pt x="16950" y="12017"/>
                    <a:pt x="14666" y="12017"/>
                  </a:cubicBezTo>
                  <a:cubicBezTo>
                    <a:pt x="13474" y="12017"/>
                    <a:pt x="12414" y="11786"/>
                    <a:pt x="11653" y="11421"/>
                  </a:cubicBezTo>
                  <a:cubicBezTo>
                    <a:pt x="9865" y="16089"/>
                    <a:pt x="5330" y="19433"/>
                    <a:pt x="0" y="19433"/>
                  </a:cubicBezTo>
                  <a:lnTo>
                    <a:pt x="12448" y="19433"/>
                  </a:lnTo>
                  <a:cubicBezTo>
                    <a:pt x="19366" y="19433"/>
                    <a:pt x="24961" y="13838"/>
                    <a:pt x="24961" y="6919"/>
                  </a:cubicBezTo>
                  <a:lnTo>
                    <a:pt x="24961" y="0"/>
                  </a:lnTo>
                  <a:close/>
                </a:path>
              </a:pathLst>
            </a:custGeom>
            <a:solidFill>
              <a:srgbClr val="577A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61"/>
            <p:cNvSpPr/>
            <p:nvPr/>
          </p:nvSpPr>
          <p:spPr>
            <a:xfrm>
              <a:off x="4082612" y="2148843"/>
              <a:ext cx="111229" cy="52295"/>
            </a:xfrm>
            <a:custGeom>
              <a:avLst/>
              <a:gdLst/>
              <a:ahLst/>
              <a:cxnLst/>
              <a:rect l="l" t="t" r="r" b="b"/>
              <a:pathLst>
                <a:path w="8310" h="3907" extrusionOk="0">
                  <a:moveTo>
                    <a:pt x="4171" y="0"/>
                  </a:moveTo>
                  <a:cubicBezTo>
                    <a:pt x="1887" y="0"/>
                    <a:pt x="0" y="894"/>
                    <a:pt x="0" y="1953"/>
                  </a:cubicBezTo>
                  <a:cubicBezTo>
                    <a:pt x="0" y="3046"/>
                    <a:pt x="1887" y="3906"/>
                    <a:pt x="4171" y="3906"/>
                  </a:cubicBezTo>
                  <a:cubicBezTo>
                    <a:pt x="6456" y="3906"/>
                    <a:pt x="8309" y="3046"/>
                    <a:pt x="8309" y="1953"/>
                  </a:cubicBezTo>
                  <a:cubicBezTo>
                    <a:pt x="8309" y="894"/>
                    <a:pt x="6456" y="0"/>
                    <a:pt x="4171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61"/>
            <p:cNvSpPr/>
            <p:nvPr/>
          </p:nvSpPr>
          <p:spPr>
            <a:xfrm>
              <a:off x="4406615" y="2153273"/>
              <a:ext cx="25271" cy="39887"/>
            </a:xfrm>
            <a:custGeom>
              <a:avLst/>
              <a:gdLst/>
              <a:ahLst/>
              <a:cxnLst/>
              <a:rect l="l" t="t" r="r" b="b"/>
              <a:pathLst>
                <a:path w="1888" h="2980" extrusionOk="0">
                  <a:moveTo>
                    <a:pt x="1887" y="0"/>
                  </a:moveTo>
                  <a:lnTo>
                    <a:pt x="1887" y="0"/>
                  </a:lnTo>
                  <a:cubicBezTo>
                    <a:pt x="729" y="331"/>
                    <a:pt x="0" y="960"/>
                    <a:pt x="0" y="1622"/>
                  </a:cubicBezTo>
                  <a:cubicBezTo>
                    <a:pt x="0" y="2152"/>
                    <a:pt x="431" y="2615"/>
                    <a:pt x="1126" y="2979"/>
                  </a:cubicBezTo>
                  <a:cubicBezTo>
                    <a:pt x="1490" y="2019"/>
                    <a:pt x="1755" y="1026"/>
                    <a:pt x="1887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61"/>
            <p:cNvSpPr/>
            <p:nvPr/>
          </p:nvSpPr>
          <p:spPr>
            <a:xfrm>
              <a:off x="4421687" y="2148843"/>
              <a:ext cx="95716" cy="52295"/>
            </a:xfrm>
            <a:custGeom>
              <a:avLst/>
              <a:gdLst/>
              <a:ahLst/>
              <a:cxnLst/>
              <a:rect l="l" t="t" r="r" b="b"/>
              <a:pathLst>
                <a:path w="7151" h="3907" extrusionOk="0">
                  <a:moveTo>
                    <a:pt x="3013" y="0"/>
                  </a:moveTo>
                  <a:cubicBezTo>
                    <a:pt x="2185" y="0"/>
                    <a:pt x="1390" y="132"/>
                    <a:pt x="761" y="331"/>
                  </a:cubicBezTo>
                  <a:cubicBezTo>
                    <a:pt x="629" y="1357"/>
                    <a:pt x="364" y="2350"/>
                    <a:pt x="0" y="3310"/>
                  </a:cubicBezTo>
                  <a:cubicBezTo>
                    <a:pt x="761" y="3675"/>
                    <a:pt x="1821" y="3906"/>
                    <a:pt x="3013" y="3906"/>
                  </a:cubicBezTo>
                  <a:cubicBezTo>
                    <a:pt x="5297" y="3906"/>
                    <a:pt x="7151" y="3046"/>
                    <a:pt x="7151" y="1953"/>
                  </a:cubicBezTo>
                  <a:cubicBezTo>
                    <a:pt x="7151" y="894"/>
                    <a:pt x="5297" y="0"/>
                    <a:pt x="3013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61"/>
            <p:cNvSpPr/>
            <p:nvPr/>
          </p:nvSpPr>
          <p:spPr>
            <a:xfrm>
              <a:off x="4263839" y="2166124"/>
              <a:ext cx="41668" cy="25271"/>
            </a:xfrm>
            <a:custGeom>
              <a:avLst/>
              <a:gdLst/>
              <a:ahLst/>
              <a:cxnLst/>
              <a:rect l="l" t="t" r="r" b="b"/>
              <a:pathLst>
                <a:path w="3113" h="1888" extrusionOk="0">
                  <a:moveTo>
                    <a:pt x="332" y="0"/>
                  </a:moveTo>
                  <a:cubicBezTo>
                    <a:pt x="166" y="0"/>
                    <a:pt x="1" y="166"/>
                    <a:pt x="1" y="331"/>
                  </a:cubicBezTo>
                  <a:cubicBezTo>
                    <a:pt x="1" y="1192"/>
                    <a:pt x="696" y="1887"/>
                    <a:pt x="1557" y="1887"/>
                  </a:cubicBezTo>
                  <a:cubicBezTo>
                    <a:pt x="2417" y="1887"/>
                    <a:pt x="3113" y="1192"/>
                    <a:pt x="3113" y="331"/>
                  </a:cubicBezTo>
                  <a:cubicBezTo>
                    <a:pt x="3113" y="166"/>
                    <a:pt x="2947" y="0"/>
                    <a:pt x="2782" y="0"/>
                  </a:cubicBezTo>
                  <a:cubicBezTo>
                    <a:pt x="2583" y="0"/>
                    <a:pt x="2451" y="166"/>
                    <a:pt x="2451" y="331"/>
                  </a:cubicBezTo>
                  <a:cubicBezTo>
                    <a:pt x="2451" y="828"/>
                    <a:pt x="2053" y="1225"/>
                    <a:pt x="1557" y="1225"/>
                  </a:cubicBezTo>
                  <a:cubicBezTo>
                    <a:pt x="1060" y="1225"/>
                    <a:pt x="663" y="828"/>
                    <a:pt x="663" y="331"/>
                  </a:cubicBezTo>
                  <a:cubicBezTo>
                    <a:pt x="663" y="166"/>
                    <a:pt x="531" y="0"/>
                    <a:pt x="332" y="0"/>
                  </a:cubicBezTo>
                  <a:close/>
                </a:path>
              </a:pathLst>
            </a:custGeom>
            <a:solidFill>
              <a:srgbClr val="573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61"/>
            <p:cNvSpPr/>
            <p:nvPr/>
          </p:nvSpPr>
          <p:spPr>
            <a:xfrm>
              <a:off x="4296634" y="2166124"/>
              <a:ext cx="41668" cy="25271"/>
            </a:xfrm>
            <a:custGeom>
              <a:avLst/>
              <a:gdLst/>
              <a:ahLst/>
              <a:cxnLst/>
              <a:rect l="l" t="t" r="r" b="b"/>
              <a:pathLst>
                <a:path w="3113" h="1888" extrusionOk="0">
                  <a:moveTo>
                    <a:pt x="332" y="0"/>
                  </a:moveTo>
                  <a:cubicBezTo>
                    <a:pt x="133" y="0"/>
                    <a:pt x="1" y="166"/>
                    <a:pt x="1" y="331"/>
                  </a:cubicBezTo>
                  <a:cubicBezTo>
                    <a:pt x="1" y="1192"/>
                    <a:pt x="696" y="1887"/>
                    <a:pt x="1556" y="1887"/>
                  </a:cubicBezTo>
                  <a:cubicBezTo>
                    <a:pt x="2417" y="1887"/>
                    <a:pt x="3112" y="1192"/>
                    <a:pt x="3112" y="331"/>
                  </a:cubicBezTo>
                  <a:cubicBezTo>
                    <a:pt x="3112" y="166"/>
                    <a:pt x="2947" y="0"/>
                    <a:pt x="2781" y="0"/>
                  </a:cubicBezTo>
                  <a:cubicBezTo>
                    <a:pt x="2583" y="0"/>
                    <a:pt x="2450" y="166"/>
                    <a:pt x="2450" y="331"/>
                  </a:cubicBezTo>
                  <a:cubicBezTo>
                    <a:pt x="2450" y="828"/>
                    <a:pt x="2053" y="1225"/>
                    <a:pt x="1556" y="1225"/>
                  </a:cubicBezTo>
                  <a:cubicBezTo>
                    <a:pt x="1060" y="1225"/>
                    <a:pt x="663" y="828"/>
                    <a:pt x="663" y="331"/>
                  </a:cubicBezTo>
                  <a:cubicBezTo>
                    <a:pt x="663" y="166"/>
                    <a:pt x="497" y="0"/>
                    <a:pt x="332" y="0"/>
                  </a:cubicBezTo>
                  <a:close/>
                </a:path>
              </a:pathLst>
            </a:custGeom>
            <a:solidFill>
              <a:srgbClr val="573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61"/>
            <p:cNvSpPr/>
            <p:nvPr/>
          </p:nvSpPr>
          <p:spPr>
            <a:xfrm>
              <a:off x="4110079" y="2096104"/>
              <a:ext cx="56284" cy="32365"/>
            </a:xfrm>
            <a:custGeom>
              <a:avLst/>
              <a:gdLst/>
              <a:ahLst/>
              <a:cxnLst/>
              <a:rect l="l" t="t" r="r" b="b"/>
              <a:pathLst>
                <a:path w="4205" h="2418" extrusionOk="0">
                  <a:moveTo>
                    <a:pt x="2119" y="1"/>
                  </a:moveTo>
                  <a:cubicBezTo>
                    <a:pt x="961" y="1"/>
                    <a:pt x="1" y="928"/>
                    <a:pt x="1" y="2086"/>
                  </a:cubicBezTo>
                  <a:cubicBezTo>
                    <a:pt x="1" y="2285"/>
                    <a:pt x="166" y="2417"/>
                    <a:pt x="332" y="2417"/>
                  </a:cubicBezTo>
                  <a:cubicBezTo>
                    <a:pt x="530" y="2417"/>
                    <a:pt x="663" y="2285"/>
                    <a:pt x="663" y="2086"/>
                  </a:cubicBezTo>
                  <a:cubicBezTo>
                    <a:pt x="663" y="1292"/>
                    <a:pt x="1325" y="663"/>
                    <a:pt x="2119" y="663"/>
                  </a:cubicBezTo>
                  <a:cubicBezTo>
                    <a:pt x="2914" y="663"/>
                    <a:pt x="3543" y="1292"/>
                    <a:pt x="3543" y="2086"/>
                  </a:cubicBezTo>
                  <a:cubicBezTo>
                    <a:pt x="3543" y="2285"/>
                    <a:pt x="3708" y="2417"/>
                    <a:pt x="3874" y="2417"/>
                  </a:cubicBezTo>
                  <a:cubicBezTo>
                    <a:pt x="4073" y="2417"/>
                    <a:pt x="4205" y="2285"/>
                    <a:pt x="4205" y="2086"/>
                  </a:cubicBezTo>
                  <a:cubicBezTo>
                    <a:pt x="4205" y="928"/>
                    <a:pt x="3278" y="1"/>
                    <a:pt x="2119" y="1"/>
                  </a:cubicBezTo>
                  <a:close/>
                </a:path>
              </a:pathLst>
            </a:custGeom>
            <a:solidFill>
              <a:srgbClr val="573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61"/>
            <p:cNvSpPr/>
            <p:nvPr/>
          </p:nvSpPr>
          <p:spPr>
            <a:xfrm>
              <a:off x="4434082" y="2096104"/>
              <a:ext cx="55856" cy="32365"/>
            </a:xfrm>
            <a:custGeom>
              <a:avLst/>
              <a:gdLst/>
              <a:ahLst/>
              <a:cxnLst/>
              <a:rect l="l" t="t" r="r" b="b"/>
              <a:pathLst>
                <a:path w="4173" h="2418" extrusionOk="0">
                  <a:moveTo>
                    <a:pt x="2087" y="1"/>
                  </a:moveTo>
                  <a:cubicBezTo>
                    <a:pt x="928" y="1"/>
                    <a:pt x="1" y="928"/>
                    <a:pt x="1" y="2086"/>
                  </a:cubicBezTo>
                  <a:cubicBezTo>
                    <a:pt x="1" y="2285"/>
                    <a:pt x="133" y="2417"/>
                    <a:pt x="332" y="2417"/>
                  </a:cubicBezTo>
                  <a:cubicBezTo>
                    <a:pt x="498" y="2417"/>
                    <a:pt x="630" y="2285"/>
                    <a:pt x="630" y="2086"/>
                  </a:cubicBezTo>
                  <a:cubicBezTo>
                    <a:pt x="630" y="1292"/>
                    <a:pt x="1292" y="663"/>
                    <a:pt x="2087" y="663"/>
                  </a:cubicBezTo>
                  <a:cubicBezTo>
                    <a:pt x="2881" y="663"/>
                    <a:pt x="3543" y="1292"/>
                    <a:pt x="3543" y="2086"/>
                  </a:cubicBezTo>
                  <a:cubicBezTo>
                    <a:pt x="3543" y="2285"/>
                    <a:pt x="3676" y="2417"/>
                    <a:pt x="3841" y="2417"/>
                  </a:cubicBezTo>
                  <a:cubicBezTo>
                    <a:pt x="4040" y="2417"/>
                    <a:pt x="4172" y="2285"/>
                    <a:pt x="4172" y="2086"/>
                  </a:cubicBezTo>
                  <a:cubicBezTo>
                    <a:pt x="4172" y="928"/>
                    <a:pt x="3245" y="1"/>
                    <a:pt x="2087" y="1"/>
                  </a:cubicBezTo>
                  <a:close/>
                </a:path>
              </a:pathLst>
            </a:custGeom>
            <a:solidFill>
              <a:srgbClr val="573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2" name="Google Shape;3292;p61"/>
          <p:cNvGrpSpPr/>
          <p:nvPr/>
        </p:nvGrpSpPr>
        <p:grpSpPr>
          <a:xfrm>
            <a:off x="5280322" y="1892023"/>
            <a:ext cx="2858374" cy="2186928"/>
            <a:chOff x="5280322" y="1892023"/>
            <a:chExt cx="2858374" cy="2186928"/>
          </a:xfrm>
        </p:grpSpPr>
        <p:sp>
          <p:nvSpPr>
            <p:cNvPr id="3293" name="Google Shape;3293;p61"/>
            <p:cNvSpPr/>
            <p:nvPr/>
          </p:nvSpPr>
          <p:spPr>
            <a:xfrm>
              <a:off x="7490223" y="2977879"/>
              <a:ext cx="14" cy="7515"/>
            </a:xfrm>
            <a:custGeom>
              <a:avLst/>
              <a:gdLst/>
              <a:ahLst/>
              <a:cxnLst/>
              <a:rect l="l" t="t" r="r" b="b"/>
              <a:pathLst>
                <a:path w="1" h="527" extrusionOk="0">
                  <a:moveTo>
                    <a:pt x="1" y="1"/>
                  </a:moveTo>
                  <a:cubicBezTo>
                    <a:pt x="1" y="120"/>
                    <a:pt x="1" y="264"/>
                    <a:pt x="1" y="383"/>
                  </a:cubicBezTo>
                  <a:cubicBezTo>
                    <a:pt x="1" y="431"/>
                    <a:pt x="1" y="479"/>
                    <a:pt x="1" y="527"/>
                  </a:cubicBezTo>
                  <a:cubicBezTo>
                    <a:pt x="1" y="479"/>
                    <a:pt x="1" y="431"/>
                    <a:pt x="1" y="383"/>
                  </a:cubicBezTo>
                  <a:cubicBezTo>
                    <a:pt x="1" y="264"/>
                    <a:pt x="1" y="12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61"/>
            <p:cNvSpPr/>
            <p:nvPr/>
          </p:nvSpPr>
          <p:spPr>
            <a:xfrm>
              <a:off x="7601037" y="2839129"/>
              <a:ext cx="116946" cy="112854"/>
            </a:xfrm>
            <a:custGeom>
              <a:avLst/>
              <a:gdLst/>
              <a:ahLst/>
              <a:cxnLst/>
              <a:rect l="l" t="t" r="r" b="b"/>
              <a:pathLst>
                <a:path w="8201" h="7914" extrusionOk="0">
                  <a:moveTo>
                    <a:pt x="1506" y="0"/>
                  </a:moveTo>
                  <a:cubicBezTo>
                    <a:pt x="0" y="2056"/>
                    <a:pt x="765" y="5666"/>
                    <a:pt x="1458" y="7818"/>
                  </a:cubicBezTo>
                  <a:cubicBezTo>
                    <a:pt x="1602" y="7770"/>
                    <a:pt x="1769" y="7746"/>
                    <a:pt x="1937" y="7746"/>
                  </a:cubicBezTo>
                  <a:cubicBezTo>
                    <a:pt x="2247" y="7746"/>
                    <a:pt x="2487" y="7818"/>
                    <a:pt x="2726" y="7914"/>
                  </a:cubicBezTo>
                  <a:cubicBezTo>
                    <a:pt x="3538" y="6073"/>
                    <a:pt x="5212" y="3276"/>
                    <a:pt x="8201" y="2271"/>
                  </a:cubicBezTo>
                  <a:cubicBezTo>
                    <a:pt x="7985" y="2104"/>
                    <a:pt x="7770" y="1937"/>
                    <a:pt x="7555" y="1793"/>
                  </a:cubicBezTo>
                  <a:lnTo>
                    <a:pt x="7507" y="1745"/>
                  </a:lnTo>
                  <a:cubicBezTo>
                    <a:pt x="7316" y="1602"/>
                    <a:pt x="7077" y="1459"/>
                    <a:pt x="6862" y="1339"/>
                  </a:cubicBezTo>
                  <a:lnTo>
                    <a:pt x="6814" y="1291"/>
                  </a:lnTo>
                  <a:cubicBezTo>
                    <a:pt x="6575" y="1172"/>
                    <a:pt x="6336" y="1052"/>
                    <a:pt x="6097" y="933"/>
                  </a:cubicBezTo>
                  <a:cubicBezTo>
                    <a:pt x="5834" y="813"/>
                    <a:pt x="5595" y="693"/>
                    <a:pt x="5332" y="598"/>
                  </a:cubicBezTo>
                  <a:cubicBezTo>
                    <a:pt x="5093" y="502"/>
                    <a:pt x="4830" y="430"/>
                    <a:pt x="4590" y="359"/>
                  </a:cubicBezTo>
                  <a:lnTo>
                    <a:pt x="4495" y="335"/>
                  </a:lnTo>
                  <a:cubicBezTo>
                    <a:pt x="4232" y="263"/>
                    <a:pt x="3993" y="215"/>
                    <a:pt x="3754" y="167"/>
                  </a:cubicBezTo>
                  <a:cubicBezTo>
                    <a:pt x="3706" y="167"/>
                    <a:pt x="3658" y="144"/>
                    <a:pt x="3634" y="144"/>
                  </a:cubicBezTo>
                  <a:cubicBezTo>
                    <a:pt x="3371" y="96"/>
                    <a:pt x="3132" y="72"/>
                    <a:pt x="2869" y="48"/>
                  </a:cubicBezTo>
                  <a:lnTo>
                    <a:pt x="2750" y="24"/>
                  </a:lnTo>
                  <a:cubicBezTo>
                    <a:pt x="2487" y="0"/>
                    <a:pt x="2224" y="0"/>
                    <a:pt x="1937" y="0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61"/>
            <p:cNvSpPr/>
            <p:nvPr/>
          </p:nvSpPr>
          <p:spPr>
            <a:xfrm>
              <a:off x="7654213" y="2957630"/>
              <a:ext cx="113210" cy="108904"/>
            </a:xfrm>
            <a:custGeom>
              <a:avLst/>
              <a:gdLst/>
              <a:ahLst/>
              <a:cxnLst/>
              <a:rect l="l" t="t" r="r" b="b"/>
              <a:pathLst>
                <a:path w="7939" h="7637" extrusionOk="0">
                  <a:moveTo>
                    <a:pt x="4705" y="0"/>
                  </a:moveTo>
                  <a:cubicBezTo>
                    <a:pt x="3040" y="0"/>
                    <a:pt x="1286" y="444"/>
                    <a:pt x="49" y="847"/>
                  </a:cubicBezTo>
                  <a:cubicBezTo>
                    <a:pt x="120" y="1158"/>
                    <a:pt x="144" y="1492"/>
                    <a:pt x="72" y="1803"/>
                  </a:cubicBezTo>
                  <a:cubicBezTo>
                    <a:pt x="72" y="1899"/>
                    <a:pt x="49" y="1994"/>
                    <a:pt x="1" y="2090"/>
                  </a:cubicBezTo>
                  <a:cubicBezTo>
                    <a:pt x="1842" y="2903"/>
                    <a:pt x="4687" y="4600"/>
                    <a:pt x="5691" y="7637"/>
                  </a:cubicBezTo>
                  <a:lnTo>
                    <a:pt x="5763" y="7541"/>
                  </a:lnTo>
                  <a:cubicBezTo>
                    <a:pt x="5906" y="7374"/>
                    <a:pt x="6026" y="7206"/>
                    <a:pt x="6169" y="7015"/>
                  </a:cubicBezTo>
                  <a:lnTo>
                    <a:pt x="6217" y="6943"/>
                  </a:lnTo>
                  <a:cubicBezTo>
                    <a:pt x="6360" y="6752"/>
                    <a:pt x="6480" y="6537"/>
                    <a:pt x="6623" y="6322"/>
                  </a:cubicBezTo>
                  <a:lnTo>
                    <a:pt x="6647" y="6250"/>
                  </a:lnTo>
                  <a:cubicBezTo>
                    <a:pt x="6791" y="6011"/>
                    <a:pt x="6910" y="5796"/>
                    <a:pt x="7006" y="5557"/>
                  </a:cubicBezTo>
                  <a:lnTo>
                    <a:pt x="7030" y="5509"/>
                  </a:lnTo>
                  <a:cubicBezTo>
                    <a:pt x="7149" y="5270"/>
                    <a:pt x="7245" y="5031"/>
                    <a:pt x="7341" y="4792"/>
                  </a:cubicBezTo>
                  <a:lnTo>
                    <a:pt x="7341" y="4768"/>
                  </a:lnTo>
                  <a:cubicBezTo>
                    <a:pt x="7436" y="4529"/>
                    <a:pt x="7508" y="4290"/>
                    <a:pt x="7580" y="4027"/>
                  </a:cubicBezTo>
                  <a:lnTo>
                    <a:pt x="7604" y="3931"/>
                  </a:lnTo>
                  <a:cubicBezTo>
                    <a:pt x="7675" y="3692"/>
                    <a:pt x="7723" y="3453"/>
                    <a:pt x="7771" y="3214"/>
                  </a:cubicBezTo>
                  <a:cubicBezTo>
                    <a:pt x="7771" y="3166"/>
                    <a:pt x="7795" y="3118"/>
                    <a:pt x="7795" y="3070"/>
                  </a:cubicBezTo>
                  <a:cubicBezTo>
                    <a:pt x="7843" y="2831"/>
                    <a:pt x="7867" y="2568"/>
                    <a:pt x="7890" y="2329"/>
                  </a:cubicBezTo>
                  <a:cubicBezTo>
                    <a:pt x="7890" y="2281"/>
                    <a:pt x="7914" y="2257"/>
                    <a:pt x="7914" y="2210"/>
                  </a:cubicBezTo>
                  <a:cubicBezTo>
                    <a:pt x="7914" y="2090"/>
                    <a:pt x="7914" y="1947"/>
                    <a:pt x="7914" y="1803"/>
                  </a:cubicBezTo>
                  <a:cubicBezTo>
                    <a:pt x="7938" y="1684"/>
                    <a:pt x="7938" y="1540"/>
                    <a:pt x="7938" y="1421"/>
                  </a:cubicBezTo>
                  <a:cubicBezTo>
                    <a:pt x="7938" y="1229"/>
                    <a:pt x="7938" y="1038"/>
                    <a:pt x="7938" y="871"/>
                  </a:cubicBezTo>
                  <a:cubicBezTo>
                    <a:pt x="7058" y="230"/>
                    <a:pt x="5904" y="0"/>
                    <a:pt x="4705" y="0"/>
                  </a:cubicBezTo>
                  <a:close/>
                </a:path>
              </a:pathLst>
            </a:custGeom>
            <a:solidFill>
              <a:srgbClr val="637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61"/>
            <p:cNvSpPr/>
            <p:nvPr/>
          </p:nvSpPr>
          <p:spPr>
            <a:xfrm>
              <a:off x="7515463" y="2890266"/>
              <a:ext cx="5804" cy="7515"/>
            </a:xfrm>
            <a:custGeom>
              <a:avLst/>
              <a:gdLst/>
              <a:ahLst/>
              <a:cxnLst/>
              <a:rect l="l" t="t" r="r" b="b"/>
              <a:pathLst>
                <a:path w="407" h="527" extrusionOk="0">
                  <a:moveTo>
                    <a:pt x="0" y="526"/>
                  </a:moveTo>
                  <a:cubicBezTo>
                    <a:pt x="120" y="359"/>
                    <a:pt x="263" y="168"/>
                    <a:pt x="407" y="0"/>
                  </a:cubicBezTo>
                  <a:cubicBezTo>
                    <a:pt x="263" y="168"/>
                    <a:pt x="120" y="359"/>
                    <a:pt x="0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61"/>
            <p:cNvSpPr/>
            <p:nvPr/>
          </p:nvSpPr>
          <p:spPr>
            <a:xfrm>
              <a:off x="7622513" y="2839129"/>
              <a:ext cx="6146" cy="14"/>
            </a:xfrm>
            <a:custGeom>
              <a:avLst/>
              <a:gdLst/>
              <a:ahLst/>
              <a:cxnLst/>
              <a:rect l="l" t="t" r="r" b="b"/>
              <a:pathLst>
                <a:path w="4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44" y="0"/>
                    <a:pt x="287" y="0"/>
                    <a:pt x="431" y="0"/>
                  </a:cubicBezTo>
                  <a:cubicBezTo>
                    <a:pt x="287" y="0"/>
                    <a:pt x="14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61"/>
            <p:cNvSpPr/>
            <p:nvPr/>
          </p:nvSpPr>
          <p:spPr>
            <a:xfrm>
              <a:off x="7521253" y="2888897"/>
              <a:ext cx="1041" cy="1383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72" y="1"/>
                  </a:moveTo>
                  <a:lnTo>
                    <a:pt x="1" y="96"/>
                  </a:lnTo>
                  <a:lnTo>
                    <a:pt x="72" y="2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61"/>
            <p:cNvSpPr/>
            <p:nvPr/>
          </p:nvSpPr>
          <p:spPr>
            <a:xfrm>
              <a:off x="7011230" y="2231924"/>
              <a:ext cx="11593" cy="699"/>
            </a:xfrm>
            <a:custGeom>
              <a:avLst/>
              <a:gdLst/>
              <a:ahLst/>
              <a:cxnLst/>
              <a:rect l="l" t="t" r="r" b="b"/>
              <a:pathLst>
                <a:path w="813" h="49" extrusionOk="0">
                  <a:moveTo>
                    <a:pt x="0" y="1"/>
                  </a:moveTo>
                  <a:cubicBezTo>
                    <a:pt x="120" y="1"/>
                    <a:pt x="215" y="25"/>
                    <a:pt x="335" y="25"/>
                  </a:cubicBezTo>
                  <a:cubicBezTo>
                    <a:pt x="502" y="25"/>
                    <a:pt x="646" y="25"/>
                    <a:pt x="813" y="49"/>
                  </a:cubicBezTo>
                  <a:cubicBezTo>
                    <a:pt x="646" y="25"/>
                    <a:pt x="502" y="25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61"/>
            <p:cNvSpPr/>
            <p:nvPr/>
          </p:nvSpPr>
          <p:spPr>
            <a:xfrm>
              <a:off x="7036798" y="2350539"/>
              <a:ext cx="113196" cy="108804"/>
            </a:xfrm>
            <a:custGeom>
              <a:avLst/>
              <a:gdLst/>
              <a:ahLst/>
              <a:cxnLst/>
              <a:rect l="l" t="t" r="r" b="b"/>
              <a:pathLst>
                <a:path w="7938" h="7630" extrusionOk="0">
                  <a:moveTo>
                    <a:pt x="4723" y="0"/>
                  </a:moveTo>
                  <a:cubicBezTo>
                    <a:pt x="3052" y="0"/>
                    <a:pt x="1281" y="449"/>
                    <a:pt x="24" y="840"/>
                  </a:cubicBezTo>
                  <a:cubicBezTo>
                    <a:pt x="120" y="1246"/>
                    <a:pt x="120" y="1676"/>
                    <a:pt x="0" y="2083"/>
                  </a:cubicBezTo>
                  <a:cubicBezTo>
                    <a:pt x="1841" y="2896"/>
                    <a:pt x="4662" y="4593"/>
                    <a:pt x="5666" y="7630"/>
                  </a:cubicBezTo>
                  <a:cubicBezTo>
                    <a:pt x="5834" y="7438"/>
                    <a:pt x="6001" y="7223"/>
                    <a:pt x="6145" y="7008"/>
                  </a:cubicBezTo>
                  <a:lnTo>
                    <a:pt x="6192" y="6960"/>
                  </a:lnTo>
                  <a:cubicBezTo>
                    <a:pt x="6336" y="6745"/>
                    <a:pt x="6479" y="6530"/>
                    <a:pt x="6599" y="6315"/>
                  </a:cubicBezTo>
                  <a:lnTo>
                    <a:pt x="6647" y="6243"/>
                  </a:lnTo>
                  <a:cubicBezTo>
                    <a:pt x="6766" y="6028"/>
                    <a:pt x="6886" y="5789"/>
                    <a:pt x="7005" y="5573"/>
                  </a:cubicBezTo>
                  <a:lnTo>
                    <a:pt x="7029" y="5502"/>
                  </a:lnTo>
                  <a:cubicBezTo>
                    <a:pt x="7125" y="5263"/>
                    <a:pt x="7244" y="5024"/>
                    <a:pt x="7316" y="4785"/>
                  </a:cubicBezTo>
                  <a:lnTo>
                    <a:pt x="7340" y="4785"/>
                  </a:lnTo>
                  <a:cubicBezTo>
                    <a:pt x="7412" y="4545"/>
                    <a:pt x="7507" y="4282"/>
                    <a:pt x="7555" y="4043"/>
                  </a:cubicBezTo>
                  <a:lnTo>
                    <a:pt x="7603" y="3948"/>
                  </a:lnTo>
                  <a:cubicBezTo>
                    <a:pt x="7651" y="3709"/>
                    <a:pt x="7722" y="3446"/>
                    <a:pt x="7770" y="3207"/>
                  </a:cubicBezTo>
                  <a:cubicBezTo>
                    <a:pt x="7770" y="3159"/>
                    <a:pt x="7770" y="3111"/>
                    <a:pt x="7794" y="3087"/>
                  </a:cubicBezTo>
                  <a:cubicBezTo>
                    <a:pt x="7818" y="2824"/>
                    <a:pt x="7866" y="2585"/>
                    <a:pt x="7890" y="2322"/>
                  </a:cubicBezTo>
                  <a:cubicBezTo>
                    <a:pt x="7890" y="2298"/>
                    <a:pt x="7890" y="2250"/>
                    <a:pt x="7890" y="2226"/>
                  </a:cubicBezTo>
                  <a:cubicBezTo>
                    <a:pt x="7914" y="1939"/>
                    <a:pt x="7938" y="1676"/>
                    <a:pt x="7938" y="1413"/>
                  </a:cubicBezTo>
                  <a:cubicBezTo>
                    <a:pt x="7938" y="1222"/>
                    <a:pt x="7914" y="1055"/>
                    <a:pt x="7914" y="864"/>
                  </a:cubicBezTo>
                  <a:cubicBezTo>
                    <a:pt x="7049" y="227"/>
                    <a:pt x="5911" y="0"/>
                    <a:pt x="4723" y="0"/>
                  </a:cubicBezTo>
                  <a:close/>
                </a:path>
              </a:pathLst>
            </a:custGeom>
            <a:solidFill>
              <a:srgbClr val="637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61"/>
            <p:cNvSpPr/>
            <p:nvPr/>
          </p:nvSpPr>
          <p:spPr>
            <a:xfrm>
              <a:off x="6922233" y="2396941"/>
              <a:ext cx="118329" cy="112526"/>
            </a:xfrm>
            <a:custGeom>
              <a:avLst/>
              <a:gdLst/>
              <a:ahLst/>
              <a:cxnLst/>
              <a:rect l="l" t="t" r="r" b="b"/>
              <a:pathLst>
                <a:path w="8298" h="7891" extrusionOk="0">
                  <a:moveTo>
                    <a:pt x="5548" y="0"/>
                  </a:moveTo>
                  <a:cubicBezTo>
                    <a:pt x="4711" y="1841"/>
                    <a:pt x="3013" y="4639"/>
                    <a:pt x="1" y="5619"/>
                  </a:cubicBezTo>
                  <a:cubicBezTo>
                    <a:pt x="216" y="5786"/>
                    <a:pt x="431" y="5954"/>
                    <a:pt x="623" y="6097"/>
                  </a:cubicBezTo>
                  <a:lnTo>
                    <a:pt x="694" y="6145"/>
                  </a:lnTo>
                  <a:cubicBezTo>
                    <a:pt x="910" y="6288"/>
                    <a:pt x="1101" y="6432"/>
                    <a:pt x="1340" y="6551"/>
                  </a:cubicBezTo>
                  <a:lnTo>
                    <a:pt x="1412" y="6599"/>
                  </a:lnTo>
                  <a:cubicBezTo>
                    <a:pt x="1627" y="6719"/>
                    <a:pt x="1842" y="6838"/>
                    <a:pt x="2081" y="6958"/>
                  </a:cubicBezTo>
                  <a:lnTo>
                    <a:pt x="2129" y="6982"/>
                  </a:lnTo>
                  <a:cubicBezTo>
                    <a:pt x="2368" y="7077"/>
                    <a:pt x="2607" y="7197"/>
                    <a:pt x="2870" y="7292"/>
                  </a:cubicBezTo>
                  <a:cubicBezTo>
                    <a:pt x="3109" y="7364"/>
                    <a:pt x="3348" y="7460"/>
                    <a:pt x="3611" y="7531"/>
                  </a:cubicBezTo>
                  <a:lnTo>
                    <a:pt x="3707" y="7555"/>
                  </a:lnTo>
                  <a:cubicBezTo>
                    <a:pt x="3946" y="7603"/>
                    <a:pt x="4185" y="7675"/>
                    <a:pt x="4448" y="7723"/>
                  </a:cubicBezTo>
                  <a:cubicBezTo>
                    <a:pt x="4472" y="7723"/>
                    <a:pt x="4520" y="7723"/>
                    <a:pt x="4567" y="7747"/>
                  </a:cubicBezTo>
                  <a:cubicBezTo>
                    <a:pt x="4807" y="7771"/>
                    <a:pt x="5070" y="7818"/>
                    <a:pt x="5309" y="7842"/>
                  </a:cubicBezTo>
                  <a:lnTo>
                    <a:pt x="5428" y="7842"/>
                  </a:lnTo>
                  <a:cubicBezTo>
                    <a:pt x="5691" y="7866"/>
                    <a:pt x="5954" y="7890"/>
                    <a:pt x="6241" y="7890"/>
                  </a:cubicBezTo>
                  <a:cubicBezTo>
                    <a:pt x="6361" y="7890"/>
                    <a:pt x="6456" y="7866"/>
                    <a:pt x="6576" y="7866"/>
                  </a:cubicBezTo>
                  <a:lnTo>
                    <a:pt x="6767" y="7866"/>
                  </a:lnTo>
                  <a:cubicBezTo>
                    <a:pt x="8297" y="5810"/>
                    <a:pt x="7508" y="2176"/>
                    <a:pt x="6815" y="24"/>
                  </a:cubicBezTo>
                  <a:lnTo>
                    <a:pt x="6815" y="24"/>
                  </a:lnTo>
                  <a:cubicBezTo>
                    <a:pt x="6743" y="48"/>
                    <a:pt x="6671" y="72"/>
                    <a:pt x="6576" y="96"/>
                  </a:cubicBezTo>
                  <a:cubicBezTo>
                    <a:pt x="6456" y="96"/>
                    <a:pt x="6361" y="120"/>
                    <a:pt x="6241" y="120"/>
                  </a:cubicBezTo>
                  <a:cubicBezTo>
                    <a:pt x="5978" y="120"/>
                    <a:pt x="5739" y="72"/>
                    <a:pt x="5548" y="0"/>
                  </a:cubicBezTo>
                  <a:close/>
                </a:path>
              </a:pathLst>
            </a:custGeom>
            <a:solidFill>
              <a:srgbClr val="FDC6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61"/>
            <p:cNvSpPr/>
            <p:nvPr/>
          </p:nvSpPr>
          <p:spPr>
            <a:xfrm>
              <a:off x="7462958" y="2158286"/>
              <a:ext cx="376050" cy="424663"/>
            </a:xfrm>
            <a:custGeom>
              <a:avLst/>
              <a:gdLst/>
              <a:ahLst/>
              <a:cxnLst/>
              <a:rect l="l" t="t" r="r" b="b"/>
              <a:pathLst>
                <a:path w="26371" h="29780" extrusionOk="0">
                  <a:moveTo>
                    <a:pt x="5953" y="2846"/>
                  </a:moveTo>
                  <a:cubicBezTo>
                    <a:pt x="7651" y="2846"/>
                    <a:pt x="7651" y="5500"/>
                    <a:pt x="5953" y="5500"/>
                  </a:cubicBezTo>
                  <a:cubicBezTo>
                    <a:pt x="4256" y="5500"/>
                    <a:pt x="4256" y="2846"/>
                    <a:pt x="5953" y="2846"/>
                  </a:cubicBezTo>
                  <a:close/>
                  <a:moveTo>
                    <a:pt x="21158" y="19978"/>
                  </a:moveTo>
                  <a:cubicBezTo>
                    <a:pt x="21414" y="19978"/>
                    <a:pt x="21675" y="20187"/>
                    <a:pt x="21589" y="20514"/>
                  </a:cubicBezTo>
                  <a:cubicBezTo>
                    <a:pt x="20865" y="23398"/>
                    <a:pt x="18192" y="24839"/>
                    <a:pt x="15516" y="24839"/>
                  </a:cubicBezTo>
                  <a:cubicBezTo>
                    <a:pt x="12890" y="24839"/>
                    <a:pt x="10261" y="23452"/>
                    <a:pt x="9468" y="20681"/>
                  </a:cubicBezTo>
                  <a:cubicBezTo>
                    <a:pt x="9381" y="20349"/>
                    <a:pt x="9652" y="20130"/>
                    <a:pt x="9917" y="20130"/>
                  </a:cubicBezTo>
                  <a:cubicBezTo>
                    <a:pt x="10091" y="20130"/>
                    <a:pt x="10262" y="20224"/>
                    <a:pt x="10329" y="20442"/>
                  </a:cubicBezTo>
                  <a:cubicBezTo>
                    <a:pt x="11002" y="22794"/>
                    <a:pt x="13260" y="23966"/>
                    <a:pt x="15518" y="23966"/>
                  </a:cubicBezTo>
                  <a:cubicBezTo>
                    <a:pt x="17827" y="23966"/>
                    <a:pt x="20136" y="22741"/>
                    <a:pt x="20753" y="20299"/>
                  </a:cubicBezTo>
                  <a:cubicBezTo>
                    <a:pt x="20811" y="20076"/>
                    <a:pt x="20983" y="19978"/>
                    <a:pt x="21158" y="19978"/>
                  </a:cubicBezTo>
                  <a:close/>
                  <a:moveTo>
                    <a:pt x="7197" y="1"/>
                  </a:moveTo>
                  <a:cubicBezTo>
                    <a:pt x="5714" y="1"/>
                    <a:pt x="4184" y="646"/>
                    <a:pt x="3156" y="1674"/>
                  </a:cubicBezTo>
                  <a:cubicBezTo>
                    <a:pt x="2487" y="2344"/>
                    <a:pt x="1937" y="3300"/>
                    <a:pt x="1674" y="4304"/>
                  </a:cubicBezTo>
                  <a:cubicBezTo>
                    <a:pt x="1738" y="4284"/>
                    <a:pt x="1800" y="4274"/>
                    <a:pt x="1861" y="4274"/>
                  </a:cubicBezTo>
                  <a:cubicBezTo>
                    <a:pt x="2735" y="4274"/>
                    <a:pt x="3293" y="6254"/>
                    <a:pt x="3204" y="7125"/>
                  </a:cubicBezTo>
                  <a:lnTo>
                    <a:pt x="3204" y="7197"/>
                  </a:lnTo>
                  <a:cubicBezTo>
                    <a:pt x="3132" y="7843"/>
                    <a:pt x="2630" y="8058"/>
                    <a:pt x="2009" y="8082"/>
                  </a:cubicBezTo>
                  <a:cubicBezTo>
                    <a:pt x="2272" y="8703"/>
                    <a:pt x="2654" y="9277"/>
                    <a:pt x="3156" y="9755"/>
                  </a:cubicBezTo>
                  <a:cubicBezTo>
                    <a:pt x="3467" y="10018"/>
                    <a:pt x="3778" y="10281"/>
                    <a:pt x="4136" y="10496"/>
                  </a:cubicBezTo>
                  <a:cubicBezTo>
                    <a:pt x="3730" y="12720"/>
                    <a:pt x="1435" y="14346"/>
                    <a:pt x="670" y="16497"/>
                  </a:cubicBezTo>
                  <a:cubicBezTo>
                    <a:pt x="0" y="18386"/>
                    <a:pt x="24" y="20538"/>
                    <a:pt x="598" y="22427"/>
                  </a:cubicBezTo>
                  <a:cubicBezTo>
                    <a:pt x="2195" y="27536"/>
                    <a:pt x="6890" y="29779"/>
                    <a:pt x="11811" y="29779"/>
                  </a:cubicBezTo>
                  <a:cubicBezTo>
                    <a:pt x="16099" y="29779"/>
                    <a:pt x="20559" y="28075"/>
                    <a:pt x="23287" y="25080"/>
                  </a:cubicBezTo>
                  <a:cubicBezTo>
                    <a:pt x="26228" y="21853"/>
                    <a:pt x="26371" y="16187"/>
                    <a:pt x="24219" y="12505"/>
                  </a:cubicBezTo>
                  <a:cubicBezTo>
                    <a:pt x="24136" y="12361"/>
                    <a:pt x="23986" y="12290"/>
                    <a:pt x="23837" y="12290"/>
                  </a:cubicBezTo>
                  <a:cubicBezTo>
                    <a:pt x="23687" y="12290"/>
                    <a:pt x="23538" y="12361"/>
                    <a:pt x="23454" y="12505"/>
                  </a:cubicBezTo>
                  <a:cubicBezTo>
                    <a:pt x="21994" y="15123"/>
                    <a:pt x="18469" y="16573"/>
                    <a:pt x="15619" y="16573"/>
                  </a:cubicBezTo>
                  <a:cubicBezTo>
                    <a:pt x="15529" y="16573"/>
                    <a:pt x="15439" y="16572"/>
                    <a:pt x="15349" y="16569"/>
                  </a:cubicBezTo>
                  <a:cubicBezTo>
                    <a:pt x="13054" y="16497"/>
                    <a:pt x="10161" y="14441"/>
                    <a:pt x="10592" y="10377"/>
                  </a:cubicBezTo>
                  <a:cubicBezTo>
                    <a:pt x="10878" y="10186"/>
                    <a:pt x="11118" y="9970"/>
                    <a:pt x="11357" y="9755"/>
                  </a:cubicBezTo>
                  <a:cubicBezTo>
                    <a:pt x="12337" y="8751"/>
                    <a:pt x="13102" y="7125"/>
                    <a:pt x="13030" y="5715"/>
                  </a:cubicBezTo>
                  <a:cubicBezTo>
                    <a:pt x="12958" y="4233"/>
                    <a:pt x="12480" y="2702"/>
                    <a:pt x="11357" y="1674"/>
                  </a:cubicBezTo>
                  <a:cubicBezTo>
                    <a:pt x="10233" y="646"/>
                    <a:pt x="8870" y="1"/>
                    <a:pt x="7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61"/>
            <p:cNvSpPr/>
            <p:nvPr/>
          </p:nvSpPr>
          <p:spPr>
            <a:xfrm>
              <a:off x="7422730" y="2219233"/>
              <a:ext cx="87200" cy="54302"/>
            </a:xfrm>
            <a:custGeom>
              <a:avLst/>
              <a:gdLst/>
              <a:ahLst/>
              <a:cxnLst/>
              <a:rect l="l" t="t" r="r" b="b"/>
              <a:pathLst>
                <a:path w="6115" h="3808" extrusionOk="0">
                  <a:moveTo>
                    <a:pt x="4682" y="0"/>
                  </a:moveTo>
                  <a:cubicBezTo>
                    <a:pt x="4621" y="0"/>
                    <a:pt x="4559" y="10"/>
                    <a:pt x="4495" y="30"/>
                  </a:cubicBezTo>
                  <a:cubicBezTo>
                    <a:pt x="3939" y="186"/>
                    <a:pt x="3693" y="466"/>
                    <a:pt x="2700" y="466"/>
                  </a:cubicBezTo>
                  <a:cubicBezTo>
                    <a:pt x="2626" y="466"/>
                    <a:pt x="2546" y="464"/>
                    <a:pt x="2463" y="461"/>
                  </a:cubicBezTo>
                  <a:cubicBezTo>
                    <a:pt x="1736" y="425"/>
                    <a:pt x="1285" y="101"/>
                    <a:pt x="955" y="101"/>
                  </a:cubicBezTo>
                  <a:cubicBezTo>
                    <a:pt x="839" y="101"/>
                    <a:pt x="738" y="140"/>
                    <a:pt x="646" y="245"/>
                  </a:cubicBezTo>
                  <a:cubicBezTo>
                    <a:pt x="0" y="891"/>
                    <a:pt x="789" y="2086"/>
                    <a:pt x="1291" y="2517"/>
                  </a:cubicBezTo>
                  <a:cubicBezTo>
                    <a:pt x="1817" y="2947"/>
                    <a:pt x="3610" y="3808"/>
                    <a:pt x="4830" y="3808"/>
                  </a:cubicBezTo>
                  <a:cubicBezTo>
                    <a:pt x="5451" y="3784"/>
                    <a:pt x="5953" y="3569"/>
                    <a:pt x="6025" y="2923"/>
                  </a:cubicBezTo>
                  <a:lnTo>
                    <a:pt x="6025" y="2851"/>
                  </a:lnTo>
                  <a:cubicBezTo>
                    <a:pt x="6114" y="1980"/>
                    <a:pt x="5556" y="0"/>
                    <a:pt x="4682" y="0"/>
                  </a:cubicBezTo>
                  <a:close/>
                </a:path>
              </a:pathLst>
            </a:custGeom>
            <a:solidFill>
              <a:srgbClr val="273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61"/>
            <p:cNvSpPr/>
            <p:nvPr/>
          </p:nvSpPr>
          <p:spPr>
            <a:xfrm>
              <a:off x="7596731" y="2443172"/>
              <a:ext cx="175312" cy="69318"/>
            </a:xfrm>
            <a:custGeom>
              <a:avLst/>
              <a:gdLst/>
              <a:ahLst/>
              <a:cxnLst/>
              <a:rect l="l" t="t" r="r" b="b"/>
              <a:pathLst>
                <a:path w="12294" h="4861" extrusionOk="0">
                  <a:moveTo>
                    <a:pt x="11777" y="0"/>
                  </a:moveTo>
                  <a:cubicBezTo>
                    <a:pt x="11602" y="0"/>
                    <a:pt x="11430" y="98"/>
                    <a:pt x="11372" y="321"/>
                  </a:cubicBezTo>
                  <a:cubicBezTo>
                    <a:pt x="10755" y="2763"/>
                    <a:pt x="8446" y="3988"/>
                    <a:pt x="6137" y="3988"/>
                  </a:cubicBezTo>
                  <a:cubicBezTo>
                    <a:pt x="3879" y="3988"/>
                    <a:pt x="1621" y="2816"/>
                    <a:pt x="948" y="464"/>
                  </a:cubicBezTo>
                  <a:cubicBezTo>
                    <a:pt x="881" y="246"/>
                    <a:pt x="710" y="152"/>
                    <a:pt x="536" y="152"/>
                  </a:cubicBezTo>
                  <a:cubicBezTo>
                    <a:pt x="271" y="152"/>
                    <a:pt x="0" y="371"/>
                    <a:pt x="87" y="703"/>
                  </a:cubicBezTo>
                  <a:cubicBezTo>
                    <a:pt x="880" y="3474"/>
                    <a:pt x="3509" y="4861"/>
                    <a:pt x="6135" y="4861"/>
                  </a:cubicBezTo>
                  <a:cubicBezTo>
                    <a:pt x="8811" y="4861"/>
                    <a:pt x="11484" y="3420"/>
                    <a:pt x="12208" y="536"/>
                  </a:cubicBezTo>
                  <a:cubicBezTo>
                    <a:pt x="12294" y="209"/>
                    <a:pt x="12033" y="0"/>
                    <a:pt x="11777" y="0"/>
                  </a:cubicBezTo>
                  <a:close/>
                </a:path>
              </a:pathLst>
            </a:custGeom>
            <a:solidFill>
              <a:srgbClr val="3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1"/>
            <p:cNvSpPr/>
            <p:nvPr/>
          </p:nvSpPr>
          <p:spPr>
            <a:xfrm>
              <a:off x="7523634" y="2198855"/>
              <a:ext cx="48427" cy="37860"/>
            </a:xfrm>
            <a:custGeom>
              <a:avLst/>
              <a:gdLst/>
              <a:ahLst/>
              <a:cxnLst/>
              <a:rect l="l" t="t" r="r" b="b"/>
              <a:pathLst>
                <a:path w="3396" h="2655" extrusionOk="0">
                  <a:moveTo>
                    <a:pt x="1364" y="503"/>
                  </a:moveTo>
                  <a:cubicBezTo>
                    <a:pt x="1866" y="503"/>
                    <a:pt x="1866" y="1268"/>
                    <a:pt x="1364" y="1268"/>
                  </a:cubicBezTo>
                  <a:cubicBezTo>
                    <a:pt x="886" y="1268"/>
                    <a:pt x="886" y="503"/>
                    <a:pt x="1364" y="503"/>
                  </a:cubicBezTo>
                  <a:close/>
                  <a:moveTo>
                    <a:pt x="1698" y="1"/>
                  </a:moveTo>
                  <a:cubicBezTo>
                    <a:pt x="1" y="1"/>
                    <a:pt x="1" y="2655"/>
                    <a:pt x="1698" y="2655"/>
                  </a:cubicBezTo>
                  <a:cubicBezTo>
                    <a:pt x="3396" y="2655"/>
                    <a:pt x="3396" y="1"/>
                    <a:pt x="1698" y="1"/>
                  </a:cubicBezTo>
                  <a:close/>
                </a:path>
              </a:pathLst>
            </a:custGeom>
            <a:solidFill>
              <a:srgbClr val="084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1"/>
            <p:cNvSpPr/>
            <p:nvPr/>
          </p:nvSpPr>
          <p:spPr>
            <a:xfrm>
              <a:off x="7536254" y="2206014"/>
              <a:ext cx="13989" cy="10923"/>
            </a:xfrm>
            <a:custGeom>
              <a:avLst/>
              <a:gdLst/>
              <a:ahLst/>
              <a:cxnLst/>
              <a:rect l="l" t="t" r="r" b="b"/>
              <a:pathLst>
                <a:path w="981" h="766" extrusionOk="0">
                  <a:moveTo>
                    <a:pt x="479" y="1"/>
                  </a:moveTo>
                  <a:cubicBezTo>
                    <a:pt x="1" y="1"/>
                    <a:pt x="1" y="766"/>
                    <a:pt x="479" y="766"/>
                  </a:cubicBezTo>
                  <a:cubicBezTo>
                    <a:pt x="981" y="766"/>
                    <a:pt x="981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61"/>
            <p:cNvSpPr/>
            <p:nvPr/>
          </p:nvSpPr>
          <p:spPr>
            <a:xfrm>
              <a:off x="7342261" y="1892023"/>
              <a:ext cx="171847" cy="147149"/>
            </a:xfrm>
            <a:custGeom>
              <a:avLst/>
              <a:gdLst/>
              <a:ahLst/>
              <a:cxnLst/>
              <a:rect l="l" t="t" r="r" b="b"/>
              <a:pathLst>
                <a:path w="12051" h="10319" extrusionOk="0">
                  <a:moveTo>
                    <a:pt x="7078" y="1"/>
                  </a:moveTo>
                  <a:cubicBezTo>
                    <a:pt x="6319" y="1"/>
                    <a:pt x="5559" y="288"/>
                    <a:pt x="4974" y="861"/>
                  </a:cubicBezTo>
                  <a:cubicBezTo>
                    <a:pt x="4137" y="1722"/>
                    <a:pt x="3898" y="2941"/>
                    <a:pt x="4280" y="3993"/>
                  </a:cubicBezTo>
                  <a:cubicBezTo>
                    <a:pt x="3948" y="3872"/>
                    <a:pt x="3599" y="3811"/>
                    <a:pt x="3250" y="3811"/>
                  </a:cubicBezTo>
                  <a:cubicBezTo>
                    <a:pt x="2496" y="3811"/>
                    <a:pt x="1745" y="4098"/>
                    <a:pt x="1172" y="4687"/>
                  </a:cubicBezTo>
                  <a:cubicBezTo>
                    <a:pt x="1" y="5834"/>
                    <a:pt x="1" y="7723"/>
                    <a:pt x="1172" y="8871"/>
                  </a:cubicBezTo>
                  <a:cubicBezTo>
                    <a:pt x="2268" y="9976"/>
                    <a:pt x="3759" y="10319"/>
                    <a:pt x="5188" y="10319"/>
                  </a:cubicBezTo>
                  <a:cubicBezTo>
                    <a:pt x="7531" y="10319"/>
                    <a:pt x="9708" y="9396"/>
                    <a:pt x="9708" y="9396"/>
                  </a:cubicBezTo>
                  <a:cubicBezTo>
                    <a:pt x="9708" y="9396"/>
                    <a:pt x="12051" y="3730"/>
                    <a:pt x="9182" y="861"/>
                  </a:cubicBezTo>
                  <a:cubicBezTo>
                    <a:pt x="8596" y="288"/>
                    <a:pt x="7837" y="1"/>
                    <a:pt x="7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61"/>
            <p:cNvSpPr/>
            <p:nvPr/>
          </p:nvSpPr>
          <p:spPr>
            <a:xfrm>
              <a:off x="7153045" y="2081324"/>
              <a:ext cx="171505" cy="147406"/>
            </a:xfrm>
            <a:custGeom>
              <a:avLst/>
              <a:gdLst/>
              <a:ahLst/>
              <a:cxnLst/>
              <a:rect l="l" t="t" r="r" b="b"/>
              <a:pathLst>
                <a:path w="12027" h="10337" extrusionOk="0">
                  <a:moveTo>
                    <a:pt x="7063" y="1"/>
                  </a:moveTo>
                  <a:cubicBezTo>
                    <a:pt x="6301" y="1"/>
                    <a:pt x="5536" y="293"/>
                    <a:pt x="4950" y="879"/>
                  </a:cubicBezTo>
                  <a:cubicBezTo>
                    <a:pt x="4113" y="1716"/>
                    <a:pt x="3898" y="2935"/>
                    <a:pt x="4280" y="3987"/>
                  </a:cubicBezTo>
                  <a:cubicBezTo>
                    <a:pt x="3955" y="3869"/>
                    <a:pt x="3611" y="3810"/>
                    <a:pt x="3266" y="3810"/>
                  </a:cubicBezTo>
                  <a:cubicBezTo>
                    <a:pt x="2498" y="3810"/>
                    <a:pt x="1726" y="4103"/>
                    <a:pt x="1148" y="4681"/>
                  </a:cubicBezTo>
                  <a:cubicBezTo>
                    <a:pt x="1" y="5852"/>
                    <a:pt x="1" y="7717"/>
                    <a:pt x="1148" y="8888"/>
                  </a:cubicBezTo>
                  <a:cubicBezTo>
                    <a:pt x="2254" y="9993"/>
                    <a:pt x="3746" y="10337"/>
                    <a:pt x="5175" y="10337"/>
                  </a:cubicBezTo>
                  <a:cubicBezTo>
                    <a:pt x="7516" y="10337"/>
                    <a:pt x="9684" y="9414"/>
                    <a:pt x="9684" y="9414"/>
                  </a:cubicBezTo>
                  <a:cubicBezTo>
                    <a:pt x="9684" y="9414"/>
                    <a:pt x="12027" y="3748"/>
                    <a:pt x="9158" y="879"/>
                  </a:cubicBezTo>
                  <a:cubicBezTo>
                    <a:pt x="8584" y="293"/>
                    <a:pt x="7825" y="1"/>
                    <a:pt x="7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61"/>
            <p:cNvSpPr/>
            <p:nvPr/>
          </p:nvSpPr>
          <p:spPr>
            <a:xfrm>
              <a:off x="7967191" y="2516953"/>
              <a:ext cx="171505" cy="147149"/>
            </a:xfrm>
            <a:custGeom>
              <a:avLst/>
              <a:gdLst/>
              <a:ahLst/>
              <a:cxnLst/>
              <a:rect l="l" t="t" r="r" b="b"/>
              <a:pathLst>
                <a:path w="12027" h="10319" extrusionOk="0">
                  <a:moveTo>
                    <a:pt x="7065" y="0"/>
                  </a:moveTo>
                  <a:cubicBezTo>
                    <a:pt x="6306" y="0"/>
                    <a:pt x="5547" y="287"/>
                    <a:pt x="4973" y="861"/>
                  </a:cubicBezTo>
                  <a:cubicBezTo>
                    <a:pt x="4113" y="1698"/>
                    <a:pt x="3897" y="2941"/>
                    <a:pt x="4280" y="3993"/>
                  </a:cubicBezTo>
                  <a:cubicBezTo>
                    <a:pt x="3945" y="3871"/>
                    <a:pt x="3594" y="3810"/>
                    <a:pt x="3243" y="3810"/>
                  </a:cubicBezTo>
                  <a:cubicBezTo>
                    <a:pt x="2489" y="3810"/>
                    <a:pt x="1735" y="4091"/>
                    <a:pt x="1148" y="4662"/>
                  </a:cubicBezTo>
                  <a:cubicBezTo>
                    <a:pt x="0" y="5834"/>
                    <a:pt x="0" y="7722"/>
                    <a:pt x="1148" y="8870"/>
                  </a:cubicBezTo>
                  <a:cubicBezTo>
                    <a:pt x="2253" y="9975"/>
                    <a:pt x="3746" y="10318"/>
                    <a:pt x="5174" y="10318"/>
                  </a:cubicBezTo>
                  <a:cubicBezTo>
                    <a:pt x="7516" y="10318"/>
                    <a:pt x="9683" y="9396"/>
                    <a:pt x="9683" y="9396"/>
                  </a:cubicBezTo>
                  <a:cubicBezTo>
                    <a:pt x="9683" y="9396"/>
                    <a:pt x="12026" y="3730"/>
                    <a:pt x="9157" y="861"/>
                  </a:cubicBezTo>
                  <a:cubicBezTo>
                    <a:pt x="8583" y="287"/>
                    <a:pt x="7824" y="0"/>
                    <a:pt x="7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61"/>
            <p:cNvSpPr/>
            <p:nvPr/>
          </p:nvSpPr>
          <p:spPr>
            <a:xfrm>
              <a:off x="7777633" y="2706240"/>
              <a:ext cx="171847" cy="147263"/>
            </a:xfrm>
            <a:custGeom>
              <a:avLst/>
              <a:gdLst/>
              <a:ahLst/>
              <a:cxnLst/>
              <a:rect l="l" t="t" r="r" b="b"/>
              <a:pathLst>
                <a:path w="12051" h="10327" extrusionOk="0">
                  <a:moveTo>
                    <a:pt x="7077" y="1"/>
                  </a:moveTo>
                  <a:cubicBezTo>
                    <a:pt x="6318" y="1"/>
                    <a:pt x="5559" y="294"/>
                    <a:pt x="4973" y="880"/>
                  </a:cubicBezTo>
                  <a:cubicBezTo>
                    <a:pt x="4137" y="1716"/>
                    <a:pt x="3898" y="2936"/>
                    <a:pt x="4280" y="3988"/>
                  </a:cubicBezTo>
                  <a:cubicBezTo>
                    <a:pt x="3954" y="3869"/>
                    <a:pt x="3613" y="3810"/>
                    <a:pt x="3271" y="3810"/>
                  </a:cubicBezTo>
                  <a:cubicBezTo>
                    <a:pt x="2510" y="3810"/>
                    <a:pt x="1750" y="4103"/>
                    <a:pt x="1172" y="4681"/>
                  </a:cubicBezTo>
                  <a:cubicBezTo>
                    <a:pt x="0" y="5829"/>
                    <a:pt x="0" y="7717"/>
                    <a:pt x="1172" y="8889"/>
                  </a:cubicBezTo>
                  <a:cubicBezTo>
                    <a:pt x="2278" y="9986"/>
                    <a:pt x="3773" y="10327"/>
                    <a:pt x="5203" y="10327"/>
                  </a:cubicBezTo>
                  <a:cubicBezTo>
                    <a:pt x="7543" y="10327"/>
                    <a:pt x="9707" y="9415"/>
                    <a:pt x="9707" y="9415"/>
                  </a:cubicBezTo>
                  <a:cubicBezTo>
                    <a:pt x="9707" y="9415"/>
                    <a:pt x="12050" y="3749"/>
                    <a:pt x="9181" y="880"/>
                  </a:cubicBezTo>
                  <a:cubicBezTo>
                    <a:pt x="8595" y="294"/>
                    <a:pt x="7836" y="1"/>
                    <a:pt x="7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61"/>
            <p:cNvSpPr/>
            <p:nvPr/>
          </p:nvSpPr>
          <p:spPr>
            <a:xfrm>
              <a:off x="7920818" y="1920743"/>
              <a:ext cx="171505" cy="147420"/>
            </a:xfrm>
            <a:custGeom>
              <a:avLst/>
              <a:gdLst/>
              <a:ahLst/>
              <a:cxnLst/>
              <a:rect l="l" t="t" r="r" b="b"/>
              <a:pathLst>
                <a:path w="12027" h="10338" extrusionOk="0">
                  <a:moveTo>
                    <a:pt x="7069" y="1"/>
                  </a:moveTo>
                  <a:cubicBezTo>
                    <a:pt x="6307" y="1"/>
                    <a:pt x="5548" y="294"/>
                    <a:pt x="4974" y="880"/>
                  </a:cubicBezTo>
                  <a:cubicBezTo>
                    <a:pt x="4137" y="1716"/>
                    <a:pt x="3898" y="2936"/>
                    <a:pt x="4280" y="3988"/>
                  </a:cubicBezTo>
                  <a:cubicBezTo>
                    <a:pt x="3955" y="3869"/>
                    <a:pt x="3613" y="3810"/>
                    <a:pt x="3272" y="3810"/>
                  </a:cubicBezTo>
                  <a:cubicBezTo>
                    <a:pt x="2510" y="3810"/>
                    <a:pt x="1750" y="4103"/>
                    <a:pt x="1172" y="4681"/>
                  </a:cubicBezTo>
                  <a:cubicBezTo>
                    <a:pt x="1" y="5852"/>
                    <a:pt x="1" y="7717"/>
                    <a:pt x="1172" y="8889"/>
                  </a:cubicBezTo>
                  <a:cubicBezTo>
                    <a:pt x="2268" y="9994"/>
                    <a:pt x="3759" y="10337"/>
                    <a:pt x="5188" y="10337"/>
                  </a:cubicBezTo>
                  <a:cubicBezTo>
                    <a:pt x="7531" y="10337"/>
                    <a:pt x="9708" y="9415"/>
                    <a:pt x="9708" y="9415"/>
                  </a:cubicBezTo>
                  <a:cubicBezTo>
                    <a:pt x="9708" y="9415"/>
                    <a:pt x="12027" y="3748"/>
                    <a:pt x="9182" y="880"/>
                  </a:cubicBezTo>
                  <a:cubicBezTo>
                    <a:pt x="8596" y="294"/>
                    <a:pt x="7831" y="1"/>
                    <a:pt x="7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61"/>
            <p:cNvSpPr/>
            <p:nvPr/>
          </p:nvSpPr>
          <p:spPr>
            <a:xfrm>
              <a:off x="7731602" y="2110215"/>
              <a:ext cx="171505" cy="147149"/>
            </a:xfrm>
            <a:custGeom>
              <a:avLst/>
              <a:gdLst/>
              <a:ahLst/>
              <a:cxnLst/>
              <a:rect l="l" t="t" r="r" b="b"/>
              <a:pathLst>
                <a:path w="12027" h="10319" extrusionOk="0">
                  <a:moveTo>
                    <a:pt x="7063" y="1"/>
                  </a:moveTo>
                  <a:cubicBezTo>
                    <a:pt x="6301" y="1"/>
                    <a:pt x="5536" y="288"/>
                    <a:pt x="4950" y="861"/>
                  </a:cubicBezTo>
                  <a:cubicBezTo>
                    <a:pt x="4113" y="1722"/>
                    <a:pt x="3898" y="2941"/>
                    <a:pt x="4280" y="3993"/>
                  </a:cubicBezTo>
                  <a:cubicBezTo>
                    <a:pt x="3948" y="3873"/>
                    <a:pt x="3597" y="3811"/>
                    <a:pt x="3245" y="3811"/>
                  </a:cubicBezTo>
                  <a:cubicBezTo>
                    <a:pt x="2483" y="3811"/>
                    <a:pt x="1721" y="4098"/>
                    <a:pt x="1148" y="4687"/>
                  </a:cubicBezTo>
                  <a:cubicBezTo>
                    <a:pt x="1" y="5834"/>
                    <a:pt x="1" y="7723"/>
                    <a:pt x="1148" y="8871"/>
                  </a:cubicBezTo>
                  <a:cubicBezTo>
                    <a:pt x="2254" y="9976"/>
                    <a:pt x="3747" y="10319"/>
                    <a:pt x="5175" y="10319"/>
                  </a:cubicBezTo>
                  <a:cubicBezTo>
                    <a:pt x="7516" y="10319"/>
                    <a:pt x="9684" y="9397"/>
                    <a:pt x="9684" y="9397"/>
                  </a:cubicBezTo>
                  <a:cubicBezTo>
                    <a:pt x="9684" y="9397"/>
                    <a:pt x="12027" y="3730"/>
                    <a:pt x="9158" y="861"/>
                  </a:cubicBezTo>
                  <a:cubicBezTo>
                    <a:pt x="8584" y="288"/>
                    <a:pt x="7825" y="1"/>
                    <a:pt x="7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61"/>
            <p:cNvSpPr/>
            <p:nvPr/>
          </p:nvSpPr>
          <p:spPr>
            <a:xfrm>
              <a:off x="7317720" y="2550778"/>
              <a:ext cx="171505" cy="147263"/>
            </a:xfrm>
            <a:custGeom>
              <a:avLst/>
              <a:gdLst/>
              <a:ahLst/>
              <a:cxnLst/>
              <a:rect l="l" t="t" r="r" b="b"/>
              <a:pathLst>
                <a:path w="12027" h="10327" extrusionOk="0">
                  <a:moveTo>
                    <a:pt x="7065" y="1"/>
                  </a:moveTo>
                  <a:cubicBezTo>
                    <a:pt x="6306" y="1"/>
                    <a:pt x="5547" y="294"/>
                    <a:pt x="4973" y="880"/>
                  </a:cubicBezTo>
                  <a:cubicBezTo>
                    <a:pt x="4113" y="1716"/>
                    <a:pt x="3897" y="2936"/>
                    <a:pt x="4280" y="3988"/>
                  </a:cubicBezTo>
                  <a:cubicBezTo>
                    <a:pt x="3954" y="3869"/>
                    <a:pt x="3613" y="3810"/>
                    <a:pt x="3271" y="3810"/>
                  </a:cubicBezTo>
                  <a:cubicBezTo>
                    <a:pt x="2508" y="3810"/>
                    <a:pt x="1742" y="4103"/>
                    <a:pt x="1148" y="4681"/>
                  </a:cubicBezTo>
                  <a:cubicBezTo>
                    <a:pt x="0" y="5852"/>
                    <a:pt x="0" y="7717"/>
                    <a:pt x="1148" y="8889"/>
                  </a:cubicBezTo>
                  <a:cubicBezTo>
                    <a:pt x="2254" y="9986"/>
                    <a:pt x="3749" y="10327"/>
                    <a:pt x="5179" y="10327"/>
                  </a:cubicBezTo>
                  <a:cubicBezTo>
                    <a:pt x="7519" y="10327"/>
                    <a:pt x="9683" y="9415"/>
                    <a:pt x="9683" y="9415"/>
                  </a:cubicBezTo>
                  <a:cubicBezTo>
                    <a:pt x="9683" y="9415"/>
                    <a:pt x="12026" y="3748"/>
                    <a:pt x="9157" y="880"/>
                  </a:cubicBezTo>
                  <a:cubicBezTo>
                    <a:pt x="8583" y="294"/>
                    <a:pt x="7824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61"/>
            <p:cNvSpPr/>
            <p:nvPr/>
          </p:nvSpPr>
          <p:spPr>
            <a:xfrm>
              <a:off x="7128162" y="2740251"/>
              <a:ext cx="171847" cy="147149"/>
            </a:xfrm>
            <a:custGeom>
              <a:avLst/>
              <a:gdLst/>
              <a:ahLst/>
              <a:cxnLst/>
              <a:rect l="l" t="t" r="r" b="b"/>
              <a:pathLst>
                <a:path w="12051" h="10319" extrusionOk="0">
                  <a:moveTo>
                    <a:pt x="7068" y="1"/>
                  </a:moveTo>
                  <a:cubicBezTo>
                    <a:pt x="6306" y="1"/>
                    <a:pt x="5547" y="288"/>
                    <a:pt x="4973" y="861"/>
                  </a:cubicBezTo>
                  <a:cubicBezTo>
                    <a:pt x="4137" y="1722"/>
                    <a:pt x="3898" y="2941"/>
                    <a:pt x="4280" y="3993"/>
                  </a:cubicBezTo>
                  <a:cubicBezTo>
                    <a:pt x="3948" y="3873"/>
                    <a:pt x="3598" y="3811"/>
                    <a:pt x="3250" y="3811"/>
                  </a:cubicBezTo>
                  <a:cubicBezTo>
                    <a:pt x="2496" y="3811"/>
                    <a:pt x="1744" y="4098"/>
                    <a:pt x="1172" y="4687"/>
                  </a:cubicBezTo>
                  <a:cubicBezTo>
                    <a:pt x="1" y="5834"/>
                    <a:pt x="1" y="7723"/>
                    <a:pt x="1172" y="8871"/>
                  </a:cubicBezTo>
                  <a:cubicBezTo>
                    <a:pt x="2268" y="9976"/>
                    <a:pt x="3759" y="10319"/>
                    <a:pt x="5188" y="10319"/>
                  </a:cubicBezTo>
                  <a:cubicBezTo>
                    <a:pt x="7530" y="10319"/>
                    <a:pt x="9707" y="9397"/>
                    <a:pt x="9707" y="9397"/>
                  </a:cubicBezTo>
                  <a:cubicBezTo>
                    <a:pt x="9707" y="9397"/>
                    <a:pt x="12050" y="3730"/>
                    <a:pt x="9181" y="861"/>
                  </a:cubicBezTo>
                  <a:cubicBezTo>
                    <a:pt x="8595" y="288"/>
                    <a:pt x="7830" y="1"/>
                    <a:pt x="7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61"/>
            <p:cNvSpPr/>
            <p:nvPr/>
          </p:nvSpPr>
          <p:spPr>
            <a:xfrm>
              <a:off x="7767067" y="2977879"/>
              <a:ext cx="357" cy="11265"/>
            </a:xfrm>
            <a:custGeom>
              <a:avLst/>
              <a:gdLst/>
              <a:ahLst/>
              <a:cxnLst/>
              <a:rect l="l" t="t" r="r" b="b"/>
              <a:pathLst>
                <a:path w="25" h="790" extrusionOk="0">
                  <a:moveTo>
                    <a:pt x="24" y="1"/>
                  </a:moveTo>
                  <a:cubicBezTo>
                    <a:pt x="24" y="120"/>
                    <a:pt x="24" y="264"/>
                    <a:pt x="0" y="383"/>
                  </a:cubicBezTo>
                  <a:cubicBezTo>
                    <a:pt x="0" y="527"/>
                    <a:pt x="0" y="670"/>
                    <a:pt x="0" y="790"/>
                  </a:cubicBezTo>
                  <a:cubicBezTo>
                    <a:pt x="0" y="670"/>
                    <a:pt x="24" y="527"/>
                    <a:pt x="24" y="383"/>
                  </a:cubicBezTo>
                  <a:cubicBezTo>
                    <a:pt x="24" y="264"/>
                    <a:pt x="24" y="120"/>
                    <a:pt x="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61"/>
            <p:cNvSpPr/>
            <p:nvPr/>
          </p:nvSpPr>
          <p:spPr>
            <a:xfrm>
              <a:off x="7490223" y="2839129"/>
              <a:ext cx="277200" cy="277186"/>
            </a:xfrm>
            <a:custGeom>
              <a:avLst/>
              <a:gdLst/>
              <a:ahLst/>
              <a:cxnLst/>
              <a:rect l="l" t="t" r="r" b="b"/>
              <a:pathLst>
                <a:path w="19439" h="19438" extrusionOk="0">
                  <a:moveTo>
                    <a:pt x="9277" y="0"/>
                  </a:moveTo>
                  <a:lnTo>
                    <a:pt x="9277" y="0"/>
                  </a:lnTo>
                  <a:cubicBezTo>
                    <a:pt x="6456" y="144"/>
                    <a:pt x="3946" y="1459"/>
                    <a:pt x="2248" y="3515"/>
                  </a:cubicBezTo>
                  <a:cubicBezTo>
                    <a:pt x="3252" y="6527"/>
                    <a:pt x="6074" y="8224"/>
                    <a:pt x="7915" y="9037"/>
                  </a:cubicBezTo>
                  <a:cubicBezTo>
                    <a:pt x="7819" y="9396"/>
                    <a:pt x="7795" y="9755"/>
                    <a:pt x="7843" y="10113"/>
                  </a:cubicBezTo>
                  <a:cubicBezTo>
                    <a:pt x="7867" y="10185"/>
                    <a:pt x="7891" y="10233"/>
                    <a:pt x="7891" y="10281"/>
                  </a:cubicBezTo>
                  <a:cubicBezTo>
                    <a:pt x="6640" y="10684"/>
                    <a:pt x="4880" y="11127"/>
                    <a:pt x="3216" y="11127"/>
                  </a:cubicBezTo>
                  <a:cubicBezTo>
                    <a:pt x="2019" y="11127"/>
                    <a:pt x="872" y="10897"/>
                    <a:pt x="1" y="10257"/>
                  </a:cubicBezTo>
                  <a:lnTo>
                    <a:pt x="1" y="10257"/>
                  </a:lnTo>
                  <a:cubicBezTo>
                    <a:pt x="168" y="13054"/>
                    <a:pt x="1483" y="15516"/>
                    <a:pt x="3492" y="17190"/>
                  </a:cubicBezTo>
                  <a:cubicBezTo>
                    <a:pt x="6504" y="16210"/>
                    <a:pt x="8201" y="13413"/>
                    <a:pt x="9014" y="11572"/>
                  </a:cubicBezTo>
                  <a:cubicBezTo>
                    <a:pt x="9229" y="11643"/>
                    <a:pt x="9445" y="11691"/>
                    <a:pt x="9708" y="11691"/>
                  </a:cubicBezTo>
                  <a:cubicBezTo>
                    <a:pt x="9923" y="11691"/>
                    <a:pt x="10114" y="11643"/>
                    <a:pt x="10305" y="11596"/>
                  </a:cubicBezTo>
                  <a:lnTo>
                    <a:pt x="10305" y="11596"/>
                  </a:lnTo>
                  <a:cubicBezTo>
                    <a:pt x="10975" y="13747"/>
                    <a:pt x="11764" y="17357"/>
                    <a:pt x="10258" y="19437"/>
                  </a:cubicBezTo>
                  <a:cubicBezTo>
                    <a:pt x="13031" y="19270"/>
                    <a:pt x="15517" y="17955"/>
                    <a:pt x="17191" y="15947"/>
                  </a:cubicBezTo>
                  <a:cubicBezTo>
                    <a:pt x="16187" y="12910"/>
                    <a:pt x="13342" y="11213"/>
                    <a:pt x="11501" y="10400"/>
                  </a:cubicBezTo>
                  <a:cubicBezTo>
                    <a:pt x="11549" y="10304"/>
                    <a:pt x="11572" y="10209"/>
                    <a:pt x="11572" y="10113"/>
                  </a:cubicBezTo>
                  <a:cubicBezTo>
                    <a:pt x="11644" y="9802"/>
                    <a:pt x="11620" y="9468"/>
                    <a:pt x="11549" y="9157"/>
                  </a:cubicBezTo>
                  <a:cubicBezTo>
                    <a:pt x="12786" y="8754"/>
                    <a:pt x="14540" y="8310"/>
                    <a:pt x="16205" y="8310"/>
                  </a:cubicBezTo>
                  <a:cubicBezTo>
                    <a:pt x="17404" y="8310"/>
                    <a:pt x="18558" y="8540"/>
                    <a:pt x="19438" y="9181"/>
                  </a:cubicBezTo>
                  <a:cubicBezTo>
                    <a:pt x="19271" y="6407"/>
                    <a:pt x="17956" y="3945"/>
                    <a:pt x="15972" y="2271"/>
                  </a:cubicBezTo>
                  <a:cubicBezTo>
                    <a:pt x="12983" y="3276"/>
                    <a:pt x="11309" y="6073"/>
                    <a:pt x="10497" y="7914"/>
                  </a:cubicBezTo>
                  <a:cubicBezTo>
                    <a:pt x="10258" y="7818"/>
                    <a:pt x="10018" y="7746"/>
                    <a:pt x="9708" y="7746"/>
                  </a:cubicBezTo>
                  <a:cubicBezTo>
                    <a:pt x="9540" y="7746"/>
                    <a:pt x="9373" y="7770"/>
                    <a:pt x="9229" y="7818"/>
                  </a:cubicBezTo>
                  <a:cubicBezTo>
                    <a:pt x="8536" y="5666"/>
                    <a:pt x="7771" y="2056"/>
                    <a:pt x="9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61"/>
            <p:cNvSpPr/>
            <p:nvPr/>
          </p:nvSpPr>
          <p:spPr>
            <a:xfrm>
              <a:off x="7540005" y="3004132"/>
              <a:ext cx="117973" cy="112183"/>
            </a:xfrm>
            <a:custGeom>
              <a:avLst/>
              <a:gdLst/>
              <a:ahLst/>
              <a:cxnLst/>
              <a:rect l="l" t="t" r="r" b="b"/>
              <a:pathLst>
                <a:path w="8273" h="7867" extrusionOk="0">
                  <a:moveTo>
                    <a:pt x="5523" y="1"/>
                  </a:moveTo>
                  <a:cubicBezTo>
                    <a:pt x="4710" y="1842"/>
                    <a:pt x="3013" y="4639"/>
                    <a:pt x="1" y="5619"/>
                  </a:cubicBezTo>
                  <a:cubicBezTo>
                    <a:pt x="192" y="5786"/>
                    <a:pt x="407" y="5954"/>
                    <a:pt x="622" y="6097"/>
                  </a:cubicBezTo>
                  <a:lnTo>
                    <a:pt x="694" y="6145"/>
                  </a:lnTo>
                  <a:cubicBezTo>
                    <a:pt x="885" y="6288"/>
                    <a:pt x="1100" y="6408"/>
                    <a:pt x="1315" y="6551"/>
                  </a:cubicBezTo>
                  <a:lnTo>
                    <a:pt x="1387" y="6599"/>
                  </a:lnTo>
                  <a:cubicBezTo>
                    <a:pt x="1626" y="6719"/>
                    <a:pt x="1841" y="6838"/>
                    <a:pt x="2081" y="6934"/>
                  </a:cubicBezTo>
                  <a:lnTo>
                    <a:pt x="2128" y="6958"/>
                  </a:lnTo>
                  <a:cubicBezTo>
                    <a:pt x="2367" y="7077"/>
                    <a:pt x="2607" y="7173"/>
                    <a:pt x="2846" y="7269"/>
                  </a:cubicBezTo>
                  <a:lnTo>
                    <a:pt x="2870" y="7269"/>
                  </a:lnTo>
                  <a:cubicBezTo>
                    <a:pt x="3109" y="7364"/>
                    <a:pt x="3348" y="7436"/>
                    <a:pt x="3611" y="7508"/>
                  </a:cubicBezTo>
                  <a:lnTo>
                    <a:pt x="3706" y="7532"/>
                  </a:lnTo>
                  <a:cubicBezTo>
                    <a:pt x="3945" y="7603"/>
                    <a:pt x="4184" y="7651"/>
                    <a:pt x="4424" y="7699"/>
                  </a:cubicBezTo>
                  <a:cubicBezTo>
                    <a:pt x="4471" y="7723"/>
                    <a:pt x="4519" y="7723"/>
                    <a:pt x="4567" y="7723"/>
                  </a:cubicBezTo>
                  <a:cubicBezTo>
                    <a:pt x="4806" y="7771"/>
                    <a:pt x="5045" y="7819"/>
                    <a:pt x="5308" y="7842"/>
                  </a:cubicBezTo>
                  <a:lnTo>
                    <a:pt x="5428" y="7842"/>
                  </a:lnTo>
                  <a:cubicBezTo>
                    <a:pt x="5691" y="7866"/>
                    <a:pt x="5954" y="7866"/>
                    <a:pt x="6217" y="7866"/>
                  </a:cubicBezTo>
                  <a:lnTo>
                    <a:pt x="6767" y="7866"/>
                  </a:lnTo>
                  <a:cubicBezTo>
                    <a:pt x="8273" y="5786"/>
                    <a:pt x="7484" y="2176"/>
                    <a:pt x="6814" y="25"/>
                  </a:cubicBezTo>
                  <a:lnTo>
                    <a:pt x="6814" y="25"/>
                  </a:lnTo>
                  <a:cubicBezTo>
                    <a:pt x="6623" y="72"/>
                    <a:pt x="6432" y="120"/>
                    <a:pt x="6217" y="120"/>
                  </a:cubicBezTo>
                  <a:cubicBezTo>
                    <a:pt x="5954" y="120"/>
                    <a:pt x="5738" y="72"/>
                    <a:pt x="5523" y="1"/>
                  </a:cubicBezTo>
                  <a:close/>
                </a:path>
              </a:pathLst>
            </a:custGeom>
            <a:solidFill>
              <a:srgbClr val="FDC6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61"/>
            <p:cNvSpPr/>
            <p:nvPr/>
          </p:nvSpPr>
          <p:spPr>
            <a:xfrm>
              <a:off x="7490223" y="2889239"/>
              <a:ext cx="112868" cy="108576"/>
            </a:xfrm>
            <a:custGeom>
              <a:avLst/>
              <a:gdLst/>
              <a:ahLst/>
              <a:cxnLst/>
              <a:rect l="l" t="t" r="r" b="b"/>
              <a:pathLst>
                <a:path w="7915" h="7614" extrusionOk="0">
                  <a:moveTo>
                    <a:pt x="2248" y="1"/>
                  </a:moveTo>
                  <a:lnTo>
                    <a:pt x="2177" y="72"/>
                  </a:lnTo>
                  <a:cubicBezTo>
                    <a:pt x="2033" y="240"/>
                    <a:pt x="1890" y="431"/>
                    <a:pt x="1770" y="598"/>
                  </a:cubicBezTo>
                  <a:lnTo>
                    <a:pt x="1722" y="670"/>
                  </a:lnTo>
                  <a:cubicBezTo>
                    <a:pt x="1579" y="861"/>
                    <a:pt x="1459" y="1076"/>
                    <a:pt x="1316" y="1292"/>
                  </a:cubicBezTo>
                  <a:lnTo>
                    <a:pt x="1268" y="1387"/>
                  </a:lnTo>
                  <a:cubicBezTo>
                    <a:pt x="1149" y="1602"/>
                    <a:pt x="1029" y="1818"/>
                    <a:pt x="933" y="2057"/>
                  </a:cubicBezTo>
                  <a:lnTo>
                    <a:pt x="909" y="2104"/>
                  </a:lnTo>
                  <a:cubicBezTo>
                    <a:pt x="790" y="2344"/>
                    <a:pt x="694" y="2583"/>
                    <a:pt x="599" y="2846"/>
                  </a:cubicBezTo>
                  <a:cubicBezTo>
                    <a:pt x="503" y="3085"/>
                    <a:pt x="431" y="3324"/>
                    <a:pt x="360" y="3587"/>
                  </a:cubicBezTo>
                  <a:lnTo>
                    <a:pt x="336" y="3682"/>
                  </a:lnTo>
                  <a:cubicBezTo>
                    <a:pt x="264" y="3922"/>
                    <a:pt x="216" y="4161"/>
                    <a:pt x="168" y="4400"/>
                  </a:cubicBezTo>
                  <a:cubicBezTo>
                    <a:pt x="144" y="4447"/>
                    <a:pt x="144" y="4495"/>
                    <a:pt x="144" y="4543"/>
                  </a:cubicBezTo>
                  <a:cubicBezTo>
                    <a:pt x="97" y="4782"/>
                    <a:pt x="49" y="5045"/>
                    <a:pt x="25" y="5284"/>
                  </a:cubicBezTo>
                  <a:cubicBezTo>
                    <a:pt x="25" y="5332"/>
                    <a:pt x="25" y="5356"/>
                    <a:pt x="25" y="5404"/>
                  </a:cubicBezTo>
                  <a:cubicBezTo>
                    <a:pt x="1" y="5667"/>
                    <a:pt x="1" y="5930"/>
                    <a:pt x="1" y="6217"/>
                  </a:cubicBezTo>
                  <a:cubicBezTo>
                    <a:pt x="1" y="6336"/>
                    <a:pt x="1" y="6480"/>
                    <a:pt x="1" y="6599"/>
                  </a:cubicBezTo>
                  <a:cubicBezTo>
                    <a:pt x="1" y="6647"/>
                    <a:pt x="1" y="6695"/>
                    <a:pt x="1" y="6743"/>
                  </a:cubicBezTo>
                  <a:cubicBezTo>
                    <a:pt x="872" y="7383"/>
                    <a:pt x="2019" y="7613"/>
                    <a:pt x="3216" y="7613"/>
                  </a:cubicBezTo>
                  <a:cubicBezTo>
                    <a:pt x="4880" y="7613"/>
                    <a:pt x="6640" y="7170"/>
                    <a:pt x="7891" y="6767"/>
                  </a:cubicBezTo>
                  <a:cubicBezTo>
                    <a:pt x="7891" y="6719"/>
                    <a:pt x="7867" y="6671"/>
                    <a:pt x="7843" y="6599"/>
                  </a:cubicBezTo>
                  <a:cubicBezTo>
                    <a:pt x="7795" y="6241"/>
                    <a:pt x="7819" y="5882"/>
                    <a:pt x="7915" y="5523"/>
                  </a:cubicBezTo>
                  <a:cubicBezTo>
                    <a:pt x="6074" y="4710"/>
                    <a:pt x="3252" y="3013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61"/>
            <p:cNvSpPr/>
            <p:nvPr/>
          </p:nvSpPr>
          <p:spPr>
            <a:xfrm>
              <a:off x="7015992" y="3457571"/>
              <a:ext cx="6831" cy="357"/>
            </a:xfrm>
            <a:custGeom>
              <a:avLst/>
              <a:gdLst/>
              <a:ahLst/>
              <a:cxnLst/>
              <a:rect l="l" t="t" r="r" b="b"/>
              <a:pathLst>
                <a:path w="479" h="25" extrusionOk="0">
                  <a:moveTo>
                    <a:pt x="1" y="0"/>
                  </a:moveTo>
                  <a:cubicBezTo>
                    <a:pt x="168" y="24"/>
                    <a:pt x="312" y="24"/>
                    <a:pt x="479" y="24"/>
                  </a:cubicBezTo>
                  <a:cubicBezTo>
                    <a:pt x="312" y="24"/>
                    <a:pt x="168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1"/>
            <p:cNvSpPr/>
            <p:nvPr/>
          </p:nvSpPr>
          <p:spPr>
            <a:xfrm>
              <a:off x="6872808" y="3457571"/>
              <a:ext cx="276844" cy="277186"/>
            </a:xfrm>
            <a:custGeom>
              <a:avLst/>
              <a:gdLst/>
              <a:ahLst/>
              <a:cxnLst/>
              <a:rect l="l" t="t" r="r" b="b"/>
              <a:pathLst>
                <a:path w="19414" h="19438" extrusionOk="0">
                  <a:moveTo>
                    <a:pt x="9253" y="0"/>
                  </a:moveTo>
                  <a:cubicBezTo>
                    <a:pt x="6432" y="144"/>
                    <a:pt x="3921" y="1459"/>
                    <a:pt x="2224" y="3491"/>
                  </a:cubicBezTo>
                  <a:cubicBezTo>
                    <a:pt x="3228" y="6527"/>
                    <a:pt x="6073" y="8225"/>
                    <a:pt x="7914" y="9037"/>
                  </a:cubicBezTo>
                  <a:cubicBezTo>
                    <a:pt x="7770" y="9444"/>
                    <a:pt x="7770" y="9874"/>
                    <a:pt x="7890" y="10281"/>
                  </a:cubicBezTo>
                  <a:cubicBezTo>
                    <a:pt x="6639" y="10684"/>
                    <a:pt x="4879" y="11127"/>
                    <a:pt x="3216" y="11127"/>
                  </a:cubicBezTo>
                  <a:cubicBezTo>
                    <a:pt x="2018" y="11127"/>
                    <a:pt x="871" y="10897"/>
                    <a:pt x="0" y="10257"/>
                  </a:cubicBezTo>
                  <a:lnTo>
                    <a:pt x="0" y="10257"/>
                  </a:lnTo>
                  <a:cubicBezTo>
                    <a:pt x="144" y="13054"/>
                    <a:pt x="1459" y="15517"/>
                    <a:pt x="3467" y="17190"/>
                  </a:cubicBezTo>
                  <a:cubicBezTo>
                    <a:pt x="6479" y="16210"/>
                    <a:pt x="8177" y="13413"/>
                    <a:pt x="9014" y="11572"/>
                  </a:cubicBezTo>
                  <a:cubicBezTo>
                    <a:pt x="9205" y="11643"/>
                    <a:pt x="9444" y="11691"/>
                    <a:pt x="9707" y="11691"/>
                  </a:cubicBezTo>
                  <a:cubicBezTo>
                    <a:pt x="9827" y="11691"/>
                    <a:pt x="9922" y="11667"/>
                    <a:pt x="10042" y="11643"/>
                  </a:cubicBezTo>
                  <a:cubicBezTo>
                    <a:pt x="10137" y="11643"/>
                    <a:pt x="10209" y="11620"/>
                    <a:pt x="10281" y="11596"/>
                  </a:cubicBezTo>
                  <a:lnTo>
                    <a:pt x="10281" y="11596"/>
                  </a:lnTo>
                  <a:cubicBezTo>
                    <a:pt x="10974" y="13747"/>
                    <a:pt x="11763" y="17357"/>
                    <a:pt x="10233" y="19437"/>
                  </a:cubicBezTo>
                  <a:cubicBezTo>
                    <a:pt x="13030" y="19270"/>
                    <a:pt x="15493" y="17955"/>
                    <a:pt x="17166" y="15947"/>
                  </a:cubicBezTo>
                  <a:cubicBezTo>
                    <a:pt x="16162" y="12911"/>
                    <a:pt x="13341" y="11213"/>
                    <a:pt x="11500" y="10400"/>
                  </a:cubicBezTo>
                  <a:cubicBezTo>
                    <a:pt x="11620" y="9994"/>
                    <a:pt x="11620" y="9563"/>
                    <a:pt x="11524" y="9157"/>
                  </a:cubicBezTo>
                  <a:cubicBezTo>
                    <a:pt x="12775" y="8754"/>
                    <a:pt x="14535" y="8310"/>
                    <a:pt x="16198" y="8310"/>
                  </a:cubicBezTo>
                  <a:cubicBezTo>
                    <a:pt x="17396" y="8310"/>
                    <a:pt x="18543" y="8540"/>
                    <a:pt x="19414" y="9181"/>
                  </a:cubicBezTo>
                  <a:cubicBezTo>
                    <a:pt x="19270" y="6408"/>
                    <a:pt x="17955" y="3945"/>
                    <a:pt x="15947" y="2272"/>
                  </a:cubicBezTo>
                  <a:cubicBezTo>
                    <a:pt x="12959" y="3276"/>
                    <a:pt x="11285" y="6073"/>
                    <a:pt x="10472" y="7914"/>
                  </a:cubicBezTo>
                  <a:cubicBezTo>
                    <a:pt x="10353" y="7842"/>
                    <a:pt x="10209" y="7818"/>
                    <a:pt x="10042" y="7794"/>
                  </a:cubicBezTo>
                  <a:cubicBezTo>
                    <a:pt x="9922" y="7770"/>
                    <a:pt x="9827" y="7746"/>
                    <a:pt x="9707" y="7746"/>
                  </a:cubicBezTo>
                  <a:cubicBezTo>
                    <a:pt x="9516" y="7746"/>
                    <a:pt x="9348" y="7770"/>
                    <a:pt x="9205" y="7818"/>
                  </a:cubicBezTo>
                  <a:cubicBezTo>
                    <a:pt x="8536" y="5666"/>
                    <a:pt x="7747" y="2056"/>
                    <a:pt x="9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1"/>
            <p:cNvSpPr/>
            <p:nvPr/>
          </p:nvSpPr>
          <p:spPr>
            <a:xfrm>
              <a:off x="7036798" y="3576072"/>
              <a:ext cx="113196" cy="108904"/>
            </a:xfrm>
            <a:custGeom>
              <a:avLst/>
              <a:gdLst/>
              <a:ahLst/>
              <a:cxnLst/>
              <a:rect l="l" t="t" r="r" b="b"/>
              <a:pathLst>
                <a:path w="7938" h="7637" extrusionOk="0">
                  <a:moveTo>
                    <a:pt x="4698" y="0"/>
                  </a:moveTo>
                  <a:cubicBezTo>
                    <a:pt x="3035" y="0"/>
                    <a:pt x="1275" y="444"/>
                    <a:pt x="24" y="847"/>
                  </a:cubicBezTo>
                  <a:cubicBezTo>
                    <a:pt x="120" y="1253"/>
                    <a:pt x="120" y="1684"/>
                    <a:pt x="0" y="2090"/>
                  </a:cubicBezTo>
                  <a:cubicBezTo>
                    <a:pt x="1841" y="2903"/>
                    <a:pt x="4662" y="4601"/>
                    <a:pt x="5666" y="7637"/>
                  </a:cubicBezTo>
                  <a:cubicBezTo>
                    <a:pt x="5834" y="7446"/>
                    <a:pt x="6001" y="7230"/>
                    <a:pt x="6145" y="7015"/>
                  </a:cubicBezTo>
                  <a:lnTo>
                    <a:pt x="6192" y="6944"/>
                  </a:lnTo>
                  <a:cubicBezTo>
                    <a:pt x="6336" y="6752"/>
                    <a:pt x="6479" y="6537"/>
                    <a:pt x="6599" y="6322"/>
                  </a:cubicBezTo>
                  <a:lnTo>
                    <a:pt x="6647" y="6250"/>
                  </a:lnTo>
                  <a:cubicBezTo>
                    <a:pt x="6766" y="6011"/>
                    <a:pt x="6886" y="5796"/>
                    <a:pt x="7005" y="5557"/>
                  </a:cubicBezTo>
                  <a:lnTo>
                    <a:pt x="7029" y="5509"/>
                  </a:lnTo>
                  <a:cubicBezTo>
                    <a:pt x="7125" y="5270"/>
                    <a:pt x="7244" y="5031"/>
                    <a:pt x="7316" y="4792"/>
                  </a:cubicBezTo>
                  <a:lnTo>
                    <a:pt x="7340" y="4768"/>
                  </a:lnTo>
                  <a:cubicBezTo>
                    <a:pt x="7412" y="4529"/>
                    <a:pt x="7507" y="4290"/>
                    <a:pt x="7555" y="4027"/>
                  </a:cubicBezTo>
                  <a:lnTo>
                    <a:pt x="7603" y="3931"/>
                  </a:lnTo>
                  <a:cubicBezTo>
                    <a:pt x="7651" y="3692"/>
                    <a:pt x="7722" y="3453"/>
                    <a:pt x="7770" y="3214"/>
                  </a:cubicBezTo>
                  <a:cubicBezTo>
                    <a:pt x="7770" y="3166"/>
                    <a:pt x="7770" y="3118"/>
                    <a:pt x="7794" y="3070"/>
                  </a:cubicBezTo>
                  <a:cubicBezTo>
                    <a:pt x="7818" y="2831"/>
                    <a:pt x="7866" y="2568"/>
                    <a:pt x="7890" y="2329"/>
                  </a:cubicBezTo>
                  <a:cubicBezTo>
                    <a:pt x="7890" y="2282"/>
                    <a:pt x="7890" y="2258"/>
                    <a:pt x="7890" y="2210"/>
                  </a:cubicBezTo>
                  <a:cubicBezTo>
                    <a:pt x="7914" y="1947"/>
                    <a:pt x="7938" y="1684"/>
                    <a:pt x="7938" y="1421"/>
                  </a:cubicBezTo>
                  <a:cubicBezTo>
                    <a:pt x="7938" y="1230"/>
                    <a:pt x="7914" y="1038"/>
                    <a:pt x="7914" y="871"/>
                  </a:cubicBezTo>
                  <a:cubicBezTo>
                    <a:pt x="7043" y="230"/>
                    <a:pt x="5896" y="0"/>
                    <a:pt x="4698" y="0"/>
                  </a:cubicBezTo>
                  <a:close/>
                </a:path>
              </a:pathLst>
            </a:custGeom>
            <a:solidFill>
              <a:srgbClr val="637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1"/>
            <p:cNvSpPr/>
            <p:nvPr/>
          </p:nvSpPr>
          <p:spPr>
            <a:xfrm>
              <a:off x="6922233" y="3622574"/>
              <a:ext cx="118329" cy="112183"/>
            </a:xfrm>
            <a:custGeom>
              <a:avLst/>
              <a:gdLst/>
              <a:ahLst/>
              <a:cxnLst/>
              <a:rect l="l" t="t" r="r" b="b"/>
              <a:pathLst>
                <a:path w="8298" h="7867" extrusionOk="0">
                  <a:moveTo>
                    <a:pt x="5548" y="1"/>
                  </a:moveTo>
                  <a:cubicBezTo>
                    <a:pt x="4711" y="1842"/>
                    <a:pt x="3013" y="4639"/>
                    <a:pt x="1" y="5619"/>
                  </a:cubicBezTo>
                  <a:cubicBezTo>
                    <a:pt x="216" y="5786"/>
                    <a:pt x="431" y="5954"/>
                    <a:pt x="623" y="6097"/>
                  </a:cubicBezTo>
                  <a:lnTo>
                    <a:pt x="694" y="6145"/>
                  </a:lnTo>
                  <a:cubicBezTo>
                    <a:pt x="910" y="6289"/>
                    <a:pt x="1101" y="6408"/>
                    <a:pt x="1340" y="6552"/>
                  </a:cubicBezTo>
                  <a:lnTo>
                    <a:pt x="1412" y="6599"/>
                  </a:lnTo>
                  <a:cubicBezTo>
                    <a:pt x="1627" y="6719"/>
                    <a:pt x="1842" y="6838"/>
                    <a:pt x="2081" y="6934"/>
                  </a:cubicBezTo>
                  <a:lnTo>
                    <a:pt x="2129" y="6958"/>
                  </a:lnTo>
                  <a:cubicBezTo>
                    <a:pt x="2368" y="7078"/>
                    <a:pt x="2607" y="7173"/>
                    <a:pt x="2870" y="7269"/>
                  </a:cubicBezTo>
                  <a:cubicBezTo>
                    <a:pt x="3109" y="7364"/>
                    <a:pt x="3348" y="7436"/>
                    <a:pt x="3611" y="7508"/>
                  </a:cubicBezTo>
                  <a:lnTo>
                    <a:pt x="3707" y="7532"/>
                  </a:lnTo>
                  <a:cubicBezTo>
                    <a:pt x="3946" y="7603"/>
                    <a:pt x="4185" y="7651"/>
                    <a:pt x="4448" y="7699"/>
                  </a:cubicBezTo>
                  <a:cubicBezTo>
                    <a:pt x="4472" y="7723"/>
                    <a:pt x="4520" y="7723"/>
                    <a:pt x="4567" y="7723"/>
                  </a:cubicBezTo>
                  <a:cubicBezTo>
                    <a:pt x="4807" y="7771"/>
                    <a:pt x="5070" y="7795"/>
                    <a:pt x="5309" y="7843"/>
                  </a:cubicBezTo>
                  <a:lnTo>
                    <a:pt x="5428" y="7843"/>
                  </a:lnTo>
                  <a:cubicBezTo>
                    <a:pt x="5691" y="7866"/>
                    <a:pt x="5954" y="7866"/>
                    <a:pt x="6241" y="7866"/>
                  </a:cubicBezTo>
                  <a:lnTo>
                    <a:pt x="6767" y="7866"/>
                  </a:lnTo>
                  <a:cubicBezTo>
                    <a:pt x="8297" y="5786"/>
                    <a:pt x="7508" y="2176"/>
                    <a:pt x="6815" y="25"/>
                  </a:cubicBezTo>
                  <a:lnTo>
                    <a:pt x="6815" y="25"/>
                  </a:lnTo>
                  <a:cubicBezTo>
                    <a:pt x="6743" y="49"/>
                    <a:pt x="6671" y="72"/>
                    <a:pt x="6576" y="72"/>
                  </a:cubicBezTo>
                  <a:cubicBezTo>
                    <a:pt x="6456" y="96"/>
                    <a:pt x="6361" y="120"/>
                    <a:pt x="6241" y="120"/>
                  </a:cubicBezTo>
                  <a:cubicBezTo>
                    <a:pt x="5978" y="120"/>
                    <a:pt x="5739" y="72"/>
                    <a:pt x="5548" y="1"/>
                  </a:cubicBezTo>
                  <a:close/>
                </a:path>
              </a:pathLst>
            </a:custGeom>
            <a:solidFill>
              <a:srgbClr val="FDC6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1"/>
            <p:cNvSpPr/>
            <p:nvPr/>
          </p:nvSpPr>
          <p:spPr>
            <a:xfrm>
              <a:off x="7462958" y="3383933"/>
              <a:ext cx="376050" cy="424649"/>
            </a:xfrm>
            <a:custGeom>
              <a:avLst/>
              <a:gdLst/>
              <a:ahLst/>
              <a:cxnLst/>
              <a:rect l="l" t="t" r="r" b="b"/>
              <a:pathLst>
                <a:path w="26371" h="29779" extrusionOk="0">
                  <a:moveTo>
                    <a:pt x="5953" y="2845"/>
                  </a:moveTo>
                  <a:cubicBezTo>
                    <a:pt x="7651" y="2845"/>
                    <a:pt x="7651" y="5475"/>
                    <a:pt x="5953" y="5475"/>
                  </a:cubicBezTo>
                  <a:cubicBezTo>
                    <a:pt x="4256" y="5475"/>
                    <a:pt x="4256" y="2845"/>
                    <a:pt x="5953" y="2845"/>
                  </a:cubicBezTo>
                  <a:close/>
                  <a:moveTo>
                    <a:pt x="21145" y="19962"/>
                  </a:moveTo>
                  <a:cubicBezTo>
                    <a:pt x="21405" y="19962"/>
                    <a:pt x="21676" y="20181"/>
                    <a:pt x="21589" y="20513"/>
                  </a:cubicBezTo>
                  <a:cubicBezTo>
                    <a:pt x="20867" y="23391"/>
                    <a:pt x="18203" y="24826"/>
                    <a:pt x="15533" y="24826"/>
                  </a:cubicBezTo>
                  <a:cubicBezTo>
                    <a:pt x="12901" y="24826"/>
                    <a:pt x="10263" y="23433"/>
                    <a:pt x="9468" y="20657"/>
                  </a:cubicBezTo>
                  <a:cubicBezTo>
                    <a:pt x="9382" y="20326"/>
                    <a:pt x="9650" y="20116"/>
                    <a:pt x="9914" y="20116"/>
                  </a:cubicBezTo>
                  <a:cubicBezTo>
                    <a:pt x="10089" y="20116"/>
                    <a:pt x="10262" y="20208"/>
                    <a:pt x="10329" y="20418"/>
                  </a:cubicBezTo>
                  <a:cubicBezTo>
                    <a:pt x="11002" y="22779"/>
                    <a:pt x="13254" y="23951"/>
                    <a:pt x="15509" y="23951"/>
                  </a:cubicBezTo>
                  <a:cubicBezTo>
                    <a:pt x="17821" y="23951"/>
                    <a:pt x="20135" y="22719"/>
                    <a:pt x="20753" y="20274"/>
                  </a:cubicBezTo>
                  <a:cubicBezTo>
                    <a:pt x="20809" y="20056"/>
                    <a:pt x="20975" y="19962"/>
                    <a:pt x="21145" y="19962"/>
                  </a:cubicBezTo>
                  <a:close/>
                  <a:moveTo>
                    <a:pt x="7197" y="0"/>
                  </a:moveTo>
                  <a:cubicBezTo>
                    <a:pt x="5714" y="0"/>
                    <a:pt x="4184" y="646"/>
                    <a:pt x="3156" y="1674"/>
                  </a:cubicBezTo>
                  <a:cubicBezTo>
                    <a:pt x="2487" y="2343"/>
                    <a:pt x="1937" y="3299"/>
                    <a:pt x="1674" y="4280"/>
                  </a:cubicBezTo>
                  <a:cubicBezTo>
                    <a:pt x="1737" y="4260"/>
                    <a:pt x="1799" y="4250"/>
                    <a:pt x="1859" y="4250"/>
                  </a:cubicBezTo>
                  <a:cubicBezTo>
                    <a:pt x="2734" y="4250"/>
                    <a:pt x="3293" y="6252"/>
                    <a:pt x="3204" y="7125"/>
                  </a:cubicBezTo>
                  <a:lnTo>
                    <a:pt x="3204" y="7196"/>
                  </a:lnTo>
                  <a:cubicBezTo>
                    <a:pt x="3132" y="7842"/>
                    <a:pt x="2630" y="8057"/>
                    <a:pt x="2009" y="8057"/>
                  </a:cubicBezTo>
                  <a:cubicBezTo>
                    <a:pt x="2272" y="8679"/>
                    <a:pt x="2654" y="9276"/>
                    <a:pt x="3156" y="9731"/>
                  </a:cubicBezTo>
                  <a:cubicBezTo>
                    <a:pt x="3467" y="10018"/>
                    <a:pt x="3778" y="10257"/>
                    <a:pt x="4136" y="10496"/>
                  </a:cubicBezTo>
                  <a:cubicBezTo>
                    <a:pt x="3730" y="12719"/>
                    <a:pt x="1435" y="14345"/>
                    <a:pt x="670" y="16497"/>
                  </a:cubicBezTo>
                  <a:cubicBezTo>
                    <a:pt x="0" y="18385"/>
                    <a:pt x="24" y="20513"/>
                    <a:pt x="598" y="22426"/>
                  </a:cubicBezTo>
                  <a:cubicBezTo>
                    <a:pt x="2195" y="27536"/>
                    <a:pt x="6890" y="29779"/>
                    <a:pt x="11811" y="29779"/>
                  </a:cubicBezTo>
                  <a:cubicBezTo>
                    <a:pt x="16099" y="29779"/>
                    <a:pt x="20559" y="28075"/>
                    <a:pt x="23287" y="25080"/>
                  </a:cubicBezTo>
                  <a:cubicBezTo>
                    <a:pt x="26228" y="21852"/>
                    <a:pt x="26371" y="16186"/>
                    <a:pt x="24219" y="12480"/>
                  </a:cubicBezTo>
                  <a:cubicBezTo>
                    <a:pt x="24134" y="12346"/>
                    <a:pt x="23980" y="12274"/>
                    <a:pt x="23827" y="12274"/>
                  </a:cubicBezTo>
                  <a:cubicBezTo>
                    <a:pt x="23681" y="12274"/>
                    <a:pt x="23536" y="12340"/>
                    <a:pt x="23454" y="12480"/>
                  </a:cubicBezTo>
                  <a:cubicBezTo>
                    <a:pt x="21994" y="15100"/>
                    <a:pt x="18466" y="16573"/>
                    <a:pt x="15615" y="16573"/>
                  </a:cubicBezTo>
                  <a:cubicBezTo>
                    <a:pt x="15526" y="16573"/>
                    <a:pt x="15437" y="16571"/>
                    <a:pt x="15349" y="16568"/>
                  </a:cubicBezTo>
                  <a:cubicBezTo>
                    <a:pt x="13054" y="16497"/>
                    <a:pt x="10161" y="14441"/>
                    <a:pt x="10592" y="10352"/>
                  </a:cubicBezTo>
                  <a:cubicBezTo>
                    <a:pt x="10878" y="10185"/>
                    <a:pt x="11118" y="9970"/>
                    <a:pt x="11357" y="9731"/>
                  </a:cubicBezTo>
                  <a:cubicBezTo>
                    <a:pt x="12337" y="8750"/>
                    <a:pt x="13102" y="7125"/>
                    <a:pt x="13030" y="5714"/>
                  </a:cubicBezTo>
                  <a:cubicBezTo>
                    <a:pt x="12958" y="4232"/>
                    <a:pt x="12480" y="2702"/>
                    <a:pt x="11357" y="1674"/>
                  </a:cubicBezTo>
                  <a:cubicBezTo>
                    <a:pt x="10233" y="646"/>
                    <a:pt x="8870" y="0"/>
                    <a:pt x="7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1"/>
            <p:cNvSpPr/>
            <p:nvPr/>
          </p:nvSpPr>
          <p:spPr>
            <a:xfrm>
              <a:off x="7422730" y="3444538"/>
              <a:ext cx="87200" cy="54302"/>
            </a:xfrm>
            <a:custGeom>
              <a:avLst/>
              <a:gdLst/>
              <a:ahLst/>
              <a:cxnLst/>
              <a:rect l="l" t="t" r="r" b="b"/>
              <a:pathLst>
                <a:path w="6115" h="3808" extrusionOk="0">
                  <a:moveTo>
                    <a:pt x="4680" y="0"/>
                  </a:moveTo>
                  <a:cubicBezTo>
                    <a:pt x="4620" y="0"/>
                    <a:pt x="4558" y="10"/>
                    <a:pt x="4495" y="30"/>
                  </a:cubicBezTo>
                  <a:cubicBezTo>
                    <a:pt x="3939" y="208"/>
                    <a:pt x="3693" y="489"/>
                    <a:pt x="2700" y="489"/>
                  </a:cubicBezTo>
                  <a:cubicBezTo>
                    <a:pt x="2625" y="489"/>
                    <a:pt x="2546" y="487"/>
                    <a:pt x="2463" y="484"/>
                  </a:cubicBezTo>
                  <a:cubicBezTo>
                    <a:pt x="1725" y="448"/>
                    <a:pt x="1272" y="114"/>
                    <a:pt x="940" y="114"/>
                  </a:cubicBezTo>
                  <a:cubicBezTo>
                    <a:pt x="830" y="114"/>
                    <a:pt x="734" y="150"/>
                    <a:pt x="646" y="245"/>
                  </a:cubicBezTo>
                  <a:cubicBezTo>
                    <a:pt x="0" y="914"/>
                    <a:pt x="789" y="2086"/>
                    <a:pt x="1291" y="2516"/>
                  </a:cubicBezTo>
                  <a:cubicBezTo>
                    <a:pt x="1817" y="2970"/>
                    <a:pt x="3610" y="3807"/>
                    <a:pt x="4830" y="3807"/>
                  </a:cubicBezTo>
                  <a:cubicBezTo>
                    <a:pt x="5451" y="3807"/>
                    <a:pt x="5953" y="3592"/>
                    <a:pt x="6025" y="2946"/>
                  </a:cubicBezTo>
                  <a:lnTo>
                    <a:pt x="6025" y="2875"/>
                  </a:lnTo>
                  <a:cubicBezTo>
                    <a:pt x="6114" y="2002"/>
                    <a:pt x="5555" y="0"/>
                    <a:pt x="4680" y="0"/>
                  </a:cubicBezTo>
                  <a:close/>
                </a:path>
              </a:pathLst>
            </a:custGeom>
            <a:solidFill>
              <a:srgbClr val="273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1"/>
            <p:cNvSpPr/>
            <p:nvPr/>
          </p:nvSpPr>
          <p:spPr>
            <a:xfrm>
              <a:off x="7596731" y="3668591"/>
              <a:ext cx="175327" cy="69361"/>
            </a:xfrm>
            <a:custGeom>
              <a:avLst/>
              <a:gdLst/>
              <a:ahLst/>
              <a:cxnLst/>
              <a:rect l="l" t="t" r="r" b="b"/>
              <a:pathLst>
                <a:path w="12295" h="4864" extrusionOk="0">
                  <a:moveTo>
                    <a:pt x="11764" y="0"/>
                  </a:moveTo>
                  <a:cubicBezTo>
                    <a:pt x="11594" y="0"/>
                    <a:pt x="11428" y="94"/>
                    <a:pt x="11372" y="312"/>
                  </a:cubicBezTo>
                  <a:cubicBezTo>
                    <a:pt x="10754" y="2757"/>
                    <a:pt x="8440" y="3989"/>
                    <a:pt x="6128" y="3989"/>
                  </a:cubicBezTo>
                  <a:cubicBezTo>
                    <a:pt x="3873" y="3989"/>
                    <a:pt x="1621" y="2817"/>
                    <a:pt x="948" y="456"/>
                  </a:cubicBezTo>
                  <a:cubicBezTo>
                    <a:pt x="881" y="246"/>
                    <a:pt x="708" y="154"/>
                    <a:pt x="533" y="154"/>
                  </a:cubicBezTo>
                  <a:cubicBezTo>
                    <a:pt x="269" y="154"/>
                    <a:pt x="1" y="364"/>
                    <a:pt x="87" y="695"/>
                  </a:cubicBezTo>
                  <a:cubicBezTo>
                    <a:pt x="882" y="3471"/>
                    <a:pt x="3520" y="4864"/>
                    <a:pt x="6152" y="4864"/>
                  </a:cubicBezTo>
                  <a:cubicBezTo>
                    <a:pt x="8822" y="4864"/>
                    <a:pt x="11486" y="3429"/>
                    <a:pt x="12208" y="551"/>
                  </a:cubicBezTo>
                  <a:cubicBezTo>
                    <a:pt x="12295" y="219"/>
                    <a:pt x="12024" y="0"/>
                    <a:pt x="11764" y="0"/>
                  </a:cubicBezTo>
                  <a:close/>
                </a:path>
              </a:pathLst>
            </a:custGeom>
            <a:solidFill>
              <a:srgbClr val="3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61"/>
            <p:cNvSpPr/>
            <p:nvPr/>
          </p:nvSpPr>
          <p:spPr>
            <a:xfrm>
              <a:off x="7523634" y="3424502"/>
              <a:ext cx="48427" cy="37518"/>
            </a:xfrm>
            <a:custGeom>
              <a:avLst/>
              <a:gdLst/>
              <a:ahLst/>
              <a:cxnLst/>
              <a:rect l="l" t="t" r="r" b="b"/>
              <a:pathLst>
                <a:path w="3396" h="2631" extrusionOk="0">
                  <a:moveTo>
                    <a:pt x="1364" y="502"/>
                  </a:moveTo>
                  <a:cubicBezTo>
                    <a:pt x="1866" y="502"/>
                    <a:pt x="1866" y="1267"/>
                    <a:pt x="1364" y="1267"/>
                  </a:cubicBezTo>
                  <a:cubicBezTo>
                    <a:pt x="886" y="1267"/>
                    <a:pt x="886" y="502"/>
                    <a:pt x="1364" y="502"/>
                  </a:cubicBezTo>
                  <a:close/>
                  <a:moveTo>
                    <a:pt x="1698" y="0"/>
                  </a:moveTo>
                  <a:cubicBezTo>
                    <a:pt x="1" y="0"/>
                    <a:pt x="1" y="2630"/>
                    <a:pt x="1698" y="2630"/>
                  </a:cubicBezTo>
                  <a:cubicBezTo>
                    <a:pt x="3396" y="2630"/>
                    <a:pt x="3396" y="0"/>
                    <a:pt x="1698" y="0"/>
                  </a:cubicBezTo>
                  <a:close/>
                </a:path>
              </a:pathLst>
            </a:custGeom>
            <a:solidFill>
              <a:srgbClr val="084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61"/>
            <p:cNvSpPr/>
            <p:nvPr/>
          </p:nvSpPr>
          <p:spPr>
            <a:xfrm>
              <a:off x="7536254" y="3431661"/>
              <a:ext cx="13989" cy="10923"/>
            </a:xfrm>
            <a:custGeom>
              <a:avLst/>
              <a:gdLst/>
              <a:ahLst/>
              <a:cxnLst/>
              <a:rect l="l" t="t" r="r" b="b"/>
              <a:pathLst>
                <a:path w="981" h="766" extrusionOk="0">
                  <a:moveTo>
                    <a:pt x="479" y="0"/>
                  </a:moveTo>
                  <a:cubicBezTo>
                    <a:pt x="1" y="0"/>
                    <a:pt x="1" y="765"/>
                    <a:pt x="479" y="765"/>
                  </a:cubicBezTo>
                  <a:cubicBezTo>
                    <a:pt x="981" y="765"/>
                    <a:pt x="981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1"/>
            <p:cNvSpPr/>
            <p:nvPr/>
          </p:nvSpPr>
          <p:spPr>
            <a:xfrm>
              <a:off x="7342261" y="3117656"/>
              <a:ext cx="171847" cy="147163"/>
            </a:xfrm>
            <a:custGeom>
              <a:avLst/>
              <a:gdLst/>
              <a:ahLst/>
              <a:cxnLst/>
              <a:rect l="l" t="t" r="r" b="b"/>
              <a:pathLst>
                <a:path w="12051" h="10320" extrusionOk="0">
                  <a:moveTo>
                    <a:pt x="7078" y="1"/>
                  </a:moveTo>
                  <a:cubicBezTo>
                    <a:pt x="6319" y="1"/>
                    <a:pt x="5559" y="288"/>
                    <a:pt x="4974" y="862"/>
                  </a:cubicBezTo>
                  <a:cubicBezTo>
                    <a:pt x="4137" y="1698"/>
                    <a:pt x="3898" y="2942"/>
                    <a:pt x="4280" y="3994"/>
                  </a:cubicBezTo>
                  <a:cubicBezTo>
                    <a:pt x="3945" y="3864"/>
                    <a:pt x="3593" y="3800"/>
                    <a:pt x="3242" y="3800"/>
                  </a:cubicBezTo>
                  <a:cubicBezTo>
                    <a:pt x="2490" y="3800"/>
                    <a:pt x="1743" y="4093"/>
                    <a:pt x="1172" y="4663"/>
                  </a:cubicBezTo>
                  <a:cubicBezTo>
                    <a:pt x="1" y="5835"/>
                    <a:pt x="1" y="7699"/>
                    <a:pt x="1172" y="8871"/>
                  </a:cubicBezTo>
                  <a:cubicBezTo>
                    <a:pt x="2268" y="9976"/>
                    <a:pt x="3759" y="10319"/>
                    <a:pt x="5188" y="10319"/>
                  </a:cubicBezTo>
                  <a:cubicBezTo>
                    <a:pt x="7531" y="10319"/>
                    <a:pt x="9708" y="9397"/>
                    <a:pt x="9708" y="9397"/>
                  </a:cubicBezTo>
                  <a:cubicBezTo>
                    <a:pt x="9708" y="9397"/>
                    <a:pt x="12051" y="3731"/>
                    <a:pt x="9182" y="862"/>
                  </a:cubicBezTo>
                  <a:cubicBezTo>
                    <a:pt x="8596" y="288"/>
                    <a:pt x="7837" y="1"/>
                    <a:pt x="70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61"/>
            <p:cNvSpPr/>
            <p:nvPr/>
          </p:nvSpPr>
          <p:spPr>
            <a:xfrm>
              <a:off x="7153045" y="3306957"/>
              <a:ext cx="171505" cy="147263"/>
            </a:xfrm>
            <a:custGeom>
              <a:avLst/>
              <a:gdLst/>
              <a:ahLst/>
              <a:cxnLst/>
              <a:rect l="l" t="t" r="r" b="b"/>
              <a:pathLst>
                <a:path w="12027" h="10327" extrusionOk="0">
                  <a:moveTo>
                    <a:pt x="7063" y="1"/>
                  </a:moveTo>
                  <a:cubicBezTo>
                    <a:pt x="6301" y="1"/>
                    <a:pt x="5536" y="294"/>
                    <a:pt x="4950" y="880"/>
                  </a:cubicBezTo>
                  <a:cubicBezTo>
                    <a:pt x="4113" y="1716"/>
                    <a:pt x="3898" y="2936"/>
                    <a:pt x="4280" y="3988"/>
                  </a:cubicBezTo>
                  <a:cubicBezTo>
                    <a:pt x="3955" y="3869"/>
                    <a:pt x="3611" y="3810"/>
                    <a:pt x="3266" y="3810"/>
                  </a:cubicBezTo>
                  <a:cubicBezTo>
                    <a:pt x="2498" y="3810"/>
                    <a:pt x="1726" y="4103"/>
                    <a:pt x="1148" y="4681"/>
                  </a:cubicBezTo>
                  <a:cubicBezTo>
                    <a:pt x="1" y="5828"/>
                    <a:pt x="1" y="7717"/>
                    <a:pt x="1148" y="8889"/>
                  </a:cubicBezTo>
                  <a:cubicBezTo>
                    <a:pt x="2255" y="9986"/>
                    <a:pt x="3750" y="10327"/>
                    <a:pt x="5180" y="10327"/>
                  </a:cubicBezTo>
                  <a:cubicBezTo>
                    <a:pt x="7519" y="10327"/>
                    <a:pt x="9684" y="9415"/>
                    <a:pt x="9684" y="9415"/>
                  </a:cubicBezTo>
                  <a:cubicBezTo>
                    <a:pt x="9684" y="9415"/>
                    <a:pt x="12027" y="3725"/>
                    <a:pt x="9158" y="880"/>
                  </a:cubicBezTo>
                  <a:cubicBezTo>
                    <a:pt x="8584" y="294"/>
                    <a:pt x="7825" y="1"/>
                    <a:pt x="7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61"/>
            <p:cNvSpPr/>
            <p:nvPr/>
          </p:nvSpPr>
          <p:spPr>
            <a:xfrm>
              <a:off x="7967191" y="3742329"/>
              <a:ext cx="171505" cy="147263"/>
            </a:xfrm>
            <a:custGeom>
              <a:avLst/>
              <a:gdLst/>
              <a:ahLst/>
              <a:cxnLst/>
              <a:rect l="l" t="t" r="r" b="b"/>
              <a:pathLst>
                <a:path w="12027" h="10327" extrusionOk="0">
                  <a:moveTo>
                    <a:pt x="7065" y="0"/>
                  </a:moveTo>
                  <a:cubicBezTo>
                    <a:pt x="6306" y="0"/>
                    <a:pt x="5547" y="293"/>
                    <a:pt x="4973" y="879"/>
                  </a:cubicBezTo>
                  <a:cubicBezTo>
                    <a:pt x="4113" y="1716"/>
                    <a:pt x="3897" y="2935"/>
                    <a:pt x="4280" y="3987"/>
                  </a:cubicBezTo>
                  <a:cubicBezTo>
                    <a:pt x="3954" y="3869"/>
                    <a:pt x="3613" y="3810"/>
                    <a:pt x="3271" y="3810"/>
                  </a:cubicBezTo>
                  <a:cubicBezTo>
                    <a:pt x="2508" y="3810"/>
                    <a:pt x="1742" y="4103"/>
                    <a:pt x="1148" y="4680"/>
                  </a:cubicBezTo>
                  <a:cubicBezTo>
                    <a:pt x="0" y="5852"/>
                    <a:pt x="0" y="7717"/>
                    <a:pt x="1148" y="8888"/>
                  </a:cubicBezTo>
                  <a:cubicBezTo>
                    <a:pt x="2254" y="9986"/>
                    <a:pt x="3749" y="10326"/>
                    <a:pt x="5179" y="10326"/>
                  </a:cubicBezTo>
                  <a:cubicBezTo>
                    <a:pt x="7519" y="10326"/>
                    <a:pt x="9683" y="9414"/>
                    <a:pt x="9683" y="9414"/>
                  </a:cubicBezTo>
                  <a:cubicBezTo>
                    <a:pt x="9683" y="9414"/>
                    <a:pt x="12026" y="3748"/>
                    <a:pt x="9157" y="879"/>
                  </a:cubicBezTo>
                  <a:cubicBezTo>
                    <a:pt x="8583" y="293"/>
                    <a:pt x="7824" y="0"/>
                    <a:pt x="7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1"/>
            <p:cNvSpPr/>
            <p:nvPr/>
          </p:nvSpPr>
          <p:spPr>
            <a:xfrm>
              <a:off x="7777633" y="3931802"/>
              <a:ext cx="171847" cy="147149"/>
            </a:xfrm>
            <a:custGeom>
              <a:avLst/>
              <a:gdLst/>
              <a:ahLst/>
              <a:cxnLst/>
              <a:rect l="l" t="t" r="r" b="b"/>
              <a:pathLst>
                <a:path w="12051" h="10319" extrusionOk="0">
                  <a:moveTo>
                    <a:pt x="7077" y="0"/>
                  </a:moveTo>
                  <a:cubicBezTo>
                    <a:pt x="6318" y="0"/>
                    <a:pt x="5559" y="287"/>
                    <a:pt x="4973" y="861"/>
                  </a:cubicBezTo>
                  <a:cubicBezTo>
                    <a:pt x="4137" y="1722"/>
                    <a:pt x="3898" y="2941"/>
                    <a:pt x="4280" y="3993"/>
                  </a:cubicBezTo>
                  <a:cubicBezTo>
                    <a:pt x="3948" y="3872"/>
                    <a:pt x="3598" y="3811"/>
                    <a:pt x="3250" y="3811"/>
                  </a:cubicBezTo>
                  <a:cubicBezTo>
                    <a:pt x="2496" y="3811"/>
                    <a:pt x="1744" y="4098"/>
                    <a:pt x="1172" y="4686"/>
                  </a:cubicBezTo>
                  <a:cubicBezTo>
                    <a:pt x="0" y="5834"/>
                    <a:pt x="0" y="7723"/>
                    <a:pt x="1172" y="8870"/>
                  </a:cubicBezTo>
                  <a:cubicBezTo>
                    <a:pt x="2277" y="9975"/>
                    <a:pt x="3770" y="10319"/>
                    <a:pt x="5198" y="10319"/>
                  </a:cubicBezTo>
                  <a:cubicBezTo>
                    <a:pt x="7540" y="10319"/>
                    <a:pt x="9707" y="9396"/>
                    <a:pt x="9707" y="9396"/>
                  </a:cubicBezTo>
                  <a:cubicBezTo>
                    <a:pt x="9707" y="9396"/>
                    <a:pt x="12050" y="3730"/>
                    <a:pt x="9181" y="861"/>
                  </a:cubicBezTo>
                  <a:cubicBezTo>
                    <a:pt x="8595" y="287"/>
                    <a:pt x="7836" y="0"/>
                    <a:pt x="7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61"/>
            <p:cNvSpPr/>
            <p:nvPr/>
          </p:nvSpPr>
          <p:spPr>
            <a:xfrm>
              <a:off x="7920818" y="3146390"/>
              <a:ext cx="171505" cy="147249"/>
            </a:xfrm>
            <a:custGeom>
              <a:avLst/>
              <a:gdLst/>
              <a:ahLst/>
              <a:cxnLst/>
              <a:rect l="l" t="t" r="r" b="b"/>
              <a:pathLst>
                <a:path w="12027" h="10326" extrusionOk="0">
                  <a:moveTo>
                    <a:pt x="7069" y="0"/>
                  </a:moveTo>
                  <a:cubicBezTo>
                    <a:pt x="6307" y="0"/>
                    <a:pt x="5548" y="293"/>
                    <a:pt x="4974" y="879"/>
                  </a:cubicBezTo>
                  <a:cubicBezTo>
                    <a:pt x="4137" y="1716"/>
                    <a:pt x="3898" y="2935"/>
                    <a:pt x="4280" y="3987"/>
                  </a:cubicBezTo>
                  <a:cubicBezTo>
                    <a:pt x="3955" y="3868"/>
                    <a:pt x="3613" y="3810"/>
                    <a:pt x="3272" y="3810"/>
                  </a:cubicBezTo>
                  <a:cubicBezTo>
                    <a:pt x="2510" y="3810"/>
                    <a:pt x="1750" y="4102"/>
                    <a:pt x="1172" y="4680"/>
                  </a:cubicBezTo>
                  <a:cubicBezTo>
                    <a:pt x="1" y="5828"/>
                    <a:pt x="1" y="7717"/>
                    <a:pt x="1172" y="8888"/>
                  </a:cubicBezTo>
                  <a:cubicBezTo>
                    <a:pt x="2270" y="9985"/>
                    <a:pt x="3763" y="10326"/>
                    <a:pt x="5193" y="10326"/>
                  </a:cubicBezTo>
                  <a:cubicBezTo>
                    <a:pt x="7534" y="10326"/>
                    <a:pt x="9708" y="9414"/>
                    <a:pt x="9708" y="9414"/>
                  </a:cubicBezTo>
                  <a:cubicBezTo>
                    <a:pt x="9708" y="9414"/>
                    <a:pt x="12027" y="3724"/>
                    <a:pt x="9182" y="879"/>
                  </a:cubicBezTo>
                  <a:cubicBezTo>
                    <a:pt x="8596" y="293"/>
                    <a:pt x="7831" y="0"/>
                    <a:pt x="7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61"/>
            <p:cNvSpPr/>
            <p:nvPr/>
          </p:nvSpPr>
          <p:spPr>
            <a:xfrm>
              <a:off x="7731602" y="3335862"/>
              <a:ext cx="171505" cy="147149"/>
            </a:xfrm>
            <a:custGeom>
              <a:avLst/>
              <a:gdLst/>
              <a:ahLst/>
              <a:cxnLst/>
              <a:rect l="l" t="t" r="r" b="b"/>
              <a:pathLst>
                <a:path w="12027" h="10319" extrusionOk="0">
                  <a:moveTo>
                    <a:pt x="7063" y="0"/>
                  </a:moveTo>
                  <a:cubicBezTo>
                    <a:pt x="6301" y="0"/>
                    <a:pt x="5536" y="287"/>
                    <a:pt x="4950" y="861"/>
                  </a:cubicBezTo>
                  <a:cubicBezTo>
                    <a:pt x="4113" y="1698"/>
                    <a:pt x="3898" y="2941"/>
                    <a:pt x="4280" y="3993"/>
                  </a:cubicBezTo>
                  <a:cubicBezTo>
                    <a:pt x="3946" y="3871"/>
                    <a:pt x="3592" y="3810"/>
                    <a:pt x="3238" y="3810"/>
                  </a:cubicBezTo>
                  <a:cubicBezTo>
                    <a:pt x="2479" y="3810"/>
                    <a:pt x="1719" y="4091"/>
                    <a:pt x="1148" y="4662"/>
                  </a:cubicBezTo>
                  <a:cubicBezTo>
                    <a:pt x="1" y="5834"/>
                    <a:pt x="1" y="7722"/>
                    <a:pt x="1148" y="8870"/>
                  </a:cubicBezTo>
                  <a:cubicBezTo>
                    <a:pt x="2254" y="9975"/>
                    <a:pt x="3747" y="10318"/>
                    <a:pt x="5175" y="10318"/>
                  </a:cubicBezTo>
                  <a:cubicBezTo>
                    <a:pt x="7516" y="10318"/>
                    <a:pt x="9684" y="9396"/>
                    <a:pt x="9684" y="9396"/>
                  </a:cubicBezTo>
                  <a:cubicBezTo>
                    <a:pt x="9684" y="9396"/>
                    <a:pt x="12027" y="3730"/>
                    <a:pt x="9158" y="861"/>
                  </a:cubicBezTo>
                  <a:cubicBezTo>
                    <a:pt x="8584" y="287"/>
                    <a:pt x="7825" y="0"/>
                    <a:pt x="7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1"/>
            <p:cNvSpPr/>
            <p:nvPr/>
          </p:nvSpPr>
          <p:spPr>
            <a:xfrm>
              <a:off x="7317720" y="3776339"/>
              <a:ext cx="171505" cy="147149"/>
            </a:xfrm>
            <a:custGeom>
              <a:avLst/>
              <a:gdLst/>
              <a:ahLst/>
              <a:cxnLst/>
              <a:rect l="l" t="t" r="r" b="b"/>
              <a:pathLst>
                <a:path w="12027" h="10319" extrusionOk="0">
                  <a:moveTo>
                    <a:pt x="7065" y="0"/>
                  </a:moveTo>
                  <a:cubicBezTo>
                    <a:pt x="6306" y="0"/>
                    <a:pt x="5547" y="287"/>
                    <a:pt x="4973" y="861"/>
                  </a:cubicBezTo>
                  <a:cubicBezTo>
                    <a:pt x="4113" y="1722"/>
                    <a:pt x="3897" y="2941"/>
                    <a:pt x="4280" y="3993"/>
                  </a:cubicBezTo>
                  <a:cubicBezTo>
                    <a:pt x="3948" y="3872"/>
                    <a:pt x="3598" y="3811"/>
                    <a:pt x="3249" y="3811"/>
                  </a:cubicBezTo>
                  <a:cubicBezTo>
                    <a:pt x="2493" y="3811"/>
                    <a:pt x="1737" y="4098"/>
                    <a:pt x="1148" y="4686"/>
                  </a:cubicBezTo>
                  <a:cubicBezTo>
                    <a:pt x="0" y="5834"/>
                    <a:pt x="0" y="7723"/>
                    <a:pt x="1148" y="8870"/>
                  </a:cubicBezTo>
                  <a:cubicBezTo>
                    <a:pt x="2253" y="9975"/>
                    <a:pt x="3746" y="10318"/>
                    <a:pt x="5174" y="10318"/>
                  </a:cubicBezTo>
                  <a:cubicBezTo>
                    <a:pt x="7516" y="10318"/>
                    <a:pt x="9683" y="9396"/>
                    <a:pt x="9683" y="9396"/>
                  </a:cubicBezTo>
                  <a:cubicBezTo>
                    <a:pt x="9683" y="9396"/>
                    <a:pt x="12026" y="3730"/>
                    <a:pt x="9157" y="861"/>
                  </a:cubicBezTo>
                  <a:cubicBezTo>
                    <a:pt x="8583" y="287"/>
                    <a:pt x="7824" y="0"/>
                    <a:pt x="7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61"/>
            <p:cNvSpPr/>
            <p:nvPr/>
          </p:nvSpPr>
          <p:spPr>
            <a:xfrm>
              <a:off x="6264590" y="2977879"/>
              <a:ext cx="357" cy="7515"/>
            </a:xfrm>
            <a:custGeom>
              <a:avLst/>
              <a:gdLst/>
              <a:ahLst/>
              <a:cxnLst/>
              <a:rect l="l" t="t" r="r" b="b"/>
              <a:pathLst>
                <a:path w="25" h="527" extrusionOk="0">
                  <a:moveTo>
                    <a:pt x="0" y="1"/>
                  </a:moveTo>
                  <a:cubicBezTo>
                    <a:pt x="0" y="120"/>
                    <a:pt x="0" y="264"/>
                    <a:pt x="0" y="383"/>
                  </a:cubicBezTo>
                  <a:cubicBezTo>
                    <a:pt x="0" y="431"/>
                    <a:pt x="0" y="479"/>
                    <a:pt x="24" y="527"/>
                  </a:cubicBezTo>
                  <a:cubicBezTo>
                    <a:pt x="0" y="479"/>
                    <a:pt x="0" y="431"/>
                    <a:pt x="0" y="383"/>
                  </a:cubicBezTo>
                  <a:cubicBezTo>
                    <a:pt x="0" y="264"/>
                    <a:pt x="0" y="12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61"/>
            <p:cNvSpPr/>
            <p:nvPr/>
          </p:nvSpPr>
          <p:spPr>
            <a:xfrm>
              <a:off x="6375390" y="2839129"/>
              <a:ext cx="116946" cy="112854"/>
            </a:xfrm>
            <a:custGeom>
              <a:avLst/>
              <a:gdLst/>
              <a:ahLst/>
              <a:cxnLst/>
              <a:rect l="l" t="t" r="r" b="b"/>
              <a:pathLst>
                <a:path w="8201" h="7914" extrusionOk="0">
                  <a:moveTo>
                    <a:pt x="1507" y="0"/>
                  </a:moveTo>
                  <a:cubicBezTo>
                    <a:pt x="0" y="2056"/>
                    <a:pt x="765" y="5666"/>
                    <a:pt x="1459" y="7818"/>
                  </a:cubicBezTo>
                  <a:cubicBezTo>
                    <a:pt x="1602" y="7770"/>
                    <a:pt x="1770" y="7746"/>
                    <a:pt x="1961" y="7746"/>
                  </a:cubicBezTo>
                  <a:cubicBezTo>
                    <a:pt x="2248" y="7746"/>
                    <a:pt x="2511" y="7818"/>
                    <a:pt x="2726" y="7914"/>
                  </a:cubicBezTo>
                  <a:cubicBezTo>
                    <a:pt x="3539" y="6073"/>
                    <a:pt x="5212" y="3276"/>
                    <a:pt x="8201" y="2271"/>
                  </a:cubicBezTo>
                  <a:cubicBezTo>
                    <a:pt x="8010" y="2104"/>
                    <a:pt x="7794" y="1937"/>
                    <a:pt x="7579" y="1793"/>
                  </a:cubicBezTo>
                  <a:lnTo>
                    <a:pt x="7531" y="1745"/>
                  </a:lnTo>
                  <a:cubicBezTo>
                    <a:pt x="7316" y="1602"/>
                    <a:pt x="7101" y="1459"/>
                    <a:pt x="6862" y="1339"/>
                  </a:cubicBezTo>
                  <a:lnTo>
                    <a:pt x="6814" y="1291"/>
                  </a:lnTo>
                  <a:cubicBezTo>
                    <a:pt x="6599" y="1172"/>
                    <a:pt x="6360" y="1052"/>
                    <a:pt x="6121" y="933"/>
                  </a:cubicBezTo>
                  <a:lnTo>
                    <a:pt x="6097" y="933"/>
                  </a:lnTo>
                  <a:cubicBezTo>
                    <a:pt x="5858" y="813"/>
                    <a:pt x="5595" y="693"/>
                    <a:pt x="5356" y="598"/>
                  </a:cubicBezTo>
                  <a:lnTo>
                    <a:pt x="5332" y="598"/>
                  </a:lnTo>
                  <a:cubicBezTo>
                    <a:pt x="5093" y="502"/>
                    <a:pt x="4830" y="430"/>
                    <a:pt x="4591" y="359"/>
                  </a:cubicBezTo>
                  <a:lnTo>
                    <a:pt x="4495" y="335"/>
                  </a:lnTo>
                  <a:cubicBezTo>
                    <a:pt x="4256" y="263"/>
                    <a:pt x="3993" y="215"/>
                    <a:pt x="3754" y="167"/>
                  </a:cubicBezTo>
                  <a:cubicBezTo>
                    <a:pt x="3706" y="167"/>
                    <a:pt x="3682" y="144"/>
                    <a:pt x="3634" y="144"/>
                  </a:cubicBezTo>
                  <a:cubicBezTo>
                    <a:pt x="3371" y="96"/>
                    <a:pt x="3132" y="72"/>
                    <a:pt x="2869" y="48"/>
                  </a:cubicBezTo>
                  <a:lnTo>
                    <a:pt x="2774" y="24"/>
                  </a:lnTo>
                  <a:cubicBezTo>
                    <a:pt x="2511" y="0"/>
                    <a:pt x="2224" y="0"/>
                    <a:pt x="1961" y="0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61"/>
            <p:cNvSpPr/>
            <p:nvPr/>
          </p:nvSpPr>
          <p:spPr>
            <a:xfrm>
              <a:off x="6428908" y="2957630"/>
              <a:ext cx="113210" cy="108904"/>
            </a:xfrm>
            <a:custGeom>
              <a:avLst/>
              <a:gdLst/>
              <a:ahLst/>
              <a:cxnLst/>
              <a:rect l="l" t="t" r="r" b="b"/>
              <a:pathLst>
                <a:path w="7939" h="7637" extrusionOk="0">
                  <a:moveTo>
                    <a:pt x="4699" y="0"/>
                  </a:moveTo>
                  <a:cubicBezTo>
                    <a:pt x="3036" y="0"/>
                    <a:pt x="1276" y="444"/>
                    <a:pt x="25" y="847"/>
                  </a:cubicBezTo>
                  <a:cubicBezTo>
                    <a:pt x="97" y="1158"/>
                    <a:pt x="120" y="1492"/>
                    <a:pt x="73" y="1803"/>
                  </a:cubicBezTo>
                  <a:cubicBezTo>
                    <a:pt x="49" y="1899"/>
                    <a:pt x="25" y="1994"/>
                    <a:pt x="1" y="2090"/>
                  </a:cubicBezTo>
                  <a:cubicBezTo>
                    <a:pt x="1842" y="2903"/>
                    <a:pt x="4663" y="4600"/>
                    <a:pt x="5667" y="7637"/>
                  </a:cubicBezTo>
                  <a:lnTo>
                    <a:pt x="5739" y="7541"/>
                  </a:lnTo>
                  <a:cubicBezTo>
                    <a:pt x="5882" y="7374"/>
                    <a:pt x="6026" y="7206"/>
                    <a:pt x="6145" y="7015"/>
                  </a:cubicBezTo>
                  <a:lnTo>
                    <a:pt x="6193" y="6943"/>
                  </a:lnTo>
                  <a:cubicBezTo>
                    <a:pt x="6337" y="6752"/>
                    <a:pt x="6480" y="6537"/>
                    <a:pt x="6600" y="6322"/>
                  </a:cubicBezTo>
                  <a:lnTo>
                    <a:pt x="6647" y="6250"/>
                  </a:lnTo>
                  <a:cubicBezTo>
                    <a:pt x="6767" y="6011"/>
                    <a:pt x="6886" y="5796"/>
                    <a:pt x="7006" y="5557"/>
                  </a:cubicBezTo>
                  <a:lnTo>
                    <a:pt x="7030" y="5509"/>
                  </a:lnTo>
                  <a:cubicBezTo>
                    <a:pt x="7126" y="5270"/>
                    <a:pt x="7245" y="5031"/>
                    <a:pt x="7317" y="4792"/>
                  </a:cubicBezTo>
                  <a:lnTo>
                    <a:pt x="7317" y="4768"/>
                  </a:lnTo>
                  <a:cubicBezTo>
                    <a:pt x="7412" y="4529"/>
                    <a:pt x="7484" y="4290"/>
                    <a:pt x="7556" y="4027"/>
                  </a:cubicBezTo>
                  <a:lnTo>
                    <a:pt x="7604" y="3931"/>
                  </a:lnTo>
                  <a:cubicBezTo>
                    <a:pt x="7652" y="3692"/>
                    <a:pt x="7723" y="3453"/>
                    <a:pt x="7747" y="3214"/>
                  </a:cubicBezTo>
                  <a:cubicBezTo>
                    <a:pt x="7771" y="3166"/>
                    <a:pt x="7771" y="3118"/>
                    <a:pt x="7771" y="3070"/>
                  </a:cubicBezTo>
                  <a:cubicBezTo>
                    <a:pt x="7819" y="2831"/>
                    <a:pt x="7867" y="2568"/>
                    <a:pt x="7891" y="2329"/>
                  </a:cubicBezTo>
                  <a:cubicBezTo>
                    <a:pt x="7891" y="2281"/>
                    <a:pt x="7891" y="2257"/>
                    <a:pt x="7891" y="2210"/>
                  </a:cubicBezTo>
                  <a:cubicBezTo>
                    <a:pt x="7891" y="2090"/>
                    <a:pt x="7915" y="1947"/>
                    <a:pt x="7915" y="1803"/>
                  </a:cubicBezTo>
                  <a:cubicBezTo>
                    <a:pt x="7915" y="1684"/>
                    <a:pt x="7938" y="1540"/>
                    <a:pt x="7938" y="1421"/>
                  </a:cubicBezTo>
                  <a:cubicBezTo>
                    <a:pt x="7938" y="1229"/>
                    <a:pt x="7915" y="1038"/>
                    <a:pt x="7915" y="871"/>
                  </a:cubicBezTo>
                  <a:cubicBezTo>
                    <a:pt x="7044" y="230"/>
                    <a:pt x="5897" y="0"/>
                    <a:pt x="4699" y="0"/>
                  </a:cubicBezTo>
                  <a:close/>
                </a:path>
              </a:pathLst>
            </a:custGeom>
            <a:solidFill>
              <a:srgbClr val="637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61"/>
            <p:cNvSpPr/>
            <p:nvPr/>
          </p:nvSpPr>
          <p:spPr>
            <a:xfrm>
              <a:off x="6289816" y="2890266"/>
              <a:ext cx="5804" cy="7515"/>
            </a:xfrm>
            <a:custGeom>
              <a:avLst/>
              <a:gdLst/>
              <a:ahLst/>
              <a:cxnLst/>
              <a:rect l="l" t="t" r="r" b="b"/>
              <a:pathLst>
                <a:path w="407" h="527" extrusionOk="0">
                  <a:moveTo>
                    <a:pt x="0" y="526"/>
                  </a:moveTo>
                  <a:cubicBezTo>
                    <a:pt x="144" y="359"/>
                    <a:pt x="263" y="168"/>
                    <a:pt x="407" y="0"/>
                  </a:cubicBezTo>
                  <a:cubicBezTo>
                    <a:pt x="263" y="168"/>
                    <a:pt x="144" y="359"/>
                    <a:pt x="0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61"/>
            <p:cNvSpPr/>
            <p:nvPr/>
          </p:nvSpPr>
          <p:spPr>
            <a:xfrm>
              <a:off x="6396866" y="2839129"/>
              <a:ext cx="6488" cy="14"/>
            </a:xfrm>
            <a:custGeom>
              <a:avLst/>
              <a:gdLst/>
              <a:ahLst/>
              <a:cxnLst/>
              <a:rect l="l" t="t" r="r" b="b"/>
              <a:pathLst>
                <a:path w="45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44" y="0"/>
                    <a:pt x="287" y="0"/>
                    <a:pt x="455" y="0"/>
                  </a:cubicBezTo>
                  <a:cubicBezTo>
                    <a:pt x="287" y="0"/>
                    <a:pt x="144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61"/>
            <p:cNvSpPr/>
            <p:nvPr/>
          </p:nvSpPr>
          <p:spPr>
            <a:xfrm>
              <a:off x="6295606" y="2888897"/>
              <a:ext cx="1041" cy="1383"/>
            </a:xfrm>
            <a:custGeom>
              <a:avLst/>
              <a:gdLst/>
              <a:ahLst/>
              <a:cxnLst/>
              <a:rect l="l" t="t" r="r" b="b"/>
              <a:pathLst>
                <a:path w="73" h="97" extrusionOk="0">
                  <a:moveTo>
                    <a:pt x="73" y="1"/>
                  </a:moveTo>
                  <a:lnTo>
                    <a:pt x="1" y="96"/>
                  </a:lnTo>
                  <a:lnTo>
                    <a:pt x="73" y="25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61"/>
            <p:cNvSpPr/>
            <p:nvPr/>
          </p:nvSpPr>
          <p:spPr>
            <a:xfrm>
              <a:off x="5785583" y="2231924"/>
              <a:ext cx="11608" cy="699"/>
            </a:xfrm>
            <a:custGeom>
              <a:avLst/>
              <a:gdLst/>
              <a:ahLst/>
              <a:cxnLst/>
              <a:rect l="l" t="t" r="r" b="b"/>
              <a:pathLst>
                <a:path w="814" h="49" extrusionOk="0">
                  <a:moveTo>
                    <a:pt x="0" y="1"/>
                  </a:moveTo>
                  <a:cubicBezTo>
                    <a:pt x="120" y="1"/>
                    <a:pt x="239" y="25"/>
                    <a:pt x="335" y="25"/>
                  </a:cubicBezTo>
                  <a:cubicBezTo>
                    <a:pt x="502" y="25"/>
                    <a:pt x="670" y="25"/>
                    <a:pt x="813" y="49"/>
                  </a:cubicBezTo>
                  <a:cubicBezTo>
                    <a:pt x="670" y="25"/>
                    <a:pt x="502" y="25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61"/>
            <p:cNvSpPr/>
            <p:nvPr/>
          </p:nvSpPr>
          <p:spPr>
            <a:xfrm>
              <a:off x="5811151" y="2350539"/>
              <a:ext cx="113196" cy="108804"/>
            </a:xfrm>
            <a:custGeom>
              <a:avLst/>
              <a:gdLst/>
              <a:ahLst/>
              <a:cxnLst/>
              <a:rect l="l" t="t" r="r" b="b"/>
              <a:pathLst>
                <a:path w="7938" h="7630" extrusionOk="0">
                  <a:moveTo>
                    <a:pt x="4723" y="0"/>
                  </a:moveTo>
                  <a:cubicBezTo>
                    <a:pt x="3053" y="0"/>
                    <a:pt x="1281" y="449"/>
                    <a:pt x="24" y="840"/>
                  </a:cubicBezTo>
                  <a:cubicBezTo>
                    <a:pt x="144" y="1246"/>
                    <a:pt x="120" y="1676"/>
                    <a:pt x="0" y="2083"/>
                  </a:cubicBezTo>
                  <a:cubicBezTo>
                    <a:pt x="1841" y="2896"/>
                    <a:pt x="4686" y="4593"/>
                    <a:pt x="5691" y="7630"/>
                  </a:cubicBezTo>
                  <a:cubicBezTo>
                    <a:pt x="5858" y="7438"/>
                    <a:pt x="6001" y="7223"/>
                    <a:pt x="6145" y="7008"/>
                  </a:cubicBezTo>
                  <a:lnTo>
                    <a:pt x="6193" y="6960"/>
                  </a:lnTo>
                  <a:cubicBezTo>
                    <a:pt x="6336" y="6745"/>
                    <a:pt x="6479" y="6530"/>
                    <a:pt x="6599" y="6315"/>
                  </a:cubicBezTo>
                  <a:lnTo>
                    <a:pt x="6647" y="6243"/>
                  </a:lnTo>
                  <a:cubicBezTo>
                    <a:pt x="6766" y="6028"/>
                    <a:pt x="6886" y="5789"/>
                    <a:pt x="7005" y="5573"/>
                  </a:cubicBezTo>
                  <a:lnTo>
                    <a:pt x="7029" y="5502"/>
                  </a:lnTo>
                  <a:cubicBezTo>
                    <a:pt x="7149" y="5263"/>
                    <a:pt x="7245" y="5024"/>
                    <a:pt x="7340" y="4785"/>
                  </a:cubicBezTo>
                  <a:cubicBezTo>
                    <a:pt x="7436" y="4545"/>
                    <a:pt x="7508" y="4282"/>
                    <a:pt x="7579" y="4043"/>
                  </a:cubicBezTo>
                  <a:lnTo>
                    <a:pt x="7603" y="3948"/>
                  </a:lnTo>
                  <a:cubicBezTo>
                    <a:pt x="7675" y="3709"/>
                    <a:pt x="7723" y="3446"/>
                    <a:pt x="7771" y="3207"/>
                  </a:cubicBezTo>
                  <a:cubicBezTo>
                    <a:pt x="7771" y="3159"/>
                    <a:pt x="7794" y="3111"/>
                    <a:pt x="7794" y="3087"/>
                  </a:cubicBezTo>
                  <a:cubicBezTo>
                    <a:pt x="7842" y="2824"/>
                    <a:pt x="7866" y="2585"/>
                    <a:pt x="7890" y="2322"/>
                  </a:cubicBezTo>
                  <a:cubicBezTo>
                    <a:pt x="7890" y="2298"/>
                    <a:pt x="7890" y="2250"/>
                    <a:pt x="7890" y="2226"/>
                  </a:cubicBezTo>
                  <a:cubicBezTo>
                    <a:pt x="7914" y="1939"/>
                    <a:pt x="7938" y="1676"/>
                    <a:pt x="7938" y="1413"/>
                  </a:cubicBezTo>
                  <a:cubicBezTo>
                    <a:pt x="7938" y="1222"/>
                    <a:pt x="7938" y="1055"/>
                    <a:pt x="7914" y="864"/>
                  </a:cubicBezTo>
                  <a:cubicBezTo>
                    <a:pt x="7049" y="227"/>
                    <a:pt x="5912" y="0"/>
                    <a:pt x="4723" y="0"/>
                  </a:cubicBezTo>
                  <a:close/>
                </a:path>
              </a:pathLst>
            </a:custGeom>
            <a:solidFill>
              <a:srgbClr val="637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61"/>
            <p:cNvSpPr/>
            <p:nvPr/>
          </p:nvSpPr>
          <p:spPr>
            <a:xfrm>
              <a:off x="5696942" y="2396941"/>
              <a:ext cx="117973" cy="112526"/>
            </a:xfrm>
            <a:custGeom>
              <a:avLst/>
              <a:gdLst/>
              <a:ahLst/>
              <a:cxnLst/>
              <a:rect l="l" t="t" r="r" b="b"/>
              <a:pathLst>
                <a:path w="8273" h="7891" extrusionOk="0">
                  <a:moveTo>
                    <a:pt x="5523" y="0"/>
                  </a:moveTo>
                  <a:cubicBezTo>
                    <a:pt x="4710" y="1841"/>
                    <a:pt x="3013" y="4639"/>
                    <a:pt x="0" y="5619"/>
                  </a:cubicBezTo>
                  <a:cubicBezTo>
                    <a:pt x="191" y="5786"/>
                    <a:pt x="407" y="5954"/>
                    <a:pt x="622" y="6097"/>
                  </a:cubicBezTo>
                  <a:lnTo>
                    <a:pt x="670" y="6145"/>
                  </a:lnTo>
                  <a:cubicBezTo>
                    <a:pt x="885" y="6288"/>
                    <a:pt x="1100" y="6432"/>
                    <a:pt x="1315" y="6551"/>
                  </a:cubicBezTo>
                  <a:lnTo>
                    <a:pt x="1387" y="6599"/>
                  </a:lnTo>
                  <a:cubicBezTo>
                    <a:pt x="1602" y="6719"/>
                    <a:pt x="1841" y="6838"/>
                    <a:pt x="2056" y="6958"/>
                  </a:cubicBezTo>
                  <a:lnTo>
                    <a:pt x="2128" y="6982"/>
                  </a:lnTo>
                  <a:cubicBezTo>
                    <a:pt x="2343" y="7077"/>
                    <a:pt x="2606" y="7197"/>
                    <a:pt x="2845" y="7292"/>
                  </a:cubicBezTo>
                  <a:cubicBezTo>
                    <a:pt x="3084" y="7364"/>
                    <a:pt x="3347" y="7460"/>
                    <a:pt x="3586" y="7531"/>
                  </a:cubicBezTo>
                  <a:lnTo>
                    <a:pt x="3682" y="7555"/>
                  </a:lnTo>
                  <a:cubicBezTo>
                    <a:pt x="3921" y="7603"/>
                    <a:pt x="4184" y="7675"/>
                    <a:pt x="4423" y="7723"/>
                  </a:cubicBezTo>
                  <a:cubicBezTo>
                    <a:pt x="4471" y="7723"/>
                    <a:pt x="4519" y="7723"/>
                    <a:pt x="4543" y="7747"/>
                  </a:cubicBezTo>
                  <a:cubicBezTo>
                    <a:pt x="4806" y="7771"/>
                    <a:pt x="5045" y="7818"/>
                    <a:pt x="5308" y="7842"/>
                  </a:cubicBezTo>
                  <a:lnTo>
                    <a:pt x="5403" y="7842"/>
                  </a:lnTo>
                  <a:cubicBezTo>
                    <a:pt x="5666" y="7866"/>
                    <a:pt x="5953" y="7890"/>
                    <a:pt x="6216" y="7890"/>
                  </a:cubicBezTo>
                  <a:cubicBezTo>
                    <a:pt x="6336" y="7890"/>
                    <a:pt x="6455" y="7866"/>
                    <a:pt x="6551" y="7866"/>
                  </a:cubicBezTo>
                  <a:lnTo>
                    <a:pt x="6766" y="7866"/>
                  </a:lnTo>
                  <a:cubicBezTo>
                    <a:pt x="8272" y="5810"/>
                    <a:pt x="7483" y="2176"/>
                    <a:pt x="6790" y="24"/>
                  </a:cubicBezTo>
                  <a:lnTo>
                    <a:pt x="6790" y="24"/>
                  </a:lnTo>
                  <a:cubicBezTo>
                    <a:pt x="6718" y="48"/>
                    <a:pt x="6647" y="72"/>
                    <a:pt x="6551" y="96"/>
                  </a:cubicBezTo>
                  <a:cubicBezTo>
                    <a:pt x="6455" y="96"/>
                    <a:pt x="6336" y="120"/>
                    <a:pt x="6216" y="120"/>
                  </a:cubicBezTo>
                  <a:cubicBezTo>
                    <a:pt x="5953" y="120"/>
                    <a:pt x="5738" y="72"/>
                    <a:pt x="5523" y="0"/>
                  </a:cubicBezTo>
                  <a:close/>
                </a:path>
              </a:pathLst>
            </a:custGeom>
            <a:solidFill>
              <a:srgbClr val="FDC6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61"/>
            <p:cNvSpPr/>
            <p:nvPr/>
          </p:nvSpPr>
          <p:spPr>
            <a:xfrm>
              <a:off x="7011230" y="2509110"/>
              <a:ext cx="7501" cy="356"/>
            </a:xfrm>
            <a:custGeom>
              <a:avLst/>
              <a:gdLst/>
              <a:ahLst/>
              <a:cxnLst/>
              <a:rect l="l" t="t" r="r" b="b"/>
              <a:pathLst>
                <a:path w="526" h="25" extrusionOk="0">
                  <a:moveTo>
                    <a:pt x="0" y="24"/>
                  </a:moveTo>
                  <a:cubicBezTo>
                    <a:pt x="120" y="24"/>
                    <a:pt x="215" y="0"/>
                    <a:pt x="335" y="0"/>
                  </a:cubicBezTo>
                  <a:cubicBezTo>
                    <a:pt x="406" y="0"/>
                    <a:pt x="478" y="0"/>
                    <a:pt x="526" y="0"/>
                  </a:cubicBezTo>
                  <a:cubicBezTo>
                    <a:pt x="478" y="0"/>
                    <a:pt x="406" y="0"/>
                    <a:pt x="335" y="0"/>
                  </a:cubicBezTo>
                  <a:cubicBezTo>
                    <a:pt x="215" y="0"/>
                    <a:pt x="120" y="24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61"/>
            <p:cNvSpPr/>
            <p:nvPr/>
          </p:nvSpPr>
          <p:spPr>
            <a:xfrm>
              <a:off x="6983266" y="2231924"/>
              <a:ext cx="116961" cy="112868"/>
            </a:xfrm>
            <a:custGeom>
              <a:avLst/>
              <a:gdLst/>
              <a:ahLst/>
              <a:cxnLst/>
              <a:rect l="l" t="t" r="r" b="b"/>
              <a:pathLst>
                <a:path w="8202" h="7915" extrusionOk="0">
                  <a:moveTo>
                    <a:pt x="1961" y="1"/>
                  </a:moveTo>
                  <a:cubicBezTo>
                    <a:pt x="1818" y="1"/>
                    <a:pt x="1650" y="1"/>
                    <a:pt x="1507" y="25"/>
                  </a:cubicBezTo>
                  <a:cubicBezTo>
                    <a:pt x="1" y="2081"/>
                    <a:pt x="790" y="5667"/>
                    <a:pt x="1459" y="7819"/>
                  </a:cubicBezTo>
                  <a:cubicBezTo>
                    <a:pt x="1602" y="7795"/>
                    <a:pt x="1770" y="7771"/>
                    <a:pt x="1961" y="7771"/>
                  </a:cubicBezTo>
                  <a:cubicBezTo>
                    <a:pt x="2081" y="7771"/>
                    <a:pt x="2176" y="7771"/>
                    <a:pt x="2296" y="7795"/>
                  </a:cubicBezTo>
                  <a:cubicBezTo>
                    <a:pt x="2463" y="7819"/>
                    <a:pt x="2607" y="7867"/>
                    <a:pt x="2726" y="7914"/>
                  </a:cubicBezTo>
                  <a:cubicBezTo>
                    <a:pt x="3539" y="6074"/>
                    <a:pt x="5213" y="3300"/>
                    <a:pt x="8201" y="2272"/>
                  </a:cubicBezTo>
                  <a:cubicBezTo>
                    <a:pt x="8010" y="2105"/>
                    <a:pt x="7795" y="1937"/>
                    <a:pt x="7579" y="1794"/>
                  </a:cubicBezTo>
                  <a:lnTo>
                    <a:pt x="7532" y="1770"/>
                  </a:lnTo>
                  <a:cubicBezTo>
                    <a:pt x="7316" y="1603"/>
                    <a:pt x="7101" y="1459"/>
                    <a:pt x="6862" y="1340"/>
                  </a:cubicBezTo>
                  <a:lnTo>
                    <a:pt x="6814" y="1316"/>
                  </a:lnTo>
                  <a:cubicBezTo>
                    <a:pt x="6599" y="1172"/>
                    <a:pt x="6360" y="1053"/>
                    <a:pt x="6121" y="933"/>
                  </a:cubicBezTo>
                  <a:lnTo>
                    <a:pt x="6097" y="933"/>
                  </a:lnTo>
                  <a:cubicBezTo>
                    <a:pt x="5858" y="814"/>
                    <a:pt x="5595" y="718"/>
                    <a:pt x="5356" y="623"/>
                  </a:cubicBezTo>
                  <a:lnTo>
                    <a:pt x="5332" y="599"/>
                  </a:lnTo>
                  <a:cubicBezTo>
                    <a:pt x="5093" y="527"/>
                    <a:pt x="4854" y="431"/>
                    <a:pt x="4591" y="360"/>
                  </a:cubicBezTo>
                  <a:lnTo>
                    <a:pt x="4495" y="336"/>
                  </a:lnTo>
                  <a:cubicBezTo>
                    <a:pt x="4256" y="264"/>
                    <a:pt x="4017" y="216"/>
                    <a:pt x="3754" y="168"/>
                  </a:cubicBezTo>
                  <a:cubicBezTo>
                    <a:pt x="3706" y="168"/>
                    <a:pt x="3682" y="168"/>
                    <a:pt x="3635" y="144"/>
                  </a:cubicBezTo>
                  <a:cubicBezTo>
                    <a:pt x="3372" y="97"/>
                    <a:pt x="3133" y="73"/>
                    <a:pt x="2870" y="49"/>
                  </a:cubicBezTo>
                  <a:lnTo>
                    <a:pt x="2774" y="49"/>
                  </a:lnTo>
                  <a:cubicBezTo>
                    <a:pt x="2607" y="25"/>
                    <a:pt x="2463" y="25"/>
                    <a:pt x="2296" y="25"/>
                  </a:cubicBezTo>
                  <a:cubicBezTo>
                    <a:pt x="2176" y="25"/>
                    <a:pt x="2081" y="1"/>
                    <a:pt x="1961" y="1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61"/>
            <p:cNvSpPr/>
            <p:nvPr/>
          </p:nvSpPr>
          <p:spPr>
            <a:xfrm>
              <a:off x="6872465" y="2282048"/>
              <a:ext cx="113196" cy="108561"/>
            </a:xfrm>
            <a:custGeom>
              <a:avLst/>
              <a:gdLst/>
              <a:ahLst/>
              <a:cxnLst/>
              <a:rect l="l" t="t" r="r" b="b"/>
              <a:pathLst>
                <a:path w="7938" h="7613" extrusionOk="0">
                  <a:moveTo>
                    <a:pt x="2248" y="0"/>
                  </a:moveTo>
                  <a:cubicBezTo>
                    <a:pt x="2080" y="192"/>
                    <a:pt x="1937" y="407"/>
                    <a:pt x="1770" y="598"/>
                  </a:cubicBezTo>
                  <a:lnTo>
                    <a:pt x="1746" y="670"/>
                  </a:lnTo>
                  <a:cubicBezTo>
                    <a:pt x="1602" y="885"/>
                    <a:pt x="1459" y="1100"/>
                    <a:pt x="1339" y="1315"/>
                  </a:cubicBezTo>
                  <a:lnTo>
                    <a:pt x="1291" y="1387"/>
                  </a:lnTo>
                  <a:cubicBezTo>
                    <a:pt x="1148" y="1602"/>
                    <a:pt x="1028" y="1841"/>
                    <a:pt x="933" y="2056"/>
                  </a:cubicBezTo>
                  <a:lnTo>
                    <a:pt x="909" y="2104"/>
                  </a:lnTo>
                  <a:cubicBezTo>
                    <a:pt x="789" y="2343"/>
                    <a:pt x="694" y="2582"/>
                    <a:pt x="598" y="2845"/>
                  </a:cubicBezTo>
                  <a:cubicBezTo>
                    <a:pt x="502" y="3085"/>
                    <a:pt x="431" y="3348"/>
                    <a:pt x="359" y="3587"/>
                  </a:cubicBezTo>
                  <a:lnTo>
                    <a:pt x="335" y="3682"/>
                  </a:lnTo>
                  <a:cubicBezTo>
                    <a:pt x="263" y="3921"/>
                    <a:pt x="216" y="4160"/>
                    <a:pt x="168" y="4423"/>
                  </a:cubicBezTo>
                  <a:cubicBezTo>
                    <a:pt x="168" y="4471"/>
                    <a:pt x="144" y="4495"/>
                    <a:pt x="144" y="4543"/>
                  </a:cubicBezTo>
                  <a:cubicBezTo>
                    <a:pt x="96" y="4782"/>
                    <a:pt x="72" y="5045"/>
                    <a:pt x="48" y="5308"/>
                  </a:cubicBezTo>
                  <a:cubicBezTo>
                    <a:pt x="48" y="5332"/>
                    <a:pt x="48" y="5380"/>
                    <a:pt x="24" y="5404"/>
                  </a:cubicBezTo>
                  <a:cubicBezTo>
                    <a:pt x="24" y="5667"/>
                    <a:pt x="0" y="5930"/>
                    <a:pt x="0" y="6216"/>
                  </a:cubicBezTo>
                  <a:cubicBezTo>
                    <a:pt x="0" y="6384"/>
                    <a:pt x="0" y="6575"/>
                    <a:pt x="24" y="6742"/>
                  </a:cubicBezTo>
                  <a:cubicBezTo>
                    <a:pt x="895" y="7383"/>
                    <a:pt x="2042" y="7613"/>
                    <a:pt x="3240" y="7613"/>
                  </a:cubicBezTo>
                  <a:cubicBezTo>
                    <a:pt x="4903" y="7613"/>
                    <a:pt x="6663" y="7169"/>
                    <a:pt x="7914" y="6766"/>
                  </a:cubicBezTo>
                  <a:cubicBezTo>
                    <a:pt x="7794" y="6360"/>
                    <a:pt x="7794" y="5930"/>
                    <a:pt x="7938" y="5547"/>
                  </a:cubicBezTo>
                  <a:cubicBezTo>
                    <a:pt x="6097" y="4734"/>
                    <a:pt x="3252" y="3037"/>
                    <a:pt x="2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1"/>
            <p:cNvSpPr/>
            <p:nvPr/>
          </p:nvSpPr>
          <p:spPr>
            <a:xfrm>
              <a:off x="6872808" y="2232267"/>
              <a:ext cx="276844" cy="276858"/>
            </a:xfrm>
            <a:custGeom>
              <a:avLst/>
              <a:gdLst/>
              <a:ahLst/>
              <a:cxnLst/>
              <a:rect l="l" t="t" r="r" b="b"/>
              <a:pathLst>
                <a:path w="19414" h="19415" extrusionOk="0">
                  <a:moveTo>
                    <a:pt x="9253" y="1"/>
                  </a:moveTo>
                  <a:lnTo>
                    <a:pt x="9253" y="1"/>
                  </a:lnTo>
                  <a:cubicBezTo>
                    <a:pt x="6432" y="120"/>
                    <a:pt x="3921" y="1459"/>
                    <a:pt x="2224" y="3491"/>
                  </a:cubicBezTo>
                  <a:cubicBezTo>
                    <a:pt x="3228" y="6528"/>
                    <a:pt x="6073" y="8225"/>
                    <a:pt x="7914" y="9038"/>
                  </a:cubicBezTo>
                  <a:cubicBezTo>
                    <a:pt x="7770" y="9421"/>
                    <a:pt x="7770" y="9851"/>
                    <a:pt x="7890" y="10257"/>
                  </a:cubicBezTo>
                  <a:cubicBezTo>
                    <a:pt x="6639" y="10660"/>
                    <a:pt x="4879" y="11104"/>
                    <a:pt x="3216" y="11104"/>
                  </a:cubicBezTo>
                  <a:cubicBezTo>
                    <a:pt x="2018" y="11104"/>
                    <a:pt x="871" y="10874"/>
                    <a:pt x="0" y="10233"/>
                  </a:cubicBezTo>
                  <a:lnTo>
                    <a:pt x="0" y="10233"/>
                  </a:lnTo>
                  <a:cubicBezTo>
                    <a:pt x="144" y="13031"/>
                    <a:pt x="1459" y="15493"/>
                    <a:pt x="3467" y="17167"/>
                  </a:cubicBezTo>
                  <a:cubicBezTo>
                    <a:pt x="6479" y="16187"/>
                    <a:pt x="8177" y="13389"/>
                    <a:pt x="9014" y="11548"/>
                  </a:cubicBezTo>
                  <a:cubicBezTo>
                    <a:pt x="9205" y="11620"/>
                    <a:pt x="9444" y="11668"/>
                    <a:pt x="9707" y="11668"/>
                  </a:cubicBezTo>
                  <a:cubicBezTo>
                    <a:pt x="9827" y="11668"/>
                    <a:pt x="9922" y="11644"/>
                    <a:pt x="10042" y="11644"/>
                  </a:cubicBezTo>
                  <a:cubicBezTo>
                    <a:pt x="10137" y="11620"/>
                    <a:pt x="10209" y="11596"/>
                    <a:pt x="10281" y="11572"/>
                  </a:cubicBezTo>
                  <a:lnTo>
                    <a:pt x="10281" y="11572"/>
                  </a:lnTo>
                  <a:cubicBezTo>
                    <a:pt x="10974" y="13724"/>
                    <a:pt x="11763" y="17358"/>
                    <a:pt x="10233" y="19414"/>
                  </a:cubicBezTo>
                  <a:cubicBezTo>
                    <a:pt x="13030" y="19271"/>
                    <a:pt x="15493" y="17932"/>
                    <a:pt x="17166" y="15924"/>
                  </a:cubicBezTo>
                  <a:cubicBezTo>
                    <a:pt x="16162" y="12887"/>
                    <a:pt x="13341" y="11190"/>
                    <a:pt x="11500" y="10377"/>
                  </a:cubicBezTo>
                  <a:cubicBezTo>
                    <a:pt x="11620" y="9970"/>
                    <a:pt x="11620" y="9540"/>
                    <a:pt x="11524" y="9134"/>
                  </a:cubicBezTo>
                  <a:cubicBezTo>
                    <a:pt x="12781" y="8743"/>
                    <a:pt x="14552" y="8294"/>
                    <a:pt x="16223" y="8294"/>
                  </a:cubicBezTo>
                  <a:cubicBezTo>
                    <a:pt x="17411" y="8294"/>
                    <a:pt x="18549" y="8521"/>
                    <a:pt x="19414" y="9158"/>
                  </a:cubicBezTo>
                  <a:cubicBezTo>
                    <a:pt x="19270" y="6384"/>
                    <a:pt x="17955" y="3922"/>
                    <a:pt x="15947" y="2248"/>
                  </a:cubicBezTo>
                  <a:cubicBezTo>
                    <a:pt x="12959" y="3276"/>
                    <a:pt x="11285" y="6050"/>
                    <a:pt x="10472" y="7890"/>
                  </a:cubicBezTo>
                  <a:cubicBezTo>
                    <a:pt x="10353" y="7843"/>
                    <a:pt x="10209" y="7795"/>
                    <a:pt x="10042" y="7771"/>
                  </a:cubicBezTo>
                  <a:cubicBezTo>
                    <a:pt x="9922" y="7747"/>
                    <a:pt x="9827" y="7747"/>
                    <a:pt x="9707" y="7747"/>
                  </a:cubicBezTo>
                  <a:cubicBezTo>
                    <a:pt x="9516" y="7747"/>
                    <a:pt x="9348" y="7771"/>
                    <a:pt x="9205" y="7795"/>
                  </a:cubicBezTo>
                  <a:cubicBezTo>
                    <a:pt x="8536" y="5643"/>
                    <a:pt x="7747" y="2057"/>
                    <a:pt x="9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61"/>
            <p:cNvSpPr/>
            <p:nvPr/>
          </p:nvSpPr>
          <p:spPr>
            <a:xfrm>
              <a:off x="7004741" y="2231924"/>
              <a:ext cx="6488" cy="356"/>
            </a:xfrm>
            <a:custGeom>
              <a:avLst/>
              <a:gdLst/>
              <a:ahLst/>
              <a:cxnLst/>
              <a:rect l="l" t="t" r="r" b="b"/>
              <a:pathLst>
                <a:path w="455" h="25" extrusionOk="0">
                  <a:moveTo>
                    <a:pt x="1" y="25"/>
                  </a:moveTo>
                  <a:lnTo>
                    <a:pt x="1" y="25"/>
                  </a:lnTo>
                  <a:cubicBezTo>
                    <a:pt x="144" y="1"/>
                    <a:pt x="312" y="1"/>
                    <a:pt x="455" y="1"/>
                  </a:cubicBezTo>
                  <a:cubicBezTo>
                    <a:pt x="312" y="1"/>
                    <a:pt x="144" y="1"/>
                    <a:pt x="1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61"/>
            <p:cNvSpPr/>
            <p:nvPr/>
          </p:nvSpPr>
          <p:spPr>
            <a:xfrm>
              <a:off x="6237311" y="2158286"/>
              <a:ext cx="376065" cy="424663"/>
            </a:xfrm>
            <a:custGeom>
              <a:avLst/>
              <a:gdLst/>
              <a:ahLst/>
              <a:cxnLst/>
              <a:rect l="l" t="t" r="r" b="b"/>
              <a:pathLst>
                <a:path w="26372" h="29780" extrusionOk="0">
                  <a:moveTo>
                    <a:pt x="5978" y="2846"/>
                  </a:moveTo>
                  <a:cubicBezTo>
                    <a:pt x="7675" y="2846"/>
                    <a:pt x="7651" y="5500"/>
                    <a:pt x="5978" y="5500"/>
                  </a:cubicBezTo>
                  <a:cubicBezTo>
                    <a:pt x="4280" y="5500"/>
                    <a:pt x="4280" y="2846"/>
                    <a:pt x="5978" y="2846"/>
                  </a:cubicBezTo>
                  <a:close/>
                  <a:moveTo>
                    <a:pt x="21160" y="19978"/>
                  </a:moveTo>
                  <a:cubicBezTo>
                    <a:pt x="21418" y="19978"/>
                    <a:pt x="21685" y="20187"/>
                    <a:pt x="21614" y="20514"/>
                  </a:cubicBezTo>
                  <a:cubicBezTo>
                    <a:pt x="20877" y="23398"/>
                    <a:pt x="18204" y="24839"/>
                    <a:pt x="15528" y="24839"/>
                  </a:cubicBezTo>
                  <a:cubicBezTo>
                    <a:pt x="12902" y="24839"/>
                    <a:pt x="10273" y="23452"/>
                    <a:pt x="9468" y="20681"/>
                  </a:cubicBezTo>
                  <a:cubicBezTo>
                    <a:pt x="9382" y="20349"/>
                    <a:pt x="9652" y="20130"/>
                    <a:pt x="9918" y="20130"/>
                  </a:cubicBezTo>
                  <a:cubicBezTo>
                    <a:pt x="10091" y="20130"/>
                    <a:pt x="10263" y="20224"/>
                    <a:pt x="10329" y="20442"/>
                  </a:cubicBezTo>
                  <a:cubicBezTo>
                    <a:pt x="11003" y="22794"/>
                    <a:pt x="13260" y="23966"/>
                    <a:pt x="15518" y="23966"/>
                  </a:cubicBezTo>
                  <a:cubicBezTo>
                    <a:pt x="17827" y="23966"/>
                    <a:pt x="20136" y="22741"/>
                    <a:pt x="20753" y="20299"/>
                  </a:cubicBezTo>
                  <a:cubicBezTo>
                    <a:pt x="20811" y="20076"/>
                    <a:pt x="20983" y="19978"/>
                    <a:pt x="21160" y="19978"/>
                  </a:cubicBezTo>
                  <a:close/>
                  <a:moveTo>
                    <a:pt x="7197" y="1"/>
                  </a:moveTo>
                  <a:cubicBezTo>
                    <a:pt x="5739" y="1"/>
                    <a:pt x="4208" y="646"/>
                    <a:pt x="3156" y="1674"/>
                  </a:cubicBezTo>
                  <a:cubicBezTo>
                    <a:pt x="2487" y="2344"/>
                    <a:pt x="1937" y="3300"/>
                    <a:pt x="1674" y="4304"/>
                  </a:cubicBezTo>
                  <a:cubicBezTo>
                    <a:pt x="1739" y="4284"/>
                    <a:pt x="1803" y="4274"/>
                    <a:pt x="1865" y="4274"/>
                  </a:cubicBezTo>
                  <a:cubicBezTo>
                    <a:pt x="2756" y="4274"/>
                    <a:pt x="3295" y="6254"/>
                    <a:pt x="3228" y="7125"/>
                  </a:cubicBezTo>
                  <a:lnTo>
                    <a:pt x="3204" y="7197"/>
                  </a:lnTo>
                  <a:cubicBezTo>
                    <a:pt x="3133" y="7843"/>
                    <a:pt x="2630" y="8058"/>
                    <a:pt x="2009" y="8082"/>
                  </a:cubicBezTo>
                  <a:cubicBezTo>
                    <a:pt x="2272" y="8703"/>
                    <a:pt x="2654" y="9277"/>
                    <a:pt x="3156" y="9755"/>
                  </a:cubicBezTo>
                  <a:cubicBezTo>
                    <a:pt x="3467" y="10018"/>
                    <a:pt x="3802" y="10281"/>
                    <a:pt x="4137" y="10496"/>
                  </a:cubicBezTo>
                  <a:cubicBezTo>
                    <a:pt x="3754" y="12720"/>
                    <a:pt x="1435" y="14346"/>
                    <a:pt x="670" y="16497"/>
                  </a:cubicBezTo>
                  <a:cubicBezTo>
                    <a:pt x="1" y="18386"/>
                    <a:pt x="24" y="20538"/>
                    <a:pt x="622" y="22427"/>
                  </a:cubicBezTo>
                  <a:cubicBezTo>
                    <a:pt x="2206" y="27536"/>
                    <a:pt x="6903" y="29779"/>
                    <a:pt x="11823" y="29779"/>
                  </a:cubicBezTo>
                  <a:cubicBezTo>
                    <a:pt x="16112" y="29779"/>
                    <a:pt x="20570" y="28075"/>
                    <a:pt x="23287" y="25080"/>
                  </a:cubicBezTo>
                  <a:cubicBezTo>
                    <a:pt x="26228" y="21853"/>
                    <a:pt x="26371" y="16187"/>
                    <a:pt x="24219" y="12505"/>
                  </a:cubicBezTo>
                  <a:cubicBezTo>
                    <a:pt x="24136" y="12361"/>
                    <a:pt x="23986" y="12290"/>
                    <a:pt x="23837" y="12290"/>
                  </a:cubicBezTo>
                  <a:cubicBezTo>
                    <a:pt x="23688" y="12290"/>
                    <a:pt x="23538" y="12361"/>
                    <a:pt x="23454" y="12505"/>
                  </a:cubicBezTo>
                  <a:cubicBezTo>
                    <a:pt x="21995" y="15123"/>
                    <a:pt x="18469" y="16573"/>
                    <a:pt x="15641" y="16573"/>
                  </a:cubicBezTo>
                  <a:cubicBezTo>
                    <a:pt x="15551" y="16573"/>
                    <a:pt x="15462" y="16572"/>
                    <a:pt x="15373" y="16569"/>
                  </a:cubicBezTo>
                  <a:cubicBezTo>
                    <a:pt x="13078" y="16497"/>
                    <a:pt x="10162" y="14441"/>
                    <a:pt x="10592" y="10377"/>
                  </a:cubicBezTo>
                  <a:cubicBezTo>
                    <a:pt x="10879" y="10186"/>
                    <a:pt x="11142" y="9970"/>
                    <a:pt x="11357" y="9755"/>
                  </a:cubicBezTo>
                  <a:cubicBezTo>
                    <a:pt x="12361" y="8751"/>
                    <a:pt x="13102" y="7125"/>
                    <a:pt x="13030" y="5715"/>
                  </a:cubicBezTo>
                  <a:cubicBezTo>
                    <a:pt x="12959" y="4233"/>
                    <a:pt x="12481" y="2702"/>
                    <a:pt x="11357" y="1674"/>
                  </a:cubicBezTo>
                  <a:cubicBezTo>
                    <a:pt x="10257" y="646"/>
                    <a:pt x="8870" y="1"/>
                    <a:pt x="7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61"/>
            <p:cNvSpPr/>
            <p:nvPr/>
          </p:nvSpPr>
          <p:spPr>
            <a:xfrm>
              <a:off x="6197426" y="2219233"/>
              <a:ext cx="86886" cy="54302"/>
            </a:xfrm>
            <a:custGeom>
              <a:avLst/>
              <a:gdLst/>
              <a:ahLst/>
              <a:cxnLst/>
              <a:rect l="l" t="t" r="r" b="b"/>
              <a:pathLst>
                <a:path w="6093" h="3808" extrusionOk="0">
                  <a:moveTo>
                    <a:pt x="4662" y="0"/>
                  </a:moveTo>
                  <a:cubicBezTo>
                    <a:pt x="4600" y="0"/>
                    <a:pt x="4536" y="10"/>
                    <a:pt x="4471" y="30"/>
                  </a:cubicBezTo>
                  <a:cubicBezTo>
                    <a:pt x="3938" y="186"/>
                    <a:pt x="3693" y="466"/>
                    <a:pt x="2681" y="466"/>
                  </a:cubicBezTo>
                  <a:cubicBezTo>
                    <a:pt x="2605" y="466"/>
                    <a:pt x="2524" y="464"/>
                    <a:pt x="2439" y="461"/>
                  </a:cubicBezTo>
                  <a:cubicBezTo>
                    <a:pt x="1712" y="425"/>
                    <a:pt x="1262" y="101"/>
                    <a:pt x="931" y="101"/>
                  </a:cubicBezTo>
                  <a:cubicBezTo>
                    <a:pt x="816" y="101"/>
                    <a:pt x="715" y="140"/>
                    <a:pt x="622" y="245"/>
                  </a:cubicBezTo>
                  <a:cubicBezTo>
                    <a:pt x="0" y="891"/>
                    <a:pt x="765" y="2086"/>
                    <a:pt x="1291" y="2517"/>
                  </a:cubicBezTo>
                  <a:cubicBezTo>
                    <a:pt x="1793" y="2947"/>
                    <a:pt x="3587" y="3808"/>
                    <a:pt x="4806" y="3808"/>
                  </a:cubicBezTo>
                  <a:cubicBezTo>
                    <a:pt x="5427" y="3784"/>
                    <a:pt x="5930" y="3569"/>
                    <a:pt x="6001" y="2923"/>
                  </a:cubicBezTo>
                  <a:lnTo>
                    <a:pt x="6025" y="2851"/>
                  </a:lnTo>
                  <a:cubicBezTo>
                    <a:pt x="6092" y="1980"/>
                    <a:pt x="5553" y="0"/>
                    <a:pt x="4662" y="0"/>
                  </a:cubicBezTo>
                  <a:close/>
                </a:path>
              </a:pathLst>
            </a:custGeom>
            <a:solidFill>
              <a:srgbClr val="273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61"/>
            <p:cNvSpPr/>
            <p:nvPr/>
          </p:nvSpPr>
          <p:spPr>
            <a:xfrm>
              <a:off x="6371084" y="2443172"/>
              <a:ext cx="175455" cy="69318"/>
            </a:xfrm>
            <a:custGeom>
              <a:avLst/>
              <a:gdLst/>
              <a:ahLst/>
              <a:cxnLst/>
              <a:rect l="l" t="t" r="r" b="b"/>
              <a:pathLst>
                <a:path w="12304" h="4861" extrusionOk="0">
                  <a:moveTo>
                    <a:pt x="11779" y="0"/>
                  </a:moveTo>
                  <a:cubicBezTo>
                    <a:pt x="11602" y="0"/>
                    <a:pt x="11430" y="98"/>
                    <a:pt x="11372" y="321"/>
                  </a:cubicBezTo>
                  <a:cubicBezTo>
                    <a:pt x="10755" y="2763"/>
                    <a:pt x="8446" y="3988"/>
                    <a:pt x="6137" y="3988"/>
                  </a:cubicBezTo>
                  <a:cubicBezTo>
                    <a:pt x="3879" y="3988"/>
                    <a:pt x="1622" y="2816"/>
                    <a:pt x="948" y="464"/>
                  </a:cubicBezTo>
                  <a:cubicBezTo>
                    <a:pt x="882" y="246"/>
                    <a:pt x="710" y="152"/>
                    <a:pt x="537" y="152"/>
                  </a:cubicBezTo>
                  <a:cubicBezTo>
                    <a:pt x="271" y="152"/>
                    <a:pt x="1" y="371"/>
                    <a:pt x="87" y="703"/>
                  </a:cubicBezTo>
                  <a:cubicBezTo>
                    <a:pt x="892" y="3474"/>
                    <a:pt x="3521" y="4861"/>
                    <a:pt x="6147" y="4861"/>
                  </a:cubicBezTo>
                  <a:cubicBezTo>
                    <a:pt x="8823" y="4861"/>
                    <a:pt x="11496" y="3420"/>
                    <a:pt x="12233" y="536"/>
                  </a:cubicBezTo>
                  <a:cubicBezTo>
                    <a:pt x="12304" y="209"/>
                    <a:pt x="12037" y="0"/>
                    <a:pt x="11779" y="0"/>
                  </a:cubicBezTo>
                  <a:close/>
                </a:path>
              </a:pathLst>
            </a:custGeom>
            <a:solidFill>
              <a:srgbClr val="3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61"/>
            <p:cNvSpPr/>
            <p:nvPr/>
          </p:nvSpPr>
          <p:spPr>
            <a:xfrm>
              <a:off x="6298344" y="2198855"/>
              <a:ext cx="48427" cy="37860"/>
            </a:xfrm>
            <a:custGeom>
              <a:avLst/>
              <a:gdLst/>
              <a:ahLst/>
              <a:cxnLst/>
              <a:rect l="l" t="t" r="r" b="b"/>
              <a:pathLst>
                <a:path w="3396" h="2655" extrusionOk="0">
                  <a:moveTo>
                    <a:pt x="1363" y="503"/>
                  </a:moveTo>
                  <a:cubicBezTo>
                    <a:pt x="1841" y="503"/>
                    <a:pt x="1841" y="1268"/>
                    <a:pt x="1363" y="1268"/>
                  </a:cubicBezTo>
                  <a:cubicBezTo>
                    <a:pt x="861" y="1268"/>
                    <a:pt x="861" y="503"/>
                    <a:pt x="1363" y="503"/>
                  </a:cubicBezTo>
                  <a:close/>
                  <a:moveTo>
                    <a:pt x="1698" y="1"/>
                  </a:moveTo>
                  <a:cubicBezTo>
                    <a:pt x="0" y="1"/>
                    <a:pt x="0" y="2655"/>
                    <a:pt x="1698" y="2655"/>
                  </a:cubicBezTo>
                  <a:cubicBezTo>
                    <a:pt x="3371" y="2655"/>
                    <a:pt x="3395" y="1"/>
                    <a:pt x="1698" y="1"/>
                  </a:cubicBezTo>
                  <a:close/>
                </a:path>
              </a:pathLst>
            </a:custGeom>
            <a:solidFill>
              <a:srgbClr val="084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61"/>
            <p:cNvSpPr/>
            <p:nvPr/>
          </p:nvSpPr>
          <p:spPr>
            <a:xfrm>
              <a:off x="6310607" y="2206014"/>
              <a:ext cx="14003" cy="10923"/>
            </a:xfrm>
            <a:custGeom>
              <a:avLst/>
              <a:gdLst/>
              <a:ahLst/>
              <a:cxnLst/>
              <a:rect l="l" t="t" r="r" b="b"/>
              <a:pathLst>
                <a:path w="982" h="766" extrusionOk="0">
                  <a:moveTo>
                    <a:pt x="503" y="1"/>
                  </a:moveTo>
                  <a:cubicBezTo>
                    <a:pt x="1" y="1"/>
                    <a:pt x="1" y="766"/>
                    <a:pt x="503" y="766"/>
                  </a:cubicBezTo>
                  <a:cubicBezTo>
                    <a:pt x="981" y="766"/>
                    <a:pt x="981" y="1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61"/>
            <p:cNvSpPr/>
            <p:nvPr/>
          </p:nvSpPr>
          <p:spPr>
            <a:xfrm>
              <a:off x="6810078" y="2831885"/>
              <a:ext cx="86886" cy="54302"/>
            </a:xfrm>
            <a:custGeom>
              <a:avLst/>
              <a:gdLst/>
              <a:ahLst/>
              <a:cxnLst/>
              <a:rect l="l" t="t" r="r" b="b"/>
              <a:pathLst>
                <a:path w="6093" h="3808" extrusionOk="0">
                  <a:moveTo>
                    <a:pt x="4660" y="0"/>
                  </a:moveTo>
                  <a:cubicBezTo>
                    <a:pt x="4599" y="0"/>
                    <a:pt x="4536" y="10"/>
                    <a:pt x="4471" y="30"/>
                  </a:cubicBezTo>
                  <a:cubicBezTo>
                    <a:pt x="3951" y="181"/>
                    <a:pt x="3706" y="470"/>
                    <a:pt x="2760" y="470"/>
                  </a:cubicBezTo>
                  <a:cubicBezTo>
                    <a:pt x="2661" y="470"/>
                    <a:pt x="2554" y="467"/>
                    <a:pt x="2439" y="460"/>
                  </a:cubicBezTo>
                  <a:cubicBezTo>
                    <a:pt x="1709" y="425"/>
                    <a:pt x="1271" y="111"/>
                    <a:pt x="936" y="111"/>
                  </a:cubicBezTo>
                  <a:cubicBezTo>
                    <a:pt x="822" y="111"/>
                    <a:pt x="719" y="147"/>
                    <a:pt x="622" y="245"/>
                  </a:cubicBezTo>
                  <a:cubicBezTo>
                    <a:pt x="0" y="915"/>
                    <a:pt x="765" y="2086"/>
                    <a:pt x="1291" y="2516"/>
                  </a:cubicBezTo>
                  <a:cubicBezTo>
                    <a:pt x="1817" y="2947"/>
                    <a:pt x="3586" y="3807"/>
                    <a:pt x="4806" y="3807"/>
                  </a:cubicBezTo>
                  <a:cubicBezTo>
                    <a:pt x="5451" y="3807"/>
                    <a:pt x="5929" y="3568"/>
                    <a:pt x="6025" y="2947"/>
                  </a:cubicBezTo>
                  <a:lnTo>
                    <a:pt x="6025" y="2851"/>
                  </a:lnTo>
                  <a:cubicBezTo>
                    <a:pt x="6092" y="2001"/>
                    <a:pt x="5552" y="0"/>
                    <a:pt x="4660" y="0"/>
                  </a:cubicBezTo>
                  <a:close/>
                </a:path>
              </a:pathLst>
            </a:custGeom>
            <a:solidFill>
              <a:srgbClr val="273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61"/>
            <p:cNvSpPr/>
            <p:nvPr/>
          </p:nvSpPr>
          <p:spPr>
            <a:xfrm>
              <a:off x="6910996" y="2811850"/>
              <a:ext cx="48413" cy="37518"/>
            </a:xfrm>
            <a:custGeom>
              <a:avLst/>
              <a:gdLst/>
              <a:ahLst/>
              <a:cxnLst/>
              <a:rect l="l" t="t" r="r" b="b"/>
              <a:pathLst>
                <a:path w="3395" h="2631" extrusionOk="0">
                  <a:moveTo>
                    <a:pt x="1363" y="503"/>
                  </a:moveTo>
                  <a:cubicBezTo>
                    <a:pt x="1841" y="503"/>
                    <a:pt x="1841" y="1244"/>
                    <a:pt x="1363" y="1244"/>
                  </a:cubicBezTo>
                  <a:cubicBezTo>
                    <a:pt x="861" y="1244"/>
                    <a:pt x="861" y="503"/>
                    <a:pt x="1363" y="503"/>
                  </a:cubicBezTo>
                  <a:close/>
                  <a:moveTo>
                    <a:pt x="1698" y="0"/>
                  </a:moveTo>
                  <a:cubicBezTo>
                    <a:pt x="0" y="0"/>
                    <a:pt x="0" y="2630"/>
                    <a:pt x="1698" y="2630"/>
                  </a:cubicBezTo>
                  <a:cubicBezTo>
                    <a:pt x="3395" y="2630"/>
                    <a:pt x="3395" y="0"/>
                    <a:pt x="1698" y="0"/>
                  </a:cubicBezTo>
                  <a:close/>
                </a:path>
              </a:pathLst>
            </a:custGeom>
            <a:solidFill>
              <a:srgbClr val="084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61"/>
            <p:cNvSpPr/>
            <p:nvPr/>
          </p:nvSpPr>
          <p:spPr>
            <a:xfrm>
              <a:off x="6923260" y="2819008"/>
              <a:ext cx="13989" cy="10581"/>
            </a:xfrm>
            <a:custGeom>
              <a:avLst/>
              <a:gdLst/>
              <a:ahLst/>
              <a:cxnLst/>
              <a:rect l="l" t="t" r="r" b="b"/>
              <a:pathLst>
                <a:path w="981" h="742" extrusionOk="0">
                  <a:moveTo>
                    <a:pt x="503" y="1"/>
                  </a:moveTo>
                  <a:cubicBezTo>
                    <a:pt x="1" y="1"/>
                    <a:pt x="1" y="742"/>
                    <a:pt x="503" y="742"/>
                  </a:cubicBezTo>
                  <a:cubicBezTo>
                    <a:pt x="981" y="742"/>
                    <a:pt x="981" y="1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61"/>
            <p:cNvSpPr/>
            <p:nvPr/>
          </p:nvSpPr>
          <p:spPr>
            <a:xfrm>
              <a:off x="5927413" y="2081324"/>
              <a:ext cx="171491" cy="147406"/>
            </a:xfrm>
            <a:custGeom>
              <a:avLst/>
              <a:gdLst/>
              <a:ahLst/>
              <a:cxnLst/>
              <a:rect l="l" t="t" r="r" b="b"/>
              <a:pathLst>
                <a:path w="12026" h="10337" extrusionOk="0">
                  <a:moveTo>
                    <a:pt x="7065" y="1"/>
                  </a:moveTo>
                  <a:cubicBezTo>
                    <a:pt x="6306" y="1"/>
                    <a:pt x="5547" y="293"/>
                    <a:pt x="4973" y="879"/>
                  </a:cubicBezTo>
                  <a:cubicBezTo>
                    <a:pt x="4112" y="1716"/>
                    <a:pt x="3897" y="2935"/>
                    <a:pt x="4280" y="3987"/>
                  </a:cubicBezTo>
                  <a:cubicBezTo>
                    <a:pt x="3954" y="3869"/>
                    <a:pt x="3612" y="3810"/>
                    <a:pt x="3271" y="3810"/>
                  </a:cubicBezTo>
                  <a:cubicBezTo>
                    <a:pt x="2509" y="3810"/>
                    <a:pt x="1749" y="4103"/>
                    <a:pt x="1172" y="4681"/>
                  </a:cubicBezTo>
                  <a:cubicBezTo>
                    <a:pt x="0" y="5852"/>
                    <a:pt x="0" y="7717"/>
                    <a:pt x="1172" y="8888"/>
                  </a:cubicBezTo>
                  <a:cubicBezTo>
                    <a:pt x="2268" y="9993"/>
                    <a:pt x="3755" y="10337"/>
                    <a:pt x="5180" y="10337"/>
                  </a:cubicBezTo>
                  <a:cubicBezTo>
                    <a:pt x="7515" y="10337"/>
                    <a:pt x="9683" y="9414"/>
                    <a:pt x="9683" y="9414"/>
                  </a:cubicBezTo>
                  <a:cubicBezTo>
                    <a:pt x="9683" y="9414"/>
                    <a:pt x="12026" y="3748"/>
                    <a:pt x="9157" y="879"/>
                  </a:cubicBezTo>
                  <a:cubicBezTo>
                    <a:pt x="8583" y="293"/>
                    <a:pt x="7824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61"/>
            <p:cNvSpPr/>
            <p:nvPr/>
          </p:nvSpPr>
          <p:spPr>
            <a:xfrm>
              <a:off x="6741544" y="2516953"/>
              <a:ext cx="171847" cy="147149"/>
            </a:xfrm>
            <a:custGeom>
              <a:avLst/>
              <a:gdLst/>
              <a:ahLst/>
              <a:cxnLst/>
              <a:rect l="l" t="t" r="r" b="b"/>
              <a:pathLst>
                <a:path w="12051" h="10319" extrusionOk="0">
                  <a:moveTo>
                    <a:pt x="7077" y="0"/>
                  </a:moveTo>
                  <a:cubicBezTo>
                    <a:pt x="6318" y="0"/>
                    <a:pt x="5559" y="287"/>
                    <a:pt x="4974" y="861"/>
                  </a:cubicBezTo>
                  <a:cubicBezTo>
                    <a:pt x="4137" y="1698"/>
                    <a:pt x="3898" y="2941"/>
                    <a:pt x="4280" y="3993"/>
                  </a:cubicBezTo>
                  <a:cubicBezTo>
                    <a:pt x="3946" y="3871"/>
                    <a:pt x="3594" y="3810"/>
                    <a:pt x="3244" y="3810"/>
                  </a:cubicBezTo>
                  <a:cubicBezTo>
                    <a:pt x="2492" y="3810"/>
                    <a:pt x="1743" y="4091"/>
                    <a:pt x="1172" y="4662"/>
                  </a:cubicBezTo>
                  <a:cubicBezTo>
                    <a:pt x="1" y="5834"/>
                    <a:pt x="1" y="7722"/>
                    <a:pt x="1172" y="8870"/>
                  </a:cubicBezTo>
                  <a:cubicBezTo>
                    <a:pt x="2277" y="9975"/>
                    <a:pt x="3770" y="10318"/>
                    <a:pt x="5198" y="10318"/>
                  </a:cubicBezTo>
                  <a:cubicBezTo>
                    <a:pt x="7540" y="10318"/>
                    <a:pt x="9707" y="9396"/>
                    <a:pt x="9707" y="9396"/>
                  </a:cubicBezTo>
                  <a:cubicBezTo>
                    <a:pt x="9707" y="9396"/>
                    <a:pt x="12050" y="3730"/>
                    <a:pt x="9181" y="861"/>
                  </a:cubicBezTo>
                  <a:cubicBezTo>
                    <a:pt x="8596" y="287"/>
                    <a:pt x="7837" y="0"/>
                    <a:pt x="7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61"/>
            <p:cNvSpPr/>
            <p:nvPr/>
          </p:nvSpPr>
          <p:spPr>
            <a:xfrm>
              <a:off x="6552328" y="2706240"/>
              <a:ext cx="171505" cy="147263"/>
            </a:xfrm>
            <a:custGeom>
              <a:avLst/>
              <a:gdLst/>
              <a:ahLst/>
              <a:cxnLst/>
              <a:rect l="l" t="t" r="r" b="b"/>
              <a:pathLst>
                <a:path w="12027" h="10327" extrusionOk="0">
                  <a:moveTo>
                    <a:pt x="7063" y="1"/>
                  </a:moveTo>
                  <a:cubicBezTo>
                    <a:pt x="6300" y="1"/>
                    <a:pt x="5535" y="294"/>
                    <a:pt x="4950" y="880"/>
                  </a:cubicBezTo>
                  <a:cubicBezTo>
                    <a:pt x="4113" y="1716"/>
                    <a:pt x="3898" y="2936"/>
                    <a:pt x="4280" y="3988"/>
                  </a:cubicBezTo>
                  <a:cubicBezTo>
                    <a:pt x="3955" y="3869"/>
                    <a:pt x="3613" y="3810"/>
                    <a:pt x="3271" y="3810"/>
                  </a:cubicBezTo>
                  <a:cubicBezTo>
                    <a:pt x="2508" y="3810"/>
                    <a:pt x="1743" y="4103"/>
                    <a:pt x="1148" y="4681"/>
                  </a:cubicBezTo>
                  <a:cubicBezTo>
                    <a:pt x="1" y="5829"/>
                    <a:pt x="1" y="7717"/>
                    <a:pt x="1148" y="8889"/>
                  </a:cubicBezTo>
                  <a:cubicBezTo>
                    <a:pt x="2255" y="9986"/>
                    <a:pt x="3750" y="10327"/>
                    <a:pt x="5179" y="10327"/>
                  </a:cubicBezTo>
                  <a:cubicBezTo>
                    <a:pt x="7519" y="10327"/>
                    <a:pt x="9683" y="9415"/>
                    <a:pt x="9683" y="9415"/>
                  </a:cubicBezTo>
                  <a:cubicBezTo>
                    <a:pt x="9683" y="9415"/>
                    <a:pt x="12026" y="3749"/>
                    <a:pt x="9157" y="880"/>
                  </a:cubicBezTo>
                  <a:cubicBezTo>
                    <a:pt x="8584" y="294"/>
                    <a:pt x="7825" y="1"/>
                    <a:pt x="7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61"/>
            <p:cNvSpPr/>
            <p:nvPr/>
          </p:nvSpPr>
          <p:spPr>
            <a:xfrm>
              <a:off x="6695185" y="1920743"/>
              <a:ext cx="171833" cy="147420"/>
            </a:xfrm>
            <a:custGeom>
              <a:avLst/>
              <a:gdLst/>
              <a:ahLst/>
              <a:cxnLst/>
              <a:rect l="l" t="t" r="r" b="b"/>
              <a:pathLst>
                <a:path w="12050" h="10338" extrusionOk="0">
                  <a:moveTo>
                    <a:pt x="7077" y="1"/>
                  </a:moveTo>
                  <a:cubicBezTo>
                    <a:pt x="6318" y="1"/>
                    <a:pt x="5559" y="294"/>
                    <a:pt x="4973" y="880"/>
                  </a:cubicBezTo>
                  <a:cubicBezTo>
                    <a:pt x="4136" y="1716"/>
                    <a:pt x="3897" y="2936"/>
                    <a:pt x="4280" y="3988"/>
                  </a:cubicBezTo>
                  <a:cubicBezTo>
                    <a:pt x="3954" y="3869"/>
                    <a:pt x="3612" y="3810"/>
                    <a:pt x="3271" y="3810"/>
                  </a:cubicBezTo>
                  <a:cubicBezTo>
                    <a:pt x="2510" y="3810"/>
                    <a:pt x="1749" y="4103"/>
                    <a:pt x="1172" y="4681"/>
                  </a:cubicBezTo>
                  <a:cubicBezTo>
                    <a:pt x="0" y="5852"/>
                    <a:pt x="0" y="7717"/>
                    <a:pt x="1172" y="8889"/>
                  </a:cubicBezTo>
                  <a:cubicBezTo>
                    <a:pt x="2277" y="9994"/>
                    <a:pt x="3770" y="10337"/>
                    <a:pt x="5198" y="10337"/>
                  </a:cubicBezTo>
                  <a:cubicBezTo>
                    <a:pt x="7539" y="10337"/>
                    <a:pt x="9707" y="9415"/>
                    <a:pt x="9707" y="9415"/>
                  </a:cubicBezTo>
                  <a:cubicBezTo>
                    <a:pt x="9707" y="9415"/>
                    <a:pt x="12050" y="3748"/>
                    <a:pt x="9181" y="880"/>
                  </a:cubicBezTo>
                  <a:cubicBezTo>
                    <a:pt x="8595" y="294"/>
                    <a:pt x="7836" y="1"/>
                    <a:pt x="7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61"/>
            <p:cNvSpPr/>
            <p:nvPr/>
          </p:nvSpPr>
          <p:spPr>
            <a:xfrm>
              <a:off x="6505969" y="2110215"/>
              <a:ext cx="171491" cy="147149"/>
            </a:xfrm>
            <a:custGeom>
              <a:avLst/>
              <a:gdLst/>
              <a:ahLst/>
              <a:cxnLst/>
              <a:rect l="l" t="t" r="r" b="b"/>
              <a:pathLst>
                <a:path w="12026" h="10319" extrusionOk="0">
                  <a:moveTo>
                    <a:pt x="7065" y="1"/>
                  </a:moveTo>
                  <a:cubicBezTo>
                    <a:pt x="6306" y="1"/>
                    <a:pt x="5547" y="288"/>
                    <a:pt x="4973" y="861"/>
                  </a:cubicBezTo>
                  <a:cubicBezTo>
                    <a:pt x="4112" y="1722"/>
                    <a:pt x="3897" y="2941"/>
                    <a:pt x="4280" y="3993"/>
                  </a:cubicBezTo>
                  <a:cubicBezTo>
                    <a:pt x="3947" y="3873"/>
                    <a:pt x="3598" y="3811"/>
                    <a:pt x="3249" y="3811"/>
                  </a:cubicBezTo>
                  <a:cubicBezTo>
                    <a:pt x="2493" y="3811"/>
                    <a:pt x="1736" y="4098"/>
                    <a:pt x="1148" y="4687"/>
                  </a:cubicBezTo>
                  <a:cubicBezTo>
                    <a:pt x="0" y="5834"/>
                    <a:pt x="0" y="7723"/>
                    <a:pt x="1148" y="8871"/>
                  </a:cubicBezTo>
                  <a:cubicBezTo>
                    <a:pt x="2253" y="9976"/>
                    <a:pt x="3746" y="10319"/>
                    <a:pt x="5174" y="10319"/>
                  </a:cubicBezTo>
                  <a:cubicBezTo>
                    <a:pt x="7515" y="10319"/>
                    <a:pt x="9683" y="9397"/>
                    <a:pt x="9683" y="9397"/>
                  </a:cubicBezTo>
                  <a:cubicBezTo>
                    <a:pt x="9683" y="9397"/>
                    <a:pt x="12026" y="3730"/>
                    <a:pt x="9157" y="861"/>
                  </a:cubicBezTo>
                  <a:cubicBezTo>
                    <a:pt x="8583" y="288"/>
                    <a:pt x="7824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61"/>
            <p:cNvSpPr/>
            <p:nvPr/>
          </p:nvSpPr>
          <p:spPr>
            <a:xfrm>
              <a:off x="6092073" y="2550778"/>
              <a:ext cx="171505" cy="147263"/>
            </a:xfrm>
            <a:custGeom>
              <a:avLst/>
              <a:gdLst/>
              <a:ahLst/>
              <a:cxnLst/>
              <a:rect l="l" t="t" r="r" b="b"/>
              <a:pathLst>
                <a:path w="12027" h="10327" extrusionOk="0">
                  <a:moveTo>
                    <a:pt x="7069" y="1"/>
                  </a:moveTo>
                  <a:cubicBezTo>
                    <a:pt x="6306" y="1"/>
                    <a:pt x="5547" y="294"/>
                    <a:pt x="4974" y="880"/>
                  </a:cubicBezTo>
                  <a:cubicBezTo>
                    <a:pt x="4137" y="1716"/>
                    <a:pt x="3898" y="2936"/>
                    <a:pt x="4280" y="3988"/>
                  </a:cubicBezTo>
                  <a:cubicBezTo>
                    <a:pt x="3955" y="3869"/>
                    <a:pt x="3613" y="3810"/>
                    <a:pt x="3272" y="3810"/>
                  </a:cubicBezTo>
                  <a:cubicBezTo>
                    <a:pt x="2510" y="3810"/>
                    <a:pt x="1750" y="4103"/>
                    <a:pt x="1172" y="4681"/>
                  </a:cubicBezTo>
                  <a:cubicBezTo>
                    <a:pt x="1" y="5852"/>
                    <a:pt x="1" y="7717"/>
                    <a:pt x="1172" y="8889"/>
                  </a:cubicBezTo>
                  <a:cubicBezTo>
                    <a:pt x="2269" y="9986"/>
                    <a:pt x="3762" y="10327"/>
                    <a:pt x="5193" y="10327"/>
                  </a:cubicBezTo>
                  <a:cubicBezTo>
                    <a:pt x="7534" y="10327"/>
                    <a:pt x="9707" y="9415"/>
                    <a:pt x="9707" y="9415"/>
                  </a:cubicBezTo>
                  <a:cubicBezTo>
                    <a:pt x="9707" y="9415"/>
                    <a:pt x="12026" y="3748"/>
                    <a:pt x="9181" y="880"/>
                  </a:cubicBezTo>
                  <a:cubicBezTo>
                    <a:pt x="8596" y="294"/>
                    <a:pt x="7831" y="1"/>
                    <a:pt x="7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61"/>
            <p:cNvSpPr/>
            <p:nvPr/>
          </p:nvSpPr>
          <p:spPr>
            <a:xfrm>
              <a:off x="5902857" y="2740251"/>
              <a:ext cx="171505" cy="147149"/>
            </a:xfrm>
            <a:custGeom>
              <a:avLst/>
              <a:gdLst/>
              <a:ahLst/>
              <a:cxnLst/>
              <a:rect l="l" t="t" r="r" b="b"/>
              <a:pathLst>
                <a:path w="12027" h="10319" extrusionOk="0">
                  <a:moveTo>
                    <a:pt x="7054" y="1"/>
                  </a:moveTo>
                  <a:cubicBezTo>
                    <a:pt x="6294" y="1"/>
                    <a:pt x="5535" y="288"/>
                    <a:pt x="4950" y="861"/>
                  </a:cubicBezTo>
                  <a:cubicBezTo>
                    <a:pt x="4113" y="1722"/>
                    <a:pt x="3874" y="2941"/>
                    <a:pt x="4280" y="3993"/>
                  </a:cubicBezTo>
                  <a:cubicBezTo>
                    <a:pt x="3948" y="3873"/>
                    <a:pt x="3596" y="3811"/>
                    <a:pt x="3245" y="3811"/>
                  </a:cubicBezTo>
                  <a:cubicBezTo>
                    <a:pt x="2483" y="3811"/>
                    <a:pt x="1721" y="4098"/>
                    <a:pt x="1148" y="4687"/>
                  </a:cubicBezTo>
                  <a:cubicBezTo>
                    <a:pt x="1" y="5834"/>
                    <a:pt x="1" y="7723"/>
                    <a:pt x="1148" y="8871"/>
                  </a:cubicBezTo>
                  <a:cubicBezTo>
                    <a:pt x="2253" y="9976"/>
                    <a:pt x="3746" y="10319"/>
                    <a:pt x="5175" y="10319"/>
                  </a:cubicBezTo>
                  <a:cubicBezTo>
                    <a:pt x="7516" y="10319"/>
                    <a:pt x="9683" y="9397"/>
                    <a:pt x="9683" y="9397"/>
                  </a:cubicBezTo>
                  <a:cubicBezTo>
                    <a:pt x="9683" y="9397"/>
                    <a:pt x="12026" y="3730"/>
                    <a:pt x="9157" y="861"/>
                  </a:cubicBezTo>
                  <a:cubicBezTo>
                    <a:pt x="8572" y="288"/>
                    <a:pt x="7813" y="1"/>
                    <a:pt x="7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61"/>
            <p:cNvSpPr/>
            <p:nvPr/>
          </p:nvSpPr>
          <p:spPr>
            <a:xfrm>
              <a:off x="6541420" y="2977879"/>
              <a:ext cx="699" cy="11265"/>
            </a:xfrm>
            <a:custGeom>
              <a:avLst/>
              <a:gdLst/>
              <a:ahLst/>
              <a:cxnLst/>
              <a:rect l="l" t="t" r="r" b="b"/>
              <a:pathLst>
                <a:path w="49" h="790" extrusionOk="0">
                  <a:moveTo>
                    <a:pt x="1" y="790"/>
                  </a:moveTo>
                  <a:cubicBezTo>
                    <a:pt x="1" y="670"/>
                    <a:pt x="25" y="527"/>
                    <a:pt x="25" y="383"/>
                  </a:cubicBezTo>
                  <a:cubicBezTo>
                    <a:pt x="25" y="264"/>
                    <a:pt x="48" y="120"/>
                    <a:pt x="48" y="1"/>
                  </a:cubicBezTo>
                  <a:cubicBezTo>
                    <a:pt x="48" y="120"/>
                    <a:pt x="25" y="264"/>
                    <a:pt x="25" y="383"/>
                  </a:cubicBezTo>
                  <a:cubicBezTo>
                    <a:pt x="25" y="527"/>
                    <a:pt x="1" y="670"/>
                    <a:pt x="1" y="7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61"/>
            <p:cNvSpPr/>
            <p:nvPr/>
          </p:nvSpPr>
          <p:spPr>
            <a:xfrm>
              <a:off x="6264932" y="2839129"/>
              <a:ext cx="276844" cy="277186"/>
            </a:xfrm>
            <a:custGeom>
              <a:avLst/>
              <a:gdLst/>
              <a:ahLst/>
              <a:cxnLst/>
              <a:rect l="l" t="t" r="r" b="b"/>
              <a:pathLst>
                <a:path w="19414" h="19438" extrusionOk="0">
                  <a:moveTo>
                    <a:pt x="9253" y="0"/>
                  </a:moveTo>
                  <a:lnTo>
                    <a:pt x="9253" y="0"/>
                  </a:lnTo>
                  <a:cubicBezTo>
                    <a:pt x="6431" y="144"/>
                    <a:pt x="3921" y="1459"/>
                    <a:pt x="2224" y="3515"/>
                  </a:cubicBezTo>
                  <a:cubicBezTo>
                    <a:pt x="3228" y="6527"/>
                    <a:pt x="6073" y="8224"/>
                    <a:pt x="7914" y="9037"/>
                  </a:cubicBezTo>
                  <a:cubicBezTo>
                    <a:pt x="7794" y="9396"/>
                    <a:pt x="7770" y="9755"/>
                    <a:pt x="7842" y="10113"/>
                  </a:cubicBezTo>
                  <a:cubicBezTo>
                    <a:pt x="7842" y="10185"/>
                    <a:pt x="7866" y="10233"/>
                    <a:pt x="7866" y="10281"/>
                  </a:cubicBezTo>
                  <a:cubicBezTo>
                    <a:pt x="6629" y="10684"/>
                    <a:pt x="4875" y="11127"/>
                    <a:pt x="3214" y="11127"/>
                  </a:cubicBezTo>
                  <a:cubicBezTo>
                    <a:pt x="2018" y="11127"/>
                    <a:pt x="871" y="10897"/>
                    <a:pt x="0" y="10257"/>
                  </a:cubicBezTo>
                  <a:lnTo>
                    <a:pt x="0" y="10257"/>
                  </a:lnTo>
                  <a:cubicBezTo>
                    <a:pt x="144" y="13054"/>
                    <a:pt x="1459" y="15516"/>
                    <a:pt x="3467" y="17190"/>
                  </a:cubicBezTo>
                  <a:cubicBezTo>
                    <a:pt x="6479" y="16210"/>
                    <a:pt x="8177" y="13413"/>
                    <a:pt x="9013" y="11572"/>
                  </a:cubicBezTo>
                  <a:cubicBezTo>
                    <a:pt x="9205" y="11643"/>
                    <a:pt x="9444" y="11691"/>
                    <a:pt x="9707" y="11691"/>
                  </a:cubicBezTo>
                  <a:cubicBezTo>
                    <a:pt x="9922" y="11691"/>
                    <a:pt x="10113" y="11643"/>
                    <a:pt x="10281" y="11596"/>
                  </a:cubicBezTo>
                  <a:lnTo>
                    <a:pt x="10281" y="11596"/>
                  </a:lnTo>
                  <a:cubicBezTo>
                    <a:pt x="10974" y="13747"/>
                    <a:pt x="11763" y="17357"/>
                    <a:pt x="10233" y="19437"/>
                  </a:cubicBezTo>
                  <a:cubicBezTo>
                    <a:pt x="13030" y="19270"/>
                    <a:pt x="15493" y="17955"/>
                    <a:pt x="17166" y="15947"/>
                  </a:cubicBezTo>
                  <a:cubicBezTo>
                    <a:pt x="16162" y="12910"/>
                    <a:pt x="13341" y="11213"/>
                    <a:pt x="11500" y="10400"/>
                  </a:cubicBezTo>
                  <a:cubicBezTo>
                    <a:pt x="11524" y="10304"/>
                    <a:pt x="11548" y="10209"/>
                    <a:pt x="11572" y="10113"/>
                  </a:cubicBezTo>
                  <a:cubicBezTo>
                    <a:pt x="11619" y="9802"/>
                    <a:pt x="11596" y="9468"/>
                    <a:pt x="11524" y="9157"/>
                  </a:cubicBezTo>
                  <a:cubicBezTo>
                    <a:pt x="12775" y="8754"/>
                    <a:pt x="14535" y="8310"/>
                    <a:pt x="16198" y="8310"/>
                  </a:cubicBezTo>
                  <a:cubicBezTo>
                    <a:pt x="17396" y="8310"/>
                    <a:pt x="18543" y="8540"/>
                    <a:pt x="19414" y="9181"/>
                  </a:cubicBezTo>
                  <a:cubicBezTo>
                    <a:pt x="19270" y="6407"/>
                    <a:pt x="17955" y="3945"/>
                    <a:pt x="15947" y="2271"/>
                  </a:cubicBezTo>
                  <a:cubicBezTo>
                    <a:pt x="12958" y="3276"/>
                    <a:pt x="11285" y="6073"/>
                    <a:pt x="10472" y="7914"/>
                  </a:cubicBezTo>
                  <a:cubicBezTo>
                    <a:pt x="10257" y="7818"/>
                    <a:pt x="9994" y="7746"/>
                    <a:pt x="9707" y="7746"/>
                  </a:cubicBezTo>
                  <a:cubicBezTo>
                    <a:pt x="9516" y="7746"/>
                    <a:pt x="9348" y="7770"/>
                    <a:pt x="9205" y="7818"/>
                  </a:cubicBezTo>
                  <a:cubicBezTo>
                    <a:pt x="8511" y="5666"/>
                    <a:pt x="7746" y="2056"/>
                    <a:pt x="9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61"/>
            <p:cNvSpPr/>
            <p:nvPr/>
          </p:nvSpPr>
          <p:spPr>
            <a:xfrm>
              <a:off x="6314358" y="3004132"/>
              <a:ext cx="118315" cy="112183"/>
            </a:xfrm>
            <a:custGeom>
              <a:avLst/>
              <a:gdLst/>
              <a:ahLst/>
              <a:cxnLst/>
              <a:rect l="l" t="t" r="r" b="b"/>
              <a:pathLst>
                <a:path w="8297" h="7867" extrusionOk="0">
                  <a:moveTo>
                    <a:pt x="5547" y="1"/>
                  </a:moveTo>
                  <a:cubicBezTo>
                    <a:pt x="4711" y="1842"/>
                    <a:pt x="3013" y="4639"/>
                    <a:pt x="1" y="5619"/>
                  </a:cubicBezTo>
                  <a:cubicBezTo>
                    <a:pt x="216" y="5786"/>
                    <a:pt x="407" y="5954"/>
                    <a:pt x="622" y="6097"/>
                  </a:cubicBezTo>
                  <a:lnTo>
                    <a:pt x="694" y="6145"/>
                  </a:lnTo>
                  <a:cubicBezTo>
                    <a:pt x="885" y="6288"/>
                    <a:pt x="1101" y="6408"/>
                    <a:pt x="1316" y="6551"/>
                  </a:cubicBezTo>
                  <a:lnTo>
                    <a:pt x="1411" y="6599"/>
                  </a:lnTo>
                  <a:cubicBezTo>
                    <a:pt x="1627" y="6719"/>
                    <a:pt x="1842" y="6838"/>
                    <a:pt x="2081" y="6934"/>
                  </a:cubicBezTo>
                  <a:lnTo>
                    <a:pt x="2129" y="6958"/>
                  </a:lnTo>
                  <a:cubicBezTo>
                    <a:pt x="2368" y="7077"/>
                    <a:pt x="2607" y="7173"/>
                    <a:pt x="2870" y="7269"/>
                  </a:cubicBezTo>
                  <a:cubicBezTo>
                    <a:pt x="3109" y="7364"/>
                    <a:pt x="3348" y="7436"/>
                    <a:pt x="3611" y="7508"/>
                  </a:cubicBezTo>
                  <a:lnTo>
                    <a:pt x="3707" y="7532"/>
                  </a:lnTo>
                  <a:cubicBezTo>
                    <a:pt x="3946" y="7603"/>
                    <a:pt x="4185" y="7651"/>
                    <a:pt x="4448" y="7699"/>
                  </a:cubicBezTo>
                  <a:cubicBezTo>
                    <a:pt x="4472" y="7723"/>
                    <a:pt x="4519" y="7723"/>
                    <a:pt x="4567" y="7723"/>
                  </a:cubicBezTo>
                  <a:cubicBezTo>
                    <a:pt x="4806" y="7771"/>
                    <a:pt x="5069" y="7819"/>
                    <a:pt x="5308" y="7842"/>
                  </a:cubicBezTo>
                  <a:lnTo>
                    <a:pt x="5428" y="7842"/>
                  </a:lnTo>
                  <a:cubicBezTo>
                    <a:pt x="5691" y="7866"/>
                    <a:pt x="5954" y="7866"/>
                    <a:pt x="6241" y="7866"/>
                  </a:cubicBezTo>
                  <a:lnTo>
                    <a:pt x="6767" y="7866"/>
                  </a:lnTo>
                  <a:cubicBezTo>
                    <a:pt x="8297" y="5786"/>
                    <a:pt x="7508" y="2176"/>
                    <a:pt x="6815" y="25"/>
                  </a:cubicBezTo>
                  <a:lnTo>
                    <a:pt x="6815" y="25"/>
                  </a:lnTo>
                  <a:cubicBezTo>
                    <a:pt x="6647" y="72"/>
                    <a:pt x="6456" y="120"/>
                    <a:pt x="6241" y="120"/>
                  </a:cubicBezTo>
                  <a:cubicBezTo>
                    <a:pt x="5978" y="120"/>
                    <a:pt x="5739" y="72"/>
                    <a:pt x="5547" y="1"/>
                  </a:cubicBezTo>
                  <a:close/>
                </a:path>
              </a:pathLst>
            </a:custGeom>
            <a:solidFill>
              <a:srgbClr val="FDC6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61"/>
            <p:cNvSpPr/>
            <p:nvPr/>
          </p:nvSpPr>
          <p:spPr>
            <a:xfrm>
              <a:off x="6264590" y="2889239"/>
              <a:ext cx="113196" cy="108576"/>
            </a:xfrm>
            <a:custGeom>
              <a:avLst/>
              <a:gdLst/>
              <a:ahLst/>
              <a:cxnLst/>
              <a:rect l="l" t="t" r="r" b="b"/>
              <a:pathLst>
                <a:path w="7938" h="7614" extrusionOk="0">
                  <a:moveTo>
                    <a:pt x="2248" y="1"/>
                  </a:moveTo>
                  <a:lnTo>
                    <a:pt x="2176" y="72"/>
                  </a:lnTo>
                  <a:cubicBezTo>
                    <a:pt x="2032" y="240"/>
                    <a:pt x="1913" y="431"/>
                    <a:pt x="1769" y="598"/>
                  </a:cubicBezTo>
                  <a:lnTo>
                    <a:pt x="1745" y="670"/>
                  </a:lnTo>
                  <a:cubicBezTo>
                    <a:pt x="1602" y="861"/>
                    <a:pt x="1459" y="1076"/>
                    <a:pt x="1339" y="1292"/>
                  </a:cubicBezTo>
                  <a:lnTo>
                    <a:pt x="1291" y="1387"/>
                  </a:lnTo>
                  <a:cubicBezTo>
                    <a:pt x="1148" y="1602"/>
                    <a:pt x="1028" y="1818"/>
                    <a:pt x="933" y="2057"/>
                  </a:cubicBezTo>
                  <a:lnTo>
                    <a:pt x="909" y="2104"/>
                  </a:lnTo>
                  <a:cubicBezTo>
                    <a:pt x="789" y="2344"/>
                    <a:pt x="694" y="2583"/>
                    <a:pt x="598" y="2846"/>
                  </a:cubicBezTo>
                  <a:cubicBezTo>
                    <a:pt x="502" y="3085"/>
                    <a:pt x="431" y="3324"/>
                    <a:pt x="359" y="3587"/>
                  </a:cubicBezTo>
                  <a:lnTo>
                    <a:pt x="335" y="3682"/>
                  </a:lnTo>
                  <a:cubicBezTo>
                    <a:pt x="263" y="3922"/>
                    <a:pt x="215" y="4161"/>
                    <a:pt x="168" y="4400"/>
                  </a:cubicBezTo>
                  <a:cubicBezTo>
                    <a:pt x="168" y="4447"/>
                    <a:pt x="144" y="4495"/>
                    <a:pt x="144" y="4543"/>
                  </a:cubicBezTo>
                  <a:cubicBezTo>
                    <a:pt x="96" y="4782"/>
                    <a:pt x="72" y="5045"/>
                    <a:pt x="48" y="5284"/>
                  </a:cubicBezTo>
                  <a:cubicBezTo>
                    <a:pt x="48" y="5332"/>
                    <a:pt x="48" y="5356"/>
                    <a:pt x="24" y="5404"/>
                  </a:cubicBezTo>
                  <a:cubicBezTo>
                    <a:pt x="0" y="5667"/>
                    <a:pt x="0" y="5930"/>
                    <a:pt x="0" y="6217"/>
                  </a:cubicBezTo>
                  <a:cubicBezTo>
                    <a:pt x="0" y="6336"/>
                    <a:pt x="0" y="6480"/>
                    <a:pt x="0" y="6599"/>
                  </a:cubicBezTo>
                  <a:cubicBezTo>
                    <a:pt x="0" y="6647"/>
                    <a:pt x="0" y="6695"/>
                    <a:pt x="24" y="6743"/>
                  </a:cubicBezTo>
                  <a:cubicBezTo>
                    <a:pt x="895" y="7383"/>
                    <a:pt x="2042" y="7613"/>
                    <a:pt x="3238" y="7613"/>
                  </a:cubicBezTo>
                  <a:cubicBezTo>
                    <a:pt x="4899" y="7613"/>
                    <a:pt x="6653" y="7170"/>
                    <a:pt x="7890" y="6767"/>
                  </a:cubicBezTo>
                  <a:cubicBezTo>
                    <a:pt x="7890" y="6719"/>
                    <a:pt x="7866" y="6671"/>
                    <a:pt x="7866" y="6599"/>
                  </a:cubicBezTo>
                  <a:cubicBezTo>
                    <a:pt x="7794" y="6241"/>
                    <a:pt x="7818" y="5882"/>
                    <a:pt x="7938" y="5523"/>
                  </a:cubicBezTo>
                  <a:cubicBezTo>
                    <a:pt x="6097" y="4710"/>
                    <a:pt x="3252" y="3013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61"/>
            <p:cNvSpPr/>
            <p:nvPr/>
          </p:nvSpPr>
          <p:spPr>
            <a:xfrm>
              <a:off x="5790345" y="3457571"/>
              <a:ext cx="6845" cy="357"/>
            </a:xfrm>
            <a:custGeom>
              <a:avLst/>
              <a:gdLst/>
              <a:ahLst/>
              <a:cxnLst/>
              <a:rect l="l" t="t" r="r" b="b"/>
              <a:pathLst>
                <a:path w="480" h="25" extrusionOk="0">
                  <a:moveTo>
                    <a:pt x="1" y="0"/>
                  </a:moveTo>
                  <a:cubicBezTo>
                    <a:pt x="168" y="24"/>
                    <a:pt x="336" y="24"/>
                    <a:pt x="479" y="24"/>
                  </a:cubicBezTo>
                  <a:cubicBezTo>
                    <a:pt x="336" y="24"/>
                    <a:pt x="168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61"/>
            <p:cNvSpPr/>
            <p:nvPr/>
          </p:nvSpPr>
          <p:spPr>
            <a:xfrm>
              <a:off x="5647161" y="3457571"/>
              <a:ext cx="276844" cy="277186"/>
            </a:xfrm>
            <a:custGeom>
              <a:avLst/>
              <a:gdLst/>
              <a:ahLst/>
              <a:cxnLst/>
              <a:rect l="l" t="t" r="r" b="b"/>
              <a:pathLst>
                <a:path w="19414" h="19438" extrusionOk="0">
                  <a:moveTo>
                    <a:pt x="9253" y="0"/>
                  </a:moveTo>
                  <a:lnTo>
                    <a:pt x="9253" y="0"/>
                  </a:lnTo>
                  <a:cubicBezTo>
                    <a:pt x="6432" y="144"/>
                    <a:pt x="3922" y="1459"/>
                    <a:pt x="2248" y="3491"/>
                  </a:cubicBezTo>
                  <a:cubicBezTo>
                    <a:pt x="3228" y="6527"/>
                    <a:pt x="6073" y="8225"/>
                    <a:pt x="7914" y="9037"/>
                  </a:cubicBezTo>
                  <a:cubicBezTo>
                    <a:pt x="7795" y="9444"/>
                    <a:pt x="7795" y="9874"/>
                    <a:pt x="7890" y="10281"/>
                  </a:cubicBezTo>
                  <a:cubicBezTo>
                    <a:pt x="6639" y="10684"/>
                    <a:pt x="4879" y="11127"/>
                    <a:pt x="3216" y="11127"/>
                  </a:cubicBezTo>
                  <a:cubicBezTo>
                    <a:pt x="2019" y="11127"/>
                    <a:pt x="871" y="10897"/>
                    <a:pt x="1" y="10257"/>
                  </a:cubicBezTo>
                  <a:lnTo>
                    <a:pt x="1" y="10257"/>
                  </a:lnTo>
                  <a:cubicBezTo>
                    <a:pt x="144" y="13054"/>
                    <a:pt x="1483" y="15517"/>
                    <a:pt x="3491" y="17190"/>
                  </a:cubicBezTo>
                  <a:cubicBezTo>
                    <a:pt x="6504" y="16210"/>
                    <a:pt x="8201" y="13413"/>
                    <a:pt x="9014" y="11572"/>
                  </a:cubicBezTo>
                  <a:cubicBezTo>
                    <a:pt x="9229" y="11643"/>
                    <a:pt x="9444" y="11691"/>
                    <a:pt x="9707" y="11691"/>
                  </a:cubicBezTo>
                  <a:cubicBezTo>
                    <a:pt x="9827" y="11691"/>
                    <a:pt x="9946" y="11667"/>
                    <a:pt x="10042" y="11643"/>
                  </a:cubicBezTo>
                  <a:cubicBezTo>
                    <a:pt x="10138" y="11643"/>
                    <a:pt x="10209" y="11620"/>
                    <a:pt x="10281" y="11596"/>
                  </a:cubicBezTo>
                  <a:lnTo>
                    <a:pt x="10281" y="11596"/>
                  </a:lnTo>
                  <a:cubicBezTo>
                    <a:pt x="10974" y="13747"/>
                    <a:pt x="11763" y="17357"/>
                    <a:pt x="10257" y="19437"/>
                  </a:cubicBezTo>
                  <a:cubicBezTo>
                    <a:pt x="13031" y="19270"/>
                    <a:pt x="15517" y="17955"/>
                    <a:pt x="17191" y="15947"/>
                  </a:cubicBezTo>
                  <a:cubicBezTo>
                    <a:pt x="16186" y="12911"/>
                    <a:pt x="13341" y="11213"/>
                    <a:pt x="11500" y="10400"/>
                  </a:cubicBezTo>
                  <a:cubicBezTo>
                    <a:pt x="11620" y="9994"/>
                    <a:pt x="11644" y="9563"/>
                    <a:pt x="11524" y="9157"/>
                  </a:cubicBezTo>
                  <a:cubicBezTo>
                    <a:pt x="12775" y="8754"/>
                    <a:pt x="14535" y="8310"/>
                    <a:pt x="16198" y="8310"/>
                  </a:cubicBezTo>
                  <a:cubicBezTo>
                    <a:pt x="17396" y="8310"/>
                    <a:pt x="18543" y="8540"/>
                    <a:pt x="19414" y="9181"/>
                  </a:cubicBezTo>
                  <a:cubicBezTo>
                    <a:pt x="19271" y="6408"/>
                    <a:pt x="17956" y="3945"/>
                    <a:pt x="15947" y="2272"/>
                  </a:cubicBezTo>
                  <a:cubicBezTo>
                    <a:pt x="12983" y="3276"/>
                    <a:pt x="11285" y="6073"/>
                    <a:pt x="10496" y="7914"/>
                  </a:cubicBezTo>
                  <a:cubicBezTo>
                    <a:pt x="10353" y="7842"/>
                    <a:pt x="10209" y="7818"/>
                    <a:pt x="10042" y="7794"/>
                  </a:cubicBezTo>
                  <a:cubicBezTo>
                    <a:pt x="9946" y="7770"/>
                    <a:pt x="9827" y="7746"/>
                    <a:pt x="9707" y="7746"/>
                  </a:cubicBezTo>
                  <a:cubicBezTo>
                    <a:pt x="9540" y="7746"/>
                    <a:pt x="9373" y="7770"/>
                    <a:pt x="9205" y="7818"/>
                  </a:cubicBezTo>
                  <a:cubicBezTo>
                    <a:pt x="8536" y="5666"/>
                    <a:pt x="7747" y="2056"/>
                    <a:pt x="9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61"/>
            <p:cNvSpPr/>
            <p:nvPr/>
          </p:nvSpPr>
          <p:spPr>
            <a:xfrm>
              <a:off x="5811151" y="3576072"/>
              <a:ext cx="113196" cy="108904"/>
            </a:xfrm>
            <a:custGeom>
              <a:avLst/>
              <a:gdLst/>
              <a:ahLst/>
              <a:cxnLst/>
              <a:rect l="l" t="t" r="r" b="b"/>
              <a:pathLst>
                <a:path w="7938" h="7637" extrusionOk="0">
                  <a:moveTo>
                    <a:pt x="4698" y="0"/>
                  </a:moveTo>
                  <a:cubicBezTo>
                    <a:pt x="3035" y="0"/>
                    <a:pt x="1275" y="444"/>
                    <a:pt x="24" y="847"/>
                  </a:cubicBezTo>
                  <a:cubicBezTo>
                    <a:pt x="144" y="1253"/>
                    <a:pt x="120" y="1684"/>
                    <a:pt x="0" y="2090"/>
                  </a:cubicBezTo>
                  <a:cubicBezTo>
                    <a:pt x="1841" y="2903"/>
                    <a:pt x="4686" y="4601"/>
                    <a:pt x="5691" y="7637"/>
                  </a:cubicBezTo>
                  <a:cubicBezTo>
                    <a:pt x="5858" y="7446"/>
                    <a:pt x="6001" y="7230"/>
                    <a:pt x="6145" y="7015"/>
                  </a:cubicBezTo>
                  <a:lnTo>
                    <a:pt x="6193" y="6944"/>
                  </a:lnTo>
                  <a:cubicBezTo>
                    <a:pt x="6336" y="6752"/>
                    <a:pt x="6479" y="6537"/>
                    <a:pt x="6599" y="6322"/>
                  </a:cubicBezTo>
                  <a:lnTo>
                    <a:pt x="6647" y="6250"/>
                  </a:lnTo>
                  <a:cubicBezTo>
                    <a:pt x="6766" y="6011"/>
                    <a:pt x="6886" y="5796"/>
                    <a:pt x="7005" y="5557"/>
                  </a:cubicBezTo>
                  <a:lnTo>
                    <a:pt x="7029" y="5509"/>
                  </a:lnTo>
                  <a:cubicBezTo>
                    <a:pt x="7149" y="5270"/>
                    <a:pt x="7245" y="5031"/>
                    <a:pt x="7340" y="4792"/>
                  </a:cubicBezTo>
                  <a:lnTo>
                    <a:pt x="7340" y="4768"/>
                  </a:lnTo>
                  <a:cubicBezTo>
                    <a:pt x="7436" y="4529"/>
                    <a:pt x="7508" y="4290"/>
                    <a:pt x="7579" y="4027"/>
                  </a:cubicBezTo>
                  <a:lnTo>
                    <a:pt x="7603" y="3931"/>
                  </a:lnTo>
                  <a:cubicBezTo>
                    <a:pt x="7675" y="3692"/>
                    <a:pt x="7723" y="3453"/>
                    <a:pt x="7771" y="3214"/>
                  </a:cubicBezTo>
                  <a:cubicBezTo>
                    <a:pt x="7771" y="3166"/>
                    <a:pt x="7794" y="3118"/>
                    <a:pt x="7794" y="3070"/>
                  </a:cubicBezTo>
                  <a:cubicBezTo>
                    <a:pt x="7842" y="2831"/>
                    <a:pt x="7866" y="2568"/>
                    <a:pt x="7890" y="2329"/>
                  </a:cubicBezTo>
                  <a:cubicBezTo>
                    <a:pt x="7890" y="2282"/>
                    <a:pt x="7890" y="2258"/>
                    <a:pt x="7890" y="2210"/>
                  </a:cubicBezTo>
                  <a:cubicBezTo>
                    <a:pt x="7914" y="1947"/>
                    <a:pt x="7938" y="1684"/>
                    <a:pt x="7938" y="1421"/>
                  </a:cubicBezTo>
                  <a:cubicBezTo>
                    <a:pt x="7938" y="1230"/>
                    <a:pt x="7938" y="1038"/>
                    <a:pt x="7914" y="871"/>
                  </a:cubicBezTo>
                  <a:cubicBezTo>
                    <a:pt x="7043" y="230"/>
                    <a:pt x="5896" y="0"/>
                    <a:pt x="4698" y="0"/>
                  </a:cubicBezTo>
                  <a:close/>
                </a:path>
              </a:pathLst>
            </a:custGeom>
            <a:solidFill>
              <a:srgbClr val="637A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61"/>
            <p:cNvSpPr/>
            <p:nvPr/>
          </p:nvSpPr>
          <p:spPr>
            <a:xfrm>
              <a:off x="5696942" y="3622574"/>
              <a:ext cx="117973" cy="112183"/>
            </a:xfrm>
            <a:custGeom>
              <a:avLst/>
              <a:gdLst/>
              <a:ahLst/>
              <a:cxnLst/>
              <a:rect l="l" t="t" r="r" b="b"/>
              <a:pathLst>
                <a:path w="8273" h="7867" extrusionOk="0">
                  <a:moveTo>
                    <a:pt x="5523" y="1"/>
                  </a:moveTo>
                  <a:cubicBezTo>
                    <a:pt x="4710" y="1842"/>
                    <a:pt x="3013" y="4639"/>
                    <a:pt x="0" y="5619"/>
                  </a:cubicBezTo>
                  <a:cubicBezTo>
                    <a:pt x="191" y="5786"/>
                    <a:pt x="407" y="5954"/>
                    <a:pt x="622" y="6097"/>
                  </a:cubicBezTo>
                  <a:lnTo>
                    <a:pt x="670" y="6145"/>
                  </a:lnTo>
                  <a:cubicBezTo>
                    <a:pt x="885" y="6289"/>
                    <a:pt x="1100" y="6408"/>
                    <a:pt x="1315" y="6552"/>
                  </a:cubicBezTo>
                  <a:lnTo>
                    <a:pt x="1387" y="6599"/>
                  </a:lnTo>
                  <a:cubicBezTo>
                    <a:pt x="1602" y="6719"/>
                    <a:pt x="1841" y="6838"/>
                    <a:pt x="2056" y="6934"/>
                  </a:cubicBezTo>
                  <a:lnTo>
                    <a:pt x="2128" y="6958"/>
                  </a:lnTo>
                  <a:cubicBezTo>
                    <a:pt x="2343" y="7078"/>
                    <a:pt x="2606" y="7173"/>
                    <a:pt x="2845" y="7269"/>
                  </a:cubicBezTo>
                  <a:cubicBezTo>
                    <a:pt x="3084" y="7364"/>
                    <a:pt x="3347" y="7436"/>
                    <a:pt x="3586" y="7508"/>
                  </a:cubicBezTo>
                  <a:lnTo>
                    <a:pt x="3682" y="7532"/>
                  </a:lnTo>
                  <a:cubicBezTo>
                    <a:pt x="3921" y="7603"/>
                    <a:pt x="4184" y="7651"/>
                    <a:pt x="4423" y="7699"/>
                  </a:cubicBezTo>
                  <a:cubicBezTo>
                    <a:pt x="4471" y="7723"/>
                    <a:pt x="4519" y="7723"/>
                    <a:pt x="4543" y="7723"/>
                  </a:cubicBezTo>
                  <a:cubicBezTo>
                    <a:pt x="4806" y="7771"/>
                    <a:pt x="5045" y="7795"/>
                    <a:pt x="5308" y="7843"/>
                  </a:cubicBezTo>
                  <a:lnTo>
                    <a:pt x="5403" y="7843"/>
                  </a:lnTo>
                  <a:cubicBezTo>
                    <a:pt x="5666" y="7866"/>
                    <a:pt x="5953" y="7866"/>
                    <a:pt x="6216" y="7866"/>
                  </a:cubicBezTo>
                  <a:lnTo>
                    <a:pt x="6766" y="7866"/>
                  </a:lnTo>
                  <a:cubicBezTo>
                    <a:pt x="8272" y="5786"/>
                    <a:pt x="7483" y="2176"/>
                    <a:pt x="6790" y="25"/>
                  </a:cubicBezTo>
                  <a:lnTo>
                    <a:pt x="6790" y="25"/>
                  </a:lnTo>
                  <a:cubicBezTo>
                    <a:pt x="6718" y="49"/>
                    <a:pt x="6647" y="72"/>
                    <a:pt x="6551" y="72"/>
                  </a:cubicBezTo>
                  <a:cubicBezTo>
                    <a:pt x="6455" y="96"/>
                    <a:pt x="6336" y="120"/>
                    <a:pt x="6216" y="120"/>
                  </a:cubicBezTo>
                  <a:cubicBezTo>
                    <a:pt x="5953" y="120"/>
                    <a:pt x="5738" y="72"/>
                    <a:pt x="5523" y="1"/>
                  </a:cubicBezTo>
                  <a:close/>
                </a:path>
              </a:pathLst>
            </a:custGeom>
            <a:solidFill>
              <a:srgbClr val="FDC6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61"/>
            <p:cNvSpPr/>
            <p:nvPr/>
          </p:nvSpPr>
          <p:spPr>
            <a:xfrm>
              <a:off x="7011230" y="3734743"/>
              <a:ext cx="7501" cy="14"/>
            </a:xfrm>
            <a:custGeom>
              <a:avLst/>
              <a:gdLst/>
              <a:ahLst/>
              <a:cxnLst/>
              <a:rect l="l" t="t" r="r" b="b"/>
              <a:pathLst>
                <a:path w="526" h="1" extrusionOk="0">
                  <a:moveTo>
                    <a:pt x="0" y="0"/>
                  </a:moveTo>
                  <a:cubicBezTo>
                    <a:pt x="120" y="0"/>
                    <a:pt x="215" y="0"/>
                    <a:pt x="335" y="0"/>
                  </a:cubicBezTo>
                  <a:cubicBezTo>
                    <a:pt x="406" y="0"/>
                    <a:pt x="478" y="0"/>
                    <a:pt x="526" y="0"/>
                  </a:cubicBezTo>
                  <a:cubicBezTo>
                    <a:pt x="478" y="0"/>
                    <a:pt x="406" y="0"/>
                    <a:pt x="335" y="0"/>
                  </a:cubicBezTo>
                  <a:cubicBezTo>
                    <a:pt x="215" y="0"/>
                    <a:pt x="12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61"/>
            <p:cNvSpPr/>
            <p:nvPr/>
          </p:nvSpPr>
          <p:spPr>
            <a:xfrm>
              <a:off x="6983266" y="3457571"/>
              <a:ext cx="116961" cy="112854"/>
            </a:xfrm>
            <a:custGeom>
              <a:avLst/>
              <a:gdLst/>
              <a:ahLst/>
              <a:cxnLst/>
              <a:rect l="l" t="t" r="r" b="b"/>
              <a:pathLst>
                <a:path w="8202" h="7914" extrusionOk="0">
                  <a:moveTo>
                    <a:pt x="1507" y="0"/>
                  </a:moveTo>
                  <a:cubicBezTo>
                    <a:pt x="1" y="2056"/>
                    <a:pt x="790" y="5666"/>
                    <a:pt x="1459" y="7818"/>
                  </a:cubicBezTo>
                  <a:cubicBezTo>
                    <a:pt x="1602" y="7770"/>
                    <a:pt x="1770" y="7746"/>
                    <a:pt x="1961" y="7746"/>
                  </a:cubicBezTo>
                  <a:cubicBezTo>
                    <a:pt x="2081" y="7746"/>
                    <a:pt x="2176" y="7770"/>
                    <a:pt x="2296" y="7794"/>
                  </a:cubicBezTo>
                  <a:cubicBezTo>
                    <a:pt x="2463" y="7818"/>
                    <a:pt x="2607" y="7842"/>
                    <a:pt x="2726" y="7914"/>
                  </a:cubicBezTo>
                  <a:cubicBezTo>
                    <a:pt x="3539" y="6073"/>
                    <a:pt x="5213" y="3276"/>
                    <a:pt x="8201" y="2272"/>
                  </a:cubicBezTo>
                  <a:cubicBezTo>
                    <a:pt x="8010" y="2104"/>
                    <a:pt x="7795" y="1937"/>
                    <a:pt x="7579" y="1793"/>
                  </a:cubicBezTo>
                  <a:lnTo>
                    <a:pt x="7532" y="1746"/>
                  </a:lnTo>
                  <a:cubicBezTo>
                    <a:pt x="7316" y="1602"/>
                    <a:pt x="7101" y="1459"/>
                    <a:pt x="6862" y="1339"/>
                  </a:cubicBezTo>
                  <a:lnTo>
                    <a:pt x="6814" y="1291"/>
                  </a:lnTo>
                  <a:cubicBezTo>
                    <a:pt x="6599" y="1172"/>
                    <a:pt x="6360" y="1052"/>
                    <a:pt x="6121" y="933"/>
                  </a:cubicBezTo>
                  <a:lnTo>
                    <a:pt x="6097" y="909"/>
                  </a:lnTo>
                  <a:cubicBezTo>
                    <a:pt x="5858" y="813"/>
                    <a:pt x="5595" y="694"/>
                    <a:pt x="5356" y="598"/>
                  </a:cubicBezTo>
                  <a:lnTo>
                    <a:pt x="5332" y="598"/>
                  </a:lnTo>
                  <a:cubicBezTo>
                    <a:pt x="5093" y="502"/>
                    <a:pt x="4854" y="431"/>
                    <a:pt x="4591" y="359"/>
                  </a:cubicBezTo>
                  <a:lnTo>
                    <a:pt x="4495" y="335"/>
                  </a:lnTo>
                  <a:cubicBezTo>
                    <a:pt x="4256" y="263"/>
                    <a:pt x="4017" y="215"/>
                    <a:pt x="3754" y="168"/>
                  </a:cubicBezTo>
                  <a:cubicBezTo>
                    <a:pt x="3706" y="168"/>
                    <a:pt x="3682" y="144"/>
                    <a:pt x="3635" y="144"/>
                  </a:cubicBezTo>
                  <a:cubicBezTo>
                    <a:pt x="3372" y="96"/>
                    <a:pt x="3133" y="72"/>
                    <a:pt x="2870" y="48"/>
                  </a:cubicBezTo>
                  <a:lnTo>
                    <a:pt x="2774" y="24"/>
                  </a:lnTo>
                  <a:cubicBezTo>
                    <a:pt x="2607" y="24"/>
                    <a:pt x="2463" y="24"/>
                    <a:pt x="2296" y="0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61"/>
            <p:cNvSpPr/>
            <p:nvPr/>
          </p:nvSpPr>
          <p:spPr>
            <a:xfrm>
              <a:off x="6872465" y="3507339"/>
              <a:ext cx="113196" cy="108918"/>
            </a:xfrm>
            <a:custGeom>
              <a:avLst/>
              <a:gdLst/>
              <a:ahLst/>
              <a:cxnLst/>
              <a:rect l="l" t="t" r="r" b="b"/>
              <a:pathLst>
                <a:path w="7938" h="7638" extrusionOk="0">
                  <a:moveTo>
                    <a:pt x="2248" y="1"/>
                  </a:moveTo>
                  <a:cubicBezTo>
                    <a:pt x="2080" y="216"/>
                    <a:pt x="1937" y="407"/>
                    <a:pt x="1770" y="622"/>
                  </a:cubicBezTo>
                  <a:lnTo>
                    <a:pt x="1746" y="694"/>
                  </a:lnTo>
                  <a:cubicBezTo>
                    <a:pt x="1602" y="885"/>
                    <a:pt x="1459" y="1101"/>
                    <a:pt x="1339" y="1316"/>
                  </a:cubicBezTo>
                  <a:lnTo>
                    <a:pt x="1291" y="1411"/>
                  </a:lnTo>
                  <a:cubicBezTo>
                    <a:pt x="1148" y="1627"/>
                    <a:pt x="1028" y="1842"/>
                    <a:pt x="933" y="2081"/>
                  </a:cubicBezTo>
                  <a:lnTo>
                    <a:pt x="909" y="2129"/>
                  </a:lnTo>
                  <a:cubicBezTo>
                    <a:pt x="789" y="2368"/>
                    <a:pt x="694" y="2607"/>
                    <a:pt x="598" y="2870"/>
                  </a:cubicBezTo>
                  <a:cubicBezTo>
                    <a:pt x="502" y="3109"/>
                    <a:pt x="431" y="3348"/>
                    <a:pt x="359" y="3611"/>
                  </a:cubicBezTo>
                  <a:lnTo>
                    <a:pt x="335" y="3707"/>
                  </a:lnTo>
                  <a:cubicBezTo>
                    <a:pt x="263" y="3946"/>
                    <a:pt x="216" y="4185"/>
                    <a:pt x="168" y="4424"/>
                  </a:cubicBezTo>
                  <a:cubicBezTo>
                    <a:pt x="168" y="4472"/>
                    <a:pt x="144" y="4519"/>
                    <a:pt x="144" y="4567"/>
                  </a:cubicBezTo>
                  <a:cubicBezTo>
                    <a:pt x="96" y="4806"/>
                    <a:pt x="72" y="5069"/>
                    <a:pt x="48" y="5308"/>
                  </a:cubicBezTo>
                  <a:cubicBezTo>
                    <a:pt x="48" y="5356"/>
                    <a:pt x="48" y="5380"/>
                    <a:pt x="24" y="5428"/>
                  </a:cubicBezTo>
                  <a:cubicBezTo>
                    <a:pt x="24" y="5691"/>
                    <a:pt x="0" y="5954"/>
                    <a:pt x="0" y="6241"/>
                  </a:cubicBezTo>
                  <a:cubicBezTo>
                    <a:pt x="0" y="6408"/>
                    <a:pt x="0" y="6599"/>
                    <a:pt x="24" y="6767"/>
                  </a:cubicBezTo>
                  <a:cubicBezTo>
                    <a:pt x="895" y="7407"/>
                    <a:pt x="2042" y="7637"/>
                    <a:pt x="3240" y="7637"/>
                  </a:cubicBezTo>
                  <a:cubicBezTo>
                    <a:pt x="4903" y="7637"/>
                    <a:pt x="6663" y="7194"/>
                    <a:pt x="7914" y="6791"/>
                  </a:cubicBezTo>
                  <a:cubicBezTo>
                    <a:pt x="7794" y="6384"/>
                    <a:pt x="7794" y="5954"/>
                    <a:pt x="7938" y="5547"/>
                  </a:cubicBezTo>
                  <a:cubicBezTo>
                    <a:pt x="6097" y="4735"/>
                    <a:pt x="3252" y="3037"/>
                    <a:pt x="22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61"/>
            <p:cNvSpPr/>
            <p:nvPr/>
          </p:nvSpPr>
          <p:spPr>
            <a:xfrm>
              <a:off x="7004741" y="3457571"/>
              <a:ext cx="6488" cy="14"/>
            </a:xfrm>
            <a:custGeom>
              <a:avLst/>
              <a:gdLst/>
              <a:ahLst/>
              <a:cxnLst/>
              <a:rect l="l" t="t" r="r" b="b"/>
              <a:pathLst>
                <a:path w="45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44" y="0"/>
                    <a:pt x="312" y="0"/>
                    <a:pt x="455" y="0"/>
                  </a:cubicBezTo>
                  <a:cubicBezTo>
                    <a:pt x="312" y="0"/>
                    <a:pt x="144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61"/>
            <p:cNvSpPr/>
            <p:nvPr/>
          </p:nvSpPr>
          <p:spPr>
            <a:xfrm>
              <a:off x="6237311" y="3383933"/>
              <a:ext cx="376065" cy="424649"/>
            </a:xfrm>
            <a:custGeom>
              <a:avLst/>
              <a:gdLst/>
              <a:ahLst/>
              <a:cxnLst/>
              <a:rect l="l" t="t" r="r" b="b"/>
              <a:pathLst>
                <a:path w="26372" h="29779" extrusionOk="0">
                  <a:moveTo>
                    <a:pt x="5978" y="2845"/>
                  </a:moveTo>
                  <a:cubicBezTo>
                    <a:pt x="7675" y="2845"/>
                    <a:pt x="7651" y="5475"/>
                    <a:pt x="5978" y="5475"/>
                  </a:cubicBezTo>
                  <a:cubicBezTo>
                    <a:pt x="4280" y="5475"/>
                    <a:pt x="4280" y="2845"/>
                    <a:pt x="5978" y="2845"/>
                  </a:cubicBezTo>
                  <a:close/>
                  <a:moveTo>
                    <a:pt x="21147" y="19962"/>
                  </a:moveTo>
                  <a:cubicBezTo>
                    <a:pt x="21409" y="19962"/>
                    <a:pt x="21686" y="20181"/>
                    <a:pt x="21614" y="20513"/>
                  </a:cubicBezTo>
                  <a:cubicBezTo>
                    <a:pt x="20879" y="23391"/>
                    <a:pt x="18215" y="24826"/>
                    <a:pt x="15545" y="24826"/>
                  </a:cubicBezTo>
                  <a:cubicBezTo>
                    <a:pt x="12913" y="24826"/>
                    <a:pt x="10275" y="23433"/>
                    <a:pt x="9468" y="20657"/>
                  </a:cubicBezTo>
                  <a:cubicBezTo>
                    <a:pt x="9382" y="20326"/>
                    <a:pt x="9650" y="20116"/>
                    <a:pt x="9914" y="20116"/>
                  </a:cubicBezTo>
                  <a:cubicBezTo>
                    <a:pt x="10089" y="20116"/>
                    <a:pt x="10262" y="20208"/>
                    <a:pt x="10329" y="20418"/>
                  </a:cubicBezTo>
                  <a:cubicBezTo>
                    <a:pt x="11002" y="22779"/>
                    <a:pt x="13254" y="23951"/>
                    <a:pt x="15509" y="23951"/>
                  </a:cubicBezTo>
                  <a:cubicBezTo>
                    <a:pt x="17821" y="23951"/>
                    <a:pt x="20136" y="22719"/>
                    <a:pt x="20753" y="20274"/>
                  </a:cubicBezTo>
                  <a:cubicBezTo>
                    <a:pt x="20810" y="20056"/>
                    <a:pt x="20975" y="19962"/>
                    <a:pt x="21147" y="19962"/>
                  </a:cubicBezTo>
                  <a:close/>
                  <a:moveTo>
                    <a:pt x="7197" y="0"/>
                  </a:moveTo>
                  <a:cubicBezTo>
                    <a:pt x="5739" y="0"/>
                    <a:pt x="4208" y="646"/>
                    <a:pt x="3156" y="1674"/>
                  </a:cubicBezTo>
                  <a:cubicBezTo>
                    <a:pt x="2487" y="2343"/>
                    <a:pt x="1937" y="3299"/>
                    <a:pt x="1674" y="4280"/>
                  </a:cubicBezTo>
                  <a:cubicBezTo>
                    <a:pt x="1739" y="4260"/>
                    <a:pt x="1802" y="4250"/>
                    <a:pt x="1863" y="4250"/>
                  </a:cubicBezTo>
                  <a:cubicBezTo>
                    <a:pt x="2756" y="4250"/>
                    <a:pt x="3295" y="6252"/>
                    <a:pt x="3228" y="7125"/>
                  </a:cubicBezTo>
                  <a:lnTo>
                    <a:pt x="3204" y="7196"/>
                  </a:lnTo>
                  <a:cubicBezTo>
                    <a:pt x="3133" y="7842"/>
                    <a:pt x="2630" y="8057"/>
                    <a:pt x="2009" y="8057"/>
                  </a:cubicBezTo>
                  <a:cubicBezTo>
                    <a:pt x="2272" y="8679"/>
                    <a:pt x="2654" y="9276"/>
                    <a:pt x="3156" y="9731"/>
                  </a:cubicBezTo>
                  <a:cubicBezTo>
                    <a:pt x="3467" y="10018"/>
                    <a:pt x="3802" y="10257"/>
                    <a:pt x="4137" y="10496"/>
                  </a:cubicBezTo>
                  <a:cubicBezTo>
                    <a:pt x="3754" y="12719"/>
                    <a:pt x="1435" y="14345"/>
                    <a:pt x="670" y="16497"/>
                  </a:cubicBezTo>
                  <a:cubicBezTo>
                    <a:pt x="1" y="18385"/>
                    <a:pt x="24" y="20513"/>
                    <a:pt x="622" y="22426"/>
                  </a:cubicBezTo>
                  <a:cubicBezTo>
                    <a:pt x="2206" y="27536"/>
                    <a:pt x="6903" y="29779"/>
                    <a:pt x="11823" y="29779"/>
                  </a:cubicBezTo>
                  <a:cubicBezTo>
                    <a:pt x="16112" y="29779"/>
                    <a:pt x="20570" y="28075"/>
                    <a:pt x="23287" y="25080"/>
                  </a:cubicBezTo>
                  <a:cubicBezTo>
                    <a:pt x="26228" y="21852"/>
                    <a:pt x="26371" y="16186"/>
                    <a:pt x="24219" y="12480"/>
                  </a:cubicBezTo>
                  <a:cubicBezTo>
                    <a:pt x="24134" y="12346"/>
                    <a:pt x="23980" y="12274"/>
                    <a:pt x="23827" y="12274"/>
                  </a:cubicBezTo>
                  <a:cubicBezTo>
                    <a:pt x="23681" y="12274"/>
                    <a:pt x="23536" y="12340"/>
                    <a:pt x="23454" y="12480"/>
                  </a:cubicBezTo>
                  <a:cubicBezTo>
                    <a:pt x="21994" y="15100"/>
                    <a:pt x="18466" y="16573"/>
                    <a:pt x="15637" y="16573"/>
                  </a:cubicBezTo>
                  <a:cubicBezTo>
                    <a:pt x="15549" y="16573"/>
                    <a:pt x="15461" y="16571"/>
                    <a:pt x="15373" y="16568"/>
                  </a:cubicBezTo>
                  <a:cubicBezTo>
                    <a:pt x="13078" y="16497"/>
                    <a:pt x="10162" y="14441"/>
                    <a:pt x="10592" y="10352"/>
                  </a:cubicBezTo>
                  <a:cubicBezTo>
                    <a:pt x="10879" y="10185"/>
                    <a:pt x="11142" y="9970"/>
                    <a:pt x="11357" y="9731"/>
                  </a:cubicBezTo>
                  <a:cubicBezTo>
                    <a:pt x="12361" y="8750"/>
                    <a:pt x="13102" y="7125"/>
                    <a:pt x="13030" y="5714"/>
                  </a:cubicBezTo>
                  <a:cubicBezTo>
                    <a:pt x="12959" y="4232"/>
                    <a:pt x="12481" y="2702"/>
                    <a:pt x="11357" y="1674"/>
                  </a:cubicBezTo>
                  <a:cubicBezTo>
                    <a:pt x="10257" y="646"/>
                    <a:pt x="8870" y="0"/>
                    <a:pt x="7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61"/>
            <p:cNvSpPr/>
            <p:nvPr/>
          </p:nvSpPr>
          <p:spPr>
            <a:xfrm>
              <a:off x="6197426" y="3444538"/>
              <a:ext cx="86886" cy="54302"/>
            </a:xfrm>
            <a:custGeom>
              <a:avLst/>
              <a:gdLst/>
              <a:ahLst/>
              <a:cxnLst/>
              <a:rect l="l" t="t" r="r" b="b"/>
              <a:pathLst>
                <a:path w="6093" h="3808" extrusionOk="0">
                  <a:moveTo>
                    <a:pt x="4660" y="0"/>
                  </a:moveTo>
                  <a:cubicBezTo>
                    <a:pt x="4599" y="0"/>
                    <a:pt x="4536" y="10"/>
                    <a:pt x="4471" y="30"/>
                  </a:cubicBezTo>
                  <a:cubicBezTo>
                    <a:pt x="3937" y="208"/>
                    <a:pt x="3693" y="489"/>
                    <a:pt x="2681" y="489"/>
                  </a:cubicBezTo>
                  <a:cubicBezTo>
                    <a:pt x="2605" y="489"/>
                    <a:pt x="2524" y="487"/>
                    <a:pt x="2439" y="484"/>
                  </a:cubicBezTo>
                  <a:cubicBezTo>
                    <a:pt x="1701" y="448"/>
                    <a:pt x="1248" y="114"/>
                    <a:pt x="916" y="114"/>
                  </a:cubicBezTo>
                  <a:cubicBezTo>
                    <a:pt x="807" y="114"/>
                    <a:pt x="711" y="150"/>
                    <a:pt x="622" y="245"/>
                  </a:cubicBezTo>
                  <a:cubicBezTo>
                    <a:pt x="0" y="914"/>
                    <a:pt x="765" y="2086"/>
                    <a:pt x="1291" y="2516"/>
                  </a:cubicBezTo>
                  <a:cubicBezTo>
                    <a:pt x="1793" y="2970"/>
                    <a:pt x="3587" y="3807"/>
                    <a:pt x="4806" y="3807"/>
                  </a:cubicBezTo>
                  <a:cubicBezTo>
                    <a:pt x="5427" y="3807"/>
                    <a:pt x="5930" y="3592"/>
                    <a:pt x="6001" y="2946"/>
                  </a:cubicBezTo>
                  <a:lnTo>
                    <a:pt x="6025" y="2875"/>
                  </a:lnTo>
                  <a:cubicBezTo>
                    <a:pt x="6092" y="2002"/>
                    <a:pt x="5553" y="0"/>
                    <a:pt x="4660" y="0"/>
                  </a:cubicBezTo>
                  <a:close/>
                </a:path>
              </a:pathLst>
            </a:custGeom>
            <a:solidFill>
              <a:srgbClr val="273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61"/>
            <p:cNvSpPr/>
            <p:nvPr/>
          </p:nvSpPr>
          <p:spPr>
            <a:xfrm>
              <a:off x="6371084" y="3668591"/>
              <a:ext cx="175469" cy="69361"/>
            </a:xfrm>
            <a:custGeom>
              <a:avLst/>
              <a:gdLst/>
              <a:ahLst/>
              <a:cxnLst/>
              <a:rect l="l" t="t" r="r" b="b"/>
              <a:pathLst>
                <a:path w="12305" h="4864" extrusionOk="0">
                  <a:moveTo>
                    <a:pt x="11766" y="0"/>
                  </a:moveTo>
                  <a:cubicBezTo>
                    <a:pt x="11594" y="0"/>
                    <a:pt x="11429" y="94"/>
                    <a:pt x="11372" y="312"/>
                  </a:cubicBezTo>
                  <a:cubicBezTo>
                    <a:pt x="10755" y="2757"/>
                    <a:pt x="8440" y="3989"/>
                    <a:pt x="6128" y="3989"/>
                  </a:cubicBezTo>
                  <a:cubicBezTo>
                    <a:pt x="3873" y="3989"/>
                    <a:pt x="1621" y="2817"/>
                    <a:pt x="948" y="456"/>
                  </a:cubicBezTo>
                  <a:cubicBezTo>
                    <a:pt x="881" y="246"/>
                    <a:pt x="708" y="154"/>
                    <a:pt x="533" y="154"/>
                  </a:cubicBezTo>
                  <a:cubicBezTo>
                    <a:pt x="269" y="154"/>
                    <a:pt x="1" y="364"/>
                    <a:pt x="87" y="695"/>
                  </a:cubicBezTo>
                  <a:cubicBezTo>
                    <a:pt x="894" y="3471"/>
                    <a:pt x="3532" y="4864"/>
                    <a:pt x="6164" y="4864"/>
                  </a:cubicBezTo>
                  <a:cubicBezTo>
                    <a:pt x="8834" y="4864"/>
                    <a:pt x="11498" y="3429"/>
                    <a:pt x="12233" y="551"/>
                  </a:cubicBezTo>
                  <a:cubicBezTo>
                    <a:pt x="12305" y="219"/>
                    <a:pt x="12028" y="0"/>
                    <a:pt x="11766" y="0"/>
                  </a:cubicBezTo>
                  <a:close/>
                </a:path>
              </a:pathLst>
            </a:custGeom>
            <a:solidFill>
              <a:srgbClr val="3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61"/>
            <p:cNvSpPr/>
            <p:nvPr/>
          </p:nvSpPr>
          <p:spPr>
            <a:xfrm>
              <a:off x="6298344" y="3424502"/>
              <a:ext cx="48427" cy="37518"/>
            </a:xfrm>
            <a:custGeom>
              <a:avLst/>
              <a:gdLst/>
              <a:ahLst/>
              <a:cxnLst/>
              <a:rect l="l" t="t" r="r" b="b"/>
              <a:pathLst>
                <a:path w="3396" h="2631" extrusionOk="0">
                  <a:moveTo>
                    <a:pt x="1363" y="502"/>
                  </a:moveTo>
                  <a:cubicBezTo>
                    <a:pt x="1841" y="502"/>
                    <a:pt x="1841" y="1267"/>
                    <a:pt x="1363" y="1267"/>
                  </a:cubicBezTo>
                  <a:cubicBezTo>
                    <a:pt x="861" y="1267"/>
                    <a:pt x="861" y="502"/>
                    <a:pt x="1363" y="502"/>
                  </a:cubicBezTo>
                  <a:close/>
                  <a:moveTo>
                    <a:pt x="1698" y="0"/>
                  </a:moveTo>
                  <a:cubicBezTo>
                    <a:pt x="0" y="0"/>
                    <a:pt x="0" y="2630"/>
                    <a:pt x="1698" y="2630"/>
                  </a:cubicBezTo>
                  <a:cubicBezTo>
                    <a:pt x="3371" y="2630"/>
                    <a:pt x="3395" y="0"/>
                    <a:pt x="1698" y="0"/>
                  </a:cubicBezTo>
                  <a:close/>
                </a:path>
              </a:pathLst>
            </a:custGeom>
            <a:solidFill>
              <a:srgbClr val="084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61"/>
            <p:cNvSpPr/>
            <p:nvPr/>
          </p:nvSpPr>
          <p:spPr>
            <a:xfrm>
              <a:off x="6310607" y="3431661"/>
              <a:ext cx="14003" cy="10923"/>
            </a:xfrm>
            <a:custGeom>
              <a:avLst/>
              <a:gdLst/>
              <a:ahLst/>
              <a:cxnLst/>
              <a:rect l="l" t="t" r="r" b="b"/>
              <a:pathLst>
                <a:path w="982" h="766" extrusionOk="0">
                  <a:moveTo>
                    <a:pt x="503" y="0"/>
                  </a:moveTo>
                  <a:cubicBezTo>
                    <a:pt x="1" y="0"/>
                    <a:pt x="1" y="765"/>
                    <a:pt x="503" y="765"/>
                  </a:cubicBezTo>
                  <a:cubicBezTo>
                    <a:pt x="981" y="765"/>
                    <a:pt x="981" y="0"/>
                    <a:pt x="5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61"/>
            <p:cNvSpPr/>
            <p:nvPr/>
          </p:nvSpPr>
          <p:spPr>
            <a:xfrm>
              <a:off x="6983865" y="3055938"/>
              <a:ext cx="175555" cy="69232"/>
            </a:xfrm>
            <a:custGeom>
              <a:avLst/>
              <a:gdLst/>
              <a:ahLst/>
              <a:cxnLst/>
              <a:rect l="l" t="t" r="r" b="b"/>
              <a:pathLst>
                <a:path w="12311" h="4855" extrusionOk="0">
                  <a:moveTo>
                    <a:pt x="11769" y="1"/>
                  </a:moveTo>
                  <a:cubicBezTo>
                    <a:pt x="11598" y="1"/>
                    <a:pt x="11434" y="95"/>
                    <a:pt x="11387" y="312"/>
                  </a:cubicBezTo>
                  <a:cubicBezTo>
                    <a:pt x="10765" y="2755"/>
                    <a:pt x="8447" y="3988"/>
                    <a:pt x="6131" y="3988"/>
                  </a:cubicBezTo>
                  <a:cubicBezTo>
                    <a:pt x="4707" y="3988"/>
                    <a:pt x="3283" y="3521"/>
                    <a:pt x="2254" y="2584"/>
                  </a:cubicBezTo>
                  <a:cubicBezTo>
                    <a:pt x="1656" y="2034"/>
                    <a:pt x="1202" y="1317"/>
                    <a:pt x="939" y="456"/>
                  </a:cubicBezTo>
                  <a:cubicBezTo>
                    <a:pt x="882" y="238"/>
                    <a:pt x="713" y="144"/>
                    <a:pt x="539" y="144"/>
                  </a:cubicBezTo>
                  <a:cubicBezTo>
                    <a:pt x="275" y="144"/>
                    <a:pt x="1" y="363"/>
                    <a:pt x="102" y="695"/>
                  </a:cubicBezTo>
                  <a:cubicBezTo>
                    <a:pt x="461" y="2010"/>
                    <a:pt x="1250" y="2990"/>
                    <a:pt x="2254" y="3683"/>
                  </a:cubicBezTo>
                  <a:cubicBezTo>
                    <a:pt x="3378" y="4463"/>
                    <a:pt x="4776" y="4854"/>
                    <a:pt x="6172" y="4854"/>
                  </a:cubicBezTo>
                  <a:cubicBezTo>
                    <a:pt x="8841" y="4854"/>
                    <a:pt x="11501" y="3424"/>
                    <a:pt x="12223" y="551"/>
                  </a:cubicBezTo>
                  <a:cubicBezTo>
                    <a:pt x="12310" y="219"/>
                    <a:pt x="12030" y="1"/>
                    <a:pt x="11769" y="1"/>
                  </a:cubicBezTo>
                  <a:close/>
                </a:path>
              </a:pathLst>
            </a:custGeom>
            <a:solidFill>
              <a:srgbClr val="3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61"/>
            <p:cNvSpPr/>
            <p:nvPr/>
          </p:nvSpPr>
          <p:spPr>
            <a:xfrm>
              <a:off x="6116956" y="3117656"/>
              <a:ext cx="171505" cy="147163"/>
            </a:xfrm>
            <a:custGeom>
              <a:avLst/>
              <a:gdLst/>
              <a:ahLst/>
              <a:cxnLst/>
              <a:rect l="l" t="t" r="r" b="b"/>
              <a:pathLst>
                <a:path w="12027" h="10320" extrusionOk="0">
                  <a:moveTo>
                    <a:pt x="7054" y="1"/>
                  </a:moveTo>
                  <a:cubicBezTo>
                    <a:pt x="6295" y="1"/>
                    <a:pt x="5536" y="288"/>
                    <a:pt x="4950" y="862"/>
                  </a:cubicBezTo>
                  <a:cubicBezTo>
                    <a:pt x="4113" y="1698"/>
                    <a:pt x="3898" y="2942"/>
                    <a:pt x="4281" y="3994"/>
                  </a:cubicBezTo>
                  <a:cubicBezTo>
                    <a:pt x="3945" y="3864"/>
                    <a:pt x="3591" y="3800"/>
                    <a:pt x="3236" y="3800"/>
                  </a:cubicBezTo>
                  <a:cubicBezTo>
                    <a:pt x="2478" y="3800"/>
                    <a:pt x="1719" y="4093"/>
                    <a:pt x="1149" y="4663"/>
                  </a:cubicBezTo>
                  <a:cubicBezTo>
                    <a:pt x="1" y="5835"/>
                    <a:pt x="1" y="7699"/>
                    <a:pt x="1149" y="8871"/>
                  </a:cubicBezTo>
                  <a:cubicBezTo>
                    <a:pt x="2254" y="9976"/>
                    <a:pt x="3747" y="10319"/>
                    <a:pt x="5175" y="10319"/>
                  </a:cubicBezTo>
                  <a:cubicBezTo>
                    <a:pt x="7516" y="10319"/>
                    <a:pt x="9684" y="9397"/>
                    <a:pt x="9684" y="9397"/>
                  </a:cubicBezTo>
                  <a:cubicBezTo>
                    <a:pt x="9684" y="9397"/>
                    <a:pt x="12027" y="3731"/>
                    <a:pt x="9158" y="862"/>
                  </a:cubicBezTo>
                  <a:cubicBezTo>
                    <a:pt x="8572" y="288"/>
                    <a:pt x="7813" y="1"/>
                    <a:pt x="7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61"/>
            <p:cNvSpPr/>
            <p:nvPr/>
          </p:nvSpPr>
          <p:spPr>
            <a:xfrm>
              <a:off x="5927413" y="3306957"/>
              <a:ext cx="171491" cy="147263"/>
            </a:xfrm>
            <a:custGeom>
              <a:avLst/>
              <a:gdLst/>
              <a:ahLst/>
              <a:cxnLst/>
              <a:rect l="l" t="t" r="r" b="b"/>
              <a:pathLst>
                <a:path w="12026" h="10327" extrusionOk="0">
                  <a:moveTo>
                    <a:pt x="7065" y="1"/>
                  </a:moveTo>
                  <a:cubicBezTo>
                    <a:pt x="6306" y="1"/>
                    <a:pt x="5547" y="294"/>
                    <a:pt x="4973" y="880"/>
                  </a:cubicBezTo>
                  <a:cubicBezTo>
                    <a:pt x="4112" y="1716"/>
                    <a:pt x="3897" y="2936"/>
                    <a:pt x="4280" y="3988"/>
                  </a:cubicBezTo>
                  <a:cubicBezTo>
                    <a:pt x="3954" y="3869"/>
                    <a:pt x="3612" y="3810"/>
                    <a:pt x="3271" y="3810"/>
                  </a:cubicBezTo>
                  <a:cubicBezTo>
                    <a:pt x="2509" y="3810"/>
                    <a:pt x="1749" y="4103"/>
                    <a:pt x="1172" y="4681"/>
                  </a:cubicBezTo>
                  <a:cubicBezTo>
                    <a:pt x="0" y="5828"/>
                    <a:pt x="0" y="7717"/>
                    <a:pt x="1172" y="8889"/>
                  </a:cubicBezTo>
                  <a:cubicBezTo>
                    <a:pt x="2269" y="9986"/>
                    <a:pt x="3758" y="10327"/>
                    <a:pt x="5185" y="10327"/>
                  </a:cubicBezTo>
                  <a:cubicBezTo>
                    <a:pt x="7518" y="10327"/>
                    <a:pt x="9683" y="9415"/>
                    <a:pt x="9683" y="9415"/>
                  </a:cubicBezTo>
                  <a:cubicBezTo>
                    <a:pt x="9683" y="9415"/>
                    <a:pt x="12026" y="3725"/>
                    <a:pt x="9157" y="880"/>
                  </a:cubicBezTo>
                  <a:cubicBezTo>
                    <a:pt x="8583" y="294"/>
                    <a:pt x="7824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61"/>
            <p:cNvSpPr/>
            <p:nvPr/>
          </p:nvSpPr>
          <p:spPr>
            <a:xfrm>
              <a:off x="6741544" y="3742329"/>
              <a:ext cx="171847" cy="147263"/>
            </a:xfrm>
            <a:custGeom>
              <a:avLst/>
              <a:gdLst/>
              <a:ahLst/>
              <a:cxnLst/>
              <a:rect l="l" t="t" r="r" b="b"/>
              <a:pathLst>
                <a:path w="12051" h="10327" extrusionOk="0">
                  <a:moveTo>
                    <a:pt x="7077" y="0"/>
                  </a:moveTo>
                  <a:cubicBezTo>
                    <a:pt x="6318" y="0"/>
                    <a:pt x="5559" y="293"/>
                    <a:pt x="4974" y="879"/>
                  </a:cubicBezTo>
                  <a:cubicBezTo>
                    <a:pt x="4137" y="1716"/>
                    <a:pt x="3898" y="2935"/>
                    <a:pt x="4280" y="3987"/>
                  </a:cubicBezTo>
                  <a:cubicBezTo>
                    <a:pt x="3955" y="3869"/>
                    <a:pt x="3613" y="3810"/>
                    <a:pt x="3272" y="3810"/>
                  </a:cubicBezTo>
                  <a:cubicBezTo>
                    <a:pt x="2510" y="3810"/>
                    <a:pt x="1750" y="4103"/>
                    <a:pt x="1172" y="4680"/>
                  </a:cubicBezTo>
                  <a:cubicBezTo>
                    <a:pt x="1" y="5852"/>
                    <a:pt x="1" y="7717"/>
                    <a:pt x="1172" y="8888"/>
                  </a:cubicBezTo>
                  <a:cubicBezTo>
                    <a:pt x="2279" y="9986"/>
                    <a:pt x="3774" y="10326"/>
                    <a:pt x="5203" y="10326"/>
                  </a:cubicBezTo>
                  <a:cubicBezTo>
                    <a:pt x="7543" y="10326"/>
                    <a:pt x="9707" y="9414"/>
                    <a:pt x="9707" y="9414"/>
                  </a:cubicBezTo>
                  <a:cubicBezTo>
                    <a:pt x="9707" y="9414"/>
                    <a:pt x="12050" y="3748"/>
                    <a:pt x="9181" y="879"/>
                  </a:cubicBezTo>
                  <a:cubicBezTo>
                    <a:pt x="8596" y="293"/>
                    <a:pt x="7837" y="0"/>
                    <a:pt x="7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61"/>
            <p:cNvSpPr/>
            <p:nvPr/>
          </p:nvSpPr>
          <p:spPr>
            <a:xfrm>
              <a:off x="6552328" y="3931802"/>
              <a:ext cx="171505" cy="147149"/>
            </a:xfrm>
            <a:custGeom>
              <a:avLst/>
              <a:gdLst/>
              <a:ahLst/>
              <a:cxnLst/>
              <a:rect l="l" t="t" r="r" b="b"/>
              <a:pathLst>
                <a:path w="12027" h="10319" extrusionOk="0">
                  <a:moveTo>
                    <a:pt x="7063" y="0"/>
                  </a:moveTo>
                  <a:cubicBezTo>
                    <a:pt x="6300" y="0"/>
                    <a:pt x="5535" y="287"/>
                    <a:pt x="4950" y="861"/>
                  </a:cubicBezTo>
                  <a:cubicBezTo>
                    <a:pt x="4113" y="1722"/>
                    <a:pt x="3898" y="2941"/>
                    <a:pt x="4280" y="3993"/>
                  </a:cubicBezTo>
                  <a:cubicBezTo>
                    <a:pt x="3948" y="3872"/>
                    <a:pt x="3599" y="3811"/>
                    <a:pt x="3249" y="3811"/>
                  </a:cubicBezTo>
                  <a:cubicBezTo>
                    <a:pt x="2493" y="3811"/>
                    <a:pt x="1737" y="4098"/>
                    <a:pt x="1148" y="4686"/>
                  </a:cubicBezTo>
                  <a:cubicBezTo>
                    <a:pt x="1" y="5834"/>
                    <a:pt x="1" y="7723"/>
                    <a:pt x="1148" y="8870"/>
                  </a:cubicBezTo>
                  <a:cubicBezTo>
                    <a:pt x="2253" y="9975"/>
                    <a:pt x="3746" y="10319"/>
                    <a:pt x="5175" y="10319"/>
                  </a:cubicBezTo>
                  <a:cubicBezTo>
                    <a:pt x="7516" y="10319"/>
                    <a:pt x="9683" y="9396"/>
                    <a:pt x="9683" y="9396"/>
                  </a:cubicBezTo>
                  <a:cubicBezTo>
                    <a:pt x="9683" y="9396"/>
                    <a:pt x="12026" y="3730"/>
                    <a:pt x="9157" y="861"/>
                  </a:cubicBezTo>
                  <a:cubicBezTo>
                    <a:pt x="8584" y="287"/>
                    <a:pt x="7825" y="0"/>
                    <a:pt x="7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61"/>
            <p:cNvSpPr/>
            <p:nvPr/>
          </p:nvSpPr>
          <p:spPr>
            <a:xfrm>
              <a:off x="6695185" y="3146390"/>
              <a:ext cx="171833" cy="147249"/>
            </a:xfrm>
            <a:custGeom>
              <a:avLst/>
              <a:gdLst/>
              <a:ahLst/>
              <a:cxnLst/>
              <a:rect l="l" t="t" r="r" b="b"/>
              <a:pathLst>
                <a:path w="12050" h="10326" extrusionOk="0">
                  <a:moveTo>
                    <a:pt x="7077" y="0"/>
                  </a:moveTo>
                  <a:cubicBezTo>
                    <a:pt x="6318" y="0"/>
                    <a:pt x="5559" y="293"/>
                    <a:pt x="4973" y="879"/>
                  </a:cubicBezTo>
                  <a:cubicBezTo>
                    <a:pt x="4136" y="1716"/>
                    <a:pt x="3897" y="2935"/>
                    <a:pt x="4280" y="3987"/>
                  </a:cubicBezTo>
                  <a:cubicBezTo>
                    <a:pt x="3954" y="3868"/>
                    <a:pt x="3612" y="3810"/>
                    <a:pt x="3271" y="3810"/>
                  </a:cubicBezTo>
                  <a:cubicBezTo>
                    <a:pt x="2510" y="3810"/>
                    <a:pt x="1749" y="4102"/>
                    <a:pt x="1172" y="4680"/>
                  </a:cubicBezTo>
                  <a:cubicBezTo>
                    <a:pt x="0" y="5828"/>
                    <a:pt x="0" y="7717"/>
                    <a:pt x="1172" y="8888"/>
                  </a:cubicBezTo>
                  <a:cubicBezTo>
                    <a:pt x="2278" y="9985"/>
                    <a:pt x="3773" y="10326"/>
                    <a:pt x="5203" y="10326"/>
                  </a:cubicBezTo>
                  <a:cubicBezTo>
                    <a:pt x="7542" y="10326"/>
                    <a:pt x="9707" y="9414"/>
                    <a:pt x="9707" y="9414"/>
                  </a:cubicBezTo>
                  <a:cubicBezTo>
                    <a:pt x="9707" y="9414"/>
                    <a:pt x="12050" y="3724"/>
                    <a:pt x="9181" y="879"/>
                  </a:cubicBezTo>
                  <a:cubicBezTo>
                    <a:pt x="8595" y="293"/>
                    <a:pt x="7836" y="0"/>
                    <a:pt x="7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61"/>
            <p:cNvSpPr/>
            <p:nvPr/>
          </p:nvSpPr>
          <p:spPr>
            <a:xfrm>
              <a:off x="6505969" y="3335862"/>
              <a:ext cx="171491" cy="147149"/>
            </a:xfrm>
            <a:custGeom>
              <a:avLst/>
              <a:gdLst/>
              <a:ahLst/>
              <a:cxnLst/>
              <a:rect l="l" t="t" r="r" b="b"/>
              <a:pathLst>
                <a:path w="12026" h="10319" extrusionOk="0">
                  <a:moveTo>
                    <a:pt x="7065" y="0"/>
                  </a:moveTo>
                  <a:cubicBezTo>
                    <a:pt x="6306" y="0"/>
                    <a:pt x="5547" y="287"/>
                    <a:pt x="4973" y="861"/>
                  </a:cubicBezTo>
                  <a:cubicBezTo>
                    <a:pt x="4112" y="1698"/>
                    <a:pt x="3897" y="2941"/>
                    <a:pt x="4280" y="3993"/>
                  </a:cubicBezTo>
                  <a:cubicBezTo>
                    <a:pt x="3945" y="3871"/>
                    <a:pt x="3594" y="3810"/>
                    <a:pt x="3242" y="3810"/>
                  </a:cubicBezTo>
                  <a:cubicBezTo>
                    <a:pt x="2489" y="3810"/>
                    <a:pt x="1735" y="4091"/>
                    <a:pt x="1148" y="4662"/>
                  </a:cubicBezTo>
                  <a:cubicBezTo>
                    <a:pt x="0" y="5834"/>
                    <a:pt x="0" y="7722"/>
                    <a:pt x="1148" y="8870"/>
                  </a:cubicBezTo>
                  <a:cubicBezTo>
                    <a:pt x="2253" y="9975"/>
                    <a:pt x="3746" y="10318"/>
                    <a:pt x="5174" y="10318"/>
                  </a:cubicBezTo>
                  <a:cubicBezTo>
                    <a:pt x="7515" y="10318"/>
                    <a:pt x="9683" y="9396"/>
                    <a:pt x="9683" y="9396"/>
                  </a:cubicBezTo>
                  <a:cubicBezTo>
                    <a:pt x="9683" y="9396"/>
                    <a:pt x="12026" y="3730"/>
                    <a:pt x="9157" y="861"/>
                  </a:cubicBezTo>
                  <a:cubicBezTo>
                    <a:pt x="8583" y="287"/>
                    <a:pt x="7824" y="0"/>
                    <a:pt x="7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61"/>
            <p:cNvSpPr/>
            <p:nvPr/>
          </p:nvSpPr>
          <p:spPr>
            <a:xfrm>
              <a:off x="6092073" y="3776339"/>
              <a:ext cx="171505" cy="147149"/>
            </a:xfrm>
            <a:custGeom>
              <a:avLst/>
              <a:gdLst/>
              <a:ahLst/>
              <a:cxnLst/>
              <a:rect l="l" t="t" r="r" b="b"/>
              <a:pathLst>
                <a:path w="12027" h="10319" extrusionOk="0">
                  <a:moveTo>
                    <a:pt x="7069" y="0"/>
                  </a:moveTo>
                  <a:cubicBezTo>
                    <a:pt x="6306" y="0"/>
                    <a:pt x="5547" y="287"/>
                    <a:pt x="4974" y="861"/>
                  </a:cubicBezTo>
                  <a:cubicBezTo>
                    <a:pt x="4137" y="1722"/>
                    <a:pt x="3898" y="2941"/>
                    <a:pt x="4280" y="3993"/>
                  </a:cubicBezTo>
                  <a:cubicBezTo>
                    <a:pt x="3948" y="3872"/>
                    <a:pt x="3599" y="3811"/>
                    <a:pt x="3250" y="3811"/>
                  </a:cubicBezTo>
                  <a:cubicBezTo>
                    <a:pt x="2496" y="3811"/>
                    <a:pt x="1745" y="4098"/>
                    <a:pt x="1172" y="4686"/>
                  </a:cubicBezTo>
                  <a:cubicBezTo>
                    <a:pt x="1" y="5834"/>
                    <a:pt x="1" y="7723"/>
                    <a:pt x="1172" y="8870"/>
                  </a:cubicBezTo>
                  <a:cubicBezTo>
                    <a:pt x="2268" y="9975"/>
                    <a:pt x="3759" y="10318"/>
                    <a:pt x="5188" y="10318"/>
                  </a:cubicBezTo>
                  <a:cubicBezTo>
                    <a:pt x="7531" y="10318"/>
                    <a:pt x="9707" y="9396"/>
                    <a:pt x="9707" y="9396"/>
                  </a:cubicBezTo>
                  <a:cubicBezTo>
                    <a:pt x="9707" y="9396"/>
                    <a:pt x="12026" y="3730"/>
                    <a:pt x="9181" y="861"/>
                  </a:cubicBezTo>
                  <a:cubicBezTo>
                    <a:pt x="8596" y="287"/>
                    <a:pt x="7831" y="0"/>
                    <a:pt x="7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61"/>
            <p:cNvSpPr/>
            <p:nvPr/>
          </p:nvSpPr>
          <p:spPr>
            <a:xfrm>
              <a:off x="5785583" y="2509110"/>
              <a:ext cx="7857" cy="356"/>
            </a:xfrm>
            <a:custGeom>
              <a:avLst/>
              <a:gdLst/>
              <a:ahLst/>
              <a:cxnLst/>
              <a:rect l="l" t="t" r="r" b="b"/>
              <a:pathLst>
                <a:path w="551" h="25" extrusionOk="0">
                  <a:moveTo>
                    <a:pt x="0" y="24"/>
                  </a:moveTo>
                  <a:cubicBezTo>
                    <a:pt x="120" y="24"/>
                    <a:pt x="239" y="0"/>
                    <a:pt x="335" y="0"/>
                  </a:cubicBezTo>
                  <a:cubicBezTo>
                    <a:pt x="407" y="0"/>
                    <a:pt x="478" y="0"/>
                    <a:pt x="550" y="0"/>
                  </a:cubicBezTo>
                  <a:cubicBezTo>
                    <a:pt x="478" y="0"/>
                    <a:pt x="407" y="0"/>
                    <a:pt x="335" y="0"/>
                  </a:cubicBezTo>
                  <a:cubicBezTo>
                    <a:pt x="239" y="0"/>
                    <a:pt x="120" y="24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61"/>
            <p:cNvSpPr/>
            <p:nvPr/>
          </p:nvSpPr>
          <p:spPr>
            <a:xfrm>
              <a:off x="5757619" y="2231924"/>
              <a:ext cx="116961" cy="112868"/>
            </a:xfrm>
            <a:custGeom>
              <a:avLst/>
              <a:gdLst/>
              <a:ahLst/>
              <a:cxnLst/>
              <a:rect l="l" t="t" r="r" b="b"/>
              <a:pathLst>
                <a:path w="8202" h="7915" extrusionOk="0">
                  <a:moveTo>
                    <a:pt x="1961" y="1"/>
                  </a:moveTo>
                  <a:cubicBezTo>
                    <a:pt x="1818" y="1"/>
                    <a:pt x="1674" y="1"/>
                    <a:pt x="1507" y="25"/>
                  </a:cubicBezTo>
                  <a:cubicBezTo>
                    <a:pt x="1" y="2081"/>
                    <a:pt x="790" y="5667"/>
                    <a:pt x="1459" y="7819"/>
                  </a:cubicBezTo>
                  <a:cubicBezTo>
                    <a:pt x="1627" y="7795"/>
                    <a:pt x="1794" y="7771"/>
                    <a:pt x="1961" y="7771"/>
                  </a:cubicBezTo>
                  <a:cubicBezTo>
                    <a:pt x="2081" y="7771"/>
                    <a:pt x="2200" y="7771"/>
                    <a:pt x="2296" y="7795"/>
                  </a:cubicBezTo>
                  <a:cubicBezTo>
                    <a:pt x="2463" y="7819"/>
                    <a:pt x="2607" y="7867"/>
                    <a:pt x="2750" y="7914"/>
                  </a:cubicBezTo>
                  <a:cubicBezTo>
                    <a:pt x="3539" y="6074"/>
                    <a:pt x="5237" y="3300"/>
                    <a:pt x="8201" y="2272"/>
                  </a:cubicBezTo>
                  <a:cubicBezTo>
                    <a:pt x="8010" y="2105"/>
                    <a:pt x="7795" y="1937"/>
                    <a:pt x="7580" y="1794"/>
                  </a:cubicBezTo>
                  <a:lnTo>
                    <a:pt x="7532" y="1770"/>
                  </a:lnTo>
                  <a:cubicBezTo>
                    <a:pt x="7317" y="1603"/>
                    <a:pt x="7102" y="1459"/>
                    <a:pt x="6886" y="1340"/>
                  </a:cubicBezTo>
                  <a:lnTo>
                    <a:pt x="6815" y="1316"/>
                  </a:lnTo>
                  <a:cubicBezTo>
                    <a:pt x="6599" y="1172"/>
                    <a:pt x="6360" y="1053"/>
                    <a:pt x="6121" y="933"/>
                  </a:cubicBezTo>
                  <a:lnTo>
                    <a:pt x="6097" y="933"/>
                  </a:lnTo>
                  <a:cubicBezTo>
                    <a:pt x="5858" y="814"/>
                    <a:pt x="5619" y="718"/>
                    <a:pt x="5356" y="623"/>
                  </a:cubicBezTo>
                  <a:lnTo>
                    <a:pt x="5332" y="599"/>
                  </a:lnTo>
                  <a:cubicBezTo>
                    <a:pt x="5093" y="527"/>
                    <a:pt x="4854" y="431"/>
                    <a:pt x="4591" y="360"/>
                  </a:cubicBezTo>
                  <a:lnTo>
                    <a:pt x="4496" y="336"/>
                  </a:lnTo>
                  <a:cubicBezTo>
                    <a:pt x="4256" y="264"/>
                    <a:pt x="4017" y="216"/>
                    <a:pt x="3754" y="168"/>
                  </a:cubicBezTo>
                  <a:cubicBezTo>
                    <a:pt x="3730" y="168"/>
                    <a:pt x="3683" y="168"/>
                    <a:pt x="3635" y="144"/>
                  </a:cubicBezTo>
                  <a:cubicBezTo>
                    <a:pt x="3396" y="97"/>
                    <a:pt x="3133" y="73"/>
                    <a:pt x="2894" y="49"/>
                  </a:cubicBezTo>
                  <a:lnTo>
                    <a:pt x="2774" y="49"/>
                  </a:lnTo>
                  <a:cubicBezTo>
                    <a:pt x="2631" y="25"/>
                    <a:pt x="2463" y="25"/>
                    <a:pt x="2296" y="25"/>
                  </a:cubicBezTo>
                  <a:cubicBezTo>
                    <a:pt x="2200" y="25"/>
                    <a:pt x="2081" y="1"/>
                    <a:pt x="1961" y="1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61"/>
            <p:cNvSpPr/>
            <p:nvPr/>
          </p:nvSpPr>
          <p:spPr>
            <a:xfrm>
              <a:off x="5646818" y="2282048"/>
              <a:ext cx="113210" cy="108561"/>
            </a:xfrm>
            <a:custGeom>
              <a:avLst/>
              <a:gdLst/>
              <a:ahLst/>
              <a:cxnLst/>
              <a:rect l="l" t="t" r="r" b="b"/>
              <a:pathLst>
                <a:path w="7939" h="7613" extrusionOk="0">
                  <a:moveTo>
                    <a:pt x="2272" y="0"/>
                  </a:moveTo>
                  <a:cubicBezTo>
                    <a:pt x="2105" y="192"/>
                    <a:pt x="1937" y="407"/>
                    <a:pt x="1794" y="598"/>
                  </a:cubicBezTo>
                  <a:lnTo>
                    <a:pt x="1746" y="670"/>
                  </a:lnTo>
                  <a:cubicBezTo>
                    <a:pt x="1603" y="885"/>
                    <a:pt x="1459" y="1100"/>
                    <a:pt x="1340" y="1315"/>
                  </a:cubicBezTo>
                  <a:lnTo>
                    <a:pt x="1292" y="1387"/>
                  </a:lnTo>
                  <a:cubicBezTo>
                    <a:pt x="1172" y="1602"/>
                    <a:pt x="1053" y="1841"/>
                    <a:pt x="933" y="2056"/>
                  </a:cubicBezTo>
                  <a:lnTo>
                    <a:pt x="909" y="2104"/>
                  </a:lnTo>
                  <a:cubicBezTo>
                    <a:pt x="814" y="2343"/>
                    <a:pt x="694" y="2582"/>
                    <a:pt x="598" y="2845"/>
                  </a:cubicBezTo>
                  <a:cubicBezTo>
                    <a:pt x="527" y="3085"/>
                    <a:pt x="431" y="3348"/>
                    <a:pt x="359" y="3587"/>
                  </a:cubicBezTo>
                  <a:lnTo>
                    <a:pt x="335" y="3682"/>
                  </a:lnTo>
                  <a:cubicBezTo>
                    <a:pt x="288" y="3921"/>
                    <a:pt x="216" y="4160"/>
                    <a:pt x="168" y="4423"/>
                  </a:cubicBezTo>
                  <a:cubicBezTo>
                    <a:pt x="168" y="4471"/>
                    <a:pt x="168" y="4495"/>
                    <a:pt x="144" y="4543"/>
                  </a:cubicBezTo>
                  <a:cubicBezTo>
                    <a:pt x="120" y="4782"/>
                    <a:pt x="72" y="5045"/>
                    <a:pt x="48" y="5308"/>
                  </a:cubicBezTo>
                  <a:cubicBezTo>
                    <a:pt x="48" y="5332"/>
                    <a:pt x="48" y="5380"/>
                    <a:pt x="48" y="5404"/>
                  </a:cubicBezTo>
                  <a:cubicBezTo>
                    <a:pt x="25" y="5667"/>
                    <a:pt x="1" y="5930"/>
                    <a:pt x="1" y="6216"/>
                  </a:cubicBezTo>
                  <a:cubicBezTo>
                    <a:pt x="1" y="6384"/>
                    <a:pt x="25" y="6575"/>
                    <a:pt x="25" y="6742"/>
                  </a:cubicBezTo>
                  <a:cubicBezTo>
                    <a:pt x="895" y="7383"/>
                    <a:pt x="2043" y="7613"/>
                    <a:pt x="3240" y="7613"/>
                  </a:cubicBezTo>
                  <a:cubicBezTo>
                    <a:pt x="4903" y="7613"/>
                    <a:pt x="6663" y="7169"/>
                    <a:pt x="7914" y="6766"/>
                  </a:cubicBezTo>
                  <a:cubicBezTo>
                    <a:pt x="7819" y="6360"/>
                    <a:pt x="7819" y="5930"/>
                    <a:pt x="7938" y="5547"/>
                  </a:cubicBezTo>
                  <a:cubicBezTo>
                    <a:pt x="6097" y="4734"/>
                    <a:pt x="3252" y="3037"/>
                    <a:pt x="2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61"/>
            <p:cNvSpPr/>
            <p:nvPr/>
          </p:nvSpPr>
          <p:spPr>
            <a:xfrm>
              <a:off x="5647161" y="2232267"/>
              <a:ext cx="276844" cy="276858"/>
            </a:xfrm>
            <a:custGeom>
              <a:avLst/>
              <a:gdLst/>
              <a:ahLst/>
              <a:cxnLst/>
              <a:rect l="l" t="t" r="r" b="b"/>
              <a:pathLst>
                <a:path w="19414" h="19415" extrusionOk="0">
                  <a:moveTo>
                    <a:pt x="9253" y="1"/>
                  </a:moveTo>
                  <a:lnTo>
                    <a:pt x="9253" y="1"/>
                  </a:lnTo>
                  <a:cubicBezTo>
                    <a:pt x="6432" y="120"/>
                    <a:pt x="3922" y="1459"/>
                    <a:pt x="2248" y="3491"/>
                  </a:cubicBezTo>
                  <a:cubicBezTo>
                    <a:pt x="3228" y="6528"/>
                    <a:pt x="6073" y="8225"/>
                    <a:pt x="7914" y="9038"/>
                  </a:cubicBezTo>
                  <a:cubicBezTo>
                    <a:pt x="7795" y="9421"/>
                    <a:pt x="7795" y="9851"/>
                    <a:pt x="7890" y="10257"/>
                  </a:cubicBezTo>
                  <a:cubicBezTo>
                    <a:pt x="6639" y="10660"/>
                    <a:pt x="4879" y="11104"/>
                    <a:pt x="3216" y="11104"/>
                  </a:cubicBezTo>
                  <a:cubicBezTo>
                    <a:pt x="2019" y="11104"/>
                    <a:pt x="871" y="10874"/>
                    <a:pt x="1" y="10233"/>
                  </a:cubicBezTo>
                  <a:lnTo>
                    <a:pt x="1" y="10233"/>
                  </a:lnTo>
                  <a:cubicBezTo>
                    <a:pt x="144" y="13031"/>
                    <a:pt x="1483" y="15493"/>
                    <a:pt x="3491" y="17167"/>
                  </a:cubicBezTo>
                  <a:cubicBezTo>
                    <a:pt x="6504" y="16187"/>
                    <a:pt x="8201" y="13389"/>
                    <a:pt x="9014" y="11548"/>
                  </a:cubicBezTo>
                  <a:cubicBezTo>
                    <a:pt x="9229" y="11620"/>
                    <a:pt x="9444" y="11668"/>
                    <a:pt x="9707" y="11668"/>
                  </a:cubicBezTo>
                  <a:cubicBezTo>
                    <a:pt x="9827" y="11668"/>
                    <a:pt x="9946" y="11644"/>
                    <a:pt x="10042" y="11644"/>
                  </a:cubicBezTo>
                  <a:cubicBezTo>
                    <a:pt x="10138" y="11620"/>
                    <a:pt x="10209" y="11596"/>
                    <a:pt x="10281" y="11572"/>
                  </a:cubicBezTo>
                  <a:lnTo>
                    <a:pt x="10281" y="11572"/>
                  </a:lnTo>
                  <a:cubicBezTo>
                    <a:pt x="10974" y="13724"/>
                    <a:pt x="11763" y="17358"/>
                    <a:pt x="10257" y="19414"/>
                  </a:cubicBezTo>
                  <a:cubicBezTo>
                    <a:pt x="13031" y="19271"/>
                    <a:pt x="15517" y="17932"/>
                    <a:pt x="17191" y="15924"/>
                  </a:cubicBezTo>
                  <a:cubicBezTo>
                    <a:pt x="16186" y="12887"/>
                    <a:pt x="13341" y="11190"/>
                    <a:pt x="11500" y="10377"/>
                  </a:cubicBezTo>
                  <a:cubicBezTo>
                    <a:pt x="11620" y="9970"/>
                    <a:pt x="11644" y="9540"/>
                    <a:pt x="11524" y="9134"/>
                  </a:cubicBezTo>
                  <a:cubicBezTo>
                    <a:pt x="12781" y="8743"/>
                    <a:pt x="14553" y="8294"/>
                    <a:pt x="16223" y="8294"/>
                  </a:cubicBezTo>
                  <a:cubicBezTo>
                    <a:pt x="17412" y="8294"/>
                    <a:pt x="18549" y="8521"/>
                    <a:pt x="19414" y="9158"/>
                  </a:cubicBezTo>
                  <a:cubicBezTo>
                    <a:pt x="19271" y="6384"/>
                    <a:pt x="17956" y="3922"/>
                    <a:pt x="15947" y="2248"/>
                  </a:cubicBezTo>
                  <a:cubicBezTo>
                    <a:pt x="12983" y="3276"/>
                    <a:pt x="11285" y="6050"/>
                    <a:pt x="10496" y="7890"/>
                  </a:cubicBezTo>
                  <a:cubicBezTo>
                    <a:pt x="10353" y="7843"/>
                    <a:pt x="10209" y="7795"/>
                    <a:pt x="10042" y="7771"/>
                  </a:cubicBezTo>
                  <a:cubicBezTo>
                    <a:pt x="9946" y="7747"/>
                    <a:pt x="9827" y="7747"/>
                    <a:pt x="9707" y="7747"/>
                  </a:cubicBezTo>
                  <a:cubicBezTo>
                    <a:pt x="9540" y="7747"/>
                    <a:pt x="9373" y="7771"/>
                    <a:pt x="9205" y="7795"/>
                  </a:cubicBezTo>
                  <a:cubicBezTo>
                    <a:pt x="8536" y="5643"/>
                    <a:pt x="7747" y="2057"/>
                    <a:pt x="9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61"/>
            <p:cNvSpPr/>
            <p:nvPr/>
          </p:nvSpPr>
          <p:spPr>
            <a:xfrm>
              <a:off x="5779109" y="2231924"/>
              <a:ext cx="6488" cy="356"/>
            </a:xfrm>
            <a:custGeom>
              <a:avLst/>
              <a:gdLst/>
              <a:ahLst/>
              <a:cxnLst/>
              <a:rect l="l" t="t" r="r" b="b"/>
              <a:pathLst>
                <a:path w="455" h="25" extrusionOk="0">
                  <a:moveTo>
                    <a:pt x="0" y="25"/>
                  </a:moveTo>
                  <a:lnTo>
                    <a:pt x="0" y="25"/>
                  </a:lnTo>
                  <a:cubicBezTo>
                    <a:pt x="167" y="1"/>
                    <a:pt x="311" y="1"/>
                    <a:pt x="454" y="1"/>
                  </a:cubicBezTo>
                  <a:cubicBezTo>
                    <a:pt x="311" y="1"/>
                    <a:pt x="167" y="1"/>
                    <a:pt x="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61"/>
            <p:cNvSpPr/>
            <p:nvPr/>
          </p:nvSpPr>
          <p:spPr>
            <a:xfrm>
              <a:off x="5584431" y="2831885"/>
              <a:ext cx="87200" cy="54302"/>
            </a:xfrm>
            <a:custGeom>
              <a:avLst/>
              <a:gdLst/>
              <a:ahLst/>
              <a:cxnLst/>
              <a:rect l="l" t="t" r="r" b="b"/>
              <a:pathLst>
                <a:path w="6115" h="3808" extrusionOk="0">
                  <a:moveTo>
                    <a:pt x="4681" y="0"/>
                  </a:moveTo>
                  <a:cubicBezTo>
                    <a:pt x="4620" y="0"/>
                    <a:pt x="4558" y="10"/>
                    <a:pt x="4495" y="30"/>
                  </a:cubicBezTo>
                  <a:cubicBezTo>
                    <a:pt x="3954" y="181"/>
                    <a:pt x="3707" y="470"/>
                    <a:pt x="2778" y="470"/>
                  </a:cubicBezTo>
                  <a:cubicBezTo>
                    <a:pt x="2681" y="470"/>
                    <a:pt x="2576" y="467"/>
                    <a:pt x="2463" y="460"/>
                  </a:cubicBezTo>
                  <a:cubicBezTo>
                    <a:pt x="1733" y="425"/>
                    <a:pt x="1281" y="111"/>
                    <a:pt x="950" y="111"/>
                  </a:cubicBezTo>
                  <a:cubicBezTo>
                    <a:pt x="837" y="111"/>
                    <a:pt x="738" y="147"/>
                    <a:pt x="646" y="245"/>
                  </a:cubicBezTo>
                  <a:cubicBezTo>
                    <a:pt x="0" y="915"/>
                    <a:pt x="789" y="2086"/>
                    <a:pt x="1292" y="2516"/>
                  </a:cubicBezTo>
                  <a:cubicBezTo>
                    <a:pt x="1817" y="2947"/>
                    <a:pt x="3611" y="3807"/>
                    <a:pt x="4830" y="3807"/>
                  </a:cubicBezTo>
                  <a:cubicBezTo>
                    <a:pt x="5452" y="3807"/>
                    <a:pt x="5954" y="3568"/>
                    <a:pt x="6025" y="2947"/>
                  </a:cubicBezTo>
                  <a:lnTo>
                    <a:pt x="6025" y="2851"/>
                  </a:lnTo>
                  <a:cubicBezTo>
                    <a:pt x="6115" y="2001"/>
                    <a:pt x="5556" y="0"/>
                    <a:pt x="4681" y="0"/>
                  </a:cubicBezTo>
                  <a:close/>
                </a:path>
              </a:pathLst>
            </a:custGeom>
            <a:solidFill>
              <a:srgbClr val="273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61"/>
            <p:cNvSpPr/>
            <p:nvPr/>
          </p:nvSpPr>
          <p:spPr>
            <a:xfrm>
              <a:off x="5685349" y="2811850"/>
              <a:ext cx="48427" cy="37518"/>
            </a:xfrm>
            <a:custGeom>
              <a:avLst/>
              <a:gdLst/>
              <a:ahLst/>
              <a:cxnLst/>
              <a:rect l="l" t="t" r="r" b="b"/>
              <a:pathLst>
                <a:path w="3396" h="2631" extrusionOk="0">
                  <a:moveTo>
                    <a:pt x="1363" y="503"/>
                  </a:moveTo>
                  <a:cubicBezTo>
                    <a:pt x="1865" y="503"/>
                    <a:pt x="1865" y="1244"/>
                    <a:pt x="1363" y="1244"/>
                  </a:cubicBezTo>
                  <a:cubicBezTo>
                    <a:pt x="885" y="1244"/>
                    <a:pt x="885" y="503"/>
                    <a:pt x="1363" y="503"/>
                  </a:cubicBezTo>
                  <a:close/>
                  <a:moveTo>
                    <a:pt x="1698" y="0"/>
                  </a:moveTo>
                  <a:cubicBezTo>
                    <a:pt x="0" y="0"/>
                    <a:pt x="0" y="2630"/>
                    <a:pt x="1698" y="2630"/>
                  </a:cubicBezTo>
                  <a:cubicBezTo>
                    <a:pt x="3395" y="2630"/>
                    <a:pt x="3395" y="0"/>
                    <a:pt x="1698" y="0"/>
                  </a:cubicBezTo>
                  <a:close/>
                </a:path>
              </a:pathLst>
            </a:custGeom>
            <a:solidFill>
              <a:srgbClr val="084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61"/>
            <p:cNvSpPr/>
            <p:nvPr/>
          </p:nvSpPr>
          <p:spPr>
            <a:xfrm>
              <a:off x="5697955" y="2819008"/>
              <a:ext cx="14003" cy="10581"/>
            </a:xfrm>
            <a:custGeom>
              <a:avLst/>
              <a:gdLst/>
              <a:ahLst/>
              <a:cxnLst/>
              <a:rect l="l" t="t" r="r" b="b"/>
              <a:pathLst>
                <a:path w="982" h="742" extrusionOk="0">
                  <a:moveTo>
                    <a:pt x="479" y="1"/>
                  </a:moveTo>
                  <a:cubicBezTo>
                    <a:pt x="1" y="1"/>
                    <a:pt x="1" y="742"/>
                    <a:pt x="479" y="742"/>
                  </a:cubicBezTo>
                  <a:cubicBezTo>
                    <a:pt x="981" y="742"/>
                    <a:pt x="981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61"/>
            <p:cNvSpPr/>
            <p:nvPr/>
          </p:nvSpPr>
          <p:spPr>
            <a:xfrm>
              <a:off x="5516240" y="2516953"/>
              <a:ext cx="171505" cy="147149"/>
            </a:xfrm>
            <a:custGeom>
              <a:avLst/>
              <a:gdLst/>
              <a:ahLst/>
              <a:cxnLst/>
              <a:rect l="l" t="t" r="r" b="b"/>
              <a:pathLst>
                <a:path w="12027" h="10319" extrusionOk="0">
                  <a:moveTo>
                    <a:pt x="7063" y="0"/>
                  </a:moveTo>
                  <a:cubicBezTo>
                    <a:pt x="6301" y="0"/>
                    <a:pt x="5536" y="287"/>
                    <a:pt x="4950" y="861"/>
                  </a:cubicBezTo>
                  <a:cubicBezTo>
                    <a:pt x="4113" y="1698"/>
                    <a:pt x="3898" y="2941"/>
                    <a:pt x="4280" y="3993"/>
                  </a:cubicBezTo>
                  <a:cubicBezTo>
                    <a:pt x="3946" y="3871"/>
                    <a:pt x="3592" y="3810"/>
                    <a:pt x="3238" y="3810"/>
                  </a:cubicBezTo>
                  <a:cubicBezTo>
                    <a:pt x="2479" y="3810"/>
                    <a:pt x="1719" y="4091"/>
                    <a:pt x="1148" y="4662"/>
                  </a:cubicBezTo>
                  <a:cubicBezTo>
                    <a:pt x="1" y="5834"/>
                    <a:pt x="1" y="7722"/>
                    <a:pt x="1148" y="8870"/>
                  </a:cubicBezTo>
                  <a:cubicBezTo>
                    <a:pt x="2254" y="9975"/>
                    <a:pt x="3747" y="10318"/>
                    <a:pt x="5175" y="10318"/>
                  </a:cubicBezTo>
                  <a:cubicBezTo>
                    <a:pt x="7516" y="10318"/>
                    <a:pt x="9684" y="9396"/>
                    <a:pt x="9684" y="9396"/>
                  </a:cubicBezTo>
                  <a:cubicBezTo>
                    <a:pt x="9684" y="9396"/>
                    <a:pt x="12027" y="3730"/>
                    <a:pt x="9158" y="861"/>
                  </a:cubicBezTo>
                  <a:cubicBezTo>
                    <a:pt x="8584" y="287"/>
                    <a:pt x="7825" y="0"/>
                    <a:pt x="7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61"/>
            <p:cNvSpPr/>
            <p:nvPr/>
          </p:nvSpPr>
          <p:spPr>
            <a:xfrm>
              <a:off x="5326681" y="2706240"/>
              <a:ext cx="171505" cy="147263"/>
            </a:xfrm>
            <a:custGeom>
              <a:avLst/>
              <a:gdLst/>
              <a:ahLst/>
              <a:cxnLst/>
              <a:rect l="l" t="t" r="r" b="b"/>
              <a:pathLst>
                <a:path w="12027" h="10327" extrusionOk="0">
                  <a:moveTo>
                    <a:pt x="7069" y="1"/>
                  </a:moveTo>
                  <a:cubicBezTo>
                    <a:pt x="6307" y="1"/>
                    <a:pt x="5548" y="294"/>
                    <a:pt x="4974" y="880"/>
                  </a:cubicBezTo>
                  <a:cubicBezTo>
                    <a:pt x="4137" y="1716"/>
                    <a:pt x="3898" y="2936"/>
                    <a:pt x="4280" y="3988"/>
                  </a:cubicBezTo>
                  <a:cubicBezTo>
                    <a:pt x="3955" y="3869"/>
                    <a:pt x="3613" y="3810"/>
                    <a:pt x="3272" y="3810"/>
                  </a:cubicBezTo>
                  <a:cubicBezTo>
                    <a:pt x="2510" y="3810"/>
                    <a:pt x="1750" y="4103"/>
                    <a:pt x="1172" y="4681"/>
                  </a:cubicBezTo>
                  <a:cubicBezTo>
                    <a:pt x="1" y="5829"/>
                    <a:pt x="1" y="7717"/>
                    <a:pt x="1172" y="8889"/>
                  </a:cubicBezTo>
                  <a:cubicBezTo>
                    <a:pt x="2270" y="9986"/>
                    <a:pt x="3759" y="10327"/>
                    <a:pt x="5185" y="10327"/>
                  </a:cubicBezTo>
                  <a:cubicBezTo>
                    <a:pt x="7519" y="10327"/>
                    <a:pt x="9684" y="9415"/>
                    <a:pt x="9684" y="9415"/>
                  </a:cubicBezTo>
                  <a:cubicBezTo>
                    <a:pt x="9684" y="9415"/>
                    <a:pt x="12027" y="3749"/>
                    <a:pt x="9182" y="880"/>
                  </a:cubicBezTo>
                  <a:cubicBezTo>
                    <a:pt x="8596" y="294"/>
                    <a:pt x="7831" y="1"/>
                    <a:pt x="7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61"/>
            <p:cNvSpPr/>
            <p:nvPr/>
          </p:nvSpPr>
          <p:spPr>
            <a:xfrm>
              <a:off x="5469880" y="1920743"/>
              <a:ext cx="171505" cy="147420"/>
            </a:xfrm>
            <a:custGeom>
              <a:avLst/>
              <a:gdLst/>
              <a:ahLst/>
              <a:cxnLst/>
              <a:rect l="l" t="t" r="r" b="b"/>
              <a:pathLst>
                <a:path w="12027" h="10338" extrusionOk="0">
                  <a:moveTo>
                    <a:pt x="7062" y="1"/>
                  </a:moveTo>
                  <a:cubicBezTo>
                    <a:pt x="6300" y="1"/>
                    <a:pt x="5535" y="294"/>
                    <a:pt x="4949" y="880"/>
                  </a:cubicBezTo>
                  <a:cubicBezTo>
                    <a:pt x="4113" y="1716"/>
                    <a:pt x="3897" y="2936"/>
                    <a:pt x="4280" y="3988"/>
                  </a:cubicBezTo>
                  <a:cubicBezTo>
                    <a:pt x="3954" y="3869"/>
                    <a:pt x="3613" y="3810"/>
                    <a:pt x="3271" y="3810"/>
                  </a:cubicBezTo>
                  <a:cubicBezTo>
                    <a:pt x="2507" y="3810"/>
                    <a:pt x="1742" y="4103"/>
                    <a:pt x="1148" y="4681"/>
                  </a:cubicBezTo>
                  <a:cubicBezTo>
                    <a:pt x="0" y="5852"/>
                    <a:pt x="0" y="7717"/>
                    <a:pt x="1148" y="8889"/>
                  </a:cubicBezTo>
                  <a:cubicBezTo>
                    <a:pt x="2253" y="9994"/>
                    <a:pt x="3746" y="10337"/>
                    <a:pt x="5174" y="10337"/>
                  </a:cubicBezTo>
                  <a:cubicBezTo>
                    <a:pt x="7516" y="10337"/>
                    <a:pt x="9683" y="9415"/>
                    <a:pt x="9683" y="9415"/>
                  </a:cubicBezTo>
                  <a:cubicBezTo>
                    <a:pt x="9683" y="9415"/>
                    <a:pt x="12026" y="3748"/>
                    <a:pt x="9157" y="880"/>
                  </a:cubicBezTo>
                  <a:cubicBezTo>
                    <a:pt x="8583" y="294"/>
                    <a:pt x="7824" y="1"/>
                    <a:pt x="7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61"/>
            <p:cNvSpPr/>
            <p:nvPr/>
          </p:nvSpPr>
          <p:spPr>
            <a:xfrm>
              <a:off x="5280322" y="2110215"/>
              <a:ext cx="171847" cy="147149"/>
            </a:xfrm>
            <a:custGeom>
              <a:avLst/>
              <a:gdLst/>
              <a:ahLst/>
              <a:cxnLst/>
              <a:rect l="l" t="t" r="r" b="b"/>
              <a:pathLst>
                <a:path w="12051" h="10319" extrusionOk="0">
                  <a:moveTo>
                    <a:pt x="7068" y="1"/>
                  </a:moveTo>
                  <a:cubicBezTo>
                    <a:pt x="6306" y="1"/>
                    <a:pt x="5547" y="288"/>
                    <a:pt x="4973" y="861"/>
                  </a:cubicBezTo>
                  <a:cubicBezTo>
                    <a:pt x="4137" y="1722"/>
                    <a:pt x="3897" y="2941"/>
                    <a:pt x="4280" y="3993"/>
                  </a:cubicBezTo>
                  <a:cubicBezTo>
                    <a:pt x="3948" y="3873"/>
                    <a:pt x="3598" y="3811"/>
                    <a:pt x="3250" y="3811"/>
                  </a:cubicBezTo>
                  <a:cubicBezTo>
                    <a:pt x="2496" y="3811"/>
                    <a:pt x="1744" y="4098"/>
                    <a:pt x="1172" y="4687"/>
                  </a:cubicBezTo>
                  <a:cubicBezTo>
                    <a:pt x="0" y="5834"/>
                    <a:pt x="0" y="7723"/>
                    <a:pt x="1172" y="8871"/>
                  </a:cubicBezTo>
                  <a:cubicBezTo>
                    <a:pt x="2268" y="9976"/>
                    <a:pt x="3759" y="10319"/>
                    <a:pt x="5188" y="10319"/>
                  </a:cubicBezTo>
                  <a:cubicBezTo>
                    <a:pt x="7530" y="10319"/>
                    <a:pt x="9707" y="9397"/>
                    <a:pt x="9707" y="9397"/>
                  </a:cubicBezTo>
                  <a:cubicBezTo>
                    <a:pt x="9707" y="9397"/>
                    <a:pt x="12050" y="3730"/>
                    <a:pt x="9181" y="861"/>
                  </a:cubicBezTo>
                  <a:cubicBezTo>
                    <a:pt x="8595" y="288"/>
                    <a:pt x="7830" y="1"/>
                    <a:pt x="7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61"/>
            <p:cNvSpPr/>
            <p:nvPr/>
          </p:nvSpPr>
          <p:spPr>
            <a:xfrm>
              <a:off x="5316115" y="2977879"/>
              <a:ext cx="357" cy="5476"/>
            </a:xfrm>
            <a:custGeom>
              <a:avLst/>
              <a:gdLst/>
              <a:ahLst/>
              <a:cxnLst/>
              <a:rect l="l" t="t" r="r" b="b"/>
              <a:pathLst>
                <a:path w="25" h="384" extrusionOk="0">
                  <a:moveTo>
                    <a:pt x="25" y="1"/>
                  </a:moveTo>
                  <a:cubicBezTo>
                    <a:pt x="25" y="120"/>
                    <a:pt x="1" y="264"/>
                    <a:pt x="1" y="383"/>
                  </a:cubicBezTo>
                  <a:cubicBezTo>
                    <a:pt x="25" y="264"/>
                    <a:pt x="25" y="12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61"/>
            <p:cNvSpPr/>
            <p:nvPr/>
          </p:nvSpPr>
          <p:spPr>
            <a:xfrm>
              <a:off x="5785583" y="3734743"/>
              <a:ext cx="7857" cy="14"/>
            </a:xfrm>
            <a:custGeom>
              <a:avLst/>
              <a:gdLst/>
              <a:ahLst/>
              <a:cxnLst/>
              <a:rect l="l" t="t" r="r" b="b"/>
              <a:pathLst>
                <a:path w="551" h="1" extrusionOk="0">
                  <a:moveTo>
                    <a:pt x="0" y="0"/>
                  </a:moveTo>
                  <a:cubicBezTo>
                    <a:pt x="120" y="0"/>
                    <a:pt x="239" y="0"/>
                    <a:pt x="335" y="0"/>
                  </a:cubicBezTo>
                  <a:cubicBezTo>
                    <a:pt x="407" y="0"/>
                    <a:pt x="478" y="0"/>
                    <a:pt x="550" y="0"/>
                  </a:cubicBezTo>
                  <a:cubicBezTo>
                    <a:pt x="478" y="0"/>
                    <a:pt x="407" y="0"/>
                    <a:pt x="335" y="0"/>
                  </a:cubicBezTo>
                  <a:cubicBezTo>
                    <a:pt x="239" y="0"/>
                    <a:pt x="12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61"/>
            <p:cNvSpPr/>
            <p:nvPr/>
          </p:nvSpPr>
          <p:spPr>
            <a:xfrm>
              <a:off x="5757619" y="3457571"/>
              <a:ext cx="116961" cy="112854"/>
            </a:xfrm>
            <a:custGeom>
              <a:avLst/>
              <a:gdLst/>
              <a:ahLst/>
              <a:cxnLst/>
              <a:rect l="l" t="t" r="r" b="b"/>
              <a:pathLst>
                <a:path w="8202" h="7914" extrusionOk="0">
                  <a:moveTo>
                    <a:pt x="1507" y="0"/>
                  </a:moveTo>
                  <a:cubicBezTo>
                    <a:pt x="1" y="2056"/>
                    <a:pt x="790" y="5666"/>
                    <a:pt x="1459" y="7818"/>
                  </a:cubicBezTo>
                  <a:cubicBezTo>
                    <a:pt x="1627" y="7770"/>
                    <a:pt x="1794" y="7746"/>
                    <a:pt x="1961" y="7746"/>
                  </a:cubicBezTo>
                  <a:cubicBezTo>
                    <a:pt x="2081" y="7746"/>
                    <a:pt x="2200" y="7770"/>
                    <a:pt x="2296" y="7794"/>
                  </a:cubicBezTo>
                  <a:cubicBezTo>
                    <a:pt x="2463" y="7818"/>
                    <a:pt x="2607" y="7842"/>
                    <a:pt x="2750" y="7914"/>
                  </a:cubicBezTo>
                  <a:cubicBezTo>
                    <a:pt x="3539" y="6073"/>
                    <a:pt x="5237" y="3276"/>
                    <a:pt x="8201" y="2272"/>
                  </a:cubicBezTo>
                  <a:cubicBezTo>
                    <a:pt x="8010" y="2104"/>
                    <a:pt x="7795" y="1937"/>
                    <a:pt x="7580" y="1793"/>
                  </a:cubicBezTo>
                  <a:lnTo>
                    <a:pt x="7532" y="1746"/>
                  </a:lnTo>
                  <a:cubicBezTo>
                    <a:pt x="7317" y="1602"/>
                    <a:pt x="7102" y="1459"/>
                    <a:pt x="6886" y="1339"/>
                  </a:cubicBezTo>
                  <a:lnTo>
                    <a:pt x="6815" y="1291"/>
                  </a:lnTo>
                  <a:cubicBezTo>
                    <a:pt x="6599" y="1172"/>
                    <a:pt x="6360" y="1052"/>
                    <a:pt x="6121" y="933"/>
                  </a:cubicBezTo>
                  <a:lnTo>
                    <a:pt x="6097" y="909"/>
                  </a:lnTo>
                  <a:cubicBezTo>
                    <a:pt x="5858" y="813"/>
                    <a:pt x="5619" y="694"/>
                    <a:pt x="5356" y="598"/>
                  </a:cubicBezTo>
                  <a:lnTo>
                    <a:pt x="5332" y="598"/>
                  </a:lnTo>
                  <a:cubicBezTo>
                    <a:pt x="5093" y="502"/>
                    <a:pt x="4854" y="431"/>
                    <a:pt x="4591" y="359"/>
                  </a:cubicBezTo>
                  <a:lnTo>
                    <a:pt x="4496" y="335"/>
                  </a:lnTo>
                  <a:cubicBezTo>
                    <a:pt x="4256" y="263"/>
                    <a:pt x="4017" y="215"/>
                    <a:pt x="3754" y="168"/>
                  </a:cubicBezTo>
                  <a:cubicBezTo>
                    <a:pt x="3730" y="168"/>
                    <a:pt x="3683" y="144"/>
                    <a:pt x="3635" y="144"/>
                  </a:cubicBezTo>
                  <a:cubicBezTo>
                    <a:pt x="3396" y="96"/>
                    <a:pt x="3133" y="72"/>
                    <a:pt x="2894" y="48"/>
                  </a:cubicBezTo>
                  <a:lnTo>
                    <a:pt x="2774" y="24"/>
                  </a:lnTo>
                  <a:cubicBezTo>
                    <a:pt x="2631" y="24"/>
                    <a:pt x="2463" y="24"/>
                    <a:pt x="2296" y="0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61"/>
            <p:cNvSpPr/>
            <p:nvPr/>
          </p:nvSpPr>
          <p:spPr>
            <a:xfrm>
              <a:off x="5646818" y="3507339"/>
              <a:ext cx="113210" cy="108918"/>
            </a:xfrm>
            <a:custGeom>
              <a:avLst/>
              <a:gdLst/>
              <a:ahLst/>
              <a:cxnLst/>
              <a:rect l="l" t="t" r="r" b="b"/>
              <a:pathLst>
                <a:path w="7939" h="7638" extrusionOk="0">
                  <a:moveTo>
                    <a:pt x="2272" y="1"/>
                  </a:moveTo>
                  <a:cubicBezTo>
                    <a:pt x="2105" y="216"/>
                    <a:pt x="1937" y="407"/>
                    <a:pt x="1794" y="622"/>
                  </a:cubicBezTo>
                  <a:lnTo>
                    <a:pt x="1746" y="694"/>
                  </a:lnTo>
                  <a:cubicBezTo>
                    <a:pt x="1603" y="885"/>
                    <a:pt x="1459" y="1101"/>
                    <a:pt x="1340" y="1316"/>
                  </a:cubicBezTo>
                  <a:lnTo>
                    <a:pt x="1292" y="1411"/>
                  </a:lnTo>
                  <a:cubicBezTo>
                    <a:pt x="1172" y="1627"/>
                    <a:pt x="1053" y="1842"/>
                    <a:pt x="933" y="2081"/>
                  </a:cubicBezTo>
                  <a:lnTo>
                    <a:pt x="909" y="2129"/>
                  </a:lnTo>
                  <a:cubicBezTo>
                    <a:pt x="814" y="2368"/>
                    <a:pt x="694" y="2607"/>
                    <a:pt x="598" y="2870"/>
                  </a:cubicBezTo>
                  <a:cubicBezTo>
                    <a:pt x="527" y="3109"/>
                    <a:pt x="431" y="3348"/>
                    <a:pt x="359" y="3611"/>
                  </a:cubicBezTo>
                  <a:lnTo>
                    <a:pt x="335" y="3707"/>
                  </a:lnTo>
                  <a:cubicBezTo>
                    <a:pt x="288" y="3946"/>
                    <a:pt x="216" y="4185"/>
                    <a:pt x="168" y="4424"/>
                  </a:cubicBezTo>
                  <a:cubicBezTo>
                    <a:pt x="168" y="4472"/>
                    <a:pt x="168" y="4519"/>
                    <a:pt x="144" y="4567"/>
                  </a:cubicBezTo>
                  <a:cubicBezTo>
                    <a:pt x="120" y="4806"/>
                    <a:pt x="72" y="5069"/>
                    <a:pt x="48" y="5308"/>
                  </a:cubicBezTo>
                  <a:cubicBezTo>
                    <a:pt x="48" y="5356"/>
                    <a:pt x="48" y="5380"/>
                    <a:pt x="48" y="5428"/>
                  </a:cubicBezTo>
                  <a:cubicBezTo>
                    <a:pt x="25" y="5691"/>
                    <a:pt x="1" y="5954"/>
                    <a:pt x="1" y="6241"/>
                  </a:cubicBezTo>
                  <a:cubicBezTo>
                    <a:pt x="1" y="6408"/>
                    <a:pt x="25" y="6599"/>
                    <a:pt x="25" y="6767"/>
                  </a:cubicBezTo>
                  <a:cubicBezTo>
                    <a:pt x="895" y="7407"/>
                    <a:pt x="2043" y="7637"/>
                    <a:pt x="3240" y="7637"/>
                  </a:cubicBezTo>
                  <a:cubicBezTo>
                    <a:pt x="4903" y="7637"/>
                    <a:pt x="6663" y="7194"/>
                    <a:pt x="7914" y="6791"/>
                  </a:cubicBezTo>
                  <a:cubicBezTo>
                    <a:pt x="7819" y="6384"/>
                    <a:pt x="7819" y="5954"/>
                    <a:pt x="7938" y="5547"/>
                  </a:cubicBezTo>
                  <a:cubicBezTo>
                    <a:pt x="6097" y="4735"/>
                    <a:pt x="3252" y="3037"/>
                    <a:pt x="2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61"/>
            <p:cNvSpPr/>
            <p:nvPr/>
          </p:nvSpPr>
          <p:spPr>
            <a:xfrm>
              <a:off x="5779109" y="3457571"/>
              <a:ext cx="6488" cy="14"/>
            </a:xfrm>
            <a:custGeom>
              <a:avLst/>
              <a:gdLst/>
              <a:ahLst/>
              <a:cxnLst/>
              <a:rect l="l" t="t" r="r" b="b"/>
              <a:pathLst>
                <a:path w="455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67" y="0"/>
                    <a:pt x="311" y="0"/>
                    <a:pt x="454" y="0"/>
                  </a:cubicBezTo>
                  <a:cubicBezTo>
                    <a:pt x="311" y="0"/>
                    <a:pt x="16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61"/>
            <p:cNvSpPr/>
            <p:nvPr/>
          </p:nvSpPr>
          <p:spPr>
            <a:xfrm>
              <a:off x="5624658" y="2771280"/>
              <a:ext cx="373669" cy="424477"/>
            </a:xfrm>
            <a:custGeom>
              <a:avLst/>
              <a:gdLst/>
              <a:ahLst/>
              <a:cxnLst/>
              <a:rect l="l" t="t" r="r" b="b"/>
              <a:pathLst>
                <a:path w="26204" h="29767" extrusionOk="0">
                  <a:moveTo>
                    <a:pt x="5954" y="2845"/>
                  </a:moveTo>
                  <a:cubicBezTo>
                    <a:pt x="7651" y="2845"/>
                    <a:pt x="7651" y="5475"/>
                    <a:pt x="5954" y="5475"/>
                  </a:cubicBezTo>
                  <a:cubicBezTo>
                    <a:pt x="4256" y="5475"/>
                    <a:pt x="4256" y="2845"/>
                    <a:pt x="5954" y="2845"/>
                  </a:cubicBezTo>
                  <a:close/>
                  <a:moveTo>
                    <a:pt x="21146" y="19963"/>
                  </a:moveTo>
                  <a:cubicBezTo>
                    <a:pt x="21405" y="19963"/>
                    <a:pt x="21676" y="20181"/>
                    <a:pt x="21590" y="20513"/>
                  </a:cubicBezTo>
                  <a:cubicBezTo>
                    <a:pt x="20868" y="23386"/>
                    <a:pt x="18207" y="24816"/>
                    <a:pt x="15538" y="24816"/>
                  </a:cubicBezTo>
                  <a:cubicBezTo>
                    <a:pt x="14143" y="24816"/>
                    <a:pt x="12745" y="24425"/>
                    <a:pt x="11620" y="23645"/>
                  </a:cubicBezTo>
                  <a:cubicBezTo>
                    <a:pt x="10640" y="22952"/>
                    <a:pt x="9851" y="21972"/>
                    <a:pt x="9468" y="20657"/>
                  </a:cubicBezTo>
                  <a:cubicBezTo>
                    <a:pt x="9382" y="20325"/>
                    <a:pt x="9653" y="20106"/>
                    <a:pt x="9912" y="20106"/>
                  </a:cubicBezTo>
                  <a:cubicBezTo>
                    <a:pt x="10083" y="20106"/>
                    <a:pt x="10248" y="20200"/>
                    <a:pt x="10305" y="20418"/>
                  </a:cubicBezTo>
                  <a:cubicBezTo>
                    <a:pt x="10568" y="21279"/>
                    <a:pt x="11022" y="21996"/>
                    <a:pt x="11620" y="22546"/>
                  </a:cubicBezTo>
                  <a:cubicBezTo>
                    <a:pt x="12649" y="23483"/>
                    <a:pt x="14073" y="23950"/>
                    <a:pt x="15497" y="23950"/>
                  </a:cubicBezTo>
                  <a:cubicBezTo>
                    <a:pt x="17814" y="23950"/>
                    <a:pt x="20131" y="22717"/>
                    <a:pt x="20753" y="20274"/>
                  </a:cubicBezTo>
                  <a:cubicBezTo>
                    <a:pt x="20810" y="20057"/>
                    <a:pt x="20975" y="19963"/>
                    <a:pt x="21146" y="19963"/>
                  </a:cubicBezTo>
                  <a:close/>
                  <a:moveTo>
                    <a:pt x="7197" y="0"/>
                  </a:moveTo>
                  <a:cubicBezTo>
                    <a:pt x="5715" y="0"/>
                    <a:pt x="4185" y="622"/>
                    <a:pt x="3157" y="1650"/>
                  </a:cubicBezTo>
                  <a:cubicBezTo>
                    <a:pt x="2487" y="2319"/>
                    <a:pt x="1937" y="3300"/>
                    <a:pt x="1674" y="4280"/>
                  </a:cubicBezTo>
                  <a:cubicBezTo>
                    <a:pt x="1737" y="4260"/>
                    <a:pt x="1799" y="4250"/>
                    <a:pt x="1860" y="4250"/>
                  </a:cubicBezTo>
                  <a:cubicBezTo>
                    <a:pt x="2735" y="4250"/>
                    <a:pt x="3294" y="6251"/>
                    <a:pt x="3204" y="7101"/>
                  </a:cubicBezTo>
                  <a:lnTo>
                    <a:pt x="3204" y="7197"/>
                  </a:lnTo>
                  <a:cubicBezTo>
                    <a:pt x="3133" y="7818"/>
                    <a:pt x="2631" y="8057"/>
                    <a:pt x="2009" y="8057"/>
                  </a:cubicBezTo>
                  <a:cubicBezTo>
                    <a:pt x="2272" y="8679"/>
                    <a:pt x="2631" y="9253"/>
                    <a:pt x="3157" y="9731"/>
                  </a:cubicBezTo>
                  <a:cubicBezTo>
                    <a:pt x="3467" y="10018"/>
                    <a:pt x="3778" y="10257"/>
                    <a:pt x="4137" y="10472"/>
                  </a:cubicBezTo>
                  <a:cubicBezTo>
                    <a:pt x="3850" y="12122"/>
                    <a:pt x="2511" y="13437"/>
                    <a:pt x="1531" y="14871"/>
                  </a:cubicBezTo>
                  <a:cubicBezTo>
                    <a:pt x="1172" y="15397"/>
                    <a:pt x="861" y="15923"/>
                    <a:pt x="670" y="16497"/>
                  </a:cubicBezTo>
                  <a:cubicBezTo>
                    <a:pt x="1" y="18386"/>
                    <a:pt x="25" y="20513"/>
                    <a:pt x="598" y="22426"/>
                  </a:cubicBezTo>
                  <a:cubicBezTo>
                    <a:pt x="2176" y="27447"/>
                    <a:pt x="6767" y="29694"/>
                    <a:pt x="11620" y="29766"/>
                  </a:cubicBezTo>
                  <a:cubicBezTo>
                    <a:pt x="11679" y="29767"/>
                    <a:pt x="11738" y="29767"/>
                    <a:pt x="11797" y="29767"/>
                  </a:cubicBezTo>
                  <a:cubicBezTo>
                    <a:pt x="16094" y="29767"/>
                    <a:pt x="20551" y="28051"/>
                    <a:pt x="23287" y="25056"/>
                  </a:cubicBezTo>
                  <a:cubicBezTo>
                    <a:pt x="25630" y="22474"/>
                    <a:pt x="26204" y="18314"/>
                    <a:pt x="25224" y="14871"/>
                  </a:cubicBezTo>
                  <a:cubicBezTo>
                    <a:pt x="24961" y="14034"/>
                    <a:pt x="24626" y="13222"/>
                    <a:pt x="24220" y="12480"/>
                  </a:cubicBezTo>
                  <a:cubicBezTo>
                    <a:pt x="24136" y="12337"/>
                    <a:pt x="23986" y="12265"/>
                    <a:pt x="23837" y="12265"/>
                  </a:cubicBezTo>
                  <a:cubicBezTo>
                    <a:pt x="23688" y="12265"/>
                    <a:pt x="23538" y="12337"/>
                    <a:pt x="23455" y="12480"/>
                  </a:cubicBezTo>
                  <a:cubicBezTo>
                    <a:pt x="22905" y="13437"/>
                    <a:pt x="22092" y="14250"/>
                    <a:pt x="21135" y="14871"/>
                  </a:cubicBezTo>
                  <a:cubicBezTo>
                    <a:pt x="19507" y="15957"/>
                    <a:pt x="17450" y="16551"/>
                    <a:pt x="15654" y="16551"/>
                  </a:cubicBezTo>
                  <a:cubicBezTo>
                    <a:pt x="15551" y="16551"/>
                    <a:pt x="15450" y="16549"/>
                    <a:pt x="15350" y="16545"/>
                  </a:cubicBezTo>
                  <a:cubicBezTo>
                    <a:pt x="14178" y="16521"/>
                    <a:pt x="12839" y="15947"/>
                    <a:pt x="11883" y="14871"/>
                  </a:cubicBezTo>
                  <a:cubicBezTo>
                    <a:pt x="11787" y="14776"/>
                    <a:pt x="11716" y="14680"/>
                    <a:pt x="11620" y="14560"/>
                  </a:cubicBezTo>
                  <a:cubicBezTo>
                    <a:pt x="10855" y="13556"/>
                    <a:pt x="10401" y="12146"/>
                    <a:pt x="10592" y="10353"/>
                  </a:cubicBezTo>
                  <a:cubicBezTo>
                    <a:pt x="10879" y="10161"/>
                    <a:pt x="11118" y="9970"/>
                    <a:pt x="11357" y="9731"/>
                  </a:cubicBezTo>
                  <a:cubicBezTo>
                    <a:pt x="11453" y="9635"/>
                    <a:pt x="11548" y="9540"/>
                    <a:pt x="11620" y="9420"/>
                  </a:cubicBezTo>
                  <a:cubicBezTo>
                    <a:pt x="12481" y="8440"/>
                    <a:pt x="13078" y="6982"/>
                    <a:pt x="13031" y="5691"/>
                  </a:cubicBezTo>
                  <a:cubicBezTo>
                    <a:pt x="12959" y="4352"/>
                    <a:pt x="12552" y="2965"/>
                    <a:pt x="11620" y="1937"/>
                  </a:cubicBezTo>
                  <a:cubicBezTo>
                    <a:pt x="11548" y="1841"/>
                    <a:pt x="11453" y="1746"/>
                    <a:pt x="11357" y="1650"/>
                  </a:cubicBezTo>
                  <a:cubicBezTo>
                    <a:pt x="10233" y="646"/>
                    <a:pt x="8871" y="0"/>
                    <a:pt x="73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61"/>
            <p:cNvSpPr/>
            <p:nvPr/>
          </p:nvSpPr>
          <p:spPr>
            <a:xfrm>
              <a:off x="5758432" y="3055938"/>
              <a:ext cx="175341" cy="69232"/>
            </a:xfrm>
            <a:custGeom>
              <a:avLst/>
              <a:gdLst/>
              <a:ahLst/>
              <a:cxnLst/>
              <a:rect l="l" t="t" r="r" b="b"/>
              <a:pathLst>
                <a:path w="12296" h="4855" extrusionOk="0">
                  <a:moveTo>
                    <a:pt x="11765" y="1"/>
                  </a:moveTo>
                  <a:cubicBezTo>
                    <a:pt x="11594" y="1"/>
                    <a:pt x="11429" y="95"/>
                    <a:pt x="11372" y="312"/>
                  </a:cubicBezTo>
                  <a:cubicBezTo>
                    <a:pt x="10750" y="2755"/>
                    <a:pt x="8433" y="3988"/>
                    <a:pt x="6116" y="3988"/>
                  </a:cubicBezTo>
                  <a:cubicBezTo>
                    <a:pt x="4692" y="3988"/>
                    <a:pt x="3268" y="3521"/>
                    <a:pt x="2239" y="2584"/>
                  </a:cubicBezTo>
                  <a:cubicBezTo>
                    <a:pt x="1641" y="2034"/>
                    <a:pt x="1187" y="1317"/>
                    <a:pt x="924" y="456"/>
                  </a:cubicBezTo>
                  <a:cubicBezTo>
                    <a:pt x="867" y="238"/>
                    <a:pt x="702" y="144"/>
                    <a:pt x="531" y="144"/>
                  </a:cubicBezTo>
                  <a:cubicBezTo>
                    <a:pt x="272" y="144"/>
                    <a:pt x="1" y="363"/>
                    <a:pt x="87" y="695"/>
                  </a:cubicBezTo>
                  <a:cubicBezTo>
                    <a:pt x="470" y="2010"/>
                    <a:pt x="1259" y="2990"/>
                    <a:pt x="2239" y="3683"/>
                  </a:cubicBezTo>
                  <a:cubicBezTo>
                    <a:pt x="3364" y="4463"/>
                    <a:pt x="4762" y="4854"/>
                    <a:pt x="6157" y="4854"/>
                  </a:cubicBezTo>
                  <a:cubicBezTo>
                    <a:pt x="8826" y="4854"/>
                    <a:pt x="11487" y="3424"/>
                    <a:pt x="12209" y="551"/>
                  </a:cubicBezTo>
                  <a:cubicBezTo>
                    <a:pt x="12295" y="219"/>
                    <a:pt x="12024" y="1"/>
                    <a:pt x="11765" y="1"/>
                  </a:cubicBezTo>
                  <a:close/>
                </a:path>
              </a:pathLst>
            </a:custGeom>
            <a:solidFill>
              <a:srgbClr val="3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61"/>
            <p:cNvSpPr/>
            <p:nvPr/>
          </p:nvSpPr>
          <p:spPr>
            <a:xfrm>
              <a:off x="5516240" y="3742329"/>
              <a:ext cx="171505" cy="147263"/>
            </a:xfrm>
            <a:custGeom>
              <a:avLst/>
              <a:gdLst/>
              <a:ahLst/>
              <a:cxnLst/>
              <a:rect l="l" t="t" r="r" b="b"/>
              <a:pathLst>
                <a:path w="12027" h="10327" extrusionOk="0">
                  <a:moveTo>
                    <a:pt x="7063" y="0"/>
                  </a:moveTo>
                  <a:cubicBezTo>
                    <a:pt x="6301" y="0"/>
                    <a:pt x="5536" y="293"/>
                    <a:pt x="4950" y="879"/>
                  </a:cubicBezTo>
                  <a:cubicBezTo>
                    <a:pt x="4113" y="1716"/>
                    <a:pt x="3898" y="2935"/>
                    <a:pt x="4280" y="3987"/>
                  </a:cubicBezTo>
                  <a:cubicBezTo>
                    <a:pt x="3955" y="3869"/>
                    <a:pt x="3611" y="3810"/>
                    <a:pt x="3266" y="3810"/>
                  </a:cubicBezTo>
                  <a:cubicBezTo>
                    <a:pt x="2498" y="3810"/>
                    <a:pt x="1726" y="4103"/>
                    <a:pt x="1148" y="4680"/>
                  </a:cubicBezTo>
                  <a:cubicBezTo>
                    <a:pt x="1" y="5852"/>
                    <a:pt x="1" y="7717"/>
                    <a:pt x="1148" y="8888"/>
                  </a:cubicBezTo>
                  <a:cubicBezTo>
                    <a:pt x="2255" y="9986"/>
                    <a:pt x="3750" y="10326"/>
                    <a:pt x="5180" y="10326"/>
                  </a:cubicBezTo>
                  <a:cubicBezTo>
                    <a:pt x="7519" y="10326"/>
                    <a:pt x="9684" y="9414"/>
                    <a:pt x="9684" y="9414"/>
                  </a:cubicBezTo>
                  <a:cubicBezTo>
                    <a:pt x="9684" y="9414"/>
                    <a:pt x="12027" y="3748"/>
                    <a:pt x="9158" y="879"/>
                  </a:cubicBezTo>
                  <a:cubicBezTo>
                    <a:pt x="8584" y="293"/>
                    <a:pt x="7825" y="0"/>
                    <a:pt x="7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61"/>
            <p:cNvSpPr/>
            <p:nvPr/>
          </p:nvSpPr>
          <p:spPr>
            <a:xfrm>
              <a:off x="5326681" y="3931802"/>
              <a:ext cx="171505" cy="147149"/>
            </a:xfrm>
            <a:custGeom>
              <a:avLst/>
              <a:gdLst/>
              <a:ahLst/>
              <a:cxnLst/>
              <a:rect l="l" t="t" r="r" b="b"/>
              <a:pathLst>
                <a:path w="12027" h="10319" extrusionOk="0">
                  <a:moveTo>
                    <a:pt x="7069" y="0"/>
                  </a:moveTo>
                  <a:cubicBezTo>
                    <a:pt x="6307" y="0"/>
                    <a:pt x="5548" y="287"/>
                    <a:pt x="4974" y="861"/>
                  </a:cubicBezTo>
                  <a:cubicBezTo>
                    <a:pt x="4137" y="1722"/>
                    <a:pt x="3898" y="2941"/>
                    <a:pt x="4280" y="3993"/>
                  </a:cubicBezTo>
                  <a:cubicBezTo>
                    <a:pt x="3948" y="3872"/>
                    <a:pt x="3599" y="3811"/>
                    <a:pt x="3250" y="3811"/>
                  </a:cubicBezTo>
                  <a:cubicBezTo>
                    <a:pt x="2496" y="3811"/>
                    <a:pt x="1745" y="4098"/>
                    <a:pt x="1172" y="4686"/>
                  </a:cubicBezTo>
                  <a:cubicBezTo>
                    <a:pt x="1" y="5834"/>
                    <a:pt x="1" y="7723"/>
                    <a:pt x="1172" y="8870"/>
                  </a:cubicBezTo>
                  <a:cubicBezTo>
                    <a:pt x="2268" y="9975"/>
                    <a:pt x="3756" y="10319"/>
                    <a:pt x="5181" y="10319"/>
                  </a:cubicBezTo>
                  <a:cubicBezTo>
                    <a:pt x="7516" y="10319"/>
                    <a:pt x="9684" y="9396"/>
                    <a:pt x="9684" y="9396"/>
                  </a:cubicBezTo>
                  <a:cubicBezTo>
                    <a:pt x="9684" y="9396"/>
                    <a:pt x="12027" y="3730"/>
                    <a:pt x="9182" y="861"/>
                  </a:cubicBezTo>
                  <a:cubicBezTo>
                    <a:pt x="8596" y="287"/>
                    <a:pt x="7831" y="0"/>
                    <a:pt x="7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61"/>
            <p:cNvSpPr/>
            <p:nvPr/>
          </p:nvSpPr>
          <p:spPr>
            <a:xfrm>
              <a:off x="5469880" y="3146390"/>
              <a:ext cx="171505" cy="147249"/>
            </a:xfrm>
            <a:custGeom>
              <a:avLst/>
              <a:gdLst/>
              <a:ahLst/>
              <a:cxnLst/>
              <a:rect l="l" t="t" r="r" b="b"/>
              <a:pathLst>
                <a:path w="12027" h="10326" extrusionOk="0">
                  <a:moveTo>
                    <a:pt x="7062" y="0"/>
                  </a:moveTo>
                  <a:cubicBezTo>
                    <a:pt x="6300" y="0"/>
                    <a:pt x="5535" y="293"/>
                    <a:pt x="4949" y="879"/>
                  </a:cubicBezTo>
                  <a:cubicBezTo>
                    <a:pt x="4113" y="1716"/>
                    <a:pt x="3897" y="2935"/>
                    <a:pt x="4280" y="3987"/>
                  </a:cubicBezTo>
                  <a:cubicBezTo>
                    <a:pt x="3954" y="3868"/>
                    <a:pt x="3613" y="3810"/>
                    <a:pt x="3271" y="3810"/>
                  </a:cubicBezTo>
                  <a:cubicBezTo>
                    <a:pt x="2507" y="3810"/>
                    <a:pt x="1742" y="4102"/>
                    <a:pt x="1148" y="4680"/>
                  </a:cubicBezTo>
                  <a:cubicBezTo>
                    <a:pt x="0" y="5828"/>
                    <a:pt x="0" y="7717"/>
                    <a:pt x="1148" y="8888"/>
                  </a:cubicBezTo>
                  <a:cubicBezTo>
                    <a:pt x="2254" y="9985"/>
                    <a:pt x="3749" y="10326"/>
                    <a:pt x="5179" y="10326"/>
                  </a:cubicBezTo>
                  <a:cubicBezTo>
                    <a:pt x="7519" y="10326"/>
                    <a:pt x="9683" y="9414"/>
                    <a:pt x="9683" y="9414"/>
                  </a:cubicBezTo>
                  <a:cubicBezTo>
                    <a:pt x="9683" y="9414"/>
                    <a:pt x="12026" y="3724"/>
                    <a:pt x="9157" y="879"/>
                  </a:cubicBezTo>
                  <a:cubicBezTo>
                    <a:pt x="8583" y="293"/>
                    <a:pt x="7824" y="0"/>
                    <a:pt x="70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61"/>
            <p:cNvSpPr/>
            <p:nvPr/>
          </p:nvSpPr>
          <p:spPr>
            <a:xfrm>
              <a:off x="5280322" y="3335862"/>
              <a:ext cx="171847" cy="147149"/>
            </a:xfrm>
            <a:custGeom>
              <a:avLst/>
              <a:gdLst/>
              <a:ahLst/>
              <a:cxnLst/>
              <a:rect l="l" t="t" r="r" b="b"/>
              <a:pathLst>
                <a:path w="12051" h="10319" extrusionOk="0">
                  <a:moveTo>
                    <a:pt x="7068" y="0"/>
                  </a:moveTo>
                  <a:cubicBezTo>
                    <a:pt x="6306" y="0"/>
                    <a:pt x="5547" y="287"/>
                    <a:pt x="4973" y="861"/>
                  </a:cubicBezTo>
                  <a:cubicBezTo>
                    <a:pt x="4137" y="1698"/>
                    <a:pt x="3897" y="2941"/>
                    <a:pt x="4280" y="3993"/>
                  </a:cubicBezTo>
                  <a:cubicBezTo>
                    <a:pt x="3945" y="3871"/>
                    <a:pt x="3594" y="3810"/>
                    <a:pt x="3243" y="3810"/>
                  </a:cubicBezTo>
                  <a:cubicBezTo>
                    <a:pt x="2491" y="3810"/>
                    <a:pt x="1743" y="4091"/>
                    <a:pt x="1172" y="4662"/>
                  </a:cubicBezTo>
                  <a:cubicBezTo>
                    <a:pt x="0" y="5834"/>
                    <a:pt x="0" y="7722"/>
                    <a:pt x="1172" y="8870"/>
                  </a:cubicBezTo>
                  <a:cubicBezTo>
                    <a:pt x="2268" y="9975"/>
                    <a:pt x="3759" y="10318"/>
                    <a:pt x="5188" y="10318"/>
                  </a:cubicBezTo>
                  <a:cubicBezTo>
                    <a:pt x="7530" y="10318"/>
                    <a:pt x="9707" y="9396"/>
                    <a:pt x="9707" y="9396"/>
                  </a:cubicBezTo>
                  <a:cubicBezTo>
                    <a:pt x="9707" y="9396"/>
                    <a:pt x="12050" y="3730"/>
                    <a:pt x="9181" y="861"/>
                  </a:cubicBezTo>
                  <a:cubicBezTo>
                    <a:pt x="8595" y="287"/>
                    <a:pt x="7830" y="0"/>
                    <a:pt x="7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61"/>
            <p:cNvSpPr/>
            <p:nvPr/>
          </p:nvSpPr>
          <p:spPr>
            <a:xfrm>
              <a:off x="6850305" y="2771280"/>
              <a:ext cx="373327" cy="424477"/>
            </a:xfrm>
            <a:custGeom>
              <a:avLst/>
              <a:gdLst/>
              <a:ahLst/>
              <a:cxnLst/>
              <a:rect l="l" t="t" r="r" b="b"/>
              <a:pathLst>
                <a:path w="26180" h="29767" extrusionOk="0">
                  <a:moveTo>
                    <a:pt x="5954" y="2845"/>
                  </a:moveTo>
                  <a:cubicBezTo>
                    <a:pt x="7651" y="2845"/>
                    <a:pt x="7651" y="5475"/>
                    <a:pt x="5954" y="5475"/>
                  </a:cubicBezTo>
                  <a:cubicBezTo>
                    <a:pt x="4256" y="5475"/>
                    <a:pt x="4256" y="2845"/>
                    <a:pt x="5954" y="2845"/>
                  </a:cubicBezTo>
                  <a:close/>
                  <a:moveTo>
                    <a:pt x="21135" y="19963"/>
                  </a:moveTo>
                  <a:cubicBezTo>
                    <a:pt x="21396" y="19963"/>
                    <a:pt x="21676" y="20181"/>
                    <a:pt x="21589" y="20513"/>
                  </a:cubicBezTo>
                  <a:cubicBezTo>
                    <a:pt x="20867" y="23386"/>
                    <a:pt x="18207" y="24816"/>
                    <a:pt x="15538" y="24816"/>
                  </a:cubicBezTo>
                  <a:cubicBezTo>
                    <a:pt x="14142" y="24816"/>
                    <a:pt x="12744" y="24425"/>
                    <a:pt x="11620" y="23645"/>
                  </a:cubicBezTo>
                  <a:cubicBezTo>
                    <a:pt x="10616" y="22952"/>
                    <a:pt x="9827" y="21972"/>
                    <a:pt x="9468" y="20657"/>
                  </a:cubicBezTo>
                  <a:cubicBezTo>
                    <a:pt x="9367" y="20325"/>
                    <a:pt x="9641" y="20106"/>
                    <a:pt x="9905" y="20106"/>
                  </a:cubicBezTo>
                  <a:cubicBezTo>
                    <a:pt x="10079" y="20106"/>
                    <a:pt x="10248" y="20200"/>
                    <a:pt x="10305" y="20418"/>
                  </a:cubicBezTo>
                  <a:cubicBezTo>
                    <a:pt x="10568" y="21279"/>
                    <a:pt x="11022" y="21996"/>
                    <a:pt x="11620" y="22546"/>
                  </a:cubicBezTo>
                  <a:cubicBezTo>
                    <a:pt x="12649" y="23483"/>
                    <a:pt x="14073" y="23950"/>
                    <a:pt x="15497" y="23950"/>
                  </a:cubicBezTo>
                  <a:cubicBezTo>
                    <a:pt x="17813" y="23950"/>
                    <a:pt x="20131" y="22717"/>
                    <a:pt x="20753" y="20274"/>
                  </a:cubicBezTo>
                  <a:cubicBezTo>
                    <a:pt x="20800" y="20057"/>
                    <a:pt x="20964" y="19963"/>
                    <a:pt x="21135" y="19963"/>
                  </a:cubicBezTo>
                  <a:close/>
                  <a:moveTo>
                    <a:pt x="7173" y="0"/>
                  </a:moveTo>
                  <a:cubicBezTo>
                    <a:pt x="5714" y="0"/>
                    <a:pt x="4184" y="622"/>
                    <a:pt x="3156" y="1650"/>
                  </a:cubicBezTo>
                  <a:cubicBezTo>
                    <a:pt x="2487" y="2319"/>
                    <a:pt x="1937" y="3300"/>
                    <a:pt x="1650" y="4280"/>
                  </a:cubicBezTo>
                  <a:cubicBezTo>
                    <a:pt x="1715" y="4260"/>
                    <a:pt x="1778" y="4250"/>
                    <a:pt x="1839" y="4250"/>
                  </a:cubicBezTo>
                  <a:cubicBezTo>
                    <a:pt x="2731" y="4250"/>
                    <a:pt x="3271" y="6251"/>
                    <a:pt x="3204" y="7101"/>
                  </a:cubicBezTo>
                  <a:lnTo>
                    <a:pt x="3204" y="7197"/>
                  </a:lnTo>
                  <a:cubicBezTo>
                    <a:pt x="3108" y="7818"/>
                    <a:pt x="2630" y="8057"/>
                    <a:pt x="1985" y="8057"/>
                  </a:cubicBezTo>
                  <a:cubicBezTo>
                    <a:pt x="2272" y="8679"/>
                    <a:pt x="2630" y="9253"/>
                    <a:pt x="3156" y="9731"/>
                  </a:cubicBezTo>
                  <a:cubicBezTo>
                    <a:pt x="3443" y="10018"/>
                    <a:pt x="3778" y="10257"/>
                    <a:pt x="4113" y="10472"/>
                  </a:cubicBezTo>
                  <a:cubicBezTo>
                    <a:pt x="3826" y="12122"/>
                    <a:pt x="2511" y="13437"/>
                    <a:pt x="1530" y="14871"/>
                  </a:cubicBezTo>
                  <a:cubicBezTo>
                    <a:pt x="1172" y="15397"/>
                    <a:pt x="861" y="15923"/>
                    <a:pt x="670" y="16497"/>
                  </a:cubicBezTo>
                  <a:cubicBezTo>
                    <a:pt x="0" y="18386"/>
                    <a:pt x="0" y="20513"/>
                    <a:pt x="598" y="22426"/>
                  </a:cubicBezTo>
                  <a:cubicBezTo>
                    <a:pt x="2176" y="27447"/>
                    <a:pt x="6766" y="29694"/>
                    <a:pt x="11620" y="29766"/>
                  </a:cubicBezTo>
                  <a:cubicBezTo>
                    <a:pt x="11679" y="29767"/>
                    <a:pt x="11738" y="29767"/>
                    <a:pt x="11797" y="29767"/>
                  </a:cubicBezTo>
                  <a:cubicBezTo>
                    <a:pt x="16094" y="29767"/>
                    <a:pt x="20551" y="28051"/>
                    <a:pt x="23287" y="25056"/>
                  </a:cubicBezTo>
                  <a:cubicBezTo>
                    <a:pt x="25630" y="22474"/>
                    <a:pt x="26180" y="18314"/>
                    <a:pt x="25200" y="14871"/>
                  </a:cubicBezTo>
                  <a:cubicBezTo>
                    <a:pt x="24960" y="14034"/>
                    <a:pt x="24626" y="13222"/>
                    <a:pt x="24195" y="12480"/>
                  </a:cubicBezTo>
                  <a:cubicBezTo>
                    <a:pt x="24112" y="12337"/>
                    <a:pt x="23962" y="12265"/>
                    <a:pt x="23816" y="12265"/>
                  </a:cubicBezTo>
                  <a:cubicBezTo>
                    <a:pt x="23669" y="12265"/>
                    <a:pt x="23526" y="12337"/>
                    <a:pt x="23454" y="12480"/>
                  </a:cubicBezTo>
                  <a:cubicBezTo>
                    <a:pt x="22904" y="13437"/>
                    <a:pt x="22091" y="14250"/>
                    <a:pt x="21135" y="14871"/>
                  </a:cubicBezTo>
                  <a:cubicBezTo>
                    <a:pt x="19484" y="15957"/>
                    <a:pt x="17447" y="16551"/>
                    <a:pt x="15653" y="16551"/>
                  </a:cubicBezTo>
                  <a:cubicBezTo>
                    <a:pt x="15551" y="16551"/>
                    <a:pt x="15450" y="16549"/>
                    <a:pt x="15349" y="16545"/>
                  </a:cubicBezTo>
                  <a:cubicBezTo>
                    <a:pt x="14178" y="16521"/>
                    <a:pt x="12839" y="15947"/>
                    <a:pt x="11883" y="14871"/>
                  </a:cubicBezTo>
                  <a:cubicBezTo>
                    <a:pt x="11787" y="14776"/>
                    <a:pt x="11691" y="14680"/>
                    <a:pt x="11620" y="14560"/>
                  </a:cubicBezTo>
                  <a:cubicBezTo>
                    <a:pt x="10855" y="13556"/>
                    <a:pt x="10400" y="12146"/>
                    <a:pt x="10592" y="10353"/>
                  </a:cubicBezTo>
                  <a:cubicBezTo>
                    <a:pt x="10855" y="10161"/>
                    <a:pt x="11118" y="9970"/>
                    <a:pt x="11357" y="9731"/>
                  </a:cubicBezTo>
                  <a:cubicBezTo>
                    <a:pt x="11452" y="9635"/>
                    <a:pt x="11524" y="9540"/>
                    <a:pt x="11620" y="9420"/>
                  </a:cubicBezTo>
                  <a:cubicBezTo>
                    <a:pt x="12480" y="8440"/>
                    <a:pt x="13078" y="6982"/>
                    <a:pt x="13030" y="5691"/>
                  </a:cubicBezTo>
                  <a:cubicBezTo>
                    <a:pt x="12959" y="4352"/>
                    <a:pt x="12552" y="2965"/>
                    <a:pt x="11620" y="1937"/>
                  </a:cubicBezTo>
                  <a:cubicBezTo>
                    <a:pt x="11524" y="1841"/>
                    <a:pt x="11452" y="1746"/>
                    <a:pt x="11357" y="1650"/>
                  </a:cubicBezTo>
                  <a:cubicBezTo>
                    <a:pt x="10233" y="646"/>
                    <a:pt x="8870" y="0"/>
                    <a:pt x="73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2309;p60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smtClean="0">
                <a:latin typeface="Calibri" panose="020F0502020204030204" pitchFamily="34" charset="0"/>
                <a:cs typeface="Calibri" panose="020F0502020204030204" pitchFamily="34" charset="0"/>
              </a:rPr>
              <a:t>MẪU ICON</a:t>
            </a:r>
            <a:endParaRPr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" name="Google Shape;11991;p74"/>
          <p:cNvSpPr/>
          <p:nvPr/>
        </p:nvSpPr>
        <p:spPr>
          <a:xfrm>
            <a:off x="844100" y="1534006"/>
            <a:ext cx="323667" cy="373560"/>
          </a:xfrm>
          <a:custGeom>
            <a:avLst/>
            <a:gdLst/>
            <a:ahLst/>
            <a:cxnLst/>
            <a:rect l="l" t="t" r="r" b="b"/>
            <a:pathLst>
              <a:path w="10996" h="12691" extrusionOk="0">
                <a:moveTo>
                  <a:pt x="6050" y="820"/>
                </a:moveTo>
                <a:lnTo>
                  <a:pt x="6050" y="1639"/>
                </a:lnTo>
                <a:lnTo>
                  <a:pt x="5199" y="1639"/>
                </a:lnTo>
                <a:lnTo>
                  <a:pt x="5199" y="820"/>
                </a:lnTo>
                <a:close/>
                <a:moveTo>
                  <a:pt x="9358" y="2458"/>
                </a:moveTo>
                <a:lnTo>
                  <a:pt x="9358" y="8255"/>
                </a:lnTo>
                <a:lnTo>
                  <a:pt x="1923" y="8255"/>
                </a:lnTo>
                <a:lnTo>
                  <a:pt x="1923" y="2458"/>
                </a:lnTo>
                <a:close/>
                <a:moveTo>
                  <a:pt x="9767" y="9074"/>
                </a:moveTo>
                <a:cubicBezTo>
                  <a:pt x="10019" y="9074"/>
                  <a:pt x="10177" y="9295"/>
                  <a:pt x="10208" y="9515"/>
                </a:cubicBezTo>
                <a:cubicBezTo>
                  <a:pt x="10177" y="9704"/>
                  <a:pt x="10051" y="9830"/>
                  <a:pt x="9893" y="9925"/>
                </a:cubicBezTo>
                <a:cubicBezTo>
                  <a:pt x="9862" y="9940"/>
                  <a:pt x="9893" y="9948"/>
                  <a:pt x="9594" y="9948"/>
                </a:cubicBezTo>
                <a:cubicBezTo>
                  <a:pt x="9295" y="9948"/>
                  <a:pt x="8665" y="9940"/>
                  <a:pt x="7310" y="9925"/>
                </a:cubicBezTo>
                <a:lnTo>
                  <a:pt x="1513" y="9925"/>
                </a:lnTo>
                <a:cubicBezTo>
                  <a:pt x="1324" y="9925"/>
                  <a:pt x="1166" y="9799"/>
                  <a:pt x="1103" y="9641"/>
                </a:cubicBezTo>
                <a:cubicBezTo>
                  <a:pt x="1040" y="9358"/>
                  <a:pt x="1229" y="9074"/>
                  <a:pt x="1513" y="9074"/>
                </a:cubicBezTo>
                <a:close/>
                <a:moveTo>
                  <a:pt x="4790" y="1"/>
                </a:moveTo>
                <a:cubicBezTo>
                  <a:pt x="4538" y="1"/>
                  <a:pt x="4348" y="190"/>
                  <a:pt x="4348" y="379"/>
                </a:cubicBezTo>
                <a:lnTo>
                  <a:pt x="4348" y="1639"/>
                </a:lnTo>
                <a:lnTo>
                  <a:pt x="1419" y="1639"/>
                </a:lnTo>
                <a:cubicBezTo>
                  <a:pt x="1198" y="1639"/>
                  <a:pt x="1040" y="1828"/>
                  <a:pt x="1040" y="2080"/>
                </a:cubicBezTo>
                <a:lnTo>
                  <a:pt x="1040" y="8349"/>
                </a:lnTo>
                <a:cubicBezTo>
                  <a:pt x="788" y="8413"/>
                  <a:pt x="568" y="8570"/>
                  <a:pt x="410" y="8791"/>
                </a:cubicBezTo>
                <a:cubicBezTo>
                  <a:pt x="1" y="9358"/>
                  <a:pt x="158" y="10145"/>
                  <a:pt x="725" y="10555"/>
                </a:cubicBezTo>
                <a:cubicBezTo>
                  <a:pt x="914" y="10649"/>
                  <a:pt x="1166" y="10744"/>
                  <a:pt x="1419" y="10744"/>
                </a:cubicBezTo>
                <a:lnTo>
                  <a:pt x="3277" y="10744"/>
                </a:lnTo>
                <a:lnTo>
                  <a:pt x="2679" y="12067"/>
                </a:lnTo>
                <a:cubicBezTo>
                  <a:pt x="2616" y="12288"/>
                  <a:pt x="2679" y="12508"/>
                  <a:pt x="2836" y="12634"/>
                </a:cubicBezTo>
                <a:cubicBezTo>
                  <a:pt x="2913" y="12673"/>
                  <a:pt x="2987" y="12691"/>
                  <a:pt x="3057" y="12691"/>
                </a:cubicBezTo>
                <a:cubicBezTo>
                  <a:pt x="3214" y="12691"/>
                  <a:pt x="3347" y="12598"/>
                  <a:pt x="3435" y="12445"/>
                </a:cubicBezTo>
                <a:lnTo>
                  <a:pt x="4159" y="10744"/>
                </a:lnTo>
                <a:lnTo>
                  <a:pt x="5136" y="10744"/>
                </a:lnTo>
                <a:lnTo>
                  <a:pt x="5136" y="12225"/>
                </a:lnTo>
                <a:cubicBezTo>
                  <a:pt x="5136" y="12445"/>
                  <a:pt x="5294" y="12634"/>
                  <a:pt x="5483" y="12666"/>
                </a:cubicBezTo>
                <a:cubicBezTo>
                  <a:pt x="5501" y="12668"/>
                  <a:pt x="5520" y="12669"/>
                  <a:pt x="5538" y="12669"/>
                </a:cubicBezTo>
                <a:cubicBezTo>
                  <a:pt x="5766" y="12669"/>
                  <a:pt x="5955" y="12492"/>
                  <a:pt x="5955" y="12288"/>
                </a:cubicBezTo>
                <a:lnTo>
                  <a:pt x="5955" y="10744"/>
                </a:lnTo>
                <a:lnTo>
                  <a:pt x="6932" y="10744"/>
                </a:lnTo>
                <a:lnTo>
                  <a:pt x="7657" y="12382"/>
                </a:lnTo>
                <a:cubicBezTo>
                  <a:pt x="7708" y="12538"/>
                  <a:pt x="7888" y="12651"/>
                  <a:pt x="8056" y="12651"/>
                </a:cubicBezTo>
                <a:cubicBezTo>
                  <a:pt x="8092" y="12651"/>
                  <a:pt x="8127" y="12645"/>
                  <a:pt x="8161" y="12634"/>
                </a:cubicBezTo>
                <a:cubicBezTo>
                  <a:pt x="8413" y="12540"/>
                  <a:pt x="8507" y="12256"/>
                  <a:pt x="8444" y="12067"/>
                </a:cubicBezTo>
                <a:lnTo>
                  <a:pt x="7846" y="10744"/>
                </a:lnTo>
                <a:lnTo>
                  <a:pt x="9704" y="10744"/>
                </a:lnTo>
                <a:cubicBezTo>
                  <a:pt x="10366" y="10744"/>
                  <a:pt x="10965" y="10177"/>
                  <a:pt x="10965" y="9484"/>
                </a:cubicBezTo>
                <a:cubicBezTo>
                  <a:pt x="10996" y="8980"/>
                  <a:pt x="10681" y="8507"/>
                  <a:pt x="10177" y="8349"/>
                </a:cubicBezTo>
                <a:lnTo>
                  <a:pt x="10177" y="2080"/>
                </a:lnTo>
                <a:cubicBezTo>
                  <a:pt x="10177" y="1828"/>
                  <a:pt x="9988" y="1639"/>
                  <a:pt x="9736" y="1639"/>
                </a:cubicBezTo>
                <a:lnTo>
                  <a:pt x="6869" y="1639"/>
                </a:lnTo>
                <a:lnTo>
                  <a:pt x="6869" y="379"/>
                </a:lnTo>
                <a:cubicBezTo>
                  <a:pt x="6869" y="158"/>
                  <a:pt x="6680" y="1"/>
                  <a:pt x="64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2" name="Google Shape;11992;p74"/>
          <p:cNvSpPr/>
          <p:nvPr/>
        </p:nvSpPr>
        <p:spPr>
          <a:xfrm>
            <a:off x="844104" y="1998611"/>
            <a:ext cx="383008" cy="338738"/>
          </a:xfrm>
          <a:custGeom>
            <a:avLst/>
            <a:gdLst/>
            <a:ahLst/>
            <a:cxnLst/>
            <a:rect l="l" t="t" r="r" b="b"/>
            <a:pathLst>
              <a:path w="13012" h="11508" extrusionOk="0">
                <a:moveTo>
                  <a:pt x="9306" y="836"/>
                </a:moveTo>
                <a:cubicBezTo>
                  <a:pt x="9412" y="836"/>
                  <a:pt x="9515" y="875"/>
                  <a:pt x="9578" y="954"/>
                </a:cubicBezTo>
                <a:lnTo>
                  <a:pt x="11909" y="3285"/>
                </a:lnTo>
                <a:cubicBezTo>
                  <a:pt x="12067" y="3443"/>
                  <a:pt x="12067" y="3695"/>
                  <a:pt x="11909" y="3884"/>
                </a:cubicBezTo>
                <a:lnTo>
                  <a:pt x="6900" y="8861"/>
                </a:lnTo>
                <a:lnTo>
                  <a:pt x="4001" y="5963"/>
                </a:lnTo>
                <a:lnTo>
                  <a:pt x="9011" y="954"/>
                </a:lnTo>
                <a:cubicBezTo>
                  <a:pt x="9089" y="875"/>
                  <a:pt x="9200" y="836"/>
                  <a:pt x="9306" y="836"/>
                </a:cubicBezTo>
                <a:close/>
                <a:moveTo>
                  <a:pt x="3466" y="6499"/>
                </a:moveTo>
                <a:lnTo>
                  <a:pt x="6364" y="9428"/>
                </a:lnTo>
                <a:lnTo>
                  <a:pt x="6049" y="9744"/>
                </a:lnTo>
                <a:cubicBezTo>
                  <a:pt x="5986" y="9807"/>
                  <a:pt x="5892" y="9870"/>
                  <a:pt x="5766" y="9870"/>
                </a:cubicBezTo>
                <a:cubicBezTo>
                  <a:pt x="5640" y="9870"/>
                  <a:pt x="5577" y="9807"/>
                  <a:pt x="5514" y="9744"/>
                </a:cubicBezTo>
                <a:cubicBezTo>
                  <a:pt x="5255" y="9506"/>
                  <a:pt x="4936" y="9372"/>
                  <a:pt x="4610" y="9372"/>
                </a:cubicBezTo>
                <a:cubicBezTo>
                  <a:pt x="4460" y="9372"/>
                  <a:pt x="4308" y="9400"/>
                  <a:pt x="4159" y="9460"/>
                </a:cubicBezTo>
                <a:cubicBezTo>
                  <a:pt x="3938" y="9555"/>
                  <a:pt x="3812" y="9712"/>
                  <a:pt x="3686" y="9807"/>
                </a:cubicBezTo>
                <a:lnTo>
                  <a:pt x="3088" y="9239"/>
                </a:lnTo>
                <a:lnTo>
                  <a:pt x="3182" y="9145"/>
                </a:lnTo>
                <a:cubicBezTo>
                  <a:pt x="3655" y="8672"/>
                  <a:pt x="3686" y="7853"/>
                  <a:pt x="3151" y="7381"/>
                </a:cubicBezTo>
                <a:cubicBezTo>
                  <a:pt x="2993" y="7223"/>
                  <a:pt x="3025" y="6940"/>
                  <a:pt x="3182" y="6782"/>
                </a:cubicBezTo>
                <a:lnTo>
                  <a:pt x="3466" y="6499"/>
                </a:lnTo>
                <a:close/>
                <a:moveTo>
                  <a:pt x="2426" y="9807"/>
                </a:moveTo>
                <a:lnTo>
                  <a:pt x="3025" y="10405"/>
                </a:lnTo>
                <a:lnTo>
                  <a:pt x="2773" y="10657"/>
                </a:lnTo>
                <a:lnTo>
                  <a:pt x="1544" y="10657"/>
                </a:lnTo>
                <a:lnTo>
                  <a:pt x="2426" y="9807"/>
                </a:lnTo>
                <a:close/>
                <a:moveTo>
                  <a:pt x="9310" y="1"/>
                </a:moveTo>
                <a:cubicBezTo>
                  <a:pt x="8995" y="1"/>
                  <a:pt x="8680" y="119"/>
                  <a:pt x="8443" y="355"/>
                </a:cubicBezTo>
                <a:lnTo>
                  <a:pt x="2584" y="6247"/>
                </a:lnTo>
                <a:cubicBezTo>
                  <a:pt x="2111" y="6719"/>
                  <a:pt x="2079" y="7538"/>
                  <a:pt x="2552" y="8011"/>
                </a:cubicBezTo>
                <a:cubicBezTo>
                  <a:pt x="2710" y="8137"/>
                  <a:pt x="2710" y="8357"/>
                  <a:pt x="2615" y="8483"/>
                </a:cubicBezTo>
                <a:cubicBezTo>
                  <a:pt x="2584" y="8546"/>
                  <a:pt x="2584" y="8546"/>
                  <a:pt x="2552" y="8609"/>
                </a:cubicBezTo>
                <a:lnTo>
                  <a:pt x="252" y="10815"/>
                </a:lnTo>
                <a:cubicBezTo>
                  <a:pt x="0" y="11067"/>
                  <a:pt x="189" y="11508"/>
                  <a:pt x="536" y="11508"/>
                </a:cubicBezTo>
                <a:lnTo>
                  <a:pt x="2930" y="11508"/>
                </a:lnTo>
                <a:cubicBezTo>
                  <a:pt x="3056" y="11508"/>
                  <a:pt x="3182" y="11476"/>
                  <a:pt x="3245" y="11382"/>
                </a:cubicBezTo>
                <a:lnTo>
                  <a:pt x="4285" y="10374"/>
                </a:lnTo>
                <a:cubicBezTo>
                  <a:pt x="4364" y="10295"/>
                  <a:pt x="4474" y="10255"/>
                  <a:pt x="4584" y="10255"/>
                </a:cubicBezTo>
                <a:cubicBezTo>
                  <a:pt x="4694" y="10255"/>
                  <a:pt x="4805" y="10295"/>
                  <a:pt x="4883" y="10374"/>
                </a:cubicBezTo>
                <a:cubicBezTo>
                  <a:pt x="5092" y="10614"/>
                  <a:pt x="5413" y="10740"/>
                  <a:pt x="5742" y="10740"/>
                </a:cubicBezTo>
                <a:cubicBezTo>
                  <a:pt x="6060" y="10740"/>
                  <a:pt x="6384" y="10622"/>
                  <a:pt x="6616" y="10374"/>
                </a:cubicBezTo>
                <a:lnTo>
                  <a:pt x="12476" y="4482"/>
                </a:lnTo>
                <a:cubicBezTo>
                  <a:pt x="12980" y="3978"/>
                  <a:pt x="13012" y="3191"/>
                  <a:pt x="12508" y="2686"/>
                </a:cubicBezTo>
                <a:lnTo>
                  <a:pt x="10176" y="355"/>
                </a:lnTo>
                <a:cubicBezTo>
                  <a:pt x="9940" y="119"/>
                  <a:pt x="9625" y="1"/>
                  <a:pt x="931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3" name="Google Shape;11993;p74"/>
          <p:cNvSpPr/>
          <p:nvPr/>
        </p:nvSpPr>
        <p:spPr>
          <a:xfrm>
            <a:off x="852434" y="2428395"/>
            <a:ext cx="366348" cy="373412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94" name="Google Shape;11994;p74"/>
          <p:cNvGrpSpPr/>
          <p:nvPr/>
        </p:nvGrpSpPr>
        <p:grpSpPr>
          <a:xfrm>
            <a:off x="2987728" y="1561903"/>
            <a:ext cx="371882" cy="373766"/>
            <a:chOff x="-41270450" y="1973375"/>
            <a:chExt cx="315850" cy="317450"/>
          </a:xfrm>
        </p:grpSpPr>
        <p:sp>
          <p:nvSpPr>
            <p:cNvPr id="11995" name="Google Shape;11995;p74"/>
            <p:cNvSpPr/>
            <p:nvPr/>
          </p:nvSpPr>
          <p:spPr>
            <a:xfrm>
              <a:off x="-41270450" y="1973375"/>
              <a:ext cx="315850" cy="317450"/>
            </a:xfrm>
            <a:custGeom>
              <a:avLst/>
              <a:gdLst/>
              <a:ahLst/>
              <a:cxnLst/>
              <a:rect l="l" t="t" r="r" b="b"/>
              <a:pathLst>
                <a:path w="12634" h="12698" extrusionOk="0">
                  <a:moveTo>
                    <a:pt x="11814" y="820"/>
                  </a:moveTo>
                  <a:lnTo>
                    <a:pt x="11814" y="11847"/>
                  </a:lnTo>
                  <a:lnTo>
                    <a:pt x="788" y="11847"/>
                  </a:lnTo>
                  <a:lnTo>
                    <a:pt x="788" y="820"/>
                  </a:lnTo>
                  <a:close/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lnTo>
                    <a:pt x="0" y="12288"/>
                  </a:lnTo>
                  <a:cubicBezTo>
                    <a:pt x="0" y="12508"/>
                    <a:pt x="189" y="12697"/>
                    <a:pt x="378" y="12697"/>
                  </a:cubicBezTo>
                  <a:lnTo>
                    <a:pt x="12224" y="12697"/>
                  </a:lnTo>
                  <a:cubicBezTo>
                    <a:pt x="12476" y="12697"/>
                    <a:pt x="12634" y="12508"/>
                    <a:pt x="12634" y="12288"/>
                  </a:cubicBezTo>
                  <a:lnTo>
                    <a:pt x="12634" y="410"/>
                  </a:lnTo>
                  <a:cubicBezTo>
                    <a:pt x="12634" y="158"/>
                    <a:pt x="12476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74"/>
            <p:cNvSpPr/>
            <p:nvPr/>
          </p:nvSpPr>
          <p:spPr>
            <a:xfrm>
              <a:off x="-41230300" y="2015125"/>
              <a:ext cx="235525" cy="192200"/>
            </a:xfrm>
            <a:custGeom>
              <a:avLst/>
              <a:gdLst/>
              <a:ahLst/>
              <a:cxnLst/>
              <a:rect l="l" t="t" r="r" b="b"/>
              <a:pathLst>
                <a:path w="9421" h="7688" extrusionOk="0">
                  <a:moveTo>
                    <a:pt x="8539" y="788"/>
                  </a:moveTo>
                  <a:lnTo>
                    <a:pt x="8539" y="6869"/>
                  </a:lnTo>
                  <a:lnTo>
                    <a:pt x="820" y="6869"/>
                  </a:lnTo>
                  <a:lnTo>
                    <a:pt x="820" y="788"/>
                  </a:lnTo>
                  <a:close/>
                  <a:moveTo>
                    <a:pt x="442" y="1"/>
                  </a:moveTo>
                  <a:cubicBezTo>
                    <a:pt x="190" y="1"/>
                    <a:pt x="1" y="221"/>
                    <a:pt x="1" y="410"/>
                  </a:cubicBezTo>
                  <a:lnTo>
                    <a:pt x="1" y="7310"/>
                  </a:lnTo>
                  <a:cubicBezTo>
                    <a:pt x="1" y="7404"/>
                    <a:pt x="32" y="7499"/>
                    <a:pt x="127" y="7562"/>
                  </a:cubicBezTo>
                  <a:cubicBezTo>
                    <a:pt x="190" y="7656"/>
                    <a:pt x="316" y="7688"/>
                    <a:pt x="442" y="7688"/>
                  </a:cubicBezTo>
                  <a:lnTo>
                    <a:pt x="8980" y="7688"/>
                  </a:lnTo>
                  <a:cubicBezTo>
                    <a:pt x="9232" y="7688"/>
                    <a:pt x="9421" y="7499"/>
                    <a:pt x="9421" y="7310"/>
                  </a:cubicBezTo>
                  <a:lnTo>
                    <a:pt x="9421" y="410"/>
                  </a:lnTo>
                  <a:cubicBezTo>
                    <a:pt x="9421" y="158"/>
                    <a:pt x="9232" y="1"/>
                    <a:pt x="89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74"/>
            <p:cNvSpPr/>
            <p:nvPr/>
          </p:nvSpPr>
          <p:spPr>
            <a:xfrm>
              <a:off x="-41139725" y="2061750"/>
              <a:ext cx="83525" cy="103675"/>
            </a:xfrm>
            <a:custGeom>
              <a:avLst/>
              <a:gdLst/>
              <a:ahLst/>
              <a:cxnLst/>
              <a:rect l="l" t="t" r="r" b="b"/>
              <a:pathLst>
                <a:path w="3341" h="4147" extrusionOk="0">
                  <a:moveTo>
                    <a:pt x="789" y="1223"/>
                  </a:moveTo>
                  <a:lnTo>
                    <a:pt x="2112" y="2074"/>
                  </a:lnTo>
                  <a:lnTo>
                    <a:pt x="789" y="2987"/>
                  </a:lnTo>
                  <a:lnTo>
                    <a:pt x="789" y="1223"/>
                  </a:lnTo>
                  <a:close/>
                  <a:moveTo>
                    <a:pt x="389" y="0"/>
                  </a:moveTo>
                  <a:cubicBezTo>
                    <a:pt x="182" y="0"/>
                    <a:pt x="1" y="185"/>
                    <a:pt x="1" y="435"/>
                  </a:cubicBezTo>
                  <a:lnTo>
                    <a:pt x="1" y="3743"/>
                  </a:lnTo>
                  <a:cubicBezTo>
                    <a:pt x="1" y="3981"/>
                    <a:pt x="198" y="4147"/>
                    <a:pt x="416" y="4147"/>
                  </a:cubicBezTo>
                  <a:cubicBezTo>
                    <a:pt x="487" y="4147"/>
                    <a:pt x="561" y="4129"/>
                    <a:pt x="631" y="4090"/>
                  </a:cubicBezTo>
                  <a:lnTo>
                    <a:pt x="3120" y="2452"/>
                  </a:lnTo>
                  <a:cubicBezTo>
                    <a:pt x="3340" y="2294"/>
                    <a:pt x="3340" y="1916"/>
                    <a:pt x="3120" y="1727"/>
                  </a:cubicBezTo>
                  <a:lnTo>
                    <a:pt x="631" y="89"/>
                  </a:lnTo>
                  <a:cubicBezTo>
                    <a:pt x="552" y="28"/>
                    <a:pt x="469" y="0"/>
                    <a:pt x="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74"/>
            <p:cNvSpPr/>
            <p:nvPr/>
          </p:nvSpPr>
          <p:spPr>
            <a:xfrm>
              <a:off x="-41230300" y="2227000"/>
              <a:ext cx="235525" cy="21300"/>
            </a:xfrm>
            <a:custGeom>
              <a:avLst/>
              <a:gdLst/>
              <a:ahLst/>
              <a:cxnLst/>
              <a:rect l="l" t="t" r="r" b="b"/>
              <a:pathLst>
                <a:path w="9421" h="852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62"/>
                    <a:pt x="190" y="851"/>
                    <a:pt x="442" y="851"/>
                  </a:cubicBezTo>
                  <a:lnTo>
                    <a:pt x="8980" y="851"/>
                  </a:lnTo>
                  <a:cubicBezTo>
                    <a:pt x="9232" y="851"/>
                    <a:pt x="9421" y="662"/>
                    <a:pt x="9421" y="441"/>
                  </a:cubicBezTo>
                  <a:cubicBezTo>
                    <a:pt x="9421" y="189"/>
                    <a:pt x="9232" y="0"/>
                    <a:pt x="89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9" name="Google Shape;11999;p74"/>
          <p:cNvGrpSpPr/>
          <p:nvPr/>
        </p:nvGrpSpPr>
        <p:grpSpPr>
          <a:xfrm>
            <a:off x="3005407" y="2008859"/>
            <a:ext cx="395871" cy="372088"/>
            <a:chOff x="-41291625" y="2339025"/>
            <a:chExt cx="336225" cy="316025"/>
          </a:xfrm>
        </p:grpSpPr>
        <p:sp>
          <p:nvSpPr>
            <p:cNvPr id="12000" name="Google Shape;12000;p74"/>
            <p:cNvSpPr/>
            <p:nvPr/>
          </p:nvSpPr>
          <p:spPr>
            <a:xfrm>
              <a:off x="-41291625" y="2339025"/>
              <a:ext cx="336225" cy="316025"/>
            </a:xfrm>
            <a:custGeom>
              <a:avLst/>
              <a:gdLst/>
              <a:ahLst/>
              <a:cxnLst/>
              <a:rect l="l" t="t" r="r" b="b"/>
              <a:pathLst>
                <a:path w="13449" h="12641" extrusionOk="0">
                  <a:moveTo>
                    <a:pt x="6644" y="1064"/>
                  </a:moveTo>
                  <a:lnTo>
                    <a:pt x="7810" y="2261"/>
                  </a:lnTo>
                  <a:lnTo>
                    <a:pt x="6644" y="3427"/>
                  </a:lnTo>
                  <a:lnTo>
                    <a:pt x="5447" y="2261"/>
                  </a:lnTo>
                  <a:lnTo>
                    <a:pt x="6644" y="1064"/>
                  </a:lnTo>
                  <a:close/>
                  <a:moveTo>
                    <a:pt x="11307" y="5727"/>
                  </a:moveTo>
                  <a:lnTo>
                    <a:pt x="12504" y="6893"/>
                  </a:lnTo>
                  <a:lnTo>
                    <a:pt x="11307" y="8090"/>
                  </a:lnTo>
                  <a:lnTo>
                    <a:pt x="10141" y="6893"/>
                  </a:lnTo>
                  <a:lnTo>
                    <a:pt x="11307" y="5727"/>
                  </a:lnTo>
                  <a:close/>
                  <a:moveTo>
                    <a:pt x="4848" y="2829"/>
                  </a:moveTo>
                  <a:lnTo>
                    <a:pt x="6045" y="4026"/>
                  </a:lnTo>
                  <a:cubicBezTo>
                    <a:pt x="3872" y="6200"/>
                    <a:pt x="3935" y="6105"/>
                    <a:pt x="3809" y="6294"/>
                  </a:cubicBezTo>
                  <a:cubicBezTo>
                    <a:pt x="2769" y="7712"/>
                    <a:pt x="3494" y="9728"/>
                    <a:pt x="5226" y="10169"/>
                  </a:cubicBezTo>
                  <a:cubicBezTo>
                    <a:pt x="5463" y="10232"/>
                    <a:pt x="5675" y="10248"/>
                    <a:pt x="5825" y="10248"/>
                  </a:cubicBezTo>
                  <a:cubicBezTo>
                    <a:pt x="5975" y="10248"/>
                    <a:pt x="6061" y="10232"/>
                    <a:pt x="6045" y="10232"/>
                  </a:cubicBezTo>
                  <a:cubicBezTo>
                    <a:pt x="6045" y="10232"/>
                    <a:pt x="6108" y="10232"/>
                    <a:pt x="6234" y="10201"/>
                  </a:cubicBezTo>
                  <a:cubicBezTo>
                    <a:pt x="6739" y="10138"/>
                    <a:pt x="7180" y="9886"/>
                    <a:pt x="7526" y="9539"/>
                  </a:cubicBezTo>
                  <a:lnTo>
                    <a:pt x="9542" y="7523"/>
                  </a:lnTo>
                  <a:lnTo>
                    <a:pt x="10740" y="8720"/>
                  </a:lnTo>
                  <a:cubicBezTo>
                    <a:pt x="8566" y="10831"/>
                    <a:pt x="8629" y="10768"/>
                    <a:pt x="8440" y="10925"/>
                  </a:cubicBezTo>
                  <a:cubicBezTo>
                    <a:pt x="7699" y="11547"/>
                    <a:pt x="6741" y="11878"/>
                    <a:pt x="5785" y="11878"/>
                  </a:cubicBezTo>
                  <a:cubicBezTo>
                    <a:pt x="5480" y="11878"/>
                    <a:pt x="5176" y="11844"/>
                    <a:pt x="4880" y="11776"/>
                  </a:cubicBezTo>
                  <a:cubicBezTo>
                    <a:pt x="2769" y="11303"/>
                    <a:pt x="1257" y="9192"/>
                    <a:pt x="1729" y="6924"/>
                  </a:cubicBezTo>
                  <a:cubicBezTo>
                    <a:pt x="1887" y="6231"/>
                    <a:pt x="2202" y="5506"/>
                    <a:pt x="2769" y="4939"/>
                  </a:cubicBezTo>
                  <a:lnTo>
                    <a:pt x="4848" y="2829"/>
                  </a:lnTo>
                  <a:close/>
                  <a:moveTo>
                    <a:pt x="6565" y="1"/>
                  </a:moveTo>
                  <a:cubicBezTo>
                    <a:pt x="6455" y="1"/>
                    <a:pt x="6345" y="40"/>
                    <a:pt x="6266" y="119"/>
                  </a:cubicBezTo>
                  <a:lnTo>
                    <a:pt x="2202" y="4183"/>
                  </a:lnTo>
                  <a:cubicBezTo>
                    <a:pt x="1635" y="4782"/>
                    <a:pt x="1194" y="5538"/>
                    <a:pt x="942" y="6263"/>
                  </a:cubicBezTo>
                  <a:cubicBezTo>
                    <a:pt x="0" y="9451"/>
                    <a:pt x="2425" y="12640"/>
                    <a:pt x="5705" y="12640"/>
                  </a:cubicBezTo>
                  <a:cubicBezTo>
                    <a:pt x="5828" y="12640"/>
                    <a:pt x="5952" y="12636"/>
                    <a:pt x="6077" y="12627"/>
                  </a:cubicBezTo>
                  <a:cubicBezTo>
                    <a:pt x="6077" y="12627"/>
                    <a:pt x="6203" y="12627"/>
                    <a:pt x="6266" y="12564"/>
                  </a:cubicBezTo>
                  <a:cubicBezTo>
                    <a:pt x="7243" y="12469"/>
                    <a:pt x="8188" y="12059"/>
                    <a:pt x="8975" y="11366"/>
                  </a:cubicBezTo>
                  <a:cubicBezTo>
                    <a:pt x="9133" y="11240"/>
                    <a:pt x="8786" y="11555"/>
                    <a:pt x="13229" y="7113"/>
                  </a:cubicBezTo>
                  <a:cubicBezTo>
                    <a:pt x="13323" y="7019"/>
                    <a:pt x="13355" y="6893"/>
                    <a:pt x="13355" y="6830"/>
                  </a:cubicBezTo>
                  <a:cubicBezTo>
                    <a:pt x="13355" y="6735"/>
                    <a:pt x="13449" y="6704"/>
                    <a:pt x="13355" y="6641"/>
                  </a:cubicBezTo>
                  <a:lnTo>
                    <a:pt x="11590" y="4845"/>
                  </a:lnTo>
                  <a:cubicBezTo>
                    <a:pt x="11512" y="4766"/>
                    <a:pt x="11401" y="4727"/>
                    <a:pt x="11291" y="4727"/>
                  </a:cubicBezTo>
                  <a:cubicBezTo>
                    <a:pt x="11181" y="4727"/>
                    <a:pt x="11070" y="4766"/>
                    <a:pt x="10992" y="4845"/>
                  </a:cubicBezTo>
                  <a:lnTo>
                    <a:pt x="6928" y="8909"/>
                  </a:lnTo>
                  <a:cubicBezTo>
                    <a:pt x="6588" y="9236"/>
                    <a:pt x="6159" y="9392"/>
                    <a:pt x="5737" y="9392"/>
                  </a:cubicBezTo>
                  <a:cubicBezTo>
                    <a:pt x="5102" y="9392"/>
                    <a:pt x="4483" y="9036"/>
                    <a:pt x="4218" y="8373"/>
                  </a:cubicBezTo>
                  <a:cubicBezTo>
                    <a:pt x="3998" y="7743"/>
                    <a:pt x="4092" y="7019"/>
                    <a:pt x="4565" y="6546"/>
                  </a:cubicBezTo>
                  <a:lnTo>
                    <a:pt x="8629" y="2482"/>
                  </a:lnTo>
                  <a:cubicBezTo>
                    <a:pt x="8786" y="2324"/>
                    <a:pt x="8786" y="2072"/>
                    <a:pt x="8629" y="1883"/>
                  </a:cubicBezTo>
                  <a:lnTo>
                    <a:pt x="6865" y="119"/>
                  </a:lnTo>
                  <a:cubicBezTo>
                    <a:pt x="6786" y="40"/>
                    <a:pt x="6676" y="1"/>
                    <a:pt x="6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74"/>
            <p:cNvSpPr/>
            <p:nvPr/>
          </p:nvSpPr>
          <p:spPr>
            <a:xfrm>
              <a:off x="-41234225" y="262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2" name="Google Shape;12002;p74"/>
          <p:cNvSpPr/>
          <p:nvPr/>
        </p:nvSpPr>
        <p:spPr>
          <a:xfrm>
            <a:off x="2982027" y="2195874"/>
            <a:ext cx="0" cy="29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3" name="Google Shape;12003;p74"/>
          <p:cNvSpPr/>
          <p:nvPr/>
        </p:nvSpPr>
        <p:spPr>
          <a:xfrm>
            <a:off x="3016426" y="2441147"/>
            <a:ext cx="376503" cy="373442"/>
          </a:xfrm>
          <a:custGeom>
            <a:avLst/>
            <a:gdLst/>
            <a:ahLst/>
            <a:cxnLst/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4" name="Google Shape;12004;p74"/>
          <p:cNvSpPr/>
          <p:nvPr/>
        </p:nvSpPr>
        <p:spPr>
          <a:xfrm>
            <a:off x="1807487" y="2877846"/>
            <a:ext cx="231859" cy="372824"/>
          </a:xfrm>
          <a:custGeom>
            <a:avLst/>
            <a:gdLst/>
            <a:ahLst/>
            <a:cxnLst/>
            <a:rect l="l" t="t" r="r" b="b"/>
            <a:pathLst>
              <a:path w="7877" h="12666" extrusionOk="0">
                <a:moveTo>
                  <a:pt x="6491" y="788"/>
                </a:moveTo>
                <a:cubicBezTo>
                  <a:pt x="6743" y="788"/>
                  <a:pt x="6900" y="977"/>
                  <a:pt x="6932" y="1197"/>
                </a:cubicBezTo>
                <a:cubicBezTo>
                  <a:pt x="6869" y="1449"/>
                  <a:pt x="6711" y="1607"/>
                  <a:pt x="6459" y="1607"/>
                </a:cubicBezTo>
                <a:lnTo>
                  <a:pt x="5640" y="1607"/>
                </a:lnTo>
                <a:cubicBezTo>
                  <a:pt x="5388" y="1607"/>
                  <a:pt x="5230" y="1827"/>
                  <a:pt x="5230" y="2017"/>
                </a:cubicBezTo>
                <a:cubicBezTo>
                  <a:pt x="5230" y="2237"/>
                  <a:pt x="5451" y="2458"/>
                  <a:pt x="5640" y="2458"/>
                </a:cubicBezTo>
                <a:lnTo>
                  <a:pt x="6081" y="2458"/>
                </a:lnTo>
                <a:lnTo>
                  <a:pt x="6081" y="4379"/>
                </a:lnTo>
                <a:lnTo>
                  <a:pt x="1922" y="4379"/>
                </a:lnTo>
                <a:lnTo>
                  <a:pt x="1922" y="2458"/>
                </a:lnTo>
                <a:lnTo>
                  <a:pt x="2364" y="2458"/>
                </a:lnTo>
                <a:cubicBezTo>
                  <a:pt x="2616" y="2458"/>
                  <a:pt x="2805" y="2237"/>
                  <a:pt x="2805" y="2017"/>
                </a:cubicBezTo>
                <a:cubicBezTo>
                  <a:pt x="2805" y="1764"/>
                  <a:pt x="2616" y="1607"/>
                  <a:pt x="2364" y="1607"/>
                </a:cubicBezTo>
                <a:lnTo>
                  <a:pt x="1544" y="1607"/>
                </a:lnTo>
                <a:cubicBezTo>
                  <a:pt x="1292" y="1607"/>
                  <a:pt x="1135" y="1418"/>
                  <a:pt x="1135" y="1197"/>
                </a:cubicBezTo>
                <a:cubicBezTo>
                  <a:pt x="1135" y="945"/>
                  <a:pt x="1355" y="788"/>
                  <a:pt x="1544" y="788"/>
                </a:cubicBezTo>
                <a:close/>
                <a:moveTo>
                  <a:pt x="6018" y="5135"/>
                </a:moveTo>
                <a:lnTo>
                  <a:pt x="6018" y="9641"/>
                </a:lnTo>
                <a:cubicBezTo>
                  <a:pt x="6018" y="10901"/>
                  <a:pt x="5136" y="11815"/>
                  <a:pt x="3970" y="11815"/>
                </a:cubicBezTo>
                <a:cubicBezTo>
                  <a:pt x="2994" y="11815"/>
                  <a:pt x="2143" y="11090"/>
                  <a:pt x="1985" y="10176"/>
                </a:cubicBezTo>
                <a:lnTo>
                  <a:pt x="3151" y="10176"/>
                </a:lnTo>
                <a:cubicBezTo>
                  <a:pt x="3403" y="10176"/>
                  <a:pt x="3561" y="9956"/>
                  <a:pt x="3561" y="9735"/>
                </a:cubicBezTo>
                <a:cubicBezTo>
                  <a:pt x="3561" y="9483"/>
                  <a:pt x="3340" y="9326"/>
                  <a:pt x="3151" y="9326"/>
                </a:cubicBezTo>
                <a:lnTo>
                  <a:pt x="1891" y="9326"/>
                </a:lnTo>
                <a:lnTo>
                  <a:pt x="1891" y="8507"/>
                </a:lnTo>
                <a:lnTo>
                  <a:pt x="3151" y="8507"/>
                </a:lnTo>
                <a:cubicBezTo>
                  <a:pt x="3403" y="8507"/>
                  <a:pt x="3561" y="8317"/>
                  <a:pt x="3561" y="8065"/>
                </a:cubicBezTo>
                <a:cubicBezTo>
                  <a:pt x="3561" y="7845"/>
                  <a:pt x="3340" y="7656"/>
                  <a:pt x="3151" y="7656"/>
                </a:cubicBezTo>
                <a:lnTo>
                  <a:pt x="1891" y="7656"/>
                </a:lnTo>
                <a:lnTo>
                  <a:pt x="1891" y="6805"/>
                </a:lnTo>
                <a:lnTo>
                  <a:pt x="3151" y="6805"/>
                </a:lnTo>
                <a:cubicBezTo>
                  <a:pt x="3403" y="6805"/>
                  <a:pt x="3561" y="6616"/>
                  <a:pt x="3561" y="6396"/>
                </a:cubicBezTo>
                <a:cubicBezTo>
                  <a:pt x="3561" y="6144"/>
                  <a:pt x="3340" y="5955"/>
                  <a:pt x="3151" y="5955"/>
                </a:cubicBezTo>
                <a:lnTo>
                  <a:pt x="1891" y="5955"/>
                </a:lnTo>
                <a:lnTo>
                  <a:pt x="1891" y="5135"/>
                </a:lnTo>
                <a:close/>
                <a:moveTo>
                  <a:pt x="1513" y="0"/>
                </a:moveTo>
                <a:cubicBezTo>
                  <a:pt x="1072" y="0"/>
                  <a:pt x="725" y="189"/>
                  <a:pt x="473" y="567"/>
                </a:cubicBezTo>
                <a:cubicBezTo>
                  <a:pt x="1" y="1229"/>
                  <a:pt x="316" y="2143"/>
                  <a:pt x="1103" y="2395"/>
                </a:cubicBezTo>
                <a:lnTo>
                  <a:pt x="1103" y="9767"/>
                </a:lnTo>
                <a:cubicBezTo>
                  <a:pt x="1103" y="11422"/>
                  <a:pt x="2503" y="12666"/>
                  <a:pt x="4038" y="12666"/>
                </a:cubicBezTo>
                <a:cubicBezTo>
                  <a:pt x="4402" y="12666"/>
                  <a:pt x="4774" y="12596"/>
                  <a:pt x="5136" y="12445"/>
                </a:cubicBezTo>
                <a:cubicBezTo>
                  <a:pt x="6176" y="12004"/>
                  <a:pt x="6900" y="10964"/>
                  <a:pt x="6900" y="9767"/>
                </a:cubicBezTo>
                <a:lnTo>
                  <a:pt x="6900" y="2395"/>
                </a:lnTo>
                <a:cubicBezTo>
                  <a:pt x="7121" y="2332"/>
                  <a:pt x="7373" y="2174"/>
                  <a:pt x="7530" y="1922"/>
                </a:cubicBezTo>
                <a:cubicBezTo>
                  <a:pt x="7877" y="1355"/>
                  <a:pt x="7719" y="599"/>
                  <a:pt x="7184" y="189"/>
                </a:cubicBezTo>
                <a:cubicBezTo>
                  <a:pt x="6963" y="95"/>
                  <a:pt x="6743" y="0"/>
                  <a:pt x="64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5" name="Google Shape;12005;p74"/>
          <p:cNvSpPr/>
          <p:nvPr/>
        </p:nvSpPr>
        <p:spPr>
          <a:xfrm>
            <a:off x="1759274" y="3307876"/>
            <a:ext cx="328289" cy="374914"/>
          </a:xfrm>
          <a:custGeom>
            <a:avLst/>
            <a:gdLst/>
            <a:ahLst/>
            <a:cxnLst/>
            <a:rect l="l" t="t" r="r" b="b"/>
            <a:pathLst>
              <a:path w="11153" h="12737" extrusionOk="0">
                <a:moveTo>
                  <a:pt x="9452" y="4262"/>
                </a:moveTo>
                <a:lnTo>
                  <a:pt x="9452" y="4262"/>
                </a:lnTo>
                <a:cubicBezTo>
                  <a:pt x="9704" y="4703"/>
                  <a:pt x="9609" y="5270"/>
                  <a:pt x="9231" y="5679"/>
                </a:cubicBezTo>
                <a:cubicBezTo>
                  <a:pt x="8976" y="5915"/>
                  <a:pt x="8672" y="6040"/>
                  <a:pt x="8364" y="6040"/>
                </a:cubicBezTo>
                <a:cubicBezTo>
                  <a:pt x="8178" y="6040"/>
                  <a:pt x="7992" y="5995"/>
                  <a:pt x="7814" y="5900"/>
                </a:cubicBezTo>
                <a:lnTo>
                  <a:pt x="9452" y="4262"/>
                </a:lnTo>
                <a:close/>
                <a:moveTo>
                  <a:pt x="6018" y="835"/>
                </a:moveTo>
                <a:cubicBezTo>
                  <a:pt x="6120" y="835"/>
                  <a:pt x="6223" y="875"/>
                  <a:pt x="6301" y="954"/>
                </a:cubicBezTo>
                <a:lnTo>
                  <a:pt x="7215" y="1867"/>
                </a:lnTo>
                <a:cubicBezTo>
                  <a:pt x="7306" y="1935"/>
                  <a:pt x="7397" y="1987"/>
                  <a:pt x="7499" y="1987"/>
                </a:cubicBezTo>
                <a:cubicBezTo>
                  <a:pt x="7539" y="1987"/>
                  <a:pt x="7581" y="1979"/>
                  <a:pt x="7625" y="1962"/>
                </a:cubicBezTo>
                <a:cubicBezTo>
                  <a:pt x="7863" y="1897"/>
                  <a:pt x="8110" y="1865"/>
                  <a:pt x="8359" y="1865"/>
                </a:cubicBezTo>
                <a:cubicBezTo>
                  <a:pt x="8963" y="1865"/>
                  <a:pt x="9578" y="2055"/>
                  <a:pt x="10113" y="2434"/>
                </a:cubicBezTo>
                <a:lnTo>
                  <a:pt x="6049" y="6498"/>
                </a:lnTo>
                <a:cubicBezTo>
                  <a:pt x="5482" y="5774"/>
                  <a:pt x="5356" y="4892"/>
                  <a:pt x="5577" y="4010"/>
                </a:cubicBezTo>
                <a:cubicBezTo>
                  <a:pt x="5608" y="3852"/>
                  <a:pt x="5577" y="3726"/>
                  <a:pt x="5451" y="3631"/>
                </a:cubicBezTo>
                <a:lnTo>
                  <a:pt x="5199" y="3379"/>
                </a:lnTo>
                <a:lnTo>
                  <a:pt x="4537" y="2718"/>
                </a:lnTo>
                <a:cubicBezTo>
                  <a:pt x="4380" y="2560"/>
                  <a:pt x="4380" y="2277"/>
                  <a:pt x="4537" y="2119"/>
                </a:cubicBezTo>
                <a:lnTo>
                  <a:pt x="5734" y="954"/>
                </a:lnTo>
                <a:cubicBezTo>
                  <a:pt x="5813" y="875"/>
                  <a:pt x="5915" y="835"/>
                  <a:pt x="6018" y="835"/>
                </a:cubicBezTo>
                <a:close/>
                <a:moveTo>
                  <a:pt x="1290" y="6917"/>
                </a:moveTo>
                <a:cubicBezTo>
                  <a:pt x="1502" y="6917"/>
                  <a:pt x="1702" y="7106"/>
                  <a:pt x="1702" y="7318"/>
                </a:cubicBezTo>
                <a:cubicBezTo>
                  <a:pt x="1670" y="7538"/>
                  <a:pt x="1544" y="7696"/>
                  <a:pt x="1387" y="7727"/>
                </a:cubicBezTo>
                <a:cubicBezTo>
                  <a:pt x="1342" y="7740"/>
                  <a:pt x="1298" y="7746"/>
                  <a:pt x="1256" y="7746"/>
                </a:cubicBezTo>
                <a:cubicBezTo>
                  <a:pt x="1084" y="7746"/>
                  <a:pt x="933" y="7645"/>
                  <a:pt x="883" y="7444"/>
                </a:cubicBezTo>
                <a:cubicBezTo>
                  <a:pt x="788" y="7223"/>
                  <a:pt x="914" y="7002"/>
                  <a:pt x="1166" y="6939"/>
                </a:cubicBezTo>
                <a:cubicBezTo>
                  <a:pt x="1207" y="6924"/>
                  <a:pt x="1248" y="6917"/>
                  <a:pt x="1290" y="6917"/>
                </a:cubicBezTo>
                <a:close/>
                <a:moveTo>
                  <a:pt x="5807" y="10240"/>
                </a:moveTo>
                <a:cubicBezTo>
                  <a:pt x="6104" y="10240"/>
                  <a:pt x="6409" y="10293"/>
                  <a:pt x="6711" y="10405"/>
                </a:cubicBezTo>
                <a:cubicBezTo>
                  <a:pt x="7373" y="10626"/>
                  <a:pt x="7877" y="11193"/>
                  <a:pt x="8160" y="11886"/>
                </a:cubicBezTo>
                <a:lnTo>
                  <a:pt x="3529" y="11886"/>
                </a:lnTo>
                <a:cubicBezTo>
                  <a:pt x="3847" y="10882"/>
                  <a:pt x="4774" y="10240"/>
                  <a:pt x="5807" y="10240"/>
                </a:cubicBezTo>
                <a:close/>
                <a:moveTo>
                  <a:pt x="6030" y="1"/>
                </a:moveTo>
                <a:cubicBezTo>
                  <a:pt x="5711" y="1"/>
                  <a:pt x="5388" y="119"/>
                  <a:pt x="5136" y="355"/>
                </a:cubicBezTo>
                <a:lnTo>
                  <a:pt x="3938" y="1552"/>
                </a:lnTo>
                <a:cubicBezTo>
                  <a:pt x="3466" y="1993"/>
                  <a:pt x="3466" y="2781"/>
                  <a:pt x="3938" y="3316"/>
                </a:cubicBezTo>
                <a:lnTo>
                  <a:pt x="4348" y="3694"/>
                </a:lnTo>
                <a:lnTo>
                  <a:pt x="1828" y="6215"/>
                </a:lnTo>
                <a:cubicBezTo>
                  <a:pt x="1652" y="6127"/>
                  <a:pt x="1468" y="6087"/>
                  <a:pt x="1287" y="6087"/>
                </a:cubicBezTo>
                <a:cubicBezTo>
                  <a:pt x="623" y="6087"/>
                  <a:pt x="0" y="6625"/>
                  <a:pt x="0" y="7318"/>
                </a:cubicBezTo>
                <a:cubicBezTo>
                  <a:pt x="0" y="8052"/>
                  <a:pt x="611" y="8583"/>
                  <a:pt x="1293" y="8583"/>
                </a:cubicBezTo>
                <a:cubicBezTo>
                  <a:pt x="1459" y="8583"/>
                  <a:pt x="1629" y="8551"/>
                  <a:pt x="1796" y="8483"/>
                </a:cubicBezTo>
                <a:lnTo>
                  <a:pt x="3592" y="10279"/>
                </a:lnTo>
                <a:cubicBezTo>
                  <a:pt x="3056" y="10783"/>
                  <a:pt x="2647" y="11476"/>
                  <a:pt x="2584" y="12264"/>
                </a:cubicBezTo>
                <a:cubicBezTo>
                  <a:pt x="2521" y="12484"/>
                  <a:pt x="2741" y="12736"/>
                  <a:pt x="2962" y="12736"/>
                </a:cubicBezTo>
                <a:lnTo>
                  <a:pt x="8664" y="12736"/>
                </a:lnTo>
                <a:cubicBezTo>
                  <a:pt x="8916" y="12736"/>
                  <a:pt x="9105" y="12484"/>
                  <a:pt x="9074" y="12264"/>
                </a:cubicBezTo>
                <a:cubicBezTo>
                  <a:pt x="8837" y="10556"/>
                  <a:pt x="7367" y="9419"/>
                  <a:pt x="5795" y="9419"/>
                </a:cubicBezTo>
                <a:cubicBezTo>
                  <a:pt x="5279" y="9419"/>
                  <a:pt x="4752" y="9542"/>
                  <a:pt x="4254" y="9806"/>
                </a:cubicBezTo>
                <a:lnTo>
                  <a:pt x="2363" y="7916"/>
                </a:lnTo>
                <a:cubicBezTo>
                  <a:pt x="2521" y="7601"/>
                  <a:pt x="2521" y="7223"/>
                  <a:pt x="2426" y="6845"/>
                </a:cubicBezTo>
                <a:lnTo>
                  <a:pt x="4663" y="4608"/>
                </a:lnTo>
                <a:lnTo>
                  <a:pt x="4663" y="4608"/>
                </a:lnTo>
                <a:cubicBezTo>
                  <a:pt x="4632" y="5679"/>
                  <a:pt x="4978" y="6687"/>
                  <a:pt x="5734" y="7444"/>
                </a:cubicBezTo>
                <a:cubicBezTo>
                  <a:pt x="5813" y="7522"/>
                  <a:pt x="5915" y="7562"/>
                  <a:pt x="6018" y="7562"/>
                </a:cubicBezTo>
                <a:cubicBezTo>
                  <a:pt x="6120" y="7562"/>
                  <a:pt x="6223" y="7522"/>
                  <a:pt x="6301" y="7444"/>
                </a:cubicBezTo>
                <a:lnTo>
                  <a:pt x="7215" y="6530"/>
                </a:lnTo>
                <a:cubicBezTo>
                  <a:pt x="7564" y="6771"/>
                  <a:pt x="7958" y="6887"/>
                  <a:pt x="8352" y="6887"/>
                </a:cubicBezTo>
                <a:cubicBezTo>
                  <a:pt x="8883" y="6887"/>
                  <a:pt x="9414" y="6676"/>
                  <a:pt x="9830" y="6278"/>
                </a:cubicBezTo>
                <a:cubicBezTo>
                  <a:pt x="10523" y="5553"/>
                  <a:pt x="10618" y="4451"/>
                  <a:pt x="10082" y="3663"/>
                </a:cubicBezTo>
                <a:lnTo>
                  <a:pt x="10996" y="2749"/>
                </a:lnTo>
                <a:cubicBezTo>
                  <a:pt x="11153" y="2560"/>
                  <a:pt x="11153" y="2340"/>
                  <a:pt x="10996" y="2119"/>
                </a:cubicBezTo>
                <a:cubicBezTo>
                  <a:pt x="10259" y="1383"/>
                  <a:pt x="9297" y="1056"/>
                  <a:pt x="8341" y="1056"/>
                </a:cubicBezTo>
                <a:cubicBezTo>
                  <a:pt x="8111" y="1056"/>
                  <a:pt x="7882" y="1074"/>
                  <a:pt x="7656" y="1111"/>
                </a:cubicBezTo>
                <a:lnTo>
                  <a:pt x="6900" y="355"/>
                </a:lnTo>
                <a:cubicBezTo>
                  <a:pt x="6664" y="119"/>
                  <a:pt x="6349" y="1"/>
                  <a:pt x="603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6" name="Google Shape;12006;p74"/>
          <p:cNvSpPr/>
          <p:nvPr/>
        </p:nvSpPr>
        <p:spPr>
          <a:xfrm>
            <a:off x="1735189" y="3801910"/>
            <a:ext cx="372824" cy="374060"/>
          </a:xfrm>
          <a:custGeom>
            <a:avLst/>
            <a:gdLst/>
            <a:ahLst/>
            <a:cxnLst/>
            <a:rect l="l" t="t" r="r" b="b"/>
            <a:pathLst>
              <a:path w="12666" h="12708" extrusionOk="0">
                <a:moveTo>
                  <a:pt x="6347" y="841"/>
                </a:moveTo>
                <a:cubicBezTo>
                  <a:pt x="6876" y="841"/>
                  <a:pt x="7350" y="1172"/>
                  <a:pt x="7530" y="1712"/>
                </a:cubicBezTo>
                <a:cubicBezTo>
                  <a:pt x="7719" y="2405"/>
                  <a:pt x="7372" y="3067"/>
                  <a:pt x="6679" y="3256"/>
                </a:cubicBezTo>
                <a:cubicBezTo>
                  <a:pt x="6569" y="3289"/>
                  <a:pt x="6457" y="3305"/>
                  <a:pt x="6345" y="3305"/>
                </a:cubicBezTo>
                <a:cubicBezTo>
                  <a:pt x="5822" y="3305"/>
                  <a:pt x="5323" y="2956"/>
                  <a:pt x="5167" y="2437"/>
                </a:cubicBezTo>
                <a:cubicBezTo>
                  <a:pt x="4947" y="1775"/>
                  <a:pt x="5325" y="1082"/>
                  <a:pt x="5986" y="893"/>
                </a:cubicBezTo>
                <a:cubicBezTo>
                  <a:pt x="6108" y="858"/>
                  <a:pt x="6229" y="841"/>
                  <a:pt x="6347" y="841"/>
                </a:cubicBezTo>
                <a:close/>
                <a:moveTo>
                  <a:pt x="6353" y="5919"/>
                </a:moveTo>
                <a:cubicBezTo>
                  <a:pt x="7021" y="5919"/>
                  <a:pt x="7624" y="6459"/>
                  <a:pt x="7624" y="7162"/>
                </a:cubicBezTo>
                <a:cubicBezTo>
                  <a:pt x="7593" y="7698"/>
                  <a:pt x="7215" y="8170"/>
                  <a:pt x="6742" y="8328"/>
                </a:cubicBezTo>
                <a:cubicBezTo>
                  <a:pt x="6608" y="8371"/>
                  <a:pt x="6474" y="8391"/>
                  <a:pt x="6345" y="8391"/>
                </a:cubicBezTo>
                <a:cubicBezTo>
                  <a:pt x="5810" y="8391"/>
                  <a:pt x="5351" y="8042"/>
                  <a:pt x="5199" y="7509"/>
                </a:cubicBezTo>
                <a:cubicBezTo>
                  <a:pt x="5010" y="6847"/>
                  <a:pt x="5356" y="6186"/>
                  <a:pt x="6018" y="5965"/>
                </a:cubicBezTo>
                <a:cubicBezTo>
                  <a:pt x="6130" y="5934"/>
                  <a:pt x="6242" y="5919"/>
                  <a:pt x="6353" y="5919"/>
                </a:cubicBezTo>
                <a:close/>
                <a:moveTo>
                  <a:pt x="2079" y="9351"/>
                </a:moveTo>
                <a:cubicBezTo>
                  <a:pt x="2744" y="9351"/>
                  <a:pt x="3340" y="9871"/>
                  <a:pt x="3340" y="10596"/>
                </a:cubicBezTo>
                <a:cubicBezTo>
                  <a:pt x="3308" y="11163"/>
                  <a:pt x="2962" y="11604"/>
                  <a:pt x="2426" y="11762"/>
                </a:cubicBezTo>
                <a:cubicBezTo>
                  <a:pt x="2305" y="11797"/>
                  <a:pt x="2183" y="11813"/>
                  <a:pt x="2065" y="11813"/>
                </a:cubicBezTo>
                <a:cubicBezTo>
                  <a:pt x="1538" y="11813"/>
                  <a:pt x="1068" y="11483"/>
                  <a:pt x="914" y="10943"/>
                </a:cubicBezTo>
                <a:cubicBezTo>
                  <a:pt x="693" y="10281"/>
                  <a:pt x="1071" y="9588"/>
                  <a:pt x="1733" y="9399"/>
                </a:cubicBezTo>
                <a:cubicBezTo>
                  <a:pt x="1849" y="9367"/>
                  <a:pt x="1965" y="9351"/>
                  <a:pt x="2079" y="9351"/>
                </a:cubicBezTo>
                <a:close/>
                <a:moveTo>
                  <a:pt x="10617" y="9351"/>
                </a:moveTo>
                <a:cubicBezTo>
                  <a:pt x="11281" y="9351"/>
                  <a:pt x="11878" y="9871"/>
                  <a:pt x="11878" y="10596"/>
                </a:cubicBezTo>
                <a:cubicBezTo>
                  <a:pt x="11846" y="11163"/>
                  <a:pt x="11500" y="11604"/>
                  <a:pt x="10995" y="11762"/>
                </a:cubicBezTo>
                <a:cubicBezTo>
                  <a:pt x="10868" y="11797"/>
                  <a:pt x="10742" y="11813"/>
                  <a:pt x="10620" y="11813"/>
                </a:cubicBezTo>
                <a:cubicBezTo>
                  <a:pt x="10076" y="11813"/>
                  <a:pt x="9606" y="11483"/>
                  <a:pt x="9452" y="10943"/>
                </a:cubicBezTo>
                <a:cubicBezTo>
                  <a:pt x="9263" y="10281"/>
                  <a:pt x="9609" y="9588"/>
                  <a:pt x="10271" y="9399"/>
                </a:cubicBezTo>
                <a:cubicBezTo>
                  <a:pt x="10387" y="9367"/>
                  <a:pt x="10503" y="9351"/>
                  <a:pt x="10617" y="9351"/>
                </a:cubicBezTo>
                <a:close/>
                <a:moveTo>
                  <a:pt x="6344" y="0"/>
                </a:moveTo>
                <a:cubicBezTo>
                  <a:pt x="5677" y="0"/>
                  <a:pt x="5021" y="308"/>
                  <a:pt x="4631" y="893"/>
                </a:cubicBezTo>
                <a:cubicBezTo>
                  <a:pt x="3812" y="2122"/>
                  <a:pt x="4474" y="3760"/>
                  <a:pt x="5955" y="4075"/>
                </a:cubicBezTo>
                <a:lnTo>
                  <a:pt x="5955" y="5146"/>
                </a:lnTo>
                <a:cubicBezTo>
                  <a:pt x="4600" y="5430"/>
                  <a:pt x="3907" y="6910"/>
                  <a:pt x="4537" y="8107"/>
                </a:cubicBezTo>
                <a:lnTo>
                  <a:pt x="3434" y="9021"/>
                </a:lnTo>
                <a:cubicBezTo>
                  <a:pt x="3025" y="8706"/>
                  <a:pt x="2584" y="8548"/>
                  <a:pt x="2080" y="8548"/>
                </a:cubicBezTo>
                <a:cubicBezTo>
                  <a:pt x="945" y="8548"/>
                  <a:pt x="0" y="9494"/>
                  <a:pt x="0" y="10628"/>
                </a:cubicBezTo>
                <a:cubicBezTo>
                  <a:pt x="0" y="11762"/>
                  <a:pt x="945" y="12707"/>
                  <a:pt x="2080" y="12707"/>
                </a:cubicBezTo>
                <a:cubicBezTo>
                  <a:pt x="3214" y="12707"/>
                  <a:pt x="4159" y="11793"/>
                  <a:pt x="4159" y="10628"/>
                </a:cubicBezTo>
                <a:cubicBezTo>
                  <a:pt x="4159" y="10281"/>
                  <a:pt x="4096" y="9966"/>
                  <a:pt x="3938" y="9683"/>
                </a:cubicBezTo>
                <a:lnTo>
                  <a:pt x="5041" y="8769"/>
                </a:lnTo>
                <a:cubicBezTo>
                  <a:pt x="5435" y="9084"/>
                  <a:pt x="5907" y="9242"/>
                  <a:pt x="6376" y="9242"/>
                </a:cubicBezTo>
                <a:cubicBezTo>
                  <a:pt x="6845" y="9242"/>
                  <a:pt x="7309" y="9084"/>
                  <a:pt x="7687" y="8769"/>
                </a:cubicBezTo>
                <a:lnTo>
                  <a:pt x="8790" y="9683"/>
                </a:lnTo>
                <a:cubicBezTo>
                  <a:pt x="8318" y="10596"/>
                  <a:pt x="8570" y="11730"/>
                  <a:pt x="9452" y="12361"/>
                </a:cubicBezTo>
                <a:cubicBezTo>
                  <a:pt x="9803" y="12595"/>
                  <a:pt x="10203" y="12707"/>
                  <a:pt x="10598" y="12707"/>
                </a:cubicBezTo>
                <a:cubicBezTo>
                  <a:pt x="11266" y="12707"/>
                  <a:pt x="11923" y="12387"/>
                  <a:pt x="12319" y="11793"/>
                </a:cubicBezTo>
                <a:cubicBezTo>
                  <a:pt x="12571" y="11478"/>
                  <a:pt x="12665" y="11069"/>
                  <a:pt x="12665" y="10659"/>
                </a:cubicBezTo>
                <a:cubicBezTo>
                  <a:pt x="12665" y="9431"/>
                  <a:pt x="11783" y="8548"/>
                  <a:pt x="10617" y="8548"/>
                </a:cubicBezTo>
                <a:cubicBezTo>
                  <a:pt x="10113" y="8548"/>
                  <a:pt x="9672" y="8706"/>
                  <a:pt x="9294" y="9021"/>
                </a:cubicBezTo>
                <a:lnTo>
                  <a:pt x="8192" y="8107"/>
                </a:lnTo>
                <a:cubicBezTo>
                  <a:pt x="8822" y="6879"/>
                  <a:pt x="8097" y="5398"/>
                  <a:pt x="6774" y="5146"/>
                </a:cubicBezTo>
                <a:lnTo>
                  <a:pt x="6774" y="4075"/>
                </a:lnTo>
                <a:cubicBezTo>
                  <a:pt x="7530" y="3917"/>
                  <a:pt x="8097" y="3382"/>
                  <a:pt x="8349" y="2657"/>
                </a:cubicBezTo>
                <a:cubicBezTo>
                  <a:pt x="8633" y="1806"/>
                  <a:pt x="8318" y="861"/>
                  <a:pt x="7530" y="357"/>
                </a:cubicBezTo>
                <a:cubicBezTo>
                  <a:pt x="7170" y="117"/>
                  <a:pt x="6755" y="0"/>
                  <a:pt x="634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7" name="Google Shape;12007;p74"/>
          <p:cNvSpPr/>
          <p:nvPr/>
        </p:nvSpPr>
        <p:spPr>
          <a:xfrm>
            <a:off x="3953247" y="2878081"/>
            <a:ext cx="374678" cy="372353"/>
          </a:xfrm>
          <a:custGeom>
            <a:avLst/>
            <a:gdLst/>
            <a:ahLst/>
            <a:cxnLst/>
            <a:rect l="l" t="t" r="r" b="b"/>
            <a:pathLst>
              <a:path w="12729" h="12650" extrusionOk="0">
                <a:moveTo>
                  <a:pt x="9326" y="1000"/>
                </a:moveTo>
                <a:lnTo>
                  <a:pt x="11657" y="3332"/>
                </a:lnTo>
                <a:lnTo>
                  <a:pt x="3403" y="11617"/>
                </a:lnTo>
                <a:lnTo>
                  <a:pt x="1072" y="9286"/>
                </a:lnTo>
                <a:lnTo>
                  <a:pt x="2521" y="7837"/>
                </a:lnTo>
                <a:lnTo>
                  <a:pt x="3403" y="8688"/>
                </a:lnTo>
                <a:cubicBezTo>
                  <a:pt x="3482" y="8766"/>
                  <a:pt x="3584" y="8806"/>
                  <a:pt x="3686" y="8806"/>
                </a:cubicBezTo>
                <a:cubicBezTo>
                  <a:pt x="3789" y="8806"/>
                  <a:pt x="3891" y="8766"/>
                  <a:pt x="3970" y="8688"/>
                </a:cubicBezTo>
                <a:cubicBezTo>
                  <a:pt x="4128" y="8530"/>
                  <a:pt x="4128" y="8278"/>
                  <a:pt x="3970" y="8089"/>
                </a:cubicBezTo>
                <a:lnTo>
                  <a:pt x="3119" y="7238"/>
                </a:lnTo>
                <a:lnTo>
                  <a:pt x="4191" y="6167"/>
                </a:lnTo>
                <a:lnTo>
                  <a:pt x="5041" y="7049"/>
                </a:lnTo>
                <a:cubicBezTo>
                  <a:pt x="5120" y="7128"/>
                  <a:pt x="5230" y="7167"/>
                  <a:pt x="5340" y="7167"/>
                </a:cubicBezTo>
                <a:cubicBezTo>
                  <a:pt x="5451" y="7167"/>
                  <a:pt x="5561" y="7128"/>
                  <a:pt x="5640" y="7049"/>
                </a:cubicBezTo>
                <a:cubicBezTo>
                  <a:pt x="5797" y="6892"/>
                  <a:pt x="5797" y="6608"/>
                  <a:pt x="5640" y="6451"/>
                </a:cubicBezTo>
                <a:lnTo>
                  <a:pt x="4758" y="5600"/>
                </a:lnTo>
                <a:lnTo>
                  <a:pt x="5829" y="4529"/>
                </a:lnTo>
                <a:lnTo>
                  <a:pt x="6711" y="5380"/>
                </a:lnTo>
                <a:cubicBezTo>
                  <a:pt x="6790" y="5458"/>
                  <a:pt x="6892" y="5498"/>
                  <a:pt x="6994" y="5498"/>
                </a:cubicBezTo>
                <a:cubicBezTo>
                  <a:pt x="7097" y="5498"/>
                  <a:pt x="7199" y="5458"/>
                  <a:pt x="7278" y="5380"/>
                </a:cubicBezTo>
                <a:cubicBezTo>
                  <a:pt x="7436" y="5222"/>
                  <a:pt x="7436" y="4970"/>
                  <a:pt x="7278" y="4812"/>
                </a:cubicBezTo>
                <a:lnTo>
                  <a:pt x="6427" y="3930"/>
                </a:lnTo>
                <a:lnTo>
                  <a:pt x="7499" y="2859"/>
                </a:lnTo>
                <a:lnTo>
                  <a:pt x="8349" y="3741"/>
                </a:lnTo>
                <a:cubicBezTo>
                  <a:pt x="8428" y="3820"/>
                  <a:pt x="8538" y="3859"/>
                  <a:pt x="8648" y="3859"/>
                </a:cubicBezTo>
                <a:cubicBezTo>
                  <a:pt x="8759" y="3859"/>
                  <a:pt x="8869" y="3820"/>
                  <a:pt x="8948" y="3741"/>
                </a:cubicBezTo>
                <a:cubicBezTo>
                  <a:pt x="9105" y="3584"/>
                  <a:pt x="9105" y="3300"/>
                  <a:pt x="8948" y="3143"/>
                </a:cubicBezTo>
                <a:lnTo>
                  <a:pt x="8066" y="2292"/>
                </a:lnTo>
                <a:lnTo>
                  <a:pt x="9326" y="1000"/>
                </a:lnTo>
                <a:close/>
                <a:moveTo>
                  <a:pt x="9357" y="0"/>
                </a:moveTo>
                <a:cubicBezTo>
                  <a:pt x="9255" y="0"/>
                  <a:pt x="9153" y="39"/>
                  <a:pt x="9074" y="118"/>
                </a:cubicBezTo>
                <a:lnTo>
                  <a:pt x="7247" y="1914"/>
                </a:lnTo>
                <a:lnTo>
                  <a:pt x="7120" y="2040"/>
                </a:lnTo>
                <a:lnTo>
                  <a:pt x="5608" y="3584"/>
                </a:lnTo>
                <a:lnTo>
                  <a:pt x="5482" y="3678"/>
                </a:lnTo>
                <a:lnTo>
                  <a:pt x="3938" y="5222"/>
                </a:lnTo>
                <a:lnTo>
                  <a:pt x="3812" y="5348"/>
                </a:lnTo>
                <a:lnTo>
                  <a:pt x="2300" y="6892"/>
                </a:lnTo>
                <a:lnTo>
                  <a:pt x="2174" y="7018"/>
                </a:lnTo>
                <a:lnTo>
                  <a:pt x="158" y="9003"/>
                </a:lnTo>
                <a:cubicBezTo>
                  <a:pt x="0" y="9160"/>
                  <a:pt x="0" y="9444"/>
                  <a:pt x="158" y="9601"/>
                </a:cubicBezTo>
                <a:lnTo>
                  <a:pt x="3088" y="12531"/>
                </a:lnTo>
                <a:cubicBezTo>
                  <a:pt x="3167" y="12610"/>
                  <a:pt x="3269" y="12649"/>
                  <a:pt x="3371" y="12649"/>
                </a:cubicBezTo>
                <a:cubicBezTo>
                  <a:pt x="3474" y="12649"/>
                  <a:pt x="3576" y="12610"/>
                  <a:pt x="3655" y="12531"/>
                </a:cubicBezTo>
                <a:lnTo>
                  <a:pt x="12539" y="3647"/>
                </a:lnTo>
                <a:cubicBezTo>
                  <a:pt x="12728" y="3458"/>
                  <a:pt x="12728" y="3174"/>
                  <a:pt x="12571" y="3017"/>
                </a:cubicBezTo>
                <a:lnTo>
                  <a:pt x="9641" y="118"/>
                </a:lnTo>
                <a:cubicBezTo>
                  <a:pt x="9562" y="39"/>
                  <a:pt x="9460" y="0"/>
                  <a:pt x="935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8" name="Google Shape;12008;p74"/>
          <p:cNvGrpSpPr/>
          <p:nvPr/>
        </p:nvGrpSpPr>
        <p:grpSpPr>
          <a:xfrm>
            <a:off x="1229534" y="1533910"/>
            <a:ext cx="396931" cy="373147"/>
            <a:chOff x="-42804750" y="1949600"/>
            <a:chExt cx="337125" cy="316925"/>
          </a:xfrm>
        </p:grpSpPr>
        <p:sp>
          <p:nvSpPr>
            <p:cNvPr id="12009" name="Google Shape;12009;p74"/>
            <p:cNvSpPr/>
            <p:nvPr/>
          </p:nvSpPr>
          <p:spPr>
            <a:xfrm>
              <a:off x="-42731500" y="2013125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74"/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74"/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2" name="Google Shape;12012;p74"/>
          <p:cNvGrpSpPr/>
          <p:nvPr/>
        </p:nvGrpSpPr>
        <p:grpSpPr>
          <a:xfrm>
            <a:off x="1292211" y="1986607"/>
            <a:ext cx="335706" cy="364258"/>
            <a:chOff x="-42778750" y="2320125"/>
            <a:chExt cx="285125" cy="309375"/>
          </a:xfrm>
        </p:grpSpPr>
        <p:sp>
          <p:nvSpPr>
            <p:cNvPr id="12013" name="Google Shape;12013;p74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74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5" name="Google Shape;12015;p74"/>
          <p:cNvGrpSpPr/>
          <p:nvPr/>
        </p:nvGrpSpPr>
        <p:grpSpPr>
          <a:xfrm>
            <a:off x="1269879" y="2433612"/>
            <a:ext cx="375591" cy="374678"/>
            <a:chOff x="-42796875" y="2680675"/>
            <a:chExt cx="319000" cy="318225"/>
          </a:xfrm>
        </p:grpSpPr>
        <p:sp>
          <p:nvSpPr>
            <p:cNvPr id="12016" name="Google Shape;12016;p74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74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74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74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74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21" name="Google Shape;12021;p74"/>
          <p:cNvSpPr/>
          <p:nvPr/>
        </p:nvSpPr>
        <p:spPr>
          <a:xfrm>
            <a:off x="3439644" y="1559525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2" name="Google Shape;12022;p74"/>
          <p:cNvSpPr/>
          <p:nvPr/>
        </p:nvSpPr>
        <p:spPr>
          <a:xfrm>
            <a:off x="3459773" y="2040992"/>
            <a:ext cx="380241" cy="31810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3" name="Google Shape;12023;p74"/>
          <p:cNvSpPr/>
          <p:nvPr/>
        </p:nvSpPr>
        <p:spPr>
          <a:xfrm>
            <a:off x="3469303" y="2441147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4" name="Google Shape;12024;p74"/>
          <p:cNvSpPr/>
          <p:nvPr/>
        </p:nvSpPr>
        <p:spPr>
          <a:xfrm>
            <a:off x="2230466" y="2877846"/>
            <a:ext cx="268977" cy="370969"/>
          </a:xfrm>
          <a:custGeom>
            <a:avLst/>
            <a:gdLst/>
            <a:ahLst/>
            <a:cxnLst/>
            <a:rect l="l" t="t" r="r" b="b"/>
            <a:pathLst>
              <a:path w="9138" h="12603" extrusionOk="0">
                <a:moveTo>
                  <a:pt x="5420" y="788"/>
                </a:moveTo>
                <a:cubicBezTo>
                  <a:pt x="7026" y="788"/>
                  <a:pt x="8287" y="2080"/>
                  <a:pt x="8287" y="3655"/>
                </a:cubicBezTo>
                <a:lnTo>
                  <a:pt x="8287" y="4978"/>
                </a:lnTo>
                <a:lnTo>
                  <a:pt x="5829" y="4978"/>
                </a:lnTo>
                <a:lnTo>
                  <a:pt x="5829" y="3718"/>
                </a:lnTo>
                <a:cubicBezTo>
                  <a:pt x="5829" y="3151"/>
                  <a:pt x="5451" y="2710"/>
                  <a:pt x="4979" y="2521"/>
                </a:cubicBezTo>
                <a:lnTo>
                  <a:pt x="4979" y="788"/>
                </a:lnTo>
                <a:close/>
                <a:moveTo>
                  <a:pt x="4159" y="882"/>
                </a:moveTo>
                <a:lnTo>
                  <a:pt x="4159" y="2615"/>
                </a:lnTo>
                <a:cubicBezTo>
                  <a:pt x="3687" y="2773"/>
                  <a:pt x="3340" y="3245"/>
                  <a:pt x="3340" y="3781"/>
                </a:cubicBezTo>
                <a:lnTo>
                  <a:pt x="3340" y="5041"/>
                </a:lnTo>
                <a:lnTo>
                  <a:pt x="851" y="5041"/>
                </a:lnTo>
                <a:lnTo>
                  <a:pt x="851" y="3749"/>
                </a:lnTo>
                <a:cubicBezTo>
                  <a:pt x="851" y="2143"/>
                  <a:pt x="2175" y="882"/>
                  <a:pt x="3781" y="882"/>
                </a:cubicBezTo>
                <a:close/>
                <a:moveTo>
                  <a:pt x="4569" y="3308"/>
                </a:moveTo>
                <a:cubicBezTo>
                  <a:pt x="4790" y="3308"/>
                  <a:pt x="4947" y="3497"/>
                  <a:pt x="4947" y="3749"/>
                </a:cubicBezTo>
                <a:lnTo>
                  <a:pt x="4947" y="5388"/>
                </a:lnTo>
                <a:cubicBezTo>
                  <a:pt x="4947" y="5620"/>
                  <a:pt x="4736" y="5830"/>
                  <a:pt x="4504" y="5830"/>
                </a:cubicBezTo>
                <a:cubicBezTo>
                  <a:pt x="4453" y="5830"/>
                  <a:pt x="4400" y="5820"/>
                  <a:pt x="4348" y="5797"/>
                </a:cubicBezTo>
                <a:cubicBezTo>
                  <a:pt x="4191" y="5703"/>
                  <a:pt x="4128" y="5608"/>
                  <a:pt x="4128" y="5388"/>
                </a:cubicBezTo>
                <a:lnTo>
                  <a:pt x="4128" y="3718"/>
                </a:lnTo>
                <a:cubicBezTo>
                  <a:pt x="4159" y="3466"/>
                  <a:pt x="4348" y="3308"/>
                  <a:pt x="4569" y="3308"/>
                </a:cubicBezTo>
                <a:close/>
                <a:moveTo>
                  <a:pt x="8287" y="5797"/>
                </a:moveTo>
                <a:lnTo>
                  <a:pt x="8287" y="8948"/>
                </a:lnTo>
                <a:cubicBezTo>
                  <a:pt x="8287" y="10554"/>
                  <a:pt x="6995" y="11815"/>
                  <a:pt x="5420" y="11815"/>
                </a:cubicBezTo>
                <a:lnTo>
                  <a:pt x="3781" y="11815"/>
                </a:lnTo>
                <a:cubicBezTo>
                  <a:pt x="2143" y="11815"/>
                  <a:pt x="883" y="10523"/>
                  <a:pt x="851" y="8948"/>
                </a:cubicBezTo>
                <a:lnTo>
                  <a:pt x="851" y="5797"/>
                </a:lnTo>
                <a:lnTo>
                  <a:pt x="3403" y="5797"/>
                </a:lnTo>
                <a:cubicBezTo>
                  <a:pt x="3498" y="6018"/>
                  <a:pt x="3655" y="6270"/>
                  <a:pt x="3876" y="6427"/>
                </a:cubicBezTo>
                <a:cubicBezTo>
                  <a:pt x="4098" y="6579"/>
                  <a:pt x="4340" y="6649"/>
                  <a:pt x="4575" y="6649"/>
                </a:cubicBezTo>
                <a:cubicBezTo>
                  <a:pt x="5073" y="6649"/>
                  <a:pt x="5542" y="6332"/>
                  <a:pt x="5735" y="5797"/>
                </a:cubicBezTo>
                <a:close/>
                <a:moveTo>
                  <a:pt x="3750" y="0"/>
                </a:moveTo>
                <a:cubicBezTo>
                  <a:pt x="1702" y="0"/>
                  <a:pt x="1" y="1670"/>
                  <a:pt x="1" y="3718"/>
                </a:cubicBezTo>
                <a:lnTo>
                  <a:pt x="1" y="8885"/>
                </a:lnTo>
                <a:cubicBezTo>
                  <a:pt x="1" y="10932"/>
                  <a:pt x="1639" y="12602"/>
                  <a:pt x="3750" y="12602"/>
                </a:cubicBezTo>
                <a:lnTo>
                  <a:pt x="5388" y="12602"/>
                </a:lnTo>
                <a:cubicBezTo>
                  <a:pt x="7436" y="12602"/>
                  <a:pt x="9137" y="10964"/>
                  <a:pt x="9074" y="8885"/>
                </a:cubicBezTo>
                <a:lnTo>
                  <a:pt x="9074" y="3686"/>
                </a:lnTo>
                <a:cubicBezTo>
                  <a:pt x="9137" y="1670"/>
                  <a:pt x="7467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5" name="Google Shape;12025;p74"/>
          <p:cNvSpPr/>
          <p:nvPr/>
        </p:nvSpPr>
        <p:spPr>
          <a:xfrm>
            <a:off x="2117481" y="3661407"/>
            <a:ext cx="29" cy="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26" name="Google Shape;12026;p74"/>
          <p:cNvGrpSpPr/>
          <p:nvPr/>
        </p:nvGrpSpPr>
        <p:grpSpPr>
          <a:xfrm>
            <a:off x="2168150" y="3311887"/>
            <a:ext cx="390426" cy="369586"/>
            <a:chOff x="-39055650" y="2315975"/>
            <a:chExt cx="331600" cy="313900"/>
          </a:xfrm>
        </p:grpSpPr>
        <p:sp>
          <p:nvSpPr>
            <p:cNvPr id="12027" name="Google Shape;12027;p74"/>
            <p:cNvSpPr/>
            <p:nvPr/>
          </p:nvSpPr>
          <p:spPr>
            <a:xfrm>
              <a:off x="-38976900" y="2390225"/>
              <a:ext cx="167775" cy="165825"/>
            </a:xfrm>
            <a:custGeom>
              <a:avLst/>
              <a:gdLst/>
              <a:ahLst/>
              <a:cxnLst/>
              <a:rect l="l" t="t" r="r" b="b"/>
              <a:pathLst>
                <a:path w="6711" h="6633" extrusionOk="0">
                  <a:moveTo>
                    <a:pt x="3765" y="1"/>
                  </a:moveTo>
                  <a:cubicBezTo>
                    <a:pt x="3655" y="1"/>
                    <a:pt x="3545" y="40"/>
                    <a:pt x="3466" y="119"/>
                  </a:cubicBezTo>
                  <a:cubicBezTo>
                    <a:pt x="3309" y="276"/>
                    <a:pt x="3309" y="560"/>
                    <a:pt x="3466" y="718"/>
                  </a:cubicBezTo>
                  <a:lnTo>
                    <a:pt x="4411" y="1663"/>
                  </a:lnTo>
                  <a:lnTo>
                    <a:pt x="3340" y="2734"/>
                  </a:lnTo>
                  <a:lnTo>
                    <a:pt x="2395" y="1789"/>
                  </a:lnTo>
                  <a:cubicBezTo>
                    <a:pt x="2316" y="1710"/>
                    <a:pt x="2214" y="1671"/>
                    <a:pt x="2111" y="1671"/>
                  </a:cubicBezTo>
                  <a:cubicBezTo>
                    <a:pt x="2009" y="1671"/>
                    <a:pt x="1907" y="1710"/>
                    <a:pt x="1828" y="1789"/>
                  </a:cubicBezTo>
                  <a:cubicBezTo>
                    <a:pt x="1670" y="1946"/>
                    <a:pt x="1670" y="2198"/>
                    <a:pt x="1828" y="2387"/>
                  </a:cubicBezTo>
                  <a:lnTo>
                    <a:pt x="2773" y="3332"/>
                  </a:lnTo>
                  <a:lnTo>
                    <a:pt x="1702" y="4372"/>
                  </a:lnTo>
                  <a:lnTo>
                    <a:pt x="757" y="3427"/>
                  </a:lnTo>
                  <a:cubicBezTo>
                    <a:pt x="678" y="3348"/>
                    <a:pt x="568" y="3309"/>
                    <a:pt x="457" y="3309"/>
                  </a:cubicBezTo>
                  <a:cubicBezTo>
                    <a:pt x="347" y="3309"/>
                    <a:pt x="237" y="3348"/>
                    <a:pt x="158" y="3427"/>
                  </a:cubicBezTo>
                  <a:cubicBezTo>
                    <a:pt x="1" y="3584"/>
                    <a:pt x="1" y="3868"/>
                    <a:pt x="158" y="4026"/>
                  </a:cubicBezTo>
                  <a:lnTo>
                    <a:pt x="1103" y="4971"/>
                  </a:lnTo>
                  <a:lnTo>
                    <a:pt x="977" y="5097"/>
                  </a:lnTo>
                  <a:cubicBezTo>
                    <a:pt x="820" y="5254"/>
                    <a:pt x="820" y="5538"/>
                    <a:pt x="977" y="5695"/>
                  </a:cubicBezTo>
                  <a:cubicBezTo>
                    <a:pt x="1056" y="5774"/>
                    <a:pt x="1166" y="5813"/>
                    <a:pt x="1276" y="5813"/>
                  </a:cubicBezTo>
                  <a:cubicBezTo>
                    <a:pt x="1387" y="5813"/>
                    <a:pt x="1497" y="5774"/>
                    <a:pt x="1576" y="5695"/>
                  </a:cubicBezTo>
                  <a:lnTo>
                    <a:pt x="1702" y="5569"/>
                  </a:lnTo>
                  <a:lnTo>
                    <a:pt x="2647" y="6514"/>
                  </a:lnTo>
                  <a:cubicBezTo>
                    <a:pt x="2726" y="6593"/>
                    <a:pt x="2836" y="6633"/>
                    <a:pt x="2946" y="6633"/>
                  </a:cubicBezTo>
                  <a:cubicBezTo>
                    <a:pt x="3057" y="6633"/>
                    <a:pt x="3167" y="6593"/>
                    <a:pt x="3246" y="6514"/>
                  </a:cubicBezTo>
                  <a:cubicBezTo>
                    <a:pt x="3403" y="6357"/>
                    <a:pt x="3403" y="6073"/>
                    <a:pt x="3246" y="5916"/>
                  </a:cubicBezTo>
                  <a:lnTo>
                    <a:pt x="2300" y="4971"/>
                  </a:lnTo>
                  <a:lnTo>
                    <a:pt x="3340" y="3899"/>
                  </a:lnTo>
                  <a:lnTo>
                    <a:pt x="4285" y="4845"/>
                  </a:lnTo>
                  <a:cubicBezTo>
                    <a:pt x="4364" y="4923"/>
                    <a:pt x="4474" y="4963"/>
                    <a:pt x="4585" y="4963"/>
                  </a:cubicBezTo>
                  <a:cubicBezTo>
                    <a:pt x="4695" y="4963"/>
                    <a:pt x="4805" y="4923"/>
                    <a:pt x="4884" y="4845"/>
                  </a:cubicBezTo>
                  <a:cubicBezTo>
                    <a:pt x="5041" y="4687"/>
                    <a:pt x="5041" y="4435"/>
                    <a:pt x="4884" y="4278"/>
                  </a:cubicBezTo>
                  <a:lnTo>
                    <a:pt x="3939" y="3332"/>
                  </a:lnTo>
                  <a:lnTo>
                    <a:pt x="5010" y="2261"/>
                  </a:lnTo>
                  <a:lnTo>
                    <a:pt x="5955" y="3206"/>
                  </a:lnTo>
                  <a:cubicBezTo>
                    <a:pt x="6034" y="3285"/>
                    <a:pt x="6144" y="3325"/>
                    <a:pt x="6254" y="3325"/>
                  </a:cubicBezTo>
                  <a:cubicBezTo>
                    <a:pt x="6365" y="3325"/>
                    <a:pt x="6475" y="3285"/>
                    <a:pt x="6554" y="3206"/>
                  </a:cubicBezTo>
                  <a:cubicBezTo>
                    <a:pt x="6711" y="3049"/>
                    <a:pt x="6711" y="2765"/>
                    <a:pt x="6554" y="2608"/>
                  </a:cubicBezTo>
                  <a:lnTo>
                    <a:pt x="5608" y="1663"/>
                  </a:lnTo>
                  <a:lnTo>
                    <a:pt x="5703" y="1537"/>
                  </a:lnTo>
                  <a:cubicBezTo>
                    <a:pt x="5860" y="1379"/>
                    <a:pt x="5860" y="1127"/>
                    <a:pt x="5703" y="970"/>
                  </a:cubicBezTo>
                  <a:cubicBezTo>
                    <a:pt x="5624" y="891"/>
                    <a:pt x="5522" y="851"/>
                    <a:pt x="5419" y="851"/>
                  </a:cubicBezTo>
                  <a:cubicBezTo>
                    <a:pt x="5317" y="851"/>
                    <a:pt x="5215" y="891"/>
                    <a:pt x="5136" y="970"/>
                  </a:cubicBezTo>
                  <a:lnTo>
                    <a:pt x="5010" y="1064"/>
                  </a:lnTo>
                  <a:lnTo>
                    <a:pt x="4065" y="119"/>
                  </a:lnTo>
                  <a:cubicBezTo>
                    <a:pt x="3986" y="40"/>
                    <a:pt x="3876" y="1"/>
                    <a:pt x="3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74"/>
            <p:cNvSpPr/>
            <p:nvPr/>
          </p:nvSpPr>
          <p:spPr>
            <a:xfrm>
              <a:off x="-39055650" y="2315975"/>
              <a:ext cx="331600" cy="313900"/>
            </a:xfrm>
            <a:custGeom>
              <a:avLst/>
              <a:gdLst/>
              <a:ahLst/>
              <a:cxnLst/>
              <a:rect l="l" t="t" r="r" b="b"/>
              <a:pathLst>
                <a:path w="13264" h="12556" extrusionOk="0">
                  <a:moveTo>
                    <a:pt x="9083" y="792"/>
                  </a:moveTo>
                  <a:cubicBezTo>
                    <a:pt x="9988" y="792"/>
                    <a:pt x="10673" y="917"/>
                    <a:pt x="11121" y="1041"/>
                  </a:cubicBezTo>
                  <a:cubicBezTo>
                    <a:pt x="11216" y="1073"/>
                    <a:pt x="11373" y="1167"/>
                    <a:pt x="11499" y="1199"/>
                  </a:cubicBezTo>
                  <a:lnTo>
                    <a:pt x="11625" y="1325"/>
                  </a:lnTo>
                  <a:cubicBezTo>
                    <a:pt x="11814" y="1608"/>
                    <a:pt x="11909" y="2144"/>
                    <a:pt x="11940" y="2459"/>
                  </a:cubicBezTo>
                  <a:cubicBezTo>
                    <a:pt x="12003" y="3152"/>
                    <a:pt x="12003" y="3845"/>
                    <a:pt x="11972" y="4475"/>
                  </a:cubicBezTo>
                  <a:lnTo>
                    <a:pt x="8317" y="821"/>
                  </a:lnTo>
                  <a:cubicBezTo>
                    <a:pt x="8588" y="801"/>
                    <a:pt x="8843" y="792"/>
                    <a:pt x="9083" y="792"/>
                  </a:cubicBezTo>
                  <a:close/>
                  <a:moveTo>
                    <a:pt x="7246" y="978"/>
                  </a:moveTo>
                  <a:lnTo>
                    <a:pt x="11814" y="5546"/>
                  </a:lnTo>
                  <a:cubicBezTo>
                    <a:pt x="11184" y="8728"/>
                    <a:pt x="9136" y="11028"/>
                    <a:pt x="5797" y="11595"/>
                  </a:cubicBezTo>
                  <a:lnTo>
                    <a:pt x="1229" y="7027"/>
                  </a:lnTo>
                  <a:cubicBezTo>
                    <a:pt x="1890" y="3845"/>
                    <a:pt x="3907" y="1608"/>
                    <a:pt x="7246" y="978"/>
                  </a:cubicBezTo>
                  <a:close/>
                  <a:moveTo>
                    <a:pt x="1071" y="8004"/>
                  </a:moveTo>
                  <a:lnTo>
                    <a:pt x="4726" y="11690"/>
                  </a:lnTo>
                  <a:cubicBezTo>
                    <a:pt x="4391" y="11722"/>
                    <a:pt x="4083" y="11736"/>
                    <a:pt x="3800" y="11736"/>
                  </a:cubicBezTo>
                  <a:cubicBezTo>
                    <a:pt x="2431" y="11736"/>
                    <a:pt x="1669" y="11411"/>
                    <a:pt x="1512" y="11280"/>
                  </a:cubicBezTo>
                  <a:cubicBezTo>
                    <a:pt x="1229" y="11028"/>
                    <a:pt x="914" y="9799"/>
                    <a:pt x="1071" y="8004"/>
                  </a:cubicBezTo>
                  <a:close/>
                  <a:moveTo>
                    <a:pt x="9132" y="0"/>
                  </a:moveTo>
                  <a:cubicBezTo>
                    <a:pt x="8355" y="0"/>
                    <a:pt x="7508" y="77"/>
                    <a:pt x="6742" y="222"/>
                  </a:cubicBezTo>
                  <a:cubicBezTo>
                    <a:pt x="5482" y="506"/>
                    <a:pt x="4411" y="978"/>
                    <a:pt x="3560" y="1640"/>
                  </a:cubicBezTo>
                  <a:cubicBezTo>
                    <a:pt x="1764" y="2931"/>
                    <a:pt x="756" y="4948"/>
                    <a:pt x="347" y="7090"/>
                  </a:cubicBezTo>
                  <a:lnTo>
                    <a:pt x="347" y="7122"/>
                  </a:lnTo>
                  <a:cubicBezTo>
                    <a:pt x="0" y="9012"/>
                    <a:pt x="189" y="10934"/>
                    <a:pt x="756" y="11721"/>
                  </a:cubicBezTo>
                  <a:cubicBezTo>
                    <a:pt x="882" y="11879"/>
                    <a:pt x="945" y="11942"/>
                    <a:pt x="1103" y="12036"/>
                  </a:cubicBezTo>
                  <a:cubicBezTo>
                    <a:pt x="1678" y="12389"/>
                    <a:pt x="2725" y="12556"/>
                    <a:pt x="3868" y="12556"/>
                  </a:cubicBezTo>
                  <a:cubicBezTo>
                    <a:pt x="4664" y="12556"/>
                    <a:pt x="5506" y="12475"/>
                    <a:pt x="6270" y="12320"/>
                  </a:cubicBezTo>
                  <a:cubicBezTo>
                    <a:pt x="8380" y="11879"/>
                    <a:pt x="9956" y="10776"/>
                    <a:pt x="11058" y="9295"/>
                  </a:cubicBezTo>
                  <a:cubicBezTo>
                    <a:pt x="13264" y="6302"/>
                    <a:pt x="13075" y="2018"/>
                    <a:pt x="12255" y="852"/>
                  </a:cubicBezTo>
                  <a:cubicBezTo>
                    <a:pt x="12129" y="695"/>
                    <a:pt x="11972" y="537"/>
                    <a:pt x="11657" y="411"/>
                  </a:cubicBezTo>
                  <a:cubicBezTo>
                    <a:pt x="11279" y="222"/>
                    <a:pt x="10712" y="159"/>
                    <a:pt x="10271" y="64"/>
                  </a:cubicBezTo>
                  <a:cubicBezTo>
                    <a:pt x="9925" y="21"/>
                    <a:pt x="9538" y="0"/>
                    <a:pt x="91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29" name="Google Shape;12029;p74"/>
          <p:cNvSpPr/>
          <p:nvPr/>
        </p:nvSpPr>
        <p:spPr>
          <a:xfrm>
            <a:off x="2174857" y="3829888"/>
            <a:ext cx="374649" cy="318104"/>
          </a:xfrm>
          <a:custGeom>
            <a:avLst/>
            <a:gdLst/>
            <a:ahLst/>
            <a:cxnLst/>
            <a:rect l="l" t="t" r="r" b="b"/>
            <a:pathLst>
              <a:path w="12728" h="10807" extrusionOk="0">
                <a:moveTo>
                  <a:pt x="11877" y="819"/>
                </a:moveTo>
                <a:lnTo>
                  <a:pt x="11877" y="2489"/>
                </a:lnTo>
                <a:lnTo>
                  <a:pt x="851" y="2489"/>
                </a:lnTo>
                <a:lnTo>
                  <a:pt x="851" y="819"/>
                </a:lnTo>
                <a:close/>
                <a:moveTo>
                  <a:pt x="3340" y="3308"/>
                </a:moveTo>
                <a:lnTo>
                  <a:pt x="3340" y="6616"/>
                </a:lnTo>
                <a:lnTo>
                  <a:pt x="2520" y="6616"/>
                </a:lnTo>
                <a:lnTo>
                  <a:pt x="2520" y="3308"/>
                </a:lnTo>
                <a:close/>
                <a:moveTo>
                  <a:pt x="6648" y="3308"/>
                </a:moveTo>
                <a:lnTo>
                  <a:pt x="6648" y="6616"/>
                </a:lnTo>
                <a:lnTo>
                  <a:pt x="5828" y="6616"/>
                </a:lnTo>
                <a:lnTo>
                  <a:pt x="5828" y="3308"/>
                </a:lnTo>
                <a:close/>
                <a:moveTo>
                  <a:pt x="10239" y="3308"/>
                </a:moveTo>
                <a:lnTo>
                  <a:pt x="10239" y="6616"/>
                </a:lnTo>
                <a:lnTo>
                  <a:pt x="9420" y="6616"/>
                </a:lnTo>
                <a:lnTo>
                  <a:pt x="9420" y="3308"/>
                </a:lnTo>
                <a:close/>
                <a:moveTo>
                  <a:pt x="1701" y="3308"/>
                </a:moveTo>
                <a:lnTo>
                  <a:pt x="1701" y="7026"/>
                </a:lnTo>
                <a:cubicBezTo>
                  <a:pt x="1701" y="7246"/>
                  <a:pt x="1890" y="7435"/>
                  <a:pt x="2111" y="7435"/>
                </a:cubicBezTo>
                <a:lnTo>
                  <a:pt x="2552" y="7435"/>
                </a:lnTo>
                <a:lnTo>
                  <a:pt x="2552" y="9924"/>
                </a:lnTo>
                <a:lnTo>
                  <a:pt x="851" y="9924"/>
                </a:lnTo>
                <a:lnTo>
                  <a:pt x="851" y="3308"/>
                </a:lnTo>
                <a:close/>
                <a:moveTo>
                  <a:pt x="5009" y="3308"/>
                </a:moveTo>
                <a:lnTo>
                  <a:pt x="5009" y="7026"/>
                </a:lnTo>
                <a:cubicBezTo>
                  <a:pt x="5009" y="7246"/>
                  <a:pt x="5198" y="7435"/>
                  <a:pt x="5387" y="7435"/>
                </a:cubicBezTo>
                <a:lnTo>
                  <a:pt x="5828" y="7435"/>
                </a:lnTo>
                <a:lnTo>
                  <a:pt x="5828" y="9924"/>
                </a:lnTo>
                <a:lnTo>
                  <a:pt x="3340" y="9924"/>
                </a:lnTo>
                <a:lnTo>
                  <a:pt x="3340" y="7435"/>
                </a:lnTo>
                <a:lnTo>
                  <a:pt x="3781" y="7435"/>
                </a:lnTo>
                <a:cubicBezTo>
                  <a:pt x="4001" y="7435"/>
                  <a:pt x="4159" y="7246"/>
                  <a:pt x="4159" y="7026"/>
                </a:cubicBezTo>
                <a:lnTo>
                  <a:pt x="4159" y="3308"/>
                </a:lnTo>
                <a:close/>
                <a:moveTo>
                  <a:pt x="8569" y="3308"/>
                </a:moveTo>
                <a:lnTo>
                  <a:pt x="8569" y="7026"/>
                </a:lnTo>
                <a:cubicBezTo>
                  <a:pt x="8569" y="7246"/>
                  <a:pt x="8790" y="7435"/>
                  <a:pt x="9010" y="7435"/>
                </a:cubicBezTo>
                <a:lnTo>
                  <a:pt x="9452" y="7435"/>
                </a:lnTo>
                <a:lnTo>
                  <a:pt x="9452" y="9924"/>
                </a:lnTo>
                <a:lnTo>
                  <a:pt x="6648" y="9924"/>
                </a:lnTo>
                <a:lnTo>
                  <a:pt x="6648" y="7435"/>
                </a:lnTo>
                <a:lnTo>
                  <a:pt x="7089" y="7435"/>
                </a:lnTo>
                <a:cubicBezTo>
                  <a:pt x="7309" y="7435"/>
                  <a:pt x="7467" y="7246"/>
                  <a:pt x="7467" y="7026"/>
                </a:cubicBezTo>
                <a:lnTo>
                  <a:pt x="7467" y="3308"/>
                </a:lnTo>
                <a:close/>
                <a:moveTo>
                  <a:pt x="11940" y="3308"/>
                </a:moveTo>
                <a:lnTo>
                  <a:pt x="11940" y="9924"/>
                </a:lnTo>
                <a:lnTo>
                  <a:pt x="10239" y="9924"/>
                </a:lnTo>
                <a:lnTo>
                  <a:pt x="10239" y="7435"/>
                </a:lnTo>
                <a:lnTo>
                  <a:pt x="10680" y="7435"/>
                </a:lnTo>
                <a:cubicBezTo>
                  <a:pt x="10901" y="7435"/>
                  <a:pt x="11090" y="7246"/>
                  <a:pt x="11090" y="7026"/>
                </a:cubicBezTo>
                <a:lnTo>
                  <a:pt x="11090" y="3308"/>
                </a:lnTo>
                <a:close/>
                <a:moveTo>
                  <a:pt x="441" y="0"/>
                </a:moveTo>
                <a:cubicBezTo>
                  <a:pt x="189" y="0"/>
                  <a:pt x="0" y="189"/>
                  <a:pt x="0" y="441"/>
                </a:cubicBezTo>
                <a:lnTo>
                  <a:pt x="0" y="10365"/>
                </a:lnTo>
                <a:cubicBezTo>
                  <a:pt x="0" y="10586"/>
                  <a:pt x="189" y="10806"/>
                  <a:pt x="441" y="10806"/>
                </a:cubicBezTo>
                <a:lnTo>
                  <a:pt x="12287" y="10806"/>
                </a:lnTo>
                <a:cubicBezTo>
                  <a:pt x="12508" y="10806"/>
                  <a:pt x="12728" y="10586"/>
                  <a:pt x="12728" y="10365"/>
                </a:cubicBezTo>
                <a:lnTo>
                  <a:pt x="12728" y="2930"/>
                </a:lnTo>
                <a:lnTo>
                  <a:pt x="12728" y="441"/>
                </a:lnTo>
                <a:cubicBezTo>
                  <a:pt x="12728" y="189"/>
                  <a:pt x="12508" y="0"/>
                  <a:pt x="1228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0" name="Google Shape;12030;p74"/>
          <p:cNvSpPr/>
          <p:nvPr/>
        </p:nvSpPr>
        <p:spPr>
          <a:xfrm>
            <a:off x="3995440" y="3297221"/>
            <a:ext cx="290288" cy="375355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1" name="Google Shape;12031;p74"/>
          <p:cNvGrpSpPr/>
          <p:nvPr/>
        </p:nvGrpSpPr>
        <p:grpSpPr>
          <a:xfrm>
            <a:off x="1659816" y="1534087"/>
            <a:ext cx="380241" cy="371793"/>
            <a:chOff x="-42430625" y="1949750"/>
            <a:chExt cx="322950" cy="315775"/>
          </a:xfrm>
        </p:grpSpPr>
        <p:sp>
          <p:nvSpPr>
            <p:cNvPr id="12032" name="Google Shape;12032;p74"/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74"/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74"/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74"/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6" name="Google Shape;12036;p74"/>
          <p:cNvSpPr/>
          <p:nvPr/>
        </p:nvSpPr>
        <p:spPr>
          <a:xfrm>
            <a:off x="1719036" y="1981654"/>
            <a:ext cx="324609" cy="372824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7" name="Google Shape;12037;p74"/>
          <p:cNvSpPr/>
          <p:nvPr/>
        </p:nvSpPr>
        <p:spPr>
          <a:xfrm>
            <a:off x="1696509" y="2414097"/>
            <a:ext cx="370057" cy="372647"/>
          </a:xfrm>
          <a:custGeom>
            <a:avLst/>
            <a:gdLst/>
            <a:ahLst/>
            <a:cxnLst/>
            <a:rect l="l" t="t" r="r" b="b"/>
            <a:pathLst>
              <a:path w="12572" h="12660" extrusionOk="0">
                <a:moveTo>
                  <a:pt x="2773" y="840"/>
                </a:moveTo>
                <a:cubicBezTo>
                  <a:pt x="3025" y="840"/>
                  <a:pt x="3183" y="1061"/>
                  <a:pt x="3183" y="1250"/>
                </a:cubicBezTo>
                <a:lnTo>
                  <a:pt x="3183" y="2888"/>
                </a:lnTo>
                <a:cubicBezTo>
                  <a:pt x="3183" y="3140"/>
                  <a:pt x="2962" y="3298"/>
                  <a:pt x="2773" y="3298"/>
                </a:cubicBezTo>
                <a:cubicBezTo>
                  <a:pt x="2553" y="3298"/>
                  <a:pt x="2395" y="3109"/>
                  <a:pt x="2332" y="2888"/>
                </a:cubicBezTo>
                <a:lnTo>
                  <a:pt x="2332" y="1250"/>
                </a:lnTo>
                <a:cubicBezTo>
                  <a:pt x="2332" y="998"/>
                  <a:pt x="2553" y="840"/>
                  <a:pt x="2773" y="840"/>
                </a:cubicBezTo>
                <a:close/>
                <a:moveTo>
                  <a:pt x="9673" y="840"/>
                </a:moveTo>
                <a:cubicBezTo>
                  <a:pt x="9925" y="840"/>
                  <a:pt x="10082" y="1061"/>
                  <a:pt x="10082" y="1250"/>
                </a:cubicBezTo>
                <a:lnTo>
                  <a:pt x="10082" y="2888"/>
                </a:lnTo>
                <a:cubicBezTo>
                  <a:pt x="10082" y="3140"/>
                  <a:pt x="9862" y="3298"/>
                  <a:pt x="9673" y="3298"/>
                </a:cubicBezTo>
                <a:cubicBezTo>
                  <a:pt x="9452" y="3298"/>
                  <a:pt x="9295" y="3109"/>
                  <a:pt x="9232" y="2888"/>
                </a:cubicBezTo>
                <a:lnTo>
                  <a:pt x="9232" y="1250"/>
                </a:lnTo>
                <a:cubicBezTo>
                  <a:pt x="9232" y="998"/>
                  <a:pt x="9452" y="840"/>
                  <a:pt x="9673" y="840"/>
                </a:cubicBezTo>
                <a:close/>
                <a:moveTo>
                  <a:pt x="11374" y="2479"/>
                </a:moveTo>
                <a:cubicBezTo>
                  <a:pt x="11469" y="2479"/>
                  <a:pt x="11595" y="2542"/>
                  <a:pt x="11689" y="2668"/>
                </a:cubicBezTo>
                <a:cubicBezTo>
                  <a:pt x="11752" y="2794"/>
                  <a:pt x="11721" y="2857"/>
                  <a:pt x="11721" y="2983"/>
                </a:cubicBezTo>
                <a:lnTo>
                  <a:pt x="11721" y="4936"/>
                </a:lnTo>
                <a:lnTo>
                  <a:pt x="694" y="4936"/>
                </a:lnTo>
                <a:lnTo>
                  <a:pt x="694" y="2983"/>
                </a:lnTo>
                <a:cubicBezTo>
                  <a:pt x="694" y="2857"/>
                  <a:pt x="694" y="2794"/>
                  <a:pt x="725" y="2668"/>
                </a:cubicBezTo>
                <a:cubicBezTo>
                  <a:pt x="820" y="2542"/>
                  <a:pt x="946" y="2479"/>
                  <a:pt x="1040" y="2479"/>
                </a:cubicBezTo>
                <a:lnTo>
                  <a:pt x="1513" y="2479"/>
                </a:lnTo>
                <a:lnTo>
                  <a:pt x="1513" y="2888"/>
                </a:lnTo>
                <a:cubicBezTo>
                  <a:pt x="1513" y="3614"/>
                  <a:pt x="2132" y="4133"/>
                  <a:pt x="2803" y="4133"/>
                </a:cubicBezTo>
                <a:cubicBezTo>
                  <a:pt x="2919" y="4133"/>
                  <a:pt x="3036" y="4118"/>
                  <a:pt x="3151" y="4085"/>
                </a:cubicBezTo>
                <a:cubicBezTo>
                  <a:pt x="3655" y="3928"/>
                  <a:pt x="4002" y="3455"/>
                  <a:pt x="4002" y="2888"/>
                </a:cubicBezTo>
                <a:lnTo>
                  <a:pt x="4002" y="2479"/>
                </a:lnTo>
                <a:lnTo>
                  <a:pt x="8413" y="2479"/>
                </a:lnTo>
                <a:lnTo>
                  <a:pt x="8413" y="2888"/>
                </a:lnTo>
                <a:cubicBezTo>
                  <a:pt x="8413" y="3455"/>
                  <a:pt x="8759" y="3928"/>
                  <a:pt x="9263" y="4085"/>
                </a:cubicBezTo>
                <a:cubicBezTo>
                  <a:pt x="9379" y="4118"/>
                  <a:pt x="9496" y="4133"/>
                  <a:pt x="9612" y="4133"/>
                </a:cubicBezTo>
                <a:cubicBezTo>
                  <a:pt x="10282" y="4133"/>
                  <a:pt x="10902" y="3614"/>
                  <a:pt x="10902" y="2888"/>
                </a:cubicBezTo>
                <a:lnTo>
                  <a:pt x="10902" y="2479"/>
                </a:lnTo>
                <a:close/>
                <a:moveTo>
                  <a:pt x="11721" y="5787"/>
                </a:moveTo>
                <a:lnTo>
                  <a:pt x="11721" y="11457"/>
                </a:lnTo>
                <a:cubicBezTo>
                  <a:pt x="11721" y="11678"/>
                  <a:pt x="11532" y="11835"/>
                  <a:pt x="11280" y="11867"/>
                </a:cubicBezTo>
                <a:lnTo>
                  <a:pt x="1072" y="11867"/>
                </a:lnTo>
                <a:cubicBezTo>
                  <a:pt x="851" y="11867"/>
                  <a:pt x="694" y="11678"/>
                  <a:pt x="694" y="11457"/>
                </a:cubicBezTo>
                <a:lnTo>
                  <a:pt x="694" y="5787"/>
                </a:lnTo>
                <a:close/>
                <a:moveTo>
                  <a:pt x="2825" y="1"/>
                </a:moveTo>
                <a:cubicBezTo>
                  <a:pt x="2180" y="1"/>
                  <a:pt x="1608" y="526"/>
                  <a:pt x="1608" y="1250"/>
                </a:cubicBezTo>
                <a:lnTo>
                  <a:pt x="1608" y="1691"/>
                </a:lnTo>
                <a:lnTo>
                  <a:pt x="1135" y="1691"/>
                </a:lnTo>
                <a:cubicBezTo>
                  <a:pt x="851" y="1691"/>
                  <a:pt x="568" y="1785"/>
                  <a:pt x="379" y="2006"/>
                </a:cubicBezTo>
                <a:cubicBezTo>
                  <a:pt x="158" y="2227"/>
                  <a:pt x="1" y="2542"/>
                  <a:pt x="1" y="2888"/>
                </a:cubicBezTo>
                <a:lnTo>
                  <a:pt x="1" y="11457"/>
                </a:lnTo>
                <a:cubicBezTo>
                  <a:pt x="1" y="12087"/>
                  <a:pt x="486" y="12659"/>
                  <a:pt x="1102" y="12659"/>
                </a:cubicBezTo>
                <a:cubicBezTo>
                  <a:pt x="1134" y="12659"/>
                  <a:pt x="1166" y="12658"/>
                  <a:pt x="1198" y="12655"/>
                </a:cubicBezTo>
                <a:lnTo>
                  <a:pt x="11311" y="12655"/>
                </a:lnTo>
                <a:cubicBezTo>
                  <a:pt x="12004" y="12655"/>
                  <a:pt x="12571" y="12119"/>
                  <a:pt x="12571" y="11457"/>
                </a:cubicBezTo>
                <a:lnTo>
                  <a:pt x="12571" y="2888"/>
                </a:lnTo>
                <a:cubicBezTo>
                  <a:pt x="12571" y="2542"/>
                  <a:pt x="12414" y="2227"/>
                  <a:pt x="12193" y="2006"/>
                </a:cubicBezTo>
                <a:cubicBezTo>
                  <a:pt x="12004" y="1785"/>
                  <a:pt x="11721" y="1691"/>
                  <a:pt x="11437" y="1691"/>
                </a:cubicBezTo>
                <a:lnTo>
                  <a:pt x="10965" y="1691"/>
                </a:lnTo>
                <a:lnTo>
                  <a:pt x="10965" y="1250"/>
                </a:lnTo>
                <a:cubicBezTo>
                  <a:pt x="10965" y="526"/>
                  <a:pt x="10392" y="1"/>
                  <a:pt x="9747" y="1"/>
                </a:cubicBezTo>
                <a:cubicBezTo>
                  <a:pt x="9577" y="1"/>
                  <a:pt x="9402" y="37"/>
                  <a:pt x="9232" y="116"/>
                </a:cubicBezTo>
                <a:cubicBezTo>
                  <a:pt x="8759" y="305"/>
                  <a:pt x="8507" y="746"/>
                  <a:pt x="8507" y="1250"/>
                </a:cubicBezTo>
                <a:lnTo>
                  <a:pt x="8507" y="1691"/>
                </a:lnTo>
                <a:lnTo>
                  <a:pt x="4096" y="1691"/>
                </a:lnTo>
                <a:lnTo>
                  <a:pt x="4096" y="1250"/>
                </a:lnTo>
                <a:cubicBezTo>
                  <a:pt x="4096" y="746"/>
                  <a:pt x="3781" y="305"/>
                  <a:pt x="3340" y="116"/>
                </a:cubicBezTo>
                <a:cubicBezTo>
                  <a:pt x="3170" y="37"/>
                  <a:pt x="2995" y="1"/>
                  <a:pt x="282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8" name="Google Shape;12038;p74"/>
          <p:cNvSpPr/>
          <p:nvPr/>
        </p:nvSpPr>
        <p:spPr>
          <a:xfrm>
            <a:off x="3917021" y="156832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9" name="Google Shape;12039;p74"/>
          <p:cNvSpPr/>
          <p:nvPr/>
        </p:nvSpPr>
        <p:spPr>
          <a:xfrm>
            <a:off x="3936416" y="2007614"/>
            <a:ext cx="379329" cy="373766"/>
          </a:xfrm>
          <a:custGeom>
            <a:avLst/>
            <a:gdLst/>
            <a:ahLst/>
            <a:cxnLst/>
            <a:rect l="l" t="t" r="r" b="b"/>
            <a:pathLst>
              <a:path w="12887" h="12698" extrusionOk="0">
                <a:moveTo>
                  <a:pt x="7814" y="3309"/>
                </a:moveTo>
                <a:cubicBezTo>
                  <a:pt x="7782" y="3592"/>
                  <a:pt x="7782" y="3907"/>
                  <a:pt x="7814" y="4159"/>
                </a:cubicBezTo>
                <a:lnTo>
                  <a:pt x="4947" y="4159"/>
                </a:lnTo>
                <a:cubicBezTo>
                  <a:pt x="4978" y="3876"/>
                  <a:pt x="4978" y="3592"/>
                  <a:pt x="4947" y="3309"/>
                </a:cubicBezTo>
                <a:close/>
                <a:moveTo>
                  <a:pt x="9830" y="788"/>
                </a:moveTo>
                <a:cubicBezTo>
                  <a:pt x="10082" y="788"/>
                  <a:pt x="10366" y="820"/>
                  <a:pt x="10618" y="946"/>
                </a:cubicBezTo>
                <a:cubicBezTo>
                  <a:pt x="11721" y="1481"/>
                  <a:pt x="12193" y="2678"/>
                  <a:pt x="11752" y="3718"/>
                </a:cubicBezTo>
                <a:cubicBezTo>
                  <a:pt x="11500" y="4254"/>
                  <a:pt x="11027" y="4695"/>
                  <a:pt x="10460" y="4884"/>
                </a:cubicBezTo>
                <a:cubicBezTo>
                  <a:pt x="10261" y="4950"/>
                  <a:pt x="10035" y="4990"/>
                  <a:pt x="9816" y="4990"/>
                </a:cubicBezTo>
                <a:cubicBezTo>
                  <a:pt x="9619" y="4990"/>
                  <a:pt x="9427" y="4958"/>
                  <a:pt x="9263" y="4884"/>
                </a:cubicBezTo>
                <a:cubicBezTo>
                  <a:pt x="9074" y="4821"/>
                  <a:pt x="8885" y="4663"/>
                  <a:pt x="8791" y="4474"/>
                </a:cubicBezTo>
                <a:cubicBezTo>
                  <a:pt x="8791" y="4411"/>
                  <a:pt x="8759" y="4380"/>
                  <a:pt x="8728" y="4348"/>
                </a:cubicBezTo>
                <a:cubicBezTo>
                  <a:pt x="8570" y="3970"/>
                  <a:pt x="8570" y="3561"/>
                  <a:pt x="8728" y="3183"/>
                </a:cubicBezTo>
                <a:cubicBezTo>
                  <a:pt x="8759" y="3151"/>
                  <a:pt x="8759" y="3120"/>
                  <a:pt x="8791" y="3088"/>
                </a:cubicBezTo>
                <a:cubicBezTo>
                  <a:pt x="8980" y="2710"/>
                  <a:pt x="9358" y="2521"/>
                  <a:pt x="9830" y="2521"/>
                </a:cubicBezTo>
                <a:cubicBezTo>
                  <a:pt x="9956" y="2521"/>
                  <a:pt x="10019" y="2552"/>
                  <a:pt x="10082" y="2615"/>
                </a:cubicBezTo>
                <a:cubicBezTo>
                  <a:pt x="10240" y="2773"/>
                  <a:pt x="10240" y="3025"/>
                  <a:pt x="10145" y="3183"/>
                </a:cubicBezTo>
                <a:cubicBezTo>
                  <a:pt x="10051" y="3309"/>
                  <a:pt x="9956" y="3340"/>
                  <a:pt x="9830" y="3340"/>
                </a:cubicBezTo>
                <a:cubicBezTo>
                  <a:pt x="9578" y="3340"/>
                  <a:pt x="9389" y="3561"/>
                  <a:pt x="9389" y="3781"/>
                </a:cubicBezTo>
                <a:cubicBezTo>
                  <a:pt x="9389" y="4033"/>
                  <a:pt x="9578" y="4222"/>
                  <a:pt x="9830" y="4222"/>
                </a:cubicBezTo>
                <a:cubicBezTo>
                  <a:pt x="10555" y="4222"/>
                  <a:pt x="11059" y="3655"/>
                  <a:pt x="11059" y="2962"/>
                </a:cubicBezTo>
                <a:cubicBezTo>
                  <a:pt x="11059" y="2395"/>
                  <a:pt x="10681" y="1891"/>
                  <a:pt x="10114" y="1733"/>
                </a:cubicBezTo>
                <a:cubicBezTo>
                  <a:pt x="10034" y="1721"/>
                  <a:pt x="9933" y="1712"/>
                  <a:pt x="9817" y="1712"/>
                </a:cubicBezTo>
                <a:cubicBezTo>
                  <a:pt x="9339" y="1712"/>
                  <a:pt x="8611" y="1861"/>
                  <a:pt x="8129" y="2521"/>
                </a:cubicBezTo>
                <a:lnTo>
                  <a:pt x="4600" y="2521"/>
                </a:lnTo>
                <a:cubicBezTo>
                  <a:pt x="4191" y="1985"/>
                  <a:pt x="3592" y="1702"/>
                  <a:pt x="2931" y="1702"/>
                </a:cubicBezTo>
                <a:cubicBezTo>
                  <a:pt x="2395" y="1702"/>
                  <a:pt x="1986" y="1985"/>
                  <a:pt x="1796" y="2458"/>
                </a:cubicBezTo>
                <a:cubicBezTo>
                  <a:pt x="1481" y="3246"/>
                  <a:pt x="1954" y="4191"/>
                  <a:pt x="2931" y="4191"/>
                </a:cubicBezTo>
                <a:cubicBezTo>
                  <a:pt x="3183" y="4191"/>
                  <a:pt x="3340" y="3970"/>
                  <a:pt x="3340" y="3750"/>
                </a:cubicBezTo>
                <a:cubicBezTo>
                  <a:pt x="3340" y="3498"/>
                  <a:pt x="3120" y="3309"/>
                  <a:pt x="2931" y="3309"/>
                </a:cubicBezTo>
                <a:cubicBezTo>
                  <a:pt x="2805" y="3309"/>
                  <a:pt x="2742" y="3277"/>
                  <a:pt x="2647" y="3246"/>
                </a:cubicBezTo>
                <a:cubicBezTo>
                  <a:pt x="2458" y="3057"/>
                  <a:pt x="2490" y="2615"/>
                  <a:pt x="2805" y="2521"/>
                </a:cubicBezTo>
                <a:cubicBezTo>
                  <a:pt x="2836" y="2513"/>
                  <a:pt x="2879" y="2509"/>
                  <a:pt x="2931" y="2509"/>
                </a:cubicBezTo>
                <a:cubicBezTo>
                  <a:pt x="3084" y="2509"/>
                  <a:pt x="3309" y="2545"/>
                  <a:pt x="3498" y="2615"/>
                </a:cubicBezTo>
                <a:cubicBezTo>
                  <a:pt x="3687" y="2678"/>
                  <a:pt x="3876" y="2836"/>
                  <a:pt x="3970" y="3025"/>
                </a:cubicBezTo>
                <a:cubicBezTo>
                  <a:pt x="3970" y="3088"/>
                  <a:pt x="4002" y="3120"/>
                  <a:pt x="4033" y="3151"/>
                </a:cubicBezTo>
                <a:cubicBezTo>
                  <a:pt x="4191" y="3498"/>
                  <a:pt x="4191" y="3939"/>
                  <a:pt x="4033" y="4285"/>
                </a:cubicBezTo>
                <a:cubicBezTo>
                  <a:pt x="4002" y="4348"/>
                  <a:pt x="4002" y="4380"/>
                  <a:pt x="3970" y="4411"/>
                </a:cubicBezTo>
                <a:cubicBezTo>
                  <a:pt x="3750" y="4726"/>
                  <a:pt x="3403" y="4978"/>
                  <a:pt x="2931" y="4978"/>
                </a:cubicBezTo>
                <a:cubicBezTo>
                  <a:pt x="1796" y="4978"/>
                  <a:pt x="851" y="4033"/>
                  <a:pt x="851" y="2899"/>
                </a:cubicBezTo>
                <a:cubicBezTo>
                  <a:pt x="851" y="1733"/>
                  <a:pt x="1765" y="851"/>
                  <a:pt x="2931" y="788"/>
                </a:cubicBezTo>
                <a:close/>
                <a:moveTo>
                  <a:pt x="7751" y="4915"/>
                </a:moveTo>
                <a:lnTo>
                  <a:pt x="7751" y="10618"/>
                </a:lnTo>
                <a:cubicBezTo>
                  <a:pt x="7751" y="10838"/>
                  <a:pt x="7940" y="11027"/>
                  <a:pt x="8129" y="11027"/>
                </a:cubicBezTo>
                <a:cubicBezTo>
                  <a:pt x="8318" y="11027"/>
                  <a:pt x="8570" y="10838"/>
                  <a:pt x="8570" y="10618"/>
                </a:cubicBezTo>
                <a:lnTo>
                  <a:pt x="8570" y="5419"/>
                </a:lnTo>
                <a:cubicBezTo>
                  <a:pt x="8791" y="5577"/>
                  <a:pt x="9074" y="5671"/>
                  <a:pt x="9389" y="5766"/>
                </a:cubicBezTo>
                <a:lnTo>
                  <a:pt x="9389" y="11878"/>
                </a:lnTo>
                <a:lnTo>
                  <a:pt x="3372" y="11878"/>
                </a:lnTo>
                <a:lnTo>
                  <a:pt x="3372" y="5766"/>
                </a:lnTo>
                <a:cubicBezTo>
                  <a:pt x="3687" y="5734"/>
                  <a:pt x="3970" y="5608"/>
                  <a:pt x="4191" y="5419"/>
                </a:cubicBezTo>
                <a:lnTo>
                  <a:pt x="4191" y="10618"/>
                </a:lnTo>
                <a:cubicBezTo>
                  <a:pt x="4191" y="10838"/>
                  <a:pt x="4380" y="11027"/>
                  <a:pt x="4600" y="11027"/>
                </a:cubicBezTo>
                <a:cubicBezTo>
                  <a:pt x="4821" y="11027"/>
                  <a:pt x="5010" y="10838"/>
                  <a:pt x="5010" y="10618"/>
                </a:cubicBezTo>
                <a:lnTo>
                  <a:pt x="5010" y="4915"/>
                </a:lnTo>
                <a:lnTo>
                  <a:pt x="5861" y="4915"/>
                </a:lnTo>
                <a:lnTo>
                  <a:pt x="5861" y="10618"/>
                </a:lnTo>
                <a:cubicBezTo>
                  <a:pt x="5861" y="10838"/>
                  <a:pt x="6050" y="11027"/>
                  <a:pt x="6239" y="11027"/>
                </a:cubicBezTo>
                <a:cubicBezTo>
                  <a:pt x="6428" y="11027"/>
                  <a:pt x="6648" y="10838"/>
                  <a:pt x="6648" y="10618"/>
                </a:cubicBezTo>
                <a:lnTo>
                  <a:pt x="6648" y="4915"/>
                </a:lnTo>
                <a:close/>
                <a:moveTo>
                  <a:pt x="2931" y="1"/>
                </a:moveTo>
                <a:cubicBezTo>
                  <a:pt x="1324" y="1"/>
                  <a:pt x="1" y="1324"/>
                  <a:pt x="1" y="2899"/>
                </a:cubicBezTo>
                <a:cubicBezTo>
                  <a:pt x="1" y="4348"/>
                  <a:pt x="1072" y="5514"/>
                  <a:pt x="2490" y="5766"/>
                </a:cubicBezTo>
                <a:lnTo>
                  <a:pt x="2490" y="12256"/>
                </a:lnTo>
                <a:cubicBezTo>
                  <a:pt x="2490" y="12508"/>
                  <a:pt x="2679" y="12697"/>
                  <a:pt x="2931" y="12697"/>
                </a:cubicBezTo>
                <a:lnTo>
                  <a:pt x="9830" y="12697"/>
                </a:lnTo>
                <a:cubicBezTo>
                  <a:pt x="10051" y="12697"/>
                  <a:pt x="10208" y="12508"/>
                  <a:pt x="10208" y="12256"/>
                </a:cubicBezTo>
                <a:lnTo>
                  <a:pt x="10208" y="5797"/>
                </a:lnTo>
                <a:cubicBezTo>
                  <a:pt x="10964" y="5671"/>
                  <a:pt x="11721" y="5293"/>
                  <a:pt x="12193" y="4537"/>
                </a:cubicBezTo>
                <a:cubicBezTo>
                  <a:pt x="12823" y="3718"/>
                  <a:pt x="12886" y="2678"/>
                  <a:pt x="12508" y="1796"/>
                </a:cubicBezTo>
                <a:cubicBezTo>
                  <a:pt x="12067" y="725"/>
                  <a:pt x="10996" y="1"/>
                  <a:pt x="983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0" name="Google Shape;12040;p74"/>
          <p:cNvSpPr/>
          <p:nvPr/>
        </p:nvSpPr>
        <p:spPr>
          <a:xfrm>
            <a:off x="3906859" y="2439940"/>
            <a:ext cx="373766" cy="373736"/>
          </a:xfrm>
          <a:custGeom>
            <a:avLst/>
            <a:gdLst/>
            <a:ahLst/>
            <a:cxnLst/>
            <a:rect l="l" t="t" r="r" b="b"/>
            <a:pathLst>
              <a:path w="12698" h="12697" extrusionOk="0">
                <a:moveTo>
                  <a:pt x="11784" y="970"/>
                </a:moveTo>
                <a:lnTo>
                  <a:pt x="11784" y="2577"/>
                </a:lnTo>
                <a:lnTo>
                  <a:pt x="5168" y="4026"/>
                </a:lnTo>
                <a:lnTo>
                  <a:pt x="5168" y="2420"/>
                </a:lnTo>
                <a:lnTo>
                  <a:pt x="11784" y="970"/>
                </a:lnTo>
                <a:close/>
                <a:moveTo>
                  <a:pt x="10115" y="7741"/>
                </a:moveTo>
                <a:cubicBezTo>
                  <a:pt x="10982" y="7741"/>
                  <a:pt x="11784" y="8286"/>
                  <a:pt x="11784" y="8973"/>
                </a:cubicBezTo>
                <a:cubicBezTo>
                  <a:pt x="11784" y="9666"/>
                  <a:pt x="11027" y="10201"/>
                  <a:pt x="10145" y="10201"/>
                </a:cubicBezTo>
                <a:cubicBezTo>
                  <a:pt x="9358" y="10201"/>
                  <a:pt x="8665" y="9792"/>
                  <a:pt x="8507" y="9225"/>
                </a:cubicBezTo>
                <a:cubicBezTo>
                  <a:pt x="8350" y="8689"/>
                  <a:pt x="8728" y="8154"/>
                  <a:pt x="9263" y="7933"/>
                </a:cubicBezTo>
                <a:cubicBezTo>
                  <a:pt x="9537" y="7800"/>
                  <a:pt x="9829" y="7741"/>
                  <a:pt x="10115" y="7741"/>
                </a:cubicBezTo>
                <a:close/>
                <a:moveTo>
                  <a:pt x="2665" y="9393"/>
                </a:moveTo>
                <a:cubicBezTo>
                  <a:pt x="3537" y="9393"/>
                  <a:pt x="4348" y="9928"/>
                  <a:pt x="4348" y="10642"/>
                </a:cubicBezTo>
                <a:cubicBezTo>
                  <a:pt x="4348" y="11304"/>
                  <a:pt x="3592" y="11871"/>
                  <a:pt x="2679" y="11871"/>
                </a:cubicBezTo>
                <a:cubicBezTo>
                  <a:pt x="1891" y="11871"/>
                  <a:pt x="1229" y="11430"/>
                  <a:pt x="1072" y="10894"/>
                </a:cubicBezTo>
                <a:cubicBezTo>
                  <a:pt x="914" y="10327"/>
                  <a:pt x="1261" y="9823"/>
                  <a:pt x="1828" y="9571"/>
                </a:cubicBezTo>
                <a:cubicBezTo>
                  <a:pt x="2097" y="9448"/>
                  <a:pt x="2384" y="9393"/>
                  <a:pt x="2665" y="9393"/>
                </a:cubicBezTo>
                <a:close/>
                <a:moveTo>
                  <a:pt x="12242" y="1"/>
                </a:moveTo>
                <a:cubicBezTo>
                  <a:pt x="12197" y="1"/>
                  <a:pt x="12149" y="9"/>
                  <a:pt x="12099" y="25"/>
                </a:cubicBezTo>
                <a:lnTo>
                  <a:pt x="4663" y="1664"/>
                </a:lnTo>
                <a:cubicBezTo>
                  <a:pt x="4474" y="1695"/>
                  <a:pt x="4348" y="1853"/>
                  <a:pt x="4348" y="2073"/>
                </a:cubicBezTo>
                <a:lnTo>
                  <a:pt x="4348" y="9067"/>
                </a:lnTo>
                <a:cubicBezTo>
                  <a:pt x="3876" y="8721"/>
                  <a:pt x="3277" y="8563"/>
                  <a:pt x="2679" y="8563"/>
                </a:cubicBezTo>
                <a:cubicBezTo>
                  <a:pt x="1481" y="8563"/>
                  <a:pt x="536" y="9256"/>
                  <a:pt x="284" y="10138"/>
                </a:cubicBezTo>
                <a:cubicBezTo>
                  <a:pt x="1" y="11084"/>
                  <a:pt x="568" y="12060"/>
                  <a:pt x="1670" y="12501"/>
                </a:cubicBezTo>
                <a:cubicBezTo>
                  <a:pt x="1997" y="12634"/>
                  <a:pt x="2349" y="12697"/>
                  <a:pt x="2700" y="12697"/>
                </a:cubicBezTo>
                <a:cubicBezTo>
                  <a:pt x="3600" y="12697"/>
                  <a:pt x="4494" y="12281"/>
                  <a:pt x="4947" y="11556"/>
                </a:cubicBezTo>
                <a:cubicBezTo>
                  <a:pt x="5104" y="11273"/>
                  <a:pt x="5199" y="10957"/>
                  <a:pt x="5199" y="10611"/>
                </a:cubicBezTo>
                <a:lnTo>
                  <a:pt x="5199" y="4909"/>
                </a:lnTo>
                <a:lnTo>
                  <a:pt x="11815" y="3428"/>
                </a:lnTo>
                <a:lnTo>
                  <a:pt x="11815" y="7460"/>
                </a:lnTo>
                <a:cubicBezTo>
                  <a:pt x="11342" y="7114"/>
                  <a:pt x="10775" y="6956"/>
                  <a:pt x="10177" y="6956"/>
                </a:cubicBezTo>
                <a:cubicBezTo>
                  <a:pt x="8948" y="6956"/>
                  <a:pt x="8003" y="7649"/>
                  <a:pt x="7782" y="8532"/>
                </a:cubicBezTo>
                <a:cubicBezTo>
                  <a:pt x="7499" y="9477"/>
                  <a:pt x="8034" y="10453"/>
                  <a:pt x="9137" y="10894"/>
                </a:cubicBezTo>
                <a:cubicBezTo>
                  <a:pt x="9470" y="11017"/>
                  <a:pt x="9823" y="11076"/>
                  <a:pt x="10172" y="11076"/>
                </a:cubicBezTo>
                <a:cubicBezTo>
                  <a:pt x="11077" y="11076"/>
                  <a:pt x="11959" y="10677"/>
                  <a:pt x="12414" y="9949"/>
                </a:cubicBezTo>
                <a:cubicBezTo>
                  <a:pt x="12571" y="9666"/>
                  <a:pt x="12697" y="9351"/>
                  <a:pt x="12697" y="8973"/>
                </a:cubicBezTo>
                <a:cubicBezTo>
                  <a:pt x="12603" y="8941"/>
                  <a:pt x="12603" y="403"/>
                  <a:pt x="12603" y="403"/>
                </a:cubicBezTo>
                <a:cubicBezTo>
                  <a:pt x="12603" y="170"/>
                  <a:pt x="12453" y="1"/>
                  <a:pt x="1224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1" name="Google Shape;12041;p74"/>
          <p:cNvSpPr/>
          <p:nvPr/>
        </p:nvSpPr>
        <p:spPr>
          <a:xfrm>
            <a:off x="2616350" y="2874814"/>
            <a:ext cx="374678" cy="375620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42" name="Google Shape;12042;p74"/>
          <p:cNvGrpSpPr/>
          <p:nvPr/>
        </p:nvGrpSpPr>
        <p:grpSpPr>
          <a:xfrm>
            <a:off x="2623344" y="3310032"/>
            <a:ext cx="372824" cy="372058"/>
            <a:chOff x="-38686275" y="2314400"/>
            <a:chExt cx="316650" cy="316000"/>
          </a:xfrm>
        </p:grpSpPr>
        <p:sp>
          <p:nvSpPr>
            <p:cNvPr id="12043" name="Google Shape;12043;p74"/>
            <p:cNvSpPr/>
            <p:nvPr/>
          </p:nvSpPr>
          <p:spPr>
            <a:xfrm>
              <a:off x="-38686275" y="2314400"/>
              <a:ext cx="316650" cy="316000"/>
            </a:xfrm>
            <a:custGeom>
              <a:avLst/>
              <a:gdLst/>
              <a:ahLst/>
              <a:cxnLst/>
              <a:rect l="l" t="t" r="r" b="b"/>
              <a:pathLst>
                <a:path w="12666" h="12640" extrusionOk="0">
                  <a:moveTo>
                    <a:pt x="8161" y="852"/>
                  </a:moveTo>
                  <a:cubicBezTo>
                    <a:pt x="8381" y="852"/>
                    <a:pt x="8539" y="1041"/>
                    <a:pt x="8570" y="1262"/>
                  </a:cubicBezTo>
                  <a:lnTo>
                    <a:pt x="8570" y="1703"/>
                  </a:lnTo>
                  <a:lnTo>
                    <a:pt x="4160" y="1703"/>
                  </a:lnTo>
                  <a:lnTo>
                    <a:pt x="4160" y="1230"/>
                  </a:lnTo>
                  <a:lnTo>
                    <a:pt x="4128" y="1230"/>
                  </a:lnTo>
                  <a:cubicBezTo>
                    <a:pt x="4128" y="1199"/>
                    <a:pt x="4128" y="1104"/>
                    <a:pt x="4160" y="1073"/>
                  </a:cubicBezTo>
                  <a:cubicBezTo>
                    <a:pt x="4254" y="915"/>
                    <a:pt x="4380" y="852"/>
                    <a:pt x="4569" y="852"/>
                  </a:cubicBezTo>
                  <a:close/>
                  <a:moveTo>
                    <a:pt x="11437" y="2427"/>
                  </a:moveTo>
                  <a:cubicBezTo>
                    <a:pt x="11658" y="2427"/>
                    <a:pt x="11815" y="2616"/>
                    <a:pt x="11847" y="2805"/>
                  </a:cubicBezTo>
                  <a:lnTo>
                    <a:pt x="11847" y="5641"/>
                  </a:lnTo>
                  <a:cubicBezTo>
                    <a:pt x="11847" y="5830"/>
                    <a:pt x="11721" y="5987"/>
                    <a:pt x="11563" y="6050"/>
                  </a:cubicBezTo>
                  <a:cubicBezTo>
                    <a:pt x="11542" y="6061"/>
                    <a:pt x="11532" y="6064"/>
                    <a:pt x="11478" y="6064"/>
                  </a:cubicBezTo>
                  <a:cubicBezTo>
                    <a:pt x="11371" y="6064"/>
                    <a:pt x="11091" y="6050"/>
                    <a:pt x="10208" y="6050"/>
                  </a:cubicBezTo>
                  <a:lnTo>
                    <a:pt x="10208" y="4822"/>
                  </a:lnTo>
                  <a:cubicBezTo>
                    <a:pt x="10208" y="4570"/>
                    <a:pt x="9988" y="4381"/>
                    <a:pt x="9767" y="4381"/>
                  </a:cubicBezTo>
                  <a:lnTo>
                    <a:pt x="8129" y="4381"/>
                  </a:lnTo>
                  <a:cubicBezTo>
                    <a:pt x="7877" y="4381"/>
                    <a:pt x="7688" y="4570"/>
                    <a:pt x="7688" y="4822"/>
                  </a:cubicBezTo>
                  <a:lnTo>
                    <a:pt x="7688" y="6050"/>
                  </a:lnTo>
                  <a:lnTo>
                    <a:pt x="4916" y="6050"/>
                  </a:lnTo>
                  <a:lnTo>
                    <a:pt x="4916" y="4822"/>
                  </a:lnTo>
                  <a:cubicBezTo>
                    <a:pt x="4916" y="4570"/>
                    <a:pt x="4727" y="4381"/>
                    <a:pt x="4506" y="4381"/>
                  </a:cubicBezTo>
                  <a:lnTo>
                    <a:pt x="2836" y="4381"/>
                  </a:lnTo>
                  <a:cubicBezTo>
                    <a:pt x="2710" y="4381"/>
                    <a:pt x="2647" y="4412"/>
                    <a:pt x="2553" y="4507"/>
                  </a:cubicBezTo>
                  <a:cubicBezTo>
                    <a:pt x="2490" y="4570"/>
                    <a:pt x="2458" y="4696"/>
                    <a:pt x="2458" y="4790"/>
                  </a:cubicBezTo>
                  <a:lnTo>
                    <a:pt x="2458" y="5987"/>
                  </a:lnTo>
                  <a:lnTo>
                    <a:pt x="1230" y="5987"/>
                  </a:lnTo>
                  <a:cubicBezTo>
                    <a:pt x="978" y="5987"/>
                    <a:pt x="820" y="5798"/>
                    <a:pt x="788" y="5578"/>
                  </a:cubicBezTo>
                  <a:lnTo>
                    <a:pt x="788" y="2805"/>
                  </a:lnTo>
                  <a:cubicBezTo>
                    <a:pt x="788" y="2585"/>
                    <a:pt x="978" y="2427"/>
                    <a:pt x="1230" y="2427"/>
                  </a:cubicBezTo>
                  <a:close/>
                  <a:moveTo>
                    <a:pt x="4128" y="5200"/>
                  </a:moveTo>
                  <a:lnTo>
                    <a:pt x="4128" y="6428"/>
                  </a:lnTo>
                  <a:cubicBezTo>
                    <a:pt x="4128" y="6586"/>
                    <a:pt x="4065" y="6712"/>
                    <a:pt x="3939" y="6775"/>
                  </a:cubicBezTo>
                  <a:cubicBezTo>
                    <a:pt x="3857" y="6826"/>
                    <a:pt x="3768" y="6851"/>
                    <a:pt x="3684" y="6851"/>
                  </a:cubicBezTo>
                  <a:cubicBezTo>
                    <a:pt x="3508" y="6851"/>
                    <a:pt x="3351" y="6746"/>
                    <a:pt x="3309" y="6554"/>
                  </a:cubicBezTo>
                  <a:lnTo>
                    <a:pt x="3309" y="5200"/>
                  </a:lnTo>
                  <a:close/>
                  <a:moveTo>
                    <a:pt x="9358" y="5200"/>
                  </a:moveTo>
                  <a:lnTo>
                    <a:pt x="9358" y="6428"/>
                  </a:lnTo>
                  <a:cubicBezTo>
                    <a:pt x="9358" y="6586"/>
                    <a:pt x="9295" y="6712"/>
                    <a:pt x="9169" y="6775"/>
                  </a:cubicBezTo>
                  <a:cubicBezTo>
                    <a:pt x="9097" y="6826"/>
                    <a:pt x="9015" y="6851"/>
                    <a:pt x="8934" y="6851"/>
                  </a:cubicBezTo>
                  <a:cubicBezTo>
                    <a:pt x="8766" y="6851"/>
                    <a:pt x="8602" y="6746"/>
                    <a:pt x="8539" y="6554"/>
                  </a:cubicBezTo>
                  <a:lnTo>
                    <a:pt x="8539" y="5200"/>
                  </a:lnTo>
                  <a:close/>
                  <a:moveTo>
                    <a:pt x="11059" y="6869"/>
                  </a:moveTo>
                  <a:lnTo>
                    <a:pt x="11059" y="11438"/>
                  </a:lnTo>
                  <a:lnTo>
                    <a:pt x="11028" y="11438"/>
                  </a:lnTo>
                  <a:cubicBezTo>
                    <a:pt x="11028" y="11658"/>
                    <a:pt x="10839" y="11816"/>
                    <a:pt x="10618" y="11816"/>
                  </a:cubicBezTo>
                  <a:lnTo>
                    <a:pt x="2080" y="11816"/>
                  </a:lnTo>
                  <a:cubicBezTo>
                    <a:pt x="1860" y="11816"/>
                    <a:pt x="1702" y="11627"/>
                    <a:pt x="1702" y="11438"/>
                  </a:cubicBezTo>
                  <a:lnTo>
                    <a:pt x="1702" y="6869"/>
                  </a:lnTo>
                  <a:lnTo>
                    <a:pt x="2616" y="6869"/>
                  </a:lnTo>
                  <a:cubicBezTo>
                    <a:pt x="2710" y="7216"/>
                    <a:pt x="3025" y="7531"/>
                    <a:pt x="3403" y="7657"/>
                  </a:cubicBezTo>
                  <a:cubicBezTo>
                    <a:pt x="3520" y="7692"/>
                    <a:pt x="3637" y="7709"/>
                    <a:pt x="3752" y="7709"/>
                  </a:cubicBezTo>
                  <a:cubicBezTo>
                    <a:pt x="4263" y="7709"/>
                    <a:pt x="4736" y="7383"/>
                    <a:pt x="4916" y="6869"/>
                  </a:cubicBezTo>
                  <a:lnTo>
                    <a:pt x="7846" y="6869"/>
                  </a:lnTo>
                  <a:cubicBezTo>
                    <a:pt x="8017" y="7384"/>
                    <a:pt x="8513" y="7708"/>
                    <a:pt x="9036" y="7708"/>
                  </a:cubicBezTo>
                  <a:cubicBezTo>
                    <a:pt x="9185" y="7708"/>
                    <a:pt x="9337" y="7682"/>
                    <a:pt x="9484" y="7626"/>
                  </a:cubicBezTo>
                  <a:cubicBezTo>
                    <a:pt x="9799" y="7500"/>
                    <a:pt x="10082" y="7216"/>
                    <a:pt x="10145" y="6869"/>
                  </a:cubicBezTo>
                  <a:close/>
                  <a:moveTo>
                    <a:pt x="8211" y="0"/>
                  </a:moveTo>
                  <a:cubicBezTo>
                    <a:pt x="8194" y="0"/>
                    <a:pt x="8177" y="1"/>
                    <a:pt x="8161" y="1"/>
                  </a:cubicBezTo>
                  <a:lnTo>
                    <a:pt x="4569" y="1"/>
                  </a:lnTo>
                  <a:cubicBezTo>
                    <a:pt x="3907" y="1"/>
                    <a:pt x="3309" y="569"/>
                    <a:pt x="3340" y="1230"/>
                  </a:cubicBezTo>
                  <a:lnTo>
                    <a:pt x="3340" y="1671"/>
                  </a:lnTo>
                  <a:lnTo>
                    <a:pt x="1261" y="1671"/>
                  </a:lnTo>
                  <a:cubicBezTo>
                    <a:pt x="599" y="1671"/>
                    <a:pt x="1" y="2207"/>
                    <a:pt x="1" y="2868"/>
                  </a:cubicBezTo>
                  <a:lnTo>
                    <a:pt x="1" y="5641"/>
                  </a:lnTo>
                  <a:cubicBezTo>
                    <a:pt x="1" y="6145"/>
                    <a:pt x="316" y="6617"/>
                    <a:pt x="820" y="6838"/>
                  </a:cubicBezTo>
                  <a:lnTo>
                    <a:pt x="820" y="11438"/>
                  </a:lnTo>
                  <a:cubicBezTo>
                    <a:pt x="820" y="12067"/>
                    <a:pt x="1333" y="12639"/>
                    <a:pt x="1953" y="12639"/>
                  </a:cubicBezTo>
                  <a:cubicBezTo>
                    <a:pt x="1984" y="12639"/>
                    <a:pt x="2016" y="12638"/>
                    <a:pt x="2049" y="12635"/>
                  </a:cubicBezTo>
                  <a:lnTo>
                    <a:pt x="10587" y="12635"/>
                  </a:lnTo>
                  <a:cubicBezTo>
                    <a:pt x="11248" y="12635"/>
                    <a:pt x="11847" y="12099"/>
                    <a:pt x="11815" y="11438"/>
                  </a:cubicBezTo>
                  <a:lnTo>
                    <a:pt x="11815" y="6838"/>
                  </a:lnTo>
                  <a:cubicBezTo>
                    <a:pt x="12288" y="6680"/>
                    <a:pt x="12634" y="6208"/>
                    <a:pt x="12634" y="5641"/>
                  </a:cubicBezTo>
                  <a:lnTo>
                    <a:pt x="12634" y="2868"/>
                  </a:lnTo>
                  <a:cubicBezTo>
                    <a:pt x="12666" y="2207"/>
                    <a:pt x="12130" y="1640"/>
                    <a:pt x="11469" y="1640"/>
                  </a:cubicBezTo>
                  <a:lnTo>
                    <a:pt x="9358" y="1640"/>
                  </a:lnTo>
                  <a:lnTo>
                    <a:pt x="9358" y="1230"/>
                  </a:lnTo>
                  <a:cubicBezTo>
                    <a:pt x="9358" y="585"/>
                    <a:pt x="8849" y="0"/>
                    <a:pt x="8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74"/>
            <p:cNvSpPr/>
            <p:nvPr/>
          </p:nvSpPr>
          <p:spPr>
            <a:xfrm>
              <a:off x="-38583075" y="2527075"/>
              <a:ext cx="111075" cy="63050"/>
            </a:xfrm>
            <a:custGeom>
              <a:avLst/>
              <a:gdLst/>
              <a:ahLst/>
              <a:cxnLst/>
              <a:rect l="l" t="t" r="r" b="b"/>
              <a:pathLst>
                <a:path w="4443" h="2522" extrusionOk="0">
                  <a:moveTo>
                    <a:pt x="3592" y="851"/>
                  </a:moveTo>
                  <a:lnTo>
                    <a:pt x="3592" y="1670"/>
                  </a:lnTo>
                  <a:lnTo>
                    <a:pt x="819" y="1670"/>
                  </a:lnTo>
                  <a:lnTo>
                    <a:pt x="819" y="851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112"/>
                  </a:lnTo>
                  <a:cubicBezTo>
                    <a:pt x="0" y="2332"/>
                    <a:pt x="189" y="2521"/>
                    <a:pt x="441" y="2521"/>
                  </a:cubicBezTo>
                  <a:lnTo>
                    <a:pt x="4033" y="2521"/>
                  </a:lnTo>
                  <a:cubicBezTo>
                    <a:pt x="4253" y="2521"/>
                    <a:pt x="4442" y="2332"/>
                    <a:pt x="4442" y="2112"/>
                  </a:cubicBezTo>
                  <a:lnTo>
                    <a:pt x="4442" y="442"/>
                  </a:lnTo>
                  <a:cubicBezTo>
                    <a:pt x="4411" y="221"/>
                    <a:pt x="4253" y="1"/>
                    <a:pt x="40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5" name="Google Shape;12045;p74"/>
          <p:cNvGrpSpPr/>
          <p:nvPr/>
        </p:nvGrpSpPr>
        <p:grpSpPr>
          <a:xfrm>
            <a:off x="2621946" y="3802072"/>
            <a:ext cx="375620" cy="373736"/>
            <a:chOff x="-38686275" y="2682250"/>
            <a:chExt cx="319025" cy="317425"/>
          </a:xfrm>
        </p:grpSpPr>
        <p:sp>
          <p:nvSpPr>
            <p:cNvPr id="12046" name="Google Shape;12046;p74"/>
            <p:cNvSpPr/>
            <p:nvPr/>
          </p:nvSpPr>
          <p:spPr>
            <a:xfrm>
              <a:off x="-38686275" y="2682250"/>
              <a:ext cx="319025" cy="317425"/>
            </a:xfrm>
            <a:custGeom>
              <a:avLst/>
              <a:gdLst/>
              <a:ahLst/>
              <a:cxnLst/>
              <a:rect l="l" t="t" r="r" b="b"/>
              <a:pathLst>
                <a:path w="12761" h="12697" extrusionOk="0">
                  <a:moveTo>
                    <a:pt x="11511" y="5995"/>
                  </a:moveTo>
                  <a:cubicBezTo>
                    <a:pt x="11742" y="5995"/>
                    <a:pt x="11941" y="6184"/>
                    <a:pt x="11941" y="6396"/>
                  </a:cubicBezTo>
                  <a:cubicBezTo>
                    <a:pt x="11941" y="6616"/>
                    <a:pt x="11815" y="6774"/>
                    <a:pt x="11626" y="6805"/>
                  </a:cubicBezTo>
                  <a:cubicBezTo>
                    <a:pt x="11576" y="6818"/>
                    <a:pt x="11528" y="6824"/>
                    <a:pt x="11483" y="6824"/>
                  </a:cubicBezTo>
                  <a:cubicBezTo>
                    <a:pt x="11302" y="6824"/>
                    <a:pt x="11166" y="6723"/>
                    <a:pt x="11091" y="6522"/>
                  </a:cubicBezTo>
                  <a:cubicBezTo>
                    <a:pt x="11028" y="6301"/>
                    <a:pt x="11154" y="6081"/>
                    <a:pt x="11374" y="6018"/>
                  </a:cubicBezTo>
                  <a:cubicBezTo>
                    <a:pt x="11420" y="6002"/>
                    <a:pt x="11466" y="5995"/>
                    <a:pt x="11511" y="5995"/>
                  </a:cubicBezTo>
                  <a:close/>
                  <a:moveTo>
                    <a:pt x="5042" y="788"/>
                  </a:moveTo>
                  <a:cubicBezTo>
                    <a:pt x="7310" y="788"/>
                    <a:pt x="9169" y="2615"/>
                    <a:pt x="9169" y="4915"/>
                  </a:cubicBezTo>
                  <a:cubicBezTo>
                    <a:pt x="9169" y="7183"/>
                    <a:pt x="7310" y="9042"/>
                    <a:pt x="5042" y="9042"/>
                  </a:cubicBezTo>
                  <a:cubicBezTo>
                    <a:pt x="3624" y="9042"/>
                    <a:pt x="2364" y="8317"/>
                    <a:pt x="1608" y="7246"/>
                  </a:cubicBezTo>
                  <a:cubicBezTo>
                    <a:pt x="820" y="6049"/>
                    <a:pt x="694" y="4568"/>
                    <a:pt x="1230" y="3308"/>
                  </a:cubicBezTo>
                  <a:cubicBezTo>
                    <a:pt x="1860" y="1827"/>
                    <a:pt x="3309" y="788"/>
                    <a:pt x="5042" y="788"/>
                  </a:cubicBezTo>
                  <a:close/>
                  <a:moveTo>
                    <a:pt x="7531" y="9200"/>
                  </a:moveTo>
                  <a:lnTo>
                    <a:pt x="7531" y="11373"/>
                  </a:lnTo>
                  <a:cubicBezTo>
                    <a:pt x="7531" y="11594"/>
                    <a:pt x="7310" y="11751"/>
                    <a:pt x="7089" y="11814"/>
                  </a:cubicBezTo>
                  <a:lnTo>
                    <a:pt x="2962" y="11814"/>
                  </a:lnTo>
                  <a:cubicBezTo>
                    <a:pt x="2710" y="11814"/>
                    <a:pt x="2553" y="11594"/>
                    <a:pt x="2553" y="11373"/>
                  </a:cubicBezTo>
                  <a:lnTo>
                    <a:pt x="2553" y="9200"/>
                  </a:lnTo>
                  <a:cubicBezTo>
                    <a:pt x="3316" y="9645"/>
                    <a:pt x="4174" y="9873"/>
                    <a:pt x="5041" y="9873"/>
                  </a:cubicBezTo>
                  <a:cubicBezTo>
                    <a:pt x="5892" y="9873"/>
                    <a:pt x="6750" y="9652"/>
                    <a:pt x="7531" y="9200"/>
                  </a:cubicBezTo>
                  <a:close/>
                  <a:moveTo>
                    <a:pt x="4947" y="0"/>
                  </a:moveTo>
                  <a:cubicBezTo>
                    <a:pt x="4296" y="0"/>
                    <a:pt x="3643" y="126"/>
                    <a:pt x="3025" y="378"/>
                  </a:cubicBezTo>
                  <a:cubicBezTo>
                    <a:pt x="1230" y="1134"/>
                    <a:pt x="1" y="2930"/>
                    <a:pt x="1" y="4946"/>
                  </a:cubicBezTo>
                  <a:cubicBezTo>
                    <a:pt x="1" y="6396"/>
                    <a:pt x="631" y="7750"/>
                    <a:pt x="1639" y="8664"/>
                  </a:cubicBezTo>
                  <a:lnTo>
                    <a:pt x="1639" y="11436"/>
                  </a:lnTo>
                  <a:cubicBezTo>
                    <a:pt x="1639" y="12098"/>
                    <a:pt x="2206" y="12697"/>
                    <a:pt x="2868" y="12697"/>
                  </a:cubicBezTo>
                  <a:lnTo>
                    <a:pt x="6995" y="12697"/>
                  </a:lnTo>
                  <a:cubicBezTo>
                    <a:pt x="7562" y="12697"/>
                    <a:pt x="8035" y="12350"/>
                    <a:pt x="8192" y="11877"/>
                  </a:cubicBezTo>
                  <a:cubicBezTo>
                    <a:pt x="10114" y="11720"/>
                    <a:pt x="11847" y="10113"/>
                    <a:pt x="11847" y="8160"/>
                  </a:cubicBezTo>
                  <a:lnTo>
                    <a:pt x="11847" y="7719"/>
                  </a:lnTo>
                  <a:cubicBezTo>
                    <a:pt x="12351" y="7530"/>
                    <a:pt x="12666" y="7089"/>
                    <a:pt x="12666" y="6522"/>
                  </a:cubicBezTo>
                  <a:cubicBezTo>
                    <a:pt x="12760" y="5734"/>
                    <a:pt x="12193" y="5198"/>
                    <a:pt x="11500" y="5198"/>
                  </a:cubicBezTo>
                  <a:cubicBezTo>
                    <a:pt x="10839" y="5198"/>
                    <a:pt x="10240" y="5734"/>
                    <a:pt x="10240" y="6459"/>
                  </a:cubicBezTo>
                  <a:cubicBezTo>
                    <a:pt x="10240" y="6994"/>
                    <a:pt x="10587" y="7435"/>
                    <a:pt x="11059" y="7624"/>
                  </a:cubicBezTo>
                  <a:lnTo>
                    <a:pt x="11059" y="8097"/>
                  </a:lnTo>
                  <a:cubicBezTo>
                    <a:pt x="11059" y="9546"/>
                    <a:pt x="9767" y="10775"/>
                    <a:pt x="8318" y="10964"/>
                  </a:cubicBezTo>
                  <a:lnTo>
                    <a:pt x="8318" y="8664"/>
                  </a:lnTo>
                  <a:cubicBezTo>
                    <a:pt x="8633" y="8380"/>
                    <a:pt x="8885" y="8065"/>
                    <a:pt x="9106" y="7750"/>
                  </a:cubicBezTo>
                  <a:cubicBezTo>
                    <a:pt x="10618" y="5514"/>
                    <a:pt x="10051" y="2395"/>
                    <a:pt x="7751" y="851"/>
                  </a:cubicBezTo>
                  <a:cubicBezTo>
                    <a:pt x="6900" y="284"/>
                    <a:pt x="5925" y="0"/>
                    <a:pt x="4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74"/>
            <p:cNvSpPr/>
            <p:nvPr/>
          </p:nvSpPr>
          <p:spPr>
            <a:xfrm>
              <a:off x="-38591750" y="2773600"/>
              <a:ext cx="63025" cy="61350"/>
            </a:xfrm>
            <a:custGeom>
              <a:avLst/>
              <a:gdLst/>
              <a:ahLst/>
              <a:cxnLst/>
              <a:rect l="l" t="t" r="r" b="b"/>
              <a:pathLst>
                <a:path w="2521" h="2454" extrusionOk="0">
                  <a:moveTo>
                    <a:pt x="1264" y="788"/>
                  </a:moveTo>
                  <a:cubicBezTo>
                    <a:pt x="1315" y="788"/>
                    <a:pt x="1368" y="798"/>
                    <a:pt x="1418" y="820"/>
                  </a:cubicBezTo>
                  <a:cubicBezTo>
                    <a:pt x="1544" y="851"/>
                    <a:pt x="1607" y="977"/>
                    <a:pt x="1639" y="1103"/>
                  </a:cubicBezTo>
                  <a:cubicBezTo>
                    <a:pt x="1716" y="1387"/>
                    <a:pt x="1519" y="1649"/>
                    <a:pt x="1273" y="1649"/>
                  </a:cubicBezTo>
                  <a:cubicBezTo>
                    <a:pt x="1218" y="1649"/>
                    <a:pt x="1161" y="1636"/>
                    <a:pt x="1103" y="1607"/>
                  </a:cubicBezTo>
                  <a:cubicBezTo>
                    <a:pt x="914" y="1544"/>
                    <a:pt x="788" y="1292"/>
                    <a:pt x="851" y="1072"/>
                  </a:cubicBezTo>
                  <a:cubicBezTo>
                    <a:pt x="924" y="902"/>
                    <a:pt x="1090" y="788"/>
                    <a:pt x="1264" y="788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36"/>
                    <a:pt x="32" y="1229"/>
                  </a:cubicBezTo>
                  <a:cubicBezTo>
                    <a:pt x="32" y="1765"/>
                    <a:pt x="379" y="2238"/>
                    <a:pt x="914" y="2395"/>
                  </a:cubicBezTo>
                  <a:cubicBezTo>
                    <a:pt x="1038" y="2435"/>
                    <a:pt x="1163" y="2453"/>
                    <a:pt x="1285" y="2453"/>
                  </a:cubicBezTo>
                  <a:cubicBezTo>
                    <a:pt x="1939" y="2453"/>
                    <a:pt x="2521" y="1920"/>
                    <a:pt x="2521" y="1229"/>
                  </a:cubicBezTo>
                  <a:cubicBezTo>
                    <a:pt x="2489" y="536"/>
                    <a:pt x="192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8" name="Google Shape;12048;p74"/>
          <p:cNvGrpSpPr/>
          <p:nvPr/>
        </p:nvGrpSpPr>
        <p:grpSpPr>
          <a:xfrm>
            <a:off x="3940328" y="3800615"/>
            <a:ext cx="391368" cy="376650"/>
            <a:chOff x="-37534750" y="2668075"/>
            <a:chExt cx="332400" cy="319900"/>
          </a:xfrm>
        </p:grpSpPr>
        <p:sp>
          <p:nvSpPr>
            <p:cNvPr id="12049" name="Google Shape;12049;p74"/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74"/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1" name="Google Shape;12051;p74"/>
          <p:cNvSpPr/>
          <p:nvPr/>
        </p:nvSpPr>
        <p:spPr>
          <a:xfrm>
            <a:off x="2106751" y="1533329"/>
            <a:ext cx="375591" cy="372588"/>
          </a:xfrm>
          <a:custGeom>
            <a:avLst/>
            <a:gdLst/>
            <a:ahLst/>
            <a:cxnLst/>
            <a:rect l="l" t="t" r="r" b="b"/>
            <a:pathLst>
              <a:path w="12760" h="12658" extrusionOk="0">
                <a:moveTo>
                  <a:pt x="6270" y="1032"/>
                </a:moveTo>
                <a:lnTo>
                  <a:pt x="6932" y="1693"/>
                </a:lnTo>
                <a:lnTo>
                  <a:pt x="5640" y="1693"/>
                </a:lnTo>
                <a:lnTo>
                  <a:pt x="6270" y="1032"/>
                </a:lnTo>
                <a:close/>
                <a:moveTo>
                  <a:pt x="11342" y="2481"/>
                </a:moveTo>
                <a:lnTo>
                  <a:pt x="10523" y="3300"/>
                </a:lnTo>
                <a:lnTo>
                  <a:pt x="2332" y="3300"/>
                </a:lnTo>
                <a:lnTo>
                  <a:pt x="1513" y="2481"/>
                </a:lnTo>
                <a:close/>
                <a:moveTo>
                  <a:pt x="8381" y="9381"/>
                </a:moveTo>
                <a:lnTo>
                  <a:pt x="8381" y="10200"/>
                </a:lnTo>
                <a:lnTo>
                  <a:pt x="6711" y="10200"/>
                </a:lnTo>
                <a:lnTo>
                  <a:pt x="6711" y="9381"/>
                </a:lnTo>
                <a:close/>
                <a:moveTo>
                  <a:pt x="10303" y="4151"/>
                </a:moveTo>
                <a:lnTo>
                  <a:pt x="10303" y="10200"/>
                </a:lnTo>
                <a:lnTo>
                  <a:pt x="9200" y="10200"/>
                </a:lnTo>
                <a:lnTo>
                  <a:pt x="9200" y="9003"/>
                </a:lnTo>
                <a:cubicBezTo>
                  <a:pt x="9200" y="8751"/>
                  <a:pt x="8980" y="8562"/>
                  <a:pt x="8759" y="8562"/>
                </a:cubicBezTo>
                <a:lnTo>
                  <a:pt x="6270" y="8562"/>
                </a:lnTo>
                <a:cubicBezTo>
                  <a:pt x="6050" y="8562"/>
                  <a:pt x="5892" y="8751"/>
                  <a:pt x="5892" y="9003"/>
                </a:cubicBezTo>
                <a:lnTo>
                  <a:pt x="5892" y="10200"/>
                </a:lnTo>
                <a:lnTo>
                  <a:pt x="2584" y="10200"/>
                </a:lnTo>
                <a:lnTo>
                  <a:pt x="2584" y="4151"/>
                </a:lnTo>
                <a:close/>
                <a:moveTo>
                  <a:pt x="914" y="3080"/>
                </a:moveTo>
                <a:lnTo>
                  <a:pt x="1733" y="3899"/>
                </a:lnTo>
                <a:lnTo>
                  <a:pt x="1733" y="10452"/>
                </a:lnTo>
                <a:lnTo>
                  <a:pt x="914" y="11271"/>
                </a:lnTo>
                <a:lnTo>
                  <a:pt x="914" y="3080"/>
                </a:lnTo>
                <a:close/>
                <a:moveTo>
                  <a:pt x="11941" y="3080"/>
                </a:moveTo>
                <a:lnTo>
                  <a:pt x="11941" y="11271"/>
                </a:lnTo>
                <a:lnTo>
                  <a:pt x="11122" y="10452"/>
                </a:lnTo>
                <a:lnTo>
                  <a:pt x="11122" y="3899"/>
                </a:lnTo>
                <a:lnTo>
                  <a:pt x="11941" y="3080"/>
                </a:lnTo>
                <a:close/>
                <a:moveTo>
                  <a:pt x="10492" y="11050"/>
                </a:moveTo>
                <a:lnTo>
                  <a:pt x="11311" y="11870"/>
                </a:lnTo>
                <a:lnTo>
                  <a:pt x="1481" y="11870"/>
                </a:lnTo>
                <a:lnTo>
                  <a:pt x="2300" y="11050"/>
                </a:lnTo>
                <a:close/>
                <a:moveTo>
                  <a:pt x="6254" y="0"/>
                </a:moveTo>
                <a:cubicBezTo>
                  <a:pt x="6144" y="0"/>
                  <a:pt x="6034" y="39"/>
                  <a:pt x="5955" y="118"/>
                </a:cubicBezTo>
                <a:lnTo>
                  <a:pt x="4443" y="1662"/>
                </a:lnTo>
                <a:lnTo>
                  <a:pt x="379" y="1662"/>
                </a:lnTo>
                <a:cubicBezTo>
                  <a:pt x="221" y="1693"/>
                  <a:pt x="95" y="1819"/>
                  <a:pt x="64" y="1946"/>
                </a:cubicBezTo>
                <a:cubicBezTo>
                  <a:pt x="1" y="2009"/>
                  <a:pt x="64" y="1473"/>
                  <a:pt x="64" y="12248"/>
                </a:cubicBezTo>
                <a:cubicBezTo>
                  <a:pt x="64" y="12374"/>
                  <a:pt x="95" y="12500"/>
                  <a:pt x="221" y="12563"/>
                </a:cubicBezTo>
                <a:cubicBezTo>
                  <a:pt x="284" y="12657"/>
                  <a:pt x="379" y="12657"/>
                  <a:pt x="473" y="12657"/>
                </a:cubicBezTo>
                <a:lnTo>
                  <a:pt x="12351" y="12657"/>
                </a:lnTo>
                <a:cubicBezTo>
                  <a:pt x="12571" y="12657"/>
                  <a:pt x="12729" y="12468"/>
                  <a:pt x="12729" y="12216"/>
                </a:cubicBezTo>
                <a:lnTo>
                  <a:pt x="12729" y="2009"/>
                </a:lnTo>
                <a:cubicBezTo>
                  <a:pt x="12760" y="1851"/>
                  <a:pt x="12571" y="1662"/>
                  <a:pt x="12351" y="1662"/>
                </a:cubicBezTo>
                <a:lnTo>
                  <a:pt x="8097" y="1662"/>
                </a:lnTo>
                <a:lnTo>
                  <a:pt x="6554" y="118"/>
                </a:lnTo>
                <a:cubicBezTo>
                  <a:pt x="6475" y="39"/>
                  <a:pt x="6365" y="0"/>
                  <a:pt x="625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2" name="Google Shape;12052;p74"/>
          <p:cNvGrpSpPr/>
          <p:nvPr/>
        </p:nvGrpSpPr>
        <p:grpSpPr>
          <a:xfrm>
            <a:off x="2131694" y="1981750"/>
            <a:ext cx="375591" cy="374060"/>
            <a:chOff x="-42062025" y="2316000"/>
            <a:chExt cx="319000" cy="317700"/>
          </a:xfrm>
        </p:grpSpPr>
        <p:sp>
          <p:nvSpPr>
            <p:cNvPr id="12053" name="Google Shape;12053;p74"/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74"/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5" name="Google Shape;12055;p74"/>
          <p:cNvSpPr/>
          <p:nvPr/>
        </p:nvSpPr>
        <p:spPr>
          <a:xfrm>
            <a:off x="2135027" y="2413185"/>
            <a:ext cx="378387" cy="375296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6" name="Google Shape;12056;p74"/>
          <p:cNvGrpSpPr/>
          <p:nvPr/>
        </p:nvGrpSpPr>
        <p:grpSpPr>
          <a:xfrm>
            <a:off x="876569" y="2892853"/>
            <a:ext cx="330143" cy="368173"/>
            <a:chOff x="-40150450" y="1977325"/>
            <a:chExt cx="280400" cy="312700"/>
          </a:xfrm>
        </p:grpSpPr>
        <p:sp>
          <p:nvSpPr>
            <p:cNvPr id="12057" name="Google Shape;12057;p74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74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74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74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1" name="Google Shape;12061;p74"/>
          <p:cNvGrpSpPr/>
          <p:nvPr/>
        </p:nvGrpSpPr>
        <p:grpSpPr>
          <a:xfrm>
            <a:off x="870534" y="3352072"/>
            <a:ext cx="342211" cy="372824"/>
            <a:chOff x="-40160700" y="2339625"/>
            <a:chExt cx="290650" cy="316650"/>
          </a:xfrm>
        </p:grpSpPr>
        <p:sp>
          <p:nvSpPr>
            <p:cNvPr id="12062" name="Google Shape;12062;p74"/>
            <p:cNvSpPr/>
            <p:nvPr/>
          </p:nvSpPr>
          <p:spPr>
            <a:xfrm>
              <a:off x="-40005525" y="2552600"/>
              <a:ext cx="70900" cy="62175"/>
            </a:xfrm>
            <a:custGeom>
              <a:avLst/>
              <a:gdLst/>
              <a:ahLst/>
              <a:cxnLst/>
              <a:rect l="l" t="t" r="r" b="b"/>
              <a:pathLst>
                <a:path w="2836" h="2487" extrusionOk="0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74"/>
            <p:cNvSpPr/>
            <p:nvPr/>
          </p:nvSpPr>
          <p:spPr>
            <a:xfrm>
              <a:off x="-40039400" y="2605050"/>
              <a:ext cx="29150" cy="20500"/>
            </a:xfrm>
            <a:custGeom>
              <a:avLst/>
              <a:gdLst/>
              <a:ahLst/>
              <a:cxnLst/>
              <a:rect l="l" t="t" r="r" b="b"/>
              <a:pathLst>
                <a:path w="1166" h="820" extrusionOk="0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74"/>
            <p:cNvSpPr/>
            <p:nvPr/>
          </p:nvSpPr>
          <p:spPr>
            <a:xfrm>
              <a:off x="-40079575" y="25845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74"/>
            <p:cNvSpPr/>
            <p:nvPr/>
          </p:nvSpPr>
          <p:spPr>
            <a:xfrm>
              <a:off x="-40160700" y="2339625"/>
              <a:ext cx="290650" cy="316650"/>
            </a:xfrm>
            <a:custGeom>
              <a:avLst/>
              <a:gdLst/>
              <a:ahLst/>
              <a:cxnLst/>
              <a:rect l="l" t="t" r="r" b="b"/>
              <a:pathLst>
                <a:path w="11626" h="12666" extrusionOk="0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6" name="Google Shape;12066;p74"/>
          <p:cNvGrpSpPr/>
          <p:nvPr/>
        </p:nvGrpSpPr>
        <p:grpSpPr>
          <a:xfrm>
            <a:off x="852359" y="3802529"/>
            <a:ext cx="375591" cy="372824"/>
            <a:chOff x="-40171725" y="2705875"/>
            <a:chExt cx="319000" cy="316650"/>
          </a:xfrm>
        </p:grpSpPr>
        <p:sp>
          <p:nvSpPr>
            <p:cNvPr id="12067" name="Google Shape;12067;p74"/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74"/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9" name="Google Shape;12069;p74"/>
          <p:cNvGrpSpPr/>
          <p:nvPr/>
        </p:nvGrpSpPr>
        <p:grpSpPr>
          <a:xfrm>
            <a:off x="3109957" y="2876984"/>
            <a:ext cx="272686" cy="373766"/>
            <a:chOff x="-38275925" y="1946600"/>
            <a:chExt cx="231600" cy="317450"/>
          </a:xfrm>
        </p:grpSpPr>
        <p:sp>
          <p:nvSpPr>
            <p:cNvPr id="12070" name="Google Shape;12070;p74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74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72" name="Google Shape;12072;p74"/>
          <p:cNvSpPr/>
          <p:nvPr/>
        </p:nvSpPr>
        <p:spPr>
          <a:xfrm>
            <a:off x="3057873" y="3308700"/>
            <a:ext cx="374678" cy="374089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3" name="Google Shape;12073;p74"/>
          <p:cNvSpPr/>
          <p:nvPr/>
        </p:nvSpPr>
        <p:spPr>
          <a:xfrm>
            <a:off x="3137950" y="3801601"/>
            <a:ext cx="219821" cy="374678"/>
          </a:xfrm>
          <a:custGeom>
            <a:avLst/>
            <a:gdLst/>
            <a:ahLst/>
            <a:cxnLst/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74" name="Google Shape;12074;p74"/>
          <p:cNvGrpSpPr/>
          <p:nvPr/>
        </p:nvGrpSpPr>
        <p:grpSpPr>
          <a:xfrm>
            <a:off x="2173841" y="4274426"/>
            <a:ext cx="382096" cy="371911"/>
            <a:chOff x="-37190575" y="1951325"/>
            <a:chExt cx="324525" cy="315875"/>
          </a:xfrm>
        </p:grpSpPr>
        <p:sp>
          <p:nvSpPr>
            <p:cNvPr id="12075" name="Google Shape;12075;p74"/>
            <p:cNvSpPr/>
            <p:nvPr/>
          </p:nvSpPr>
          <p:spPr>
            <a:xfrm>
              <a:off x="-37190575" y="1951325"/>
              <a:ext cx="324525" cy="315875"/>
            </a:xfrm>
            <a:custGeom>
              <a:avLst/>
              <a:gdLst/>
              <a:ahLst/>
              <a:cxnLst/>
              <a:rect l="l" t="t" r="r" b="b"/>
              <a:pathLst>
                <a:path w="12981" h="12635" extrusionOk="0">
                  <a:moveTo>
                    <a:pt x="6693" y="790"/>
                  </a:moveTo>
                  <a:cubicBezTo>
                    <a:pt x="8301" y="790"/>
                    <a:pt x="9913" y="1489"/>
                    <a:pt x="11028" y="2868"/>
                  </a:cubicBezTo>
                  <a:cubicBezTo>
                    <a:pt x="11752" y="3813"/>
                    <a:pt x="12193" y="5010"/>
                    <a:pt x="12193" y="6270"/>
                  </a:cubicBezTo>
                  <a:cubicBezTo>
                    <a:pt x="12162" y="7058"/>
                    <a:pt x="11563" y="7593"/>
                    <a:pt x="10870" y="7593"/>
                  </a:cubicBezTo>
                  <a:lnTo>
                    <a:pt x="10019" y="7593"/>
                  </a:lnTo>
                  <a:cubicBezTo>
                    <a:pt x="8854" y="7593"/>
                    <a:pt x="7940" y="8539"/>
                    <a:pt x="7940" y="9704"/>
                  </a:cubicBezTo>
                  <a:lnTo>
                    <a:pt x="7940" y="10523"/>
                  </a:lnTo>
                  <a:cubicBezTo>
                    <a:pt x="7940" y="11216"/>
                    <a:pt x="7404" y="11784"/>
                    <a:pt x="6680" y="11815"/>
                  </a:cubicBezTo>
                  <a:cubicBezTo>
                    <a:pt x="6239" y="11815"/>
                    <a:pt x="5892" y="11784"/>
                    <a:pt x="5420" y="11658"/>
                  </a:cubicBezTo>
                  <a:cubicBezTo>
                    <a:pt x="3844" y="11311"/>
                    <a:pt x="2490" y="10208"/>
                    <a:pt x="1765" y="8791"/>
                  </a:cubicBezTo>
                  <a:cubicBezTo>
                    <a:pt x="536" y="6428"/>
                    <a:pt x="1261" y="3340"/>
                    <a:pt x="3624" y="1733"/>
                  </a:cubicBezTo>
                  <a:cubicBezTo>
                    <a:pt x="4545" y="1102"/>
                    <a:pt x="5618" y="790"/>
                    <a:pt x="6693" y="790"/>
                  </a:cubicBezTo>
                  <a:close/>
                  <a:moveTo>
                    <a:pt x="6648" y="1"/>
                  </a:moveTo>
                  <a:cubicBezTo>
                    <a:pt x="4474" y="1"/>
                    <a:pt x="2553" y="1103"/>
                    <a:pt x="1419" y="2805"/>
                  </a:cubicBezTo>
                  <a:cubicBezTo>
                    <a:pt x="95" y="4726"/>
                    <a:pt x="1" y="7215"/>
                    <a:pt x="1009" y="9169"/>
                  </a:cubicBezTo>
                  <a:cubicBezTo>
                    <a:pt x="2080" y="11216"/>
                    <a:pt x="4191" y="12634"/>
                    <a:pt x="6680" y="12634"/>
                  </a:cubicBezTo>
                  <a:cubicBezTo>
                    <a:pt x="7814" y="12634"/>
                    <a:pt x="8791" y="11689"/>
                    <a:pt x="8791" y="10523"/>
                  </a:cubicBezTo>
                  <a:lnTo>
                    <a:pt x="8791" y="9704"/>
                  </a:lnTo>
                  <a:cubicBezTo>
                    <a:pt x="8791" y="8980"/>
                    <a:pt x="9358" y="8444"/>
                    <a:pt x="10019" y="8444"/>
                  </a:cubicBezTo>
                  <a:lnTo>
                    <a:pt x="10870" y="8444"/>
                  </a:lnTo>
                  <a:cubicBezTo>
                    <a:pt x="12004" y="8444"/>
                    <a:pt x="12981" y="7499"/>
                    <a:pt x="12981" y="6333"/>
                  </a:cubicBezTo>
                  <a:cubicBezTo>
                    <a:pt x="12981" y="2962"/>
                    <a:pt x="10240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74"/>
            <p:cNvSpPr/>
            <p:nvPr/>
          </p:nvSpPr>
          <p:spPr>
            <a:xfrm>
              <a:off x="-37081875" y="2162600"/>
              <a:ext cx="72475" cy="63100"/>
            </a:xfrm>
            <a:custGeom>
              <a:avLst/>
              <a:gdLst/>
              <a:ahLst/>
              <a:cxnLst/>
              <a:rect l="l" t="t" r="r" b="b"/>
              <a:pathLst>
                <a:path w="2899" h="2524" extrusionOk="0">
                  <a:moveTo>
                    <a:pt x="1418" y="812"/>
                  </a:moveTo>
                  <a:cubicBezTo>
                    <a:pt x="1670" y="812"/>
                    <a:pt x="1859" y="1001"/>
                    <a:pt x="1859" y="1253"/>
                  </a:cubicBezTo>
                  <a:cubicBezTo>
                    <a:pt x="1859" y="1474"/>
                    <a:pt x="1670" y="1663"/>
                    <a:pt x="1418" y="1663"/>
                  </a:cubicBezTo>
                  <a:cubicBezTo>
                    <a:pt x="1198" y="1663"/>
                    <a:pt x="1009" y="1474"/>
                    <a:pt x="1009" y="1253"/>
                  </a:cubicBezTo>
                  <a:cubicBezTo>
                    <a:pt x="1009" y="1001"/>
                    <a:pt x="1198" y="812"/>
                    <a:pt x="1418" y="812"/>
                  </a:cubicBezTo>
                  <a:close/>
                  <a:moveTo>
                    <a:pt x="1405" y="0"/>
                  </a:moveTo>
                  <a:cubicBezTo>
                    <a:pt x="1250" y="0"/>
                    <a:pt x="1094" y="28"/>
                    <a:pt x="946" y="88"/>
                  </a:cubicBezTo>
                  <a:cubicBezTo>
                    <a:pt x="316" y="371"/>
                    <a:pt x="0" y="1127"/>
                    <a:pt x="284" y="1757"/>
                  </a:cubicBezTo>
                  <a:cubicBezTo>
                    <a:pt x="496" y="2229"/>
                    <a:pt x="973" y="2524"/>
                    <a:pt x="1463" y="2524"/>
                  </a:cubicBezTo>
                  <a:cubicBezTo>
                    <a:pt x="1628" y="2524"/>
                    <a:pt x="1795" y="2490"/>
                    <a:pt x="1954" y="2419"/>
                  </a:cubicBezTo>
                  <a:cubicBezTo>
                    <a:pt x="2584" y="2135"/>
                    <a:pt x="2899" y="1379"/>
                    <a:pt x="2615" y="749"/>
                  </a:cubicBezTo>
                  <a:cubicBezTo>
                    <a:pt x="2399" y="292"/>
                    <a:pt x="1907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74"/>
            <p:cNvSpPr/>
            <p:nvPr/>
          </p:nvSpPr>
          <p:spPr>
            <a:xfrm>
              <a:off x="-37144875" y="2099025"/>
              <a:ext cx="72475" cy="62875"/>
            </a:xfrm>
            <a:custGeom>
              <a:avLst/>
              <a:gdLst/>
              <a:ahLst/>
              <a:cxnLst/>
              <a:rect l="l" t="t" r="r" b="b"/>
              <a:pathLst>
                <a:path w="2899" h="2515" extrusionOk="0">
                  <a:moveTo>
                    <a:pt x="1418" y="835"/>
                  </a:moveTo>
                  <a:cubicBezTo>
                    <a:pt x="1670" y="835"/>
                    <a:pt x="1859" y="1024"/>
                    <a:pt x="1859" y="1276"/>
                  </a:cubicBezTo>
                  <a:cubicBezTo>
                    <a:pt x="1859" y="1496"/>
                    <a:pt x="1670" y="1685"/>
                    <a:pt x="1418" y="1685"/>
                  </a:cubicBezTo>
                  <a:cubicBezTo>
                    <a:pt x="1197" y="1685"/>
                    <a:pt x="1008" y="1496"/>
                    <a:pt x="1008" y="1276"/>
                  </a:cubicBezTo>
                  <a:cubicBezTo>
                    <a:pt x="1008" y="1024"/>
                    <a:pt x="1197" y="835"/>
                    <a:pt x="1418" y="835"/>
                  </a:cubicBezTo>
                  <a:close/>
                  <a:moveTo>
                    <a:pt x="1411" y="0"/>
                  </a:moveTo>
                  <a:cubicBezTo>
                    <a:pt x="1254" y="0"/>
                    <a:pt x="1096" y="26"/>
                    <a:pt x="945" y="79"/>
                  </a:cubicBezTo>
                  <a:cubicBezTo>
                    <a:pt x="315" y="362"/>
                    <a:pt x="0" y="1118"/>
                    <a:pt x="284" y="1748"/>
                  </a:cubicBezTo>
                  <a:cubicBezTo>
                    <a:pt x="496" y="2220"/>
                    <a:pt x="972" y="2515"/>
                    <a:pt x="1463" y="2515"/>
                  </a:cubicBezTo>
                  <a:cubicBezTo>
                    <a:pt x="1628" y="2515"/>
                    <a:pt x="1795" y="2481"/>
                    <a:pt x="1953" y="2410"/>
                  </a:cubicBezTo>
                  <a:cubicBezTo>
                    <a:pt x="2583" y="2126"/>
                    <a:pt x="2899" y="1370"/>
                    <a:pt x="2615" y="740"/>
                  </a:cubicBezTo>
                  <a:cubicBezTo>
                    <a:pt x="2399" y="261"/>
                    <a:pt x="1910" y="0"/>
                    <a:pt x="1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74"/>
            <p:cNvSpPr/>
            <p:nvPr/>
          </p:nvSpPr>
          <p:spPr>
            <a:xfrm>
              <a:off x="-37123625" y="2014875"/>
              <a:ext cx="71700" cy="62775"/>
            </a:xfrm>
            <a:custGeom>
              <a:avLst/>
              <a:gdLst/>
              <a:ahLst/>
              <a:cxnLst/>
              <a:rect l="l" t="t" r="r" b="b"/>
              <a:pathLst>
                <a:path w="2868" h="2511" extrusionOk="0">
                  <a:moveTo>
                    <a:pt x="1418" y="798"/>
                  </a:moveTo>
                  <a:cubicBezTo>
                    <a:pt x="1639" y="798"/>
                    <a:pt x="1828" y="1019"/>
                    <a:pt x="1828" y="1239"/>
                  </a:cubicBezTo>
                  <a:cubicBezTo>
                    <a:pt x="1828" y="1460"/>
                    <a:pt x="1639" y="1680"/>
                    <a:pt x="1418" y="1680"/>
                  </a:cubicBezTo>
                  <a:cubicBezTo>
                    <a:pt x="1166" y="1680"/>
                    <a:pt x="977" y="1460"/>
                    <a:pt x="977" y="1239"/>
                  </a:cubicBezTo>
                  <a:cubicBezTo>
                    <a:pt x="1009" y="1019"/>
                    <a:pt x="1166" y="798"/>
                    <a:pt x="1418" y="798"/>
                  </a:cubicBezTo>
                  <a:close/>
                  <a:moveTo>
                    <a:pt x="1431" y="0"/>
                  </a:moveTo>
                  <a:cubicBezTo>
                    <a:pt x="1269" y="0"/>
                    <a:pt x="1105" y="34"/>
                    <a:pt x="946" y="105"/>
                  </a:cubicBezTo>
                  <a:cubicBezTo>
                    <a:pt x="316" y="389"/>
                    <a:pt x="1" y="1113"/>
                    <a:pt x="253" y="1743"/>
                  </a:cubicBezTo>
                  <a:cubicBezTo>
                    <a:pt x="472" y="2231"/>
                    <a:pt x="974" y="2511"/>
                    <a:pt x="1481" y="2511"/>
                  </a:cubicBezTo>
                  <a:cubicBezTo>
                    <a:pt x="1630" y="2511"/>
                    <a:pt x="1780" y="2487"/>
                    <a:pt x="1923" y="2436"/>
                  </a:cubicBezTo>
                  <a:cubicBezTo>
                    <a:pt x="2553" y="2153"/>
                    <a:pt x="2868" y="1397"/>
                    <a:pt x="2584" y="767"/>
                  </a:cubicBezTo>
                  <a:cubicBezTo>
                    <a:pt x="2372" y="295"/>
                    <a:pt x="1913" y="0"/>
                    <a:pt x="14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74"/>
            <p:cNvSpPr/>
            <p:nvPr/>
          </p:nvSpPr>
          <p:spPr>
            <a:xfrm>
              <a:off x="-37039350" y="1993250"/>
              <a:ext cx="71700" cy="63125"/>
            </a:xfrm>
            <a:custGeom>
              <a:avLst/>
              <a:gdLst/>
              <a:ahLst/>
              <a:cxnLst/>
              <a:rect l="l" t="t" r="r" b="b"/>
              <a:pathLst>
                <a:path w="2868" h="2525" extrusionOk="0">
                  <a:moveTo>
                    <a:pt x="1418" y="844"/>
                  </a:moveTo>
                  <a:cubicBezTo>
                    <a:pt x="1671" y="844"/>
                    <a:pt x="1860" y="1033"/>
                    <a:pt x="1860" y="1285"/>
                  </a:cubicBezTo>
                  <a:cubicBezTo>
                    <a:pt x="1860" y="1506"/>
                    <a:pt x="1671" y="1726"/>
                    <a:pt x="1418" y="1726"/>
                  </a:cubicBezTo>
                  <a:cubicBezTo>
                    <a:pt x="1198" y="1726"/>
                    <a:pt x="977" y="1506"/>
                    <a:pt x="977" y="1285"/>
                  </a:cubicBezTo>
                  <a:cubicBezTo>
                    <a:pt x="977" y="1033"/>
                    <a:pt x="1198" y="844"/>
                    <a:pt x="1418" y="844"/>
                  </a:cubicBezTo>
                  <a:close/>
                  <a:moveTo>
                    <a:pt x="1402" y="1"/>
                  </a:moveTo>
                  <a:cubicBezTo>
                    <a:pt x="1248" y="1"/>
                    <a:pt x="1094" y="29"/>
                    <a:pt x="946" y="88"/>
                  </a:cubicBezTo>
                  <a:cubicBezTo>
                    <a:pt x="316" y="372"/>
                    <a:pt x="1" y="1128"/>
                    <a:pt x="284" y="1758"/>
                  </a:cubicBezTo>
                  <a:cubicBezTo>
                    <a:pt x="496" y="2229"/>
                    <a:pt x="955" y="2524"/>
                    <a:pt x="1437" y="2524"/>
                  </a:cubicBezTo>
                  <a:cubicBezTo>
                    <a:pt x="1599" y="2524"/>
                    <a:pt x="1764" y="2491"/>
                    <a:pt x="1923" y="2419"/>
                  </a:cubicBezTo>
                  <a:cubicBezTo>
                    <a:pt x="2553" y="2136"/>
                    <a:pt x="2868" y="1411"/>
                    <a:pt x="2616" y="781"/>
                  </a:cubicBezTo>
                  <a:cubicBezTo>
                    <a:pt x="2399" y="299"/>
                    <a:pt x="1905" y="1"/>
                    <a:pt x="14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80" name="Google Shape;12080;p74"/>
          <p:cNvSpPr/>
          <p:nvPr/>
        </p:nvSpPr>
        <p:spPr>
          <a:xfrm>
            <a:off x="2541596" y="1531475"/>
            <a:ext cx="378387" cy="373736"/>
          </a:xfrm>
          <a:custGeom>
            <a:avLst/>
            <a:gdLst/>
            <a:ahLst/>
            <a:cxnLst/>
            <a:rect l="l" t="t" r="r" b="b"/>
            <a:pathLst>
              <a:path w="12855" h="12697" extrusionOk="0">
                <a:moveTo>
                  <a:pt x="8035" y="1032"/>
                </a:moveTo>
                <a:lnTo>
                  <a:pt x="11847" y="4844"/>
                </a:lnTo>
                <a:lnTo>
                  <a:pt x="7468" y="9223"/>
                </a:lnTo>
                <a:lnTo>
                  <a:pt x="3655" y="5380"/>
                </a:lnTo>
                <a:lnTo>
                  <a:pt x="8035" y="1032"/>
                </a:lnTo>
                <a:close/>
                <a:moveTo>
                  <a:pt x="3057" y="5978"/>
                </a:moveTo>
                <a:lnTo>
                  <a:pt x="6869" y="9790"/>
                </a:lnTo>
                <a:lnTo>
                  <a:pt x="4916" y="11775"/>
                </a:lnTo>
                <a:cubicBezTo>
                  <a:pt x="4837" y="11854"/>
                  <a:pt x="4727" y="11893"/>
                  <a:pt x="4616" y="11893"/>
                </a:cubicBezTo>
                <a:cubicBezTo>
                  <a:pt x="4506" y="11893"/>
                  <a:pt x="4396" y="11854"/>
                  <a:pt x="4317" y="11775"/>
                </a:cubicBezTo>
                <a:lnTo>
                  <a:pt x="1104" y="8530"/>
                </a:lnTo>
                <a:cubicBezTo>
                  <a:pt x="946" y="8372"/>
                  <a:pt x="946" y="8120"/>
                  <a:pt x="1104" y="7963"/>
                </a:cubicBezTo>
                <a:lnTo>
                  <a:pt x="3057" y="5978"/>
                </a:lnTo>
                <a:close/>
                <a:moveTo>
                  <a:pt x="7987" y="0"/>
                </a:moveTo>
                <a:cubicBezTo>
                  <a:pt x="7877" y="0"/>
                  <a:pt x="7767" y="39"/>
                  <a:pt x="7688" y="118"/>
                </a:cubicBezTo>
                <a:lnTo>
                  <a:pt x="442" y="7364"/>
                </a:lnTo>
                <a:cubicBezTo>
                  <a:pt x="1" y="7837"/>
                  <a:pt x="1" y="8625"/>
                  <a:pt x="442" y="9129"/>
                </a:cubicBezTo>
                <a:lnTo>
                  <a:pt x="3687" y="12342"/>
                </a:lnTo>
                <a:cubicBezTo>
                  <a:pt x="3923" y="12578"/>
                  <a:pt x="4238" y="12697"/>
                  <a:pt x="4557" y="12697"/>
                </a:cubicBezTo>
                <a:cubicBezTo>
                  <a:pt x="4876" y="12697"/>
                  <a:pt x="5199" y="12578"/>
                  <a:pt x="5451" y="12342"/>
                </a:cubicBezTo>
                <a:lnTo>
                  <a:pt x="12697" y="5096"/>
                </a:lnTo>
                <a:cubicBezTo>
                  <a:pt x="12855" y="4970"/>
                  <a:pt x="12855" y="4686"/>
                  <a:pt x="12697" y="4529"/>
                </a:cubicBezTo>
                <a:lnTo>
                  <a:pt x="8287" y="118"/>
                </a:lnTo>
                <a:cubicBezTo>
                  <a:pt x="8208" y="39"/>
                  <a:pt x="8098" y="0"/>
                  <a:pt x="798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81" name="Google Shape;12081;p74"/>
          <p:cNvGrpSpPr/>
          <p:nvPr/>
        </p:nvGrpSpPr>
        <p:grpSpPr>
          <a:xfrm>
            <a:off x="2574144" y="2060577"/>
            <a:ext cx="373736" cy="293055"/>
            <a:chOff x="-41694200" y="2382950"/>
            <a:chExt cx="317425" cy="248900"/>
          </a:xfrm>
        </p:grpSpPr>
        <p:sp>
          <p:nvSpPr>
            <p:cNvPr id="12082" name="Google Shape;12082;p74"/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74"/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4" name="Google Shape;12084;p74"/>
          <p:cNvGrpSpPr/>
          <p:nvPr/>
        </p:nvGrpSpPr>
        <p:grpSpPr>
          <a:xfrm>
            <a:off x="2570967" y="2413885"/>
            <a:ext cx="375591" cy="373766"/>
            <a:chOff x="-41695775" y="2683025"/>
            <a:chExt cx="319000" cy="317450"/>
          </a:xfrm>
        </p:grpSpPr>
        <p:sp>
          <p:nvSpPr>
            <p:cNvPr id="12085" name="Google Shape;12085;p74"/>
            <p:cNvSpPr/>
            <p:nvPr/>
          </p:nvSpPr>
          <p:spPr>
            <a:xfrm>
              <a:off x="-41695775" y="2683025"/>
              <a:ext cx="319000" cy="317450"/>
            </a:xfrm>
            <a:custGeom>
              <a:avLst/>
              <a:gdLst/>
              <a:ahLst/>
              <a:cxnLst/>
              <a:rect l="l" t="t" r="r" b="b"/>
              <a:pathLst>
                <a:path w="12760" h="12698" extrusionOk="0">
                  <a:moveTo>
                    <a:pt x="6238" y="2521"/>
                  </a:moveTo>
                  <a:lnTo>
                    <a:pt x="10240" y="5199"/>
                  </a:lnTo>
                  <a:lnTo>
                    <a:pt x="10240" y="11815"/>
                  </a:lnTo>
                  <a:lnTo>
                    <a:pt x="2521" y="11815"/>
                  </a:lnTo>
                  <a:lnTo>
                    <a:pt x="2521" y="5199"/>
                  </a:lnTo>
                  <a:lnTo>
                    <a:pt x="6238" y="2521"/>
                  </a:lnTo>
                  <a:close/>
                  <a:moveTo>
                    <a:pt x="6270" y="1"/>
                  </a:moveTo>
                  <a:cubicBezTo>
                    <a:pt x="6049" y="1"/>
                    <a:pt x="5860" y="190"/>
                    <a:pt x="5860" y="379"/>
                  </a:cubicBezTo>
                  <a:lnTo>
                    <a:pt x="5860" y="1859"/>
                  </a:lnTo>
                  <a:lnTo>
                    <a:pt x="1891" y="4695"/>
                  </a:lnTo>
                  <a:lnTo>
                    <a:pt x="221" y="5861"/>
                  </a:lnTo>
                  <a:cubicBezTo>
                    <a:pt x="32" y="5987"/>
                    <a:pt x="0" y="6270"/>
                    <a:pt x="158" y="6459"/>
                  </a:cubicBezTo>
                  <a:cubicBezTo>
                    <a:pt x="229" y="6566"/>
                    <a:pt x="342" y="6623"/>
                    <a:pt x="466" y="6623"/>
                  </a:cubicBezTo>
                  <a:cubicBezTo>
                    <a:pt x="560" y="6623"/>
                    <a:pt x="661" y="6590"/>
                    <a:pt x="757" y="6522"/>
                  </a:cubicBezTo>
                  <a:lnTo>
                    <a:pt x="1733" y="5829"/>
                  </a:lnTo>
                  <a:lnTo>
                    <a:pt x="1733" y="12288"/>
                  </a:lnTo>
                  <a:cubicBezTo>
                    <a:pt x="1733" y="12508"/>
                    <a:pt x="1922" y="12697"/>
                    <a:pt x="2111" y="12697"/>
                  </a:cubicBezTo>
                  <a:lnTo>
                    <a:pt x="10649" y="12697"/>
                  </a:lnTo>
                  <a:cubicBezTo>
                    <a:pt x="10901" y="12697"/>
                    <a:pt x="11059" y="12508"/>
                    <a:pt x="11059" y="12288"/>
                  </a:cubicBezTo>
                  <a:lnTo>
                    <a:pt x="11059" y="5798"/>
                  </a:lnTo>
                  <a:lnTo>
                    <a:pt x="12035" y="6491"/>
                  </a:lnTo>
                  <a:cubicBezTo>
                    <a:pt x="12114" y="6543"/>
                    <a:pt x="12204" y="6568"/>
                    <a:pt x="12294" y="6568"/>
                  </a:cubicBezTo>
                  <a:cubicBezTo>
                    <a:pt x="12418" y="6568"/>
                    <a:pt x="12542" y="6519"/>
                    <a:pt x="12634" y="6428"/>
                  </a:cubicBezTo>
                  <a:cubicBezTo>
                    <a:pt x="12760" y="6207"/>
                    <a:pt x="12697" y="5987"/>
                    <a:pt x="12571" y="5829"/>
                  </a:cubicBezTo>
                  <a:lnTo>
                    <a:pt x="10901" y="4632"/>
                  </a:lnTo>
                  <a:cubicBezTo>
                    <a:pt x="10901" y="4632"/>
                    <a:pt x="6679" y="1796"/>
                    <a:pt x="6648" y="1796"/>
                  </a:cubicBezTo>
                  <a:lnTo>
                    <a:pt x="6648" y="379"/>
                  </a:lnTo>
                  <a:cubicBezTo>
                    <a:pt x="6648" y="158"/>
                    <a:pt x="6459" y="1"/>
                    <a:pt x="62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74"/>
            <p:cNvSpPr/>
            <p:nvPr/>
          </p:nvSpPr>
          <p:spPr>
            <a:xfrm>
              <a:off x="-41615450" y="2813750"/>
              <a:ext cx="152050" cy="144975"/>
            </a:xfrm>
            <a:custGeom>
              <a:avLst/>
              <a:gdLst/>
              <a:ahLst/>
              <a:cxnLst/>
              <a:rect l="l" t="t" r="r" b="b"/>
              <a:pathLst>
                <a:path w="6082" h="5799" extrusionOk="0">
                  <a:moveTo>
                    <a:pt x="3050" y="782"/>
                  </a:moveTo>
                  <a:cubicBezTo>
                    <a:pt x="3325" y="782"/>
                    <a:pt x="3606" y="835"/>
                    <a:pt x="3876" y="947"/>
                  </a:cubicBezTo>
                  <a:cubicBezTo>
                    <a:pt x="4853" y="1419"/>
                    <a:pt x="5357" y="2616"/>
                    <a:pt x="4916" y="3656"/>
                  </a:cubicBezTo>
                  <a:cubicBezTo>
                    <a:pt x="4601" y="4412"/>
                    <a:pt x="3908" y="4916"/>
                    <a:pt x="3025" y="4916"/>
                  </a:cubicBezTo>
                  <a:cubicBezTo>
                    <a:pt x="1545" y="4916"/>
                    <a:pt x="568" y="3436"/>
                    <a:pt x="1135" y="2049"/>
                  </a:cubicBezTo>
                  <a:cubicBezTo>
                    <a:pt x="1465" y="1248"/>
                    <a:pt x="2235" y="782"/>
                    <a:pt x="3050" y="782"/>
                  </a:cubicBezTo>
                  <a:close/>
                  <a:moveTo>
                    <a:pt x="2968" y="0"/>
                  </a:moveTo>
                  <a:cubicBezTo>
                    <a:pt x="1995" y="0"/>
                    <a:pt x="1120" y="497"/>
                    <a:pt x="631" y="1262"/>
                  </a:cubicBezTo>
                  <a:cubicBezTo>
                    <a:pt x="95" y="2081"/>
                    <a:pt x="1" y="3152"/>
                    <a:pt x="347" y="4034"/>
                  </a:cubicBezTo>
                  <a:cubicBezTo>
                    <a:pt x="789" y="5074"/>
                    <a:pt x="1860" y="5798"/>
                    <a:pt x="3057" y="5798"/>
                  </a:cubicBezTo>
                  <a:cubicBezTo>
                    <a:pt x="4034" y="5798"/>
                    <a:pt x="4884" y="5326"/>
                    <a:pt x="5451" y="4538"/>
                  </a:cubicBezTo>
                  <a:cubicBezTo>
                    <a:pt x="5987" y="3719"/>
                    <a:pt x="6081" y="2648"/>
                    <a:pt x="5735" y="1766"/>
                  </a:cubicBezTo>
                  <a:cubicBezTo>
                    <a:pt x="5294" y="726"/>
                    <a:pt x="4223" y="1"/>
                    <a:pt x="3057" y="1"/>
                  </a:cubicBezTo>
                  <a:cubicBezTo>
                    <a:pt x="3027" y="1"/>
                    <a:pt x="2997" y="0"/>
                    <a:pt x="29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74"/>
            <p:cNvSpPr/>
            <p:nvPr/>
          </p:nvSpPr>
          <p:spPr>
            <a:xfrm>
              <a:off x="-41550075" y="2853950"/>
              <a:ext cx="40200" cy="42550"/>
            </a:xfrm>
            <a:custGeom>
              <a:avLst/>
              <a:gdLst/>
              <a:ahLst/>
              <a:cxnLst/>
              <a:rect l="l" t="t" r="r" b="b"/>
              <a:pathLst>
                <a:path w="1608" h="1702" extrusionOk="0">
                  <a:moveTo>
                    <a:pt x="379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60"/>
                  </a:lnTo>
                  <a:cubicBezTo>
                    <a:pt x="1" y="1512"/>
                    <a:pt x="190" y="1701"/>
                    <a:pt x="379" y="1701"/>
                  </a:cubicBezTo>
                  <a:lnTo>
                    <a:pt x="1230" y="1701"/>
                  </a:lnTo>
                  <a:cubicBezTo>
                    <a:pt x="1450" y="1701"/>
                    <a:pt x="1608" y="1512"/>
                    <a:pt x="1608" y="1260"/>
                  </a:cubicBezTo>
                  <a:cubicBezTo>
                    <a:pt x="1608" y="1040"/>
                    <a:pt x="1419" y="851"/>
                    <a:pt x="1230" y="851"/>
                  </a:cubicBezTo>
                  <a:lnTo>
                    <a:pt x="788" y="851"/>
                  </a:lnTo>
                  <a:lnTo>
                    <a:pt x="788" y="410"/>
                  </a:lnTo>
                  <a:cubicBezTo>
                    <a:pt x="788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8" name="Google Shape;12088;p74"/>
          <p:cNvGrpSpPr/>
          <p:nvPr/>
        </p:nvGrpSpPr>
        <p:grpSpPr>
          <a:xfrm>
            <a:off x="1313266" y="2906655"/>
            <a:ext cx="342211" cy="375620"/>
            <a:chOff x="-39792875" y="1971800"/>
            <a:chExt cx="290650" cy="319025"/>
          </a:xfrm>
        </p:grpSpPr>
        <p:sp>
          <p:nvSpPr>
            <p:cNvPr id="12089" name="Google Shape;12089;p74"/>
            <p:cNvSpPr/>
            <p:nvPr/>
          </p:nvSpPr>
          <p:spPr>
            <a:xfrm>
              <a:off x="-39667650" y="21450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2"/>
                  </a:cubicBezTo>
                  <a:cubicBezTo>
                    <a:pt x="1" y="1293"/>
                    <a:pt x="379" y="1671"/>
                    <a:pt x="820" y="1671"/>
                  </a:cubicBezTo>
                  <a:cubicBezTo>
                    <a:pt x="1261" y="1671"/>
                    <a:pt x="1639" y="1293"/>
                    <a:pt x="1639" y="852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74"/>
            <p:cNvSpPr/>
            <p:nvPr/>
          </p:nvSpPr>
          <p:spPr>
            <a:xfrm>
              <a:off x="-39792875" y="1971800"/>
              <a:ext cx="290650" cy="319025"/>
            </a:xfrm>
            <a:custGeom>
              <a:avLst/>
              <a:gdLst/>
              <a:ahLst/>
              <a:cxnLst/>
              <a:rect l="l" t="t" r="r" b="b"/>
              <a:pathLst>
                <a:path w="11626" h="12761" extrusionOk="0">
                  <a:moveTo>
                    <a:pt x="6207" y="3687"/>
                  </a:moveTo>
                  <a:cubicBezTo>
                    <a:pt x="6900" y="3687"/>
                    <a:pt x="7436" y="4222"/>
                    <a:pt x="7436" y="4884"/>
                  </a:cubicBezTo>
                  <a:lnTo>
                    <a:pt x="7436" y="11910"/>
                  </a:lnTo>
                  <a:lnTo>
                    <a:pt x="4159" y="11910"/>
                  </a:lnTo>
                  <a:lnTo>
                    <a:pt x="4159" y="4884"/>
                  </a:lnTo>
                  <a:cubicBezTo>
                    <a:pt x="4159" y="4222"/>
                    <a:pt x="4726" y="3687"/>
                    <a:pt x="5388" y="3687"/>
                  </a:cubicBezTo>
                  <a:close/>
                  <a:moveTo>
                    <a:pt x="10744" y="914"/>
                  </a:moveTo>
                  <a:lnTo>
                    <a:pt x="10744" y="3939"/>
                  </a:lnTo>
                  <a:cubicBezTo>
                    <a:pt x="9767" y="4412"/>
                    <a:pt x="9105" y="5420"/>
                    <a:pt x="9105" y="6554"/>
                  </a:cubicBezTo>
                  <a:cubicBezTo>
                    <a:pt x="9105" y="7688"/>
                    <a:pt x="9767" y="8665"/>
                    <a:pt x="10744" y="9137"/>
                  </a:cubicBezTo>
                  <a:cubicBezTo>
                    <a:pt x="10775" y="10145"/>
                    <a:pt x="10775" y="11280"/>
                    <a:pt x="10775" y="11910"/>
                  </a:cubicBezTo>
                  <a:lnTo>
                    <a:pt x="8318" y="11910"/>
                  </a:lnTo>
                  <a:lnTo>
                    <a:pt x="8318" y="4884"/>
                  </a:lnTo>
                  <a:cubicBezTo>
                    <a:pt x="8318" y="3750"/>
                    <a:pt x="7373" y="2805"/>
                    <a:pt x="6207" y="2805"/>
                  </a:cubicBezTo>
                  <a:lnTo>
                    <a:pt x="5388" y="2805"/>
                  </a:lnTo>
                  <a:cubicBezTo>
                    <a:pt x="4254" y="2805"/>
                    <a:pt x="3308" y="3750"/>
                    <a:pt x="3308" y="4884"/>
                  </a:cubicBezTo>
                  <a:lnTo>
                    <a:pt x="3308" y="11910"/>
                  </a:lnTo>
                  <a:lnTo>
                    <a:pt x="820" y="11910"/>
                  </a:lnTo>
                  <a:lnTo>
                    <a:pt x="820" y="9137"/>
                  </a:lnTo>
                  <a:cubicBezTo>
                    <a:pt x="2174" y="8507"/>
                    <a:pt x="2804" y="7026"/>
                    <a:pt x="2332" y="5640"/>
                  </a:cubicBezTo>
                  <a:cubicBezTo>
                    <a:pt x="2080" y="4884"/>
                    <a:pt x="1544" y="4254"/>
                    <a:pt x="820" y="3939"/>
                  </a:cubicBezTo>
                  <a:lnTo>
                    <a:pt x="820" y="914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4191"/>
                  </a:lnTo>
                  <a:cubicBezTo>
                    <a:pt x="0" y="4349"/>
                    <a:pt x="126" y="4506"/>
                    <a:pt x="284" y="4569"/>
                  </a:cubicBezTo>
                  <a:cubicBezTo>
                    <a:pt x="1072" y="4853"/>
                    <a:pt x="1639" y="5609"/>
                    <a:pt x="1639" y="6522"/>
                  </a:cubicBezTo>
                  <a:cubicBezTo>
                    <a:pt x="1639" y="7404"/>
                    <a:pt x="1072" y="8161"/>
                    <a:pt x="284" y="8476"/>
                  </a:cubicBezTo>
                  <a:cubicBezTo>
                    <a:pt x="126" y="8507"/>
                    <a:pt x="0" y="8665"/>
                    <a:pt x="0" y="8885"/>
                  </a:cubicBezTo>
                  <a:lnTo>
                    <a:pt x="0" y="12351"/>
                  </a:lnTo>
                  <a:cubicBezTo>
                    <a:pt x="0" y="12571"/>
                    <a:pt x="189" y="12760"/>
                    <a:pt x="441" y="12760"/>
                  </a:cubicBezTo>
                  <a:lnTo>
                    <a:pt x="11185" y="12760"/>
                  </a:lnTo>
                  <a:cubicBezTo>
                    <a:pt x="11405" y="12760"/>
                    <a:pt x="11563" y="12571"/>
                    <a:pt x="11626" y="12382"/>
                  </a:cubicBezTo>
                  <a:lnTo>
                    <a:pt x="11626" y="8885"/>
                  </a:lnTo>
                  <a:cubicBezTo>
                    <a:pt x="11626" y="8696"/>
                    <a:pt x="11500" y="8539"/>
                    <a:pt x="11342" y="8476"/>
                  </a:cubicBezTo>
                  <a:cubicBezTo>
                    <a:pt x="10555" y="8192"/>
                    <a:pt x="9956" y="7404"/>
                    <a:pt x="9956" y="6522"/>
                  </a:cubicBezTo>
                  <a:cubicBezTo>
                    <a:pt x="9956" y="5609"/>
                    <a:pt x="10555" y="4853"/>
                    <a:pt x="11342" y="4569"/>
                  </a:cubicBezTo>
                  <a:cubicBezTo>
                    <a:pt x="11500" y="4538"/>
                    <a:pt x="11626" y="4380"/>
                    <a:pt x="11626" y="4191"/>
                  </a:cubicBezTo>
                  <a:lnTo>
                    <a:pt x="11626" y="442"/>
                  </a:lnTo>
                  <a:cubicBezTo>
                    <a:pt x="11626" y="221"/>
                    <a:pt x="11405" y="1"/>
                    <a:pt x="111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1" name="Google Shape;12091;p74"/>
          <p:cNvGrpSpPr/>
          <p:nvPr/>
        </p:nvGrpSpPr>
        <p:grpSpPr>
          <a:xfrm>
            <a:off x="1322068" y="3337731"/>
            <a:ext cx="324609" cy="374825"/>
            <a:chOff x="-39783425" y="2337925"/>
            <a:chExt cx="275700" cy="318350"/>
          </a:xfrm>
        </p:grpSpPr>
        <p:sp>
          <p:nvSpPr>
            <p:cNvPr id="12092" name="Google Shape;12092;p74"/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74"/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4" name="Google Shape;12094;p74"/>
          <p:cNvSpPr/>
          <p:nvPr/>
        </p:nvSpPr>
        <p:spPr>
          <a:xfrm>
            <a:off x="1296433" y="3802308"/>
            <a:ext cx="371911" cy="373265"/>
          </a:xfrm>
          <a:custGeom>
            <a:avLst/>
            <a:gdLst/>
            <a:ahLst/>
            <a:cxnLst/>
            <a:rect l="l" t="t" r="r" b="b"/>
            <a:pathLst>
              <a:path w="12635" h="12681" extrusionOk="0">
                <a:moveTo>
                  <a:pt x="2017" y="865"/>
                </a:moveTo>
                <a:lnTo>
                  <a:pt x="3624" y="1275"/>
                </a:lnTo>
                <a:cubicBezTo>
                  <a:pt x="3655" y="1370"/>
                  <a:pt x="2679" y="4961"/>
                  <a:pt x="2679" y="4961"/>
                </a:cubicBezTo>
                <a:lnTo>
                  <a:pt x="2553" y="5339"/>
                </a:lnTo>
                <a:lnTo>
                  <a:pt x="946" y="4898"/>
                </a:lnTo>
                <a:lnTo>
                  <a:pt x="2017" y="865"/>
                </a:lnTo>
                <a:close/>
                <a:moveTo>
                  <a:pt x="10460" y="4867"/>
                </a:moveTo>
                <a:lnTo>
                  <a:pt x="11689" y="5182"/>
                </a:lnTo>
                <a:lnTo>
                  <a:pt x="11469" y="6001"/>
                </a:lnTo>
                <a:lnTo>
                  <a:pt x="10240" y="5686"/>
                </a:lnTo>
                <a:lnTo>
                  <a:pt x="10460" y="4867"/>
                </a:lnTo>
                <a:close/>
                <a:moveTo>
                  <a:pt x="4159" y="2346"/>
                </a:moveTo>
                <a:lnTo>
                  <a:pt x="9799" y="3858"/>
                </a:lnTo>
                <a:lnTo>
                  <a:pt x="9200" y="6284"/>
                </a:lnTo>
                <a:lnTo>
                  <a:pt x="8381" y="6064"/>
                </a:lnTo>
                <a:cubicBezTo>
                  <a:pt x="8413" y="5465"/>
                  <a:pt x="8161" y="4867"/>
                  <a:pt x="7625" y="4552"/>
                </a:cubicBezTo>
                <a:cubicBezTo>
                  <a:pt x="7341" y="4366"/>
                  <a:pt x="7014" y="4275"/>
                  <a:pt x="6691" y="4275"/>
                </a:cubicBezTo>
                <a:cubicBezTo>
                  <a:pt x="6084" y="4275"/>
                  <a:pt x="5487" y="4596"/>
                  <a:pt x="5199" y="5213"/>
                </a:cubicBezTo>
                <a:cubicBezTo>
                  <a:pt x="4601" y="5056"/>
                  <a:pt x="3529" y="4804"/>
                  <a:pt x="3529" y="4804"/>
                </a:cubicBezTo>
                <a:cubicBezTo>
                  <a:pt x="3624" y="4552"/>
                  <a:pt x="4128" y="2630"/>
                  <a:pt x="4159" y="2346"/>
                </a:cubicBezTo>
                <a:close/>
                <a:moveTo>
                  <a:pt x="6746" y="5106"/>
                </a:moveTo>
                <a:cubicBezTo>
                  <a:pt x="7102" y="5106"/>
                  <a:pt x="7435" y="5355"/>
                  <a:pt x="7562" y="5686"/>
                </a:cubicBezTo>
                <a:cubicBezTo>
                  <a:pt x="7594" y="5906"/>
                  <a:pt x="7594" y="6095"/>
                  <a:pt x="7531" y="6284"/>
                </a:cubicBezTo>
                <a:cubicBezTo>
                  <a:pt x="7368" y="6610"/>
                  <a:pt x="7067" y="6798"/>
                  <a:pt x="6756" y="6798"/>
                </a:cubicBezTo>
                <a:cubicBezTo>
                  <a:pt x="6646" y="6798"/>
                  <a:pt x="6535" y="6775"/>
                  <a:pt x="6428" y="6725"/>
                </a:cubicBezTo>
                <a:cubicBezTo>
                  <a:pt x="6176" y="6631"/>
                  <a:pt x="6018" y="6442"/>
                  <a:pt x="5955" y="6221"/>
                </a:cubicBezTo>
                <a:cubicBezTo>
                  <a:pt x="5798" y="5749"/>
                  <a:pt x="6050" y="5276"/>
                  <a:pt x="6491" y="5150"/>
                </a:cubicBezTo>
                <a:cubicBezTo>
                  <a:pt x="6575" y="5120"/>
                  <a:pt x="6661" y="5106"/>
                  <a:pt x="6746" y="5106"/>
                </a:cubicBezTo>
                <a:close/>
                <a:moveTo>
                  <a:pt x="7531" y="7387"/>
                </a:moveTo>
                <a:lnTo>
                  <a:pt x="8476" y="9277"/>
                </a:lnTo>
                <a:lnTo>
                  <a:pt x="4947" y="9277"/>
                </a:lnTo>
                <a:lnTo>
                  <a:pt x="5955" y="7387"/>
                </a:lnTo>
                <a:cubicBezTo>
                  <a:pt x="6192" y="7529"/>
                  <a:pt x="6451" y="7600"/>
                  <a:pt x="6719" y="7600"/>
                </a:cubicBezTo>
                <a:cubicBezTo>
                  <a:pt x="6987" y="7600"/>
                  <a:pt x="7263" y="7529"/>
                  <a:pt x="7531" y="7387"/>
                </a:cubicBezTo>
                <a:close/>
                <a:moveTo>
                  <a:pt x="1791" y="1"/>
                </a:moveTo>
                <a:cubicBezTo>
                  <a:pt x="1607" y="1"/>
                  <a:pt x="1440" y="138"/>
                  <a:pt x="1387" y="298"/>
                </a:cubicBezTo>
                <a:lnTo>
                  <a:pt x="95" y="5150"/>
                </a:lnTo>
                <a:cubicBezTo>
                  <a:pt x="1" y="5371"/>
                  <a:pt x="158" y="5591"/>
                  <a:pt x="347" y="5654"/>
                </a:cubicBezTo>
                <a:lnTo>
                  <a:pt x="2742" y="6284"/>
                </a:lnTo>
                <a:cubicBezTo>
                  <a:pt x="2773" y="6288"/>
                  <a:pt x="2804" y="6290"/>
                  <a:pt x="2833" y="6290"/>
                </a:cubicBezTo>
                <a:cubicBezTo>
                  <a:pt x="3040" y="6290"/>
                  <a:pt x="3195" y="6194"/>
                  <a:pt x="3277" y="6001"/>
                </a:cubicBezTo>
                <a:lnTo>
                  <a:pt x="3403" y="5623"/>
                </a:lnTo>
                <a:lnTo>
                  <a:pt x="5073" y="6095"/>
                </a:lnTo>
                <a:cubicBezTo>
                  <a:pt x="5073" y="6379"/>
                  <a:pt x="5199" y="6631"/>
                  <a:pt x="5325" y="6883"/>
                </a:cubicBezTo>
                <a:lnTo>
                  <a:pt x="2616" y="12081"/>
                </a:lnTo>
                <a:cubicBezTo>
                  <a:pt x="2490" y="12270"/>
                  <a:pt x="2553" y="12522"/>
                  <a:pt x="2773" y="12617"/>
                </a:cubicBezTo>
                <a:cubicBezTo>
                  <a:pt x="2838" y="12660"/>
                  <a:pt x="2907" y="12681"/>
                  <a:pt x="2974" y="12681"/>
                </a:cubicBezTo>
                <a:cubicBezTo>
                  <a:pt x="3103" y="12681"/>
                  <a:pt x="3226" y="12604"/>
                  <a:pt x="3309" y="12459"/>
                </a:cubicBezTo>
                <a:lnTo>
                  <a:pt x="4538" y="10191"/>
                </a:lnTo>
                <a:cubicBezTo>
                  <a:pt x="4559" y="10201"/>
                  <a:pt x="4538" y="10205"/>
                  <a:pt x="4668" y="10205"/>
                </a:cubicBezTo>
                <a:cubicBezTo>
                  <a:pt x="4930" y="10205"/>
                  <a:pt x="5798" y="10191"/>
                  <a:pt x="8822" y="10191"/>
                </a:cubicBezTo>
                <a:lnTo>
                  <a:pt x="8917" y="10191"/>
                </a:lnTo>
                <a:lnTo>
                  <a:pt x="10082" y="12459"/>
                </a:lnTo>
                <a:cubicBezTo>
                  <a:pt x="10165" y="12604"/>
                  <a:pt x="10289" y="12681"/>
                  <a:pt x="10426" y="12681"/>
                </a:cubicBezTo>
                <a:cubicBezTo>
                  <a:pt x="10498" y="12681"/>
                  <a:pt x="10574" y="12660"/>
                  <a:pt x="10650" y="12617"/>
                </a:cubicBezTo>
                <a:cubicBezTo>
                  <a:pt x="10839" y="12522"/>
                  <a:pt x="10902" y="12270"/>
                  <a:pt x="10807" y="12081"/>
                </a:cubicBezTo>
                <a:lnTo>
                  <a:pt x="8129" y="6914"/>
                </a:lnTo>
                <a:lnTo>
                  <a:pt x="9389" y="7261"/>
                </a:lnTo>
                <a:cubicBezTo>
                  <a:pt x="9428" y="7272"/>
                  <a:pt x="9466" y="7277"/>
                  <a:pt x="9503" y="7277"/>
                </a:cubicBezTo>
                <a:cubicBezTo>
                  <a:pt x="9674" y="7277"/>
                  <a:pt x="9816" y="7164"/>
                  <a:pt x="9893" y="7009"/>
                </a:cubicBezTo>
                <a:lnTo>
                  <a:pt x="10019" y="6599"/>
                </a:lnTo>
                <a:lnTo>
                  <a:pt x="11626" y="7040"/>
                </a:lnTo>
                <a:cubicBezTo>
                  <a:pt x="11660" y="7050"/>
                  <a:pt x="11694" y="7055"/>
                  <a:pt x="11727" y="7055"/>
                </a:cubicBezTo>
                <a:cubicBezTo>
                  <a:pt x="11910" y="7055"/>
                  <a:pt x="12077" y="6917"/>
                  <a:pt x="12130" y="6757"/>
                </a:cubicBezTo>
                <a:lnTo>
                  <a:pt x="12571" y="5150"/>
                </a:lnTo>
                <a:cubicBezTo>
                  <a:pt x="12634" y="4804"/>
                  <a:pt x="12508" y="4583"/>
                  <a:pt x="12288" y="4520"/>
                </a:cubicBezTo>
                <a:lnTo>
                  <a:pt x="10681" y="4079"/>
                </a:lnTo>
                <a:lnTo>
                  <a:pt x="10776" y="3701"/>
                </a:lnTo>
                <a:cubicBezTo>
                  <a:pt x="10839" y="3449"/>
                  <a:pt x="10713" y="3260"/>
                  <a:pt x="10523" y="3165"/>
                </a:cubicBezTo>
                <a:lnTo>
                  <a:pt x="4443" y="1559"/>
                </a:lnTo>
                <a:lnTo>
                  <a:pt x="4569" y="1181"/>
                </a:lnTo>
                <a:cubicBezTo>
                  <a:pt x="4601" y="928"/>
                  <a:pt x="4506" y="739"/>
                  <a:pt x="4285" y="645"/>
                </a:cubicBezTo>
                <a:lnTo>
                  <a:pt x="1891" y="15"/>
                </a:lnTo>
                <a:cubicBezTo>
                  <a:pt x="1857" y="5"/>
                  <a:pt x="1824" y="1"/>
                  <a:pt x="179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95" name="Google Shape;12095;p74"/>
          <p:cNvGrpSpPr/>
          <p:nvPr/>
        </p:nvGrpSpPr>
        <p:grpSpPr>
          <a:xfrm>
            <a:off x="3490328" y="2878839"/>
            <a:ext cx="383950" cy="372618"/>
            <a:chOff x="-37956150" y="1948175"/>
            <a:chExt cx="326100" cy="316475"/>
          </a:xfrm>
        </p:grpSpPr>
        <p:sp>
          <p:nvSpPr>
            <p:cNvPr id="12096" name="Google Shape;12096;p74"/>
            <p:cNvSpPr/>
            <p:nvPr/>
          </p:nvSpPr>
          <p:spPr>
            <a:xfrm>
              <a:off x="-37956150" y="1948175"/>
              <a:ext cx="326100" cy="316475"/>
            </a:xfrm>
            <a:custGeom>
              <a:avLst/>
              <a:gdLst/>
              <a:ahLst/>
              <a:cxnLst/>
              <a:rect l="l" t="t" r="r" b="b"/>
              <a:pathLst>
                <a:path w="13044" h="12659" extrusionOk="0">
                  <a:moveTo>
                    <a:pt x="11627" y="844"/>
                  </a:moveTo>
                  <a:cubicBezTo>
                    <a:pt x="11847" y="844"/>
                    <a:pt x="12067" y="993"/>
                    <a:pt x="12067" y="1229"/>
                  </a:cubicBezTo>
                  <a:cubicBezTo>
                    <a:pt x="12067" y="1355"/>
                    <a:pt x="12036" y="1418"/>
                    <a:pt x="11941" y="1513"/>
                  </a:cubicBezTo>
                  <a:lnTo>
                    <a:pt x="9106" y="4254"/>
                  </a:lnTo>
                  <a:cubicBezTo>
                    <a:pt x="8948" y="4065"/>
                    <a:pt x="8759" y="3876"/>
                    <a:pt x="8507" y="3687"/>
                  </a:cubicBezTo>
                  <a:cubicBezTo>
                    <a:pt x="9358" y="2899"/>
                    <a:pt x="11343" y="946"/>
                    <a:pt x="11343" y="946"/>
                  </a:cubicBezTo>
                  <a:cubicBezTo>
                    <a:pt x="11423" y="876"/>
                    <a:pt x="11525" y="844"/>
                    <a:pt x="11627" y="844"/>
                  </a:cubicBezTo>
                  <a:close/>
                  <a:moveTo>
                    <a:pt x="3845" y="10712"/>
                  </a:moveTo>
                  <a:lnTo>
                    <a:pt x="4412" y="11311"/>
                  </a:lnTo>
                  <a:lnTo>
                    <a:pt x="4065" y="11657"/>
                  </a:lnTo>
                  <a:cubicBezTo>
                    <a:pt x="3986" y="11736"/>
                    <a:pt x="3876" y="11776"/>
                    <a:pt x="3766" y="11776"/>
                  </a:cubicBezTo>
                  <a:cubicBezTo>
                    <a:pt x="3656" y="11776"/>
                    <a:pt x="3545" y="11736"/>
                    <a:pt x="3467" y="11657"/>
                  </a:cubicBezTo>
                  <a:cubicBezTo>
                    <a:pt x="3309" y="11500"/>
                    <a:pt x="3309" y="11248"/>
                    <a:pt x="3467" y="11090"/>
                  </a:cubicBezTo>
                  <a:lnTo>
                    <a:pt x="3845" y="10712"/>
                  </a:lnTo>
                  <a:close/>
                  <a:moveTo>
                    <a:pt x="6222" y="3658"/>
                  </a:moveTo>
                  <a:cubicBezTo>
                    <a:pt x="6719" y="3658"/>
                    <a:pt x="7224" y="3789"/>
                    <a:pt x="7688" y="4065"/>
                  </a:cubicBezTo>
                  <a:cubicBezTo>
                    <a:pt x="8035" y="4254"/>
                    <a:pt x="8350" y="4569"/>
                    <a:pt x="8602" y="4884"/>
                  </a:cubicBezTo>
                  <a:cubicBezTo>
                    <a:pt x="9389" y="6207"/>
                    <a:pt x="9106" y="7782"/>
                    <a:pt x="8129" y="8759"/>
                  </a:cubicBezTo>
                  <a:lnTo>
                    <a:pt x="7027" y="9862"/>
                  </a:lnTo>
                  <a:cubicBezTo>
                    <a:pt x="6838" y="10051"/>
                    <a:pt x="6712" y="10334"/>
                    <a:pt x="6680" y="10649"/>
                  </a:cubicBezTo>
                  <a:cubicBezTo>
                    <a:pt x="6680" y="11027"/>
                    <a:pt x="6554" y="11468"/>
                    <a:pt x="6270" y="11752"/>
                  </a:cubicBezTo>
                  <a:cubicBezTo>
                    <a:pt x="6255" y="11768"/>
                    <a:pt x="6215" y="11776"/>
                    <a:pt x="6176" y="11776"/>
                  </a:cubicBezTo>
                  <a:cubicBezTo>
                    <a:pt x="6137" y="11776"/>
                    <a:pt x="6097" y="11768"/>
                    <a:pt x="6081" y="11752"/>
                  </a:cubicBezTo>
                  <a:cubicBezTo>
                    <a:pt x="726" y="6396"/>
                    <a:pt x="1009" y="6680"/>
                    <a:pt x="1009" y="6617"/>
                  </a:cubicBezTo>
                  <a:lnTo>
                    <a:pt x="1009" y="6522"/>
                  </a:lnTo>
                  <a:cubicBezTo>
                    <a:pt x="1009" y="6459"/>
                    <a:pt x="1041" y="6459"/>
                    <a:pt x="1041" y="6459"/>
                  </a:cubicBezTo>
                  <a:cubicBezTo>
                    <a:pt x="1198" y="6302"/>
                    <a:pt x="1419" y="6207"/>
                    <a:pt x="1671" y="6113"/>
                  </a:cubicBezTo>
                  <a:cubicBezTo>
                    <a:pt x="2049" y="5987"/>
                    <a:pt x="2269" y="6081"/>
                    <a:pt x="2616" y="5955"/>
                  </a:cubicBezTo>
                  <a:cubicBezTo>
                    <a:pt x="2773" y="5892"/>
                    <a:pt x="2899" y="5798"/>
                    <a:pt x="2994" y="5672"/>
                  </a:cubicBezTo>
                  <a:lnTo>
                    <a:pt x="4191" y="4506"/>
                  </a:lnTo>
                  <a:cubicBezTo>
                    <a:pt x="4741" y="3956"/>
                    <a:pt x="5473" y="3658"/>
                    <a:pt x="6222" y="3658"/>
                  </a:cubicBezTo>
                  <a:close/>
                  <a:moveTo>
                    <a:pt x="11637" y="1"/>
                  </a:moveTo>
                  <a:cubicBezTo>
                    <a:pt x="11322" y="1"/>
                    <a:pt x="11007" y="127"/>
                    <a:pt x="10776" y="379"/>
                  </a:cubicBezTo>
                  <a:lnTo>
                    <a:pt x="7814" y="3277"/>
                  </a:lnTo>
                  <a:cubicBezTo>
                    <a:pt x="7301" y="3032"/>
                    <a:pt x="6741" y="2908"/>
                    <a:pt x="6181" y="2908"/>
                  </a:cubicBezTo>
                  <a:cubicBezTo>
                    <a:pt x="5227" y="2908"/>
                    <a:pt x="4275" y="3268"/>
                    <a:pt x="3561" y="4002"/>
                  </a:cubicBezTo>
                  <a:lnTo>
                    <a:pt x="2364" y="5167"/>
                  </a:lnTo>
                  <a:cubicBezTo>
                    <a:pt x="2301" y="5262"/>
                    <a:pt x="2175" y="5294"/>
                    <a:pt x="2049" y="5294"/>
                  </a:cubicBezTo>
                  <a:cubicBezTo>
                    <a:pt x="915" y="5325"/>
                    <a:pt x="474" y="5924"/>
                    <a:pt x="411" y="5955"/>
                  </a:cubicBezTo>
                  <a:cubicBezTo>
                    <a:pt x="1" y="6365"/>
                    <a:pt x="64" y="6932"/>
                    <a:pt x="411" y="7341"/>
                  </a:cubicBezTo>
                  <a:lnTo>
                    <a:pt x="3246" y="10177"/>
                  </a:lnTo>
                  <a:lnTo>
                    <a:pt x="2836" y="10555"/>
                  </a:lnTo>
                  <a:cubicBezTo>
                    <a:pt x="2206" y="11185"/>
                    <a:pt x="2458" y="12256"/>
                    <a:pt x="3246" y="12571"/>
                  </a:cubicBezTo>
                  <a:cubicBezTo>
                    <a:pt x="3395" y="12631"/>
                    <a:pt x="3547" y="12659"/>
                    <a:pt x="3696" y="12659"/>
                  </a:cubicBezTo>
                  <a:cubicBezTo>
                    <a:pt x="4020" y="12659"/>
                    <a:pt x="4332" y="12525"/>
                    <a:pt x="4569" y="12288"/>
                  </a:cubicBezTo>
                  <a:lnTo>
                    <a:pt x="4979" y="11910"/>
                  </a:lnTo>
                  <a:lnTo>
                    <a:pt x="5451" y="12382"/>
                  </a:lnTo>
                  <a:cubicBezTo>
                    <a:pt x="5636" y="12567"/>
                    <a:pt x="5874" y="12654"/>
                    <a:pt x="6116" y="12654"/>
                  </a:cubicBezTo>
                  <a:cubicBezTo>
                    <a:pt x="6370" y="12654"/>
                    <a:pt x="6628" y="12559"/>
                    <a:pt x="6838" y="12382"/>
                  </a:cubicBezTo>
                  <a:cubicBezTo>
                    <a:pt x="7247" y="11941"/>
                    <a:pt x="7468" y="11342"/>
                    <a:pt x="7499" y="10712"/>
                  </a:cubicBezTo>
                  <a:cubicBezTo>
                    <a:pt x="7499" y="10649"/>
                    <a:pt x="7531" y="10523"/>
                    <a:pt x="7625" y="10460"/>
                  </a:cubicBezTo>
                  <a:lnTo>
                    <a:pt x="8728" y="9358"/>
                  </a:lnTo>
                  <a:cubicBezTo>
                    <a:pt x="9862" y="8192"/>
                    <a:pt x="10209" y="6428"/>
                    <a:pt x="9547" y="5010"/>
                  </a:cubicBezTo>
                  <a:lnTo>
                    <a:pt x="12540" y="2112"/>
                  </a:lnTo>
                  <a:cubicBezTo>
                    <a:pt x="12666" y="1986"/>
                    <a:pt x="12729" y="1828"/>
                    <a:pt x="12823" y="1670"/>
                  </a:cubicBezTo>
                  <a:cubicBezTo>
                    <a:pt x="13044" y="1072"/>
                    <a:pt x="12729" y="379"/>
                    <a:pt x="12099" y="95"/>
                  </a:cubicBezTo>
                  <a:cubicBezTo>
                    <a:pt x="11952" y="32"/>
                    <a:pt x="11794" y="1"/>
                    <a:pt x="11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74"/>
            <p:cNvSpPr/>
            <p:nvPr/>
          </p:nvSpPr>
          <p:spPr>
            <a:xfrm>
              <a:off x="-37729300" y="205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74"/>
            <p:cNvSpPr/>
            <p:nvPr/>
          </p:nvSpPr>
          <p:spPr>
            <a:xfrm>
              <a:off x="-37839575" y="2058625"/>
              <a:ext cx="81950" cy="34300"/>
            </a:xfrm>
            <a:custGeom>
              <a:avLst/>
              <a:gdLst/>
              <a:ahLst/>
              <a:cxnLst/>
              <a:rect l="l" t="t" r="r" b="b"/>
              <a:pathLst>
                <a:path w="3278" h="1372" extrusionOk="0">
                  <a:moveTo>
                    <a:pt x="1497" y="0"/>
                  </a:moveTo>
                  <a:cubicBezTo>
                    <a:pt x="1030" y="0"/>
                    <a:pt x="577" y="150"/>
                    <a:pt x="221" y="434"/>
                  </a:cubicBezTo>
                  <a:cubicBezTo>
                    <a:pt x="32" y="623"/>
                    <a:pt x="1" y="876"/>
                    <a:pt x="158" y="1065"/>
                  </a:cubicBezTo>
                  <a:cubicBezTo>
                    <a:pt x="245" y="1151"/>
                    <a:pt x="350" y="1200"/>
                    <a:pt x="465" y="1200"/>
                  </a:cubicBezTo>
                  <a:cubicBezTo>
                    <a:pt x="558" y="1200"/>
                    <a:pt x="657" y="1167"/>
                    <a:pt x="757" y="1096"/>
                  </a:cubicBezTo>
                  <a:cubicBezTo>
                    <a:pt x="968" y="927"/>
                    <a:pt x="1241" y="840"/>
                    <a:pt x="1524" y="840"/>
                  </a:cubicBezTo>
                  <a:cubicBezTo>
                    <a:pt x="1876" y="840"/>
                    <a:pt x="2242" y="974"/>
                    <a:pt x="2521" y="1254"/>
                  </a:cubicBezTo>
                  <a:cubicBezTo>
                    <a:pt x="2600" y="1332"/>
                    <a:pt x="2710" y="1372"/>
                    <a:pt x="2820" y="1372"/>
                  </a:cubicBezTo>
                  <a:cubicBezTo>
                    <a:pt x="2931" y="1372"/>
                    <a:pt x="3041" y="1332"/>
                    <a:pt x="3120" y="1254"/>
                  </a:cubicBezTo>
                  <a:cubicBezTo>
                    <a:pt x="3277" y="1096"/>
                    <a:pt x="3277" y="844"/>
                    <a:pt x="3120" y="686"/>
                  </a:cubicBezTo>
                  <a:cubicBezTo>
                    <a:pt x="2653" y="220"/>
                    <a:pt x="2064" y="0"/>
                    <a:pt x="14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9" name="Google Shape;12099;p74"/>
          <p:cNvGrpSpPr/>
          <p:nvPr/>
        </p:nvGrpSpPr>
        <p:grpSpPr>
          <a:xfrm>
            <a:off x="3497847" y="3386092"/>
            <a:ext cx="375620" cy="243015"/>
            <a:chOff x="-37953000" y="2379000"/>
            <a:chExt cx="319025" cy="206400"/>
          </a:xfrm>
        </p:grpSpPr>
        <p:sp>
          <p:nvSpPr>
            <p:cNvPr id="12100" name="Google Shape;12100;p74"/>
            <p:cNvSpPr/>
            <p:nvPr/>
          </p:nvSpPr>
          <p:spPr>
            <a:xfrm>
              <a:off x="-37953000" y="237900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11469" y="788"/>
                  </a:moveTo>
                  <a:cubicBezTo>
                    <a:pt x="11721" y="788"/>
                    <a:pt x="11878" y="977"/>
                    <a:pt x="11910" y="1198"/>
                  </a:cubicBezTo>
                  <a:lnTo>
                    <a:pt x="11910" y="6207"/>
                  </a:lnTo>
                  <a:lnTo>
                    <a:pt x="11847" y="6207"/>
                  </a:lnTo>
                  <a:cubicBezTo>
                    <a:pt x="11847" y="6396"/>
                    <a:pt x="11752" y="6554"/>
                    <a:pt x="11595" y="6617"/>
                  </a:cubicBezTo>
                  <a:cubicBezTo>
                    <a:pt x="11563" y="6627"/>
                    <a:pt x="11612" y="6631"/>
                    <a:pt x="11289" y="6631"/>
                  </a:cubicBezTo>
                  <a:cubicBezTo>
                    <a:pt x="10643" y="6631"/>
                    <a:pt x="8507" y="6617"/>
                    <a:pt x="1261" y="6617"/>
                  </a:cubicBezTo>
                  <a:cubicBezTo>
                    <a:pt x="1041" y="6617"/>
                    <a:pt x="883" y="6396"/>
                    <a:pt x="852" y="6176"/>
                  </a:cubicBezTo>
                  <a:lnTo>
                    <a:pt x="852" y="1198"/>
                  </a:lnTo>
                  <a:cubicBezTo>
                    <a:pt x="852" y="977"/>
                    <a:pt x="1041" y="820"/>
                    <a:pt x="1261" y="788"/>
                  </a:cubicBezTo>
                  <a:close/>
                  <a:moveTo>
                    <a:pt x="1261" y="1"/>
                  </a:moveTo>
                  <a:cubicBezTo>
                    <a:pt x="600" y="1"/>
                    <a:pt x="1" y="536"/>
                    <a:pt x="1" y="1198"/>
                  </a:cubicBezTo>
                  <a:lnTo>
                    <a:pt x="1" y="6176"/>
                  </a:lnTo>
                  <a:cubicBezTo>
                    <a:pt x="1" y="6711"/>
                    <a:pt x="348" y="7152"/>
                    <a:pt x="820" y="7341"/>
                  </a:cubicBezTo>
                  <a:lnTo>
                    <a:pt x="820" y="7814"/>
                  </a:lnTo>
                  <a:cubicBezTo>
                    <a:pt x="820" y="8066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41" y="8066"/>
                    <a:pt x="3341" y="7814"/>
                  </a:cubicBezTo>
                  <a:lnTo>
                    <a:pt x="3341" y="7404"/>
                  </a:lnTo>
                  <a:lnTo>
                    <a:pt x="9421" y="7404"/>
                  </a:lnTo>
                  <a:lnTo>
                    <a:pt x="9421" y="7814"/>
                  </a:lnTo>
                  <a:cubicBezTo>
                    <a:pt x="9421" y="8066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14"/>
                  </a:cubicBezTo>
                  <a:lnTo>
                    <a:pt x="11941" y="7341"/>
                  </a:lnTo>
                  <a:cubicBezTo>
                    <a:pt x="12445" y="7184"/>
                    <a:pt x="12760" y="6711"/>
                    <a:pt x="12760" y="6176"/>
                  </a:cubicBezTo>
                  <a:lnTo>
                    <a:pt x="12760" y="1198"/>
                  </a:lnTo>
                  <a:cubicBezTo>
                    <a:pt x="12697" y="536"/>
                    <a:pt x="12130" y="1"/>
                    <a:pt x="11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74"/>
            <p:cNvSpPr/>
            <p:nvPr/>
          </p:nvSpPr>
          <p:spPr>
            <a:xfrm>
              <a:off x="-37780500" y="2419975"/>
              <a:ext cx="110300" cy="104075"/>
            </a:xfrm>
            <a:custGeom>
              <a:avLst/>
              <a:gdLst/>
              <a:ahLst/>
              <a:cxnLst/>
              <a:rect l="l" t="t" r="r" b="b"/>
              <a:pathLst>
                <a:path w="4412" h="4163" extrusionOk="0">
                  <a:moveTo>
                    <a:pt x="2043" y="804"/>
                  </a:moveTo>
                  <a:cubicBezTo>
                    <a:pt x="2447" y="804"/>
                    <a:pt x="2859" y="1006"/>
                    <a:pt x="3120" y="1386"/>
                  </a:cubicBezTo>
                  <a:cubicBezTo>
                    <a:pt x="3466" y="1922"/>
                    <a:pt x="3340" y="2709"/>
                    <a:pt x="2742" y="3119"/>
                  </a:cubicBezTo>
                  <a:cubicBezTo>
                    <a:pt x="2544" y="3259"/>
                    <a:pt x="2312" y="3325"/>
                    <a:pt x="2077" y="3325"/>
                  </a:cubicBezTo>
                  <a:cubicBezTo>
                    <a:pt x="1676" y="3325"/>
                    <a:pt x="1267" y="3130"/>
                    <a:pt x="1009" y="2773"/>
                  </a:cubicBezTo>
                  <a:cubicBezTo>
                    <a:pt x="631" y="2205"/>
                    <a:pt x="788" y="1418"/>
                    <a:pt x="1387" y="1008"/>
                  </a:cubicBezTo>
                  <a:cubicBezTo>
                    <a:pt x="1582" y="870"/>
                    <a:pt x="1811" y="804"/>
                    <a:pt x="2043" y="804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79"/>
                  </a:cubicBezTo>
                  <a:cubicBezTo>
                    <a:pt x="1" y="2993"/>
                    <a:pt x="599" y="3781"/>
                    <a:pt x="1450" y="4064"/>
                  </a:cubicBezTo>
                  <a:cubicBezTo>
                    <a:pt x="1647" y="4130"/>
                    <a:pt x="1849" y="4163"/>
                    <a:pt x="2050" y="4163"/>
                  </a:cubicBezTo>
                  <a:cubicBezTo>
                    <a:pt x="2332" y="4163"/>
                    <a:pt x="2610" y="4098"/>
                    <a:pt x="2868" y="3970"/>
                  </a:cubicBezTo>
                  <a:cubicBezTo>
                    <a:pt x="3939" y="3560"/>
                    <a:pt x="4411" y="2331"/>
                    <a:pt x="3970" y="1260"/>
                  </a:cubicBezTo>
                  <a:cubicBezTo>
                    <a:pt x="3655" y="504"/>
                    <a:pt x="2899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74"/>
            <p:cNvSpPr/>
            <p:nvPr/>
          </p:nvSpPr>
          <p:spPr>
            <a:xfrm>
              <a:off x="-37910450" y="2419975"/>
              <a:ext cx="103200" cy="21275"/>
            </a:xfrm>
            <a:custGeom>
              <a:avLst/>
              <a:gdLst/>
              <a:ahLst/>
              <a:cxnLst/>
              <a:rect l="l" t="t" r="r" b="b"/>
              <a:pathLst>
                <a:path w="4128" h="851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41"/>
                  </a:cubicBezTo>
                  <a:cubicBezTo>
                    <a:pt x="4096" y="189"/>
                    <a:pt x="3907" y="0"/>
                    <a:pt x="36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74"/>
            <p:cNvSpPr/>
            <p:nvPr/>
          </p:nvSpPr>
          <p:spPr>
            <a:xfrm>
              <a:off x="-37910450" y="24617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10"/>
                  </a:cubicBezTo>
                  <a:cubicBezTo>
                    <a:pt x="4127" y="190"/>
                    <a:pt x="3907" y="1"/>
                    <a:pt x="36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74"/>
            <p:cNvSpPr/>
            <p:nvPr/>
          </p:nvSpPr>
          <p:spPr>
            <a:xfrm>
              <a:off x="-37910450" y="2502675"/>
              <a:ext cx="103200" cy="22075"/>
            </a:xfrm>
            <a:custGeom>
              <a:avLst/>
              <a:gdLst/>
              <a:ahLst/>
              <a:cxnLst/>
              <a:rect l="l" t="t" r="r" b="b"/>
              <a:pathLst>
                <a:path w="4128" h="88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82"/>
                    <a:pt x="378" y="882"/>
                  </a:cubicBezTo>
                  <a:lnTo>
                    <a:pt x="3686" y="882"/>
                  </a:lnTo>
                  <a:cubicBezTo>
                    <a:pt x="3938" y="882"/>
                    <a:pt x="4127" y="662"/>
                    <a:pt x="4127" y="441"/>
                  </a:cubicBezTo>
                  <a:cubicBezTo>
                    <a:pt x="4127" y="189"/>
                    <a:pt x="3907" y="0"/>
                    <a:pt x="36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05" name="Google Shape;12105;p74"/>
          <p:cNvSpPr/>
          <p:nvPr/>
        </p:nvSpPr>
        <p:spPr>
          <a:xfrm>
            <a:off x="3490950" y="3801601"/>
            <a:ext cx="385805" cy="374678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6" name="Google Shape;12106;p74"/>
          <p:cNvSpPr/>
          <p:nvPr/>
        </p:nvSpPr>
        <p:spPr>
          <a:xfrm>
            <a:off x="2669201" y="4273482"/>
            <a:ext cx="268977" cy="373766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7" name="Google Shape;12107;p74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8" name="Google Shape;12108;p74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9" name="Google Shape;12109;p74"/>
          <p:cNvSpPr/>
          <p:nvPr/>
        </p:nvSpPr>
        <p:spPr>
          <a:xfrm>
            <a:off x="4866545" y="1581240"/>
            <a:ext cx="353180" cy="314589"/>
          </a:xfrm>
          <a:custGeom>
            <a:avLst/>
            <a:gdLst/>
            <a:ahLst/>
            <a:cxnLst/>
            <a:rect l="l" t="t" r="r" b="b"/>
            <a:pathLst>
              <a:path w="11815" h="10524" extrusionOk="0">
                <a:moveTo>
                  <a:pt x="8664" y="726"/>
                </a:moveTo>
                <a:cubicBezTo>
                  <a:pt x="9326" y="726"/>
                  <a:pt x="9956" y="1009"/>
                  <a:pt x="10428" y="1482"/>
                </a:cubicBezTo>
                <a:cubicBezTo>
                  <a:pt x="10869" y="1954"/>
                  <a:pt x="11090" y="2616"/>
                  <a:pt x="11090" y="3309"/>
                </a:cubicBezTo>
                <a:cubicBezTo>
                  <a:pt x="11090" y="4191"/>
                  <a:pt x="10712" y="4853"/>
                  <a:pt x="10082" y="5577"/>
                </a:cubicBezTo>
                <a:lnTo>
                  <a:pt x="7435" y="5577"/>
                </a:lnTo>
                <a:cubicBezTo>
                  <a:pt x="7309" y="5577"/>
                  <a:pt x="7215" y="5640"/>
                  <a:pt x="7120" y="5735"/>
                </a:cubicBezTo>
                <a:lnTo>
                  <a:pt x="6648" y="6522"/>
                </a:lnTo>
                <a:lnTo>
                  <a:pt x="5545" y="3687"/>
                </a:lnTo>
                <a:cubicBezTo>
                  <a:pt x="5514" y="3561"/>
                  <a:pt x="5388" y="3435"/>
                  <a:pt x="5230" y="3435"/>
                </a:cubicBezTo>
                <a:cubicBezTo>
                  <a:pt x="5073" y="3435"/>
                  <a:pt x="4947" y="3529"/>
                  <a:pt x="4915" y="3624"/>
                </a:cubicBezTo>
                <a:lnTo>
                  <a:pt x="4096" y="5514"/>
                </a:lnTo>
                <a:lnTo>
                  <a:pt x="1702" y="5514"/>
                </a:lnTo>
                <a:cubicBezTo>
                  <a:pt x="1103" y="4853"/>
                  <a:pt x="693" y="4191"/>
                  <a:pt x="693" y="3309"/>
                </a:cubicBezTo>
                <a:cubicBezTo>
                  <a:pt x="693" y="2616"/>
                  <a:pt x="945" y="1986"/>
                  <a:pt x="1355" y="1482"/>
                </a:cubicBezTo>
                <a:cubicBezTo>
                  <a:pt x="1796" y="1009"/>
                  <a:pt x="2426" y="726"/>
                  <a:pt x="3151" y="726"/>
                </a:cubicBezTo>
                <a:cubicBezTo>
                  <a:pt x="4096" y="726"/>
                  <a:pt x="4726" y="1293"/>
                  <a:pt x="5073" y="1797"/>
                </a:cubicBezTo>
                <a:cubicBezTo>
                  <a:pt x="5388" y="2206"/>
                  <a:pt x="5545" y="2647"/>
                  <a:pt x="5577" y="2836"/>
                </a:cubicBezTo>
                <a:cubicBezTo>
                  <a:pt x="5608" y="2994"/>
                  <a:pt x="5766" y="3088"/>
                  <a:pt x="5892" y="3088"/>
                </a:cubicBezTo>
                <a:cubicBezTo>
                  <a:pt x="6049" y="3088"/>
                  <a:pt x="6175" y="2994"/>
                  <a:pt x="6207" y="2836"/>
                </a:cubicBezTo>
                <a:cubicBezTo>
                  <a:pt x="6238" y="2679"/>
                  <a:pt x="6459" y="2206"/>
                  <a:pt x="6742" y="1797"/>
                </a:cubicBezTo>
                <a:cubicBezTo>
                  <a:pt x="7089" y="1293"/>
                  <a:pt x="7687" y="726"/>
                  <a:pt x="8664" y="726"/>
                </a:cubicBezTo>
                <a:close/>
                <a:moveTo>
                  <a:pt x="5293" y="4790"/>
                </a:moveTo>
                <a:lnTo>
                  <a:pt x="6364" y="7468"/>
                </a:lnTo>
                <a:cubicBezTo>
                  <a:pt x="6396" y="7562"/>
                  <a:pt x="6522" y="7657"/>
                  <a:pt x="6648" y="7688"/>
                </a:cubicBezTo>
                <a:lnTo>
                  <a:pt x="6679" y="7688"/>
                </a:lnTo>
                <a:cubicBezTo>
                  <a:pt x="6805" y="7688"/>
                  <a:pt x="6931" y="7625"/>
                  <a:pt x="6994" y="7531"/>
                </a:cubicBezTo>
                <a:lnTo>
                  <a:pt x="7750" y="6302"/>
                </a:lnTo>
                <a:lnTo>
                  <a:pt x="9483" y="6302"/>
                </a:lnTo>
                <a:cubicBezTo>
                  <a:pt x="9168" y="6459"/>
                  <a:pt x="8916" y="6711"/>
                  <a:pt x="8664" y="6932"/>
                </a:cubicBezTo>
                <a:cubicBezTo>
                  <a:pt x="7813" y="7688"/>
                  <a:pt x="6868" y="8507"/>
                  <a:pt x="5923" y="9610"/>
                </a:cubicBezTo>
                <a:cubicBezTo>
                  <a:pt x="4978" y="8507"/>
                  <a:pt x="4033" y="7688"/>
                  <a:pt x="3214" y="6932"/>
                </a:cubicBezTo>
                <a:cubicBezTo>
                  <a:pt x="2930" y="6711"/>
                  <a:pt x="2710" y="6459"/>
                  <a:pt x="2458" y="6270"/>
                </a:cubicBezTo>
                <a:lnTo>
                  <a:pt x="4411" y="6270"/>
                </a:lnTo>
                <a:cubicBezTo>
                  <a:pt x="4505" y="6270"/>
                  <a:pt x="4663" y="6207"/>
                  <a:pt x="4726" y="6081"/>
                </a:cubicBezTo>
                <a:lnTo>
                  <a:pt x="5293" y="4790"/>
                </a:lnTo>
                <a:close/>
                <a:moveTo>
                  <a:pt x="3151" y="1"/>
                </a:moveTo>
                <a:cubicBezTo>
                  <a:pt x="2269" y="1"/>
                  <a:pt x="1449" y="379"/>
                  <a:pt x="851" y="1009"/>
                </a:cubicBezTo>
                <a:cubicBezTo>
                  <a:pt x="315" y="1576"/>
                  <a:pt x="0" y="2427"/>
                  <a:pt x="0" y="3309"/>
                </a:cubicBezTo>
                <a:cubicBezTo>
                  <a:pt x="0" y="4097"/>
                  <a:pt x="252" y="4821"/>
                  <a:pt x="819" y="5514"/>
                </a:cubicBezTo>
                <a:lnTo>
                  <a:pt x="819" y="5577"/>
                </a:lnTo>
                <a:lnTo>
                  <a:pt x="347" y="5577"/>
                </a:lnTo>
                <a:cubicBezTo>
                  <a:pt x="158" y="5577"/>
                  <a:pt x="0" y="5735"/>
                  <a:pt x="0" y="5924"/>
                </a:cubicBezTo>
                <a:cubicBezTo>
                  <a:pt x="0" y="6113"/>
                  <a:pt x="158" y="6270"/>
                  <a:pt x="347" y="6270"/>
                </a:cubicBezTo>
                <a:lnTo>
                  <a:pt x="1418" y="6270"/>
                </a:lnTo>
                <a:cubicBezTo>
                  <a:pt x="1796" y="6680"/>
                  <a:pt x="2237" y="7058"/>
                  <a:pt x="2710" y="7468"/>
                </a:cubicBezTo>
                <a:cubicBezTo>
                  <a:pt x="3623" y="8255"/>
                  <a:pt x="4600" y="9137"/>
                  <a:pt x="5640" y="10366"/>
                </a:cubicBezTo>
                <a:lnTo>
                  <a:pt x="5640" y="10397"/>
                </a:lnTo>
                <a:cubicBezTo>
                  <a:pt x="5703" y="10492"/>
                  <a:pt x="5797" y="10524"/>
                  <a:pt x="5892" y="10524"/>
                </a:cubicBezTo>
                <a:cubicBezTo>
                  <a:pt x="6018" y="10524"/>
                  <a:pt x="6081" y="10492"/>
                  <a:pt x="6175" y="10397"/>
                </a:cubicBezTo>
                <a:lnTo>
                  <a:pt x="6175" y="10366"/>
                </a:lnTo>
                <a:cubicBezTo>
                  <a:pt x="7152" y="9137"/>
                  <a:pt x="8192" y="8287"/>
                  <a:pt x="9074" y="7468"/>
                </a:cubicBezTo>
                <a:cubicBezTo>
                  <a:pt x="9546" y="7026"/>
                  <a:pt x="9987" y="6617"/>
                  <a:pt x="10397" y="6270"/>
                </a:cubicBezTo>
                <a:lnTo>
                  <a:pt x="11437" y="6270"/>
                </a:lnTo>
                <a:cubicBezTo>
                  <a:pt x="11657" y="6270"/>
                  <a:pt x="11815" y="6113"/>
                  <a:pt x="11815" y="5924"/>
                </a:cubicBezTo>
                <a:cubicBezTo>
                  <a:pt x="11815" y="5735"/>
                  <a:pt x="11657" y="5577"/>
                  <a:pt x="11437" y="5577"/>
                </a:cubicBezTo>
                <a:lnTo>
                  <a:pt x="10964" y="5577"/>
                </a:lnTo>
                <a:lnTo>
                  <a:pt x="10964" y="5514"/>
                </a:lnTo>
                <a:cubicBezTo>
                  <a:pt x="11531" y="4821"/>
                  <a:pt x="11815" y="4097"/>
                  <a:pt x="11815" y="3309"/>
                </a:cubicBezTo>
                <a:cubicBezTo>
                  <a:pt x="11815" y="2458"/>
                  <a:pt x="11500" y="1639"/>
                  <a:pt x="10932" y="1009"/>
                </a:cubicBezTo>
                <a:cubicBezTo>
                  <a:pt x="10365" y="379"/>
                  <a:pt x="9578" y="1"/>
                  <a:pt x="8664" y="1"/>
                </a:cubicBezTo>
                <a:cubicBezTo>
                  <a:pt x="7404" y="1"/>
                  <a:pt x="6616" y="757"/>
                  <a:pt x="6175" y="1387"/>
                </a:cubicBezTo>
                <a:cubicBezTo>
                  <a:pt x="6049" y="1545"/>
                  <a:pt x="5986" y="1702"/>
                  <a:pt x="5892" y="1860"/>
                </a:cubicBezTo>
                <a:cubicBezTo>
                  <a:pt x="5829" y="1702"/>
                  <a:pt x="5703" y="1545"/>
                  <a:pt x="5640" y="1387"/>
                </a:cubicBezTo>
                <a:cubicBezTo>
                  <a:pt x="5199" y="757"/>
                  <a:pt x="4411" y="1"/>
                  <a:pt x="31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10" name="Google Shape;12110;p74"/>
          <p:cNvGrpSpPr/>
          <p:nvPr/>
        </p:nvGrpSpPr>
        <p:grpSpPr>
          <a:xfrm>
            <a:off x="4865594" y="2008353"/>
            <a:ext cx="354107" cy="355063"/>
            <a:chOff x="-28467625" y="2331750"/>
            <a:chExt cx="296150" cy="296950"/>
          </a:xfrm>
        </p:grpSpPr>
        <p:sp>
          <p:nvSpPr>
            <p:cNvPr id="12111" name="Google Shape;12111;p74"/>
            <p:cNvSpPr/>
            <p:nvPr/>
          </p:nvSpPr>
          <p:spPr>
            <a:xfrm>
              <a:off x="-28467625" y="2331750"/>
              <a:ext cx="296150" cy="296950"/>
            </a:xfrm>
            <a:custGeom>
              <a:avLst/>
              <a:gdLst/>
              <a:ahLst/>
              <a:cxnLst/>
              <a:rect l="l" t="t" r="r" b="b"/>
              <a:pathLst>
                <a:path w="11846" h="11878" extrusionOk="0">
                  <a:moveTo>
                    <a:pt x="1733" y="3466"/>
                  </a:moveTo>
                  <a:cubicBezTo>
                    <a:pt x="1922" y="3466"/>
                    <a:pt x="2080" y="3624"/>
                    <a:pt x="2080" y="3813"/>
                  </a:cubicBezTo>
                  <a:cubicBezTo>
                    <a:pt x="2080" y="4002"/>
                    <a:pt x="1922" y="4159"/>
                    <a:pt x="1733" y="4159"/>
                  </a:cubicBezTo>
                  <a:lnTo>
                    <a:pt x="693" y="4159"/>
                  </a:lnTo>
                  <a:lnTo>
                    <a:pt x="693" y="3466"/>
                  </a:lnTo>
                  <a:close/>
                  <a:moveTo>
                    <a:pt x="1418" y="4821"/>
                  </a:moveTo>
                  <a:lnTo>
                    <a:pt x="1418" y="6963"/>
                  </a:lnTo>
                  <a:lnTo>
                    <a:pt x="693" y="6963"/>
                  </a:lnTo>
                  <a:lnTo>
                    <a:pt x="693" y="4821"/>
                  </a:lnTo>
                  <a:close/>
                  <a:moveTo>
                    <a:pt x="1733" y="7656"/>
                  </a:moveTo>
                  <a:cubicBezTo>
                    <a:pt x="1922" y="7656"/>
                    <a:pt x="2080" y="7814"/>
                    <a:pt x="2080" y="8034"/>
                  </a:cubicBezTo>
                  <a:cubicBezTo>
                    <a:pt x="2080" y="8223"/>
                    <a:pt x="1922" y="8381"/>
                    <a:pt x="1733" y="8381"/>
                  </a:cubicBezTo>
                  <a:lnTo>
                    <a:pt x="693" y="8381"/>
                  </a:lnTo>
                  <a:lnTo>
                    <a:pt x="693" y="7656"/>
                  </a:lnTo>
                  <a:close/>
                  <a:moveTo>
                    <a:pt x="9389" y="2080"/>
                  </a:moveTo>
                  <a:cubicBezTo>
                    <a:pt x="9609" y="2080"/>
                    <a:pt x="9767" y="2237"/>
                    <a:pt x="9767" y="2426"/>
                  </a:cubicBezTo>
                  <a:lnTo>
                    <a:pt x="9767" y="9389"/>
                  </a:lnTo>
                  <a:cubicBezTo>
                    <a:pt x="9767" y="9610"/>
                    <a:pt x="9609" y="9767"/>
                    <a:pt x="9389" y="9767"/>
                  </a:cubicBezTo>
                  <a:lnTo>
                    <a:pt x="2426" y="9767"/>
                  </a:lnTo>
                  <a:cubicBezTo>
                    <a:pt x="2237" y="9767"/>
                    <a:pt x="2080" y="9610"/>
                    <a:pt x="2080" y="9389"/>
                  </a:cubicBezTo>
                  <a:lnTo>
                    <a:pt x="2080" y="9011"/>
                  </a:lnTo>
                  <a:cubicBezTo>
                    <a:pt x="2458" y="8853"/>
                    <a:pt x="2773" y="8507"/>
                    <a:pt x="2773" y="8034"/>
                  </a:cubicBezTo>
                  <a:cubicBezTo>
                    <a:pt x="2773" y="7562"/>
                    <a:pt x="2521" y="7184"/>
                    <a:pt x="2080" y="7026"/>
                  </a:cubicBezTo>
                  <a:lnTo>
                    <a:pt x="2080" y="4789"/>
                  </a:lnTo>
                  <a:cubicBezTo>
                    <a:pt x="2458" y="4632"/>
                    <a:pt x="2773" y="4285"/>
                    <a:pt x="2773" y="3813"/>
                  </a:cubicBezTo>
                  <a:cubicBezTo>
                    <a:pt x="2773" y="3340"/>
                    <a:pt x="2521" y="2994"/>
                    <a:pt x="2080" y="2836"/>
                  </a:cubicBezTo>
                  <a:lnTo>
                    <a:pt x="2080" y="2426"/>
                  </a:lnTo>
                  <a:cubicBezTo>
                    <a:pt x="2080" y="2237"/>
                    <a:pt x="2237" y="2080"/>
                    <a:pt x="2426" y="2080"/>
                  </a:cubicBezTo>
                  <a:close/>
                  <a:moveTo>
                    <a:pt x="9389" y="694"/>
                  </a:moveTo>
                  <a:cubicBezTo>
                    <a:pt x="10334" y="694"/>
                    <a:pt x="11121" y="1481"/>
                    <a:pt x="11121" y="2426"/>
                  </a:cubicBezTo>
                  <a:lnTo>
                    <a:pt x="11121" y="9389"/>
                  </a:lnTo>
                  <a:cubicBezTo>
                    <a:pt x="11121" y="10334"/>
                    <a:pt x="10334" y="11122"/>
                    <a:pt x="9389" y="11122"/>
                  </a:cubicBezTo>
                  <a:lnTo>
                    <a:pt x="2426" y="11122"/>
                  </a:lnTo>
                  <a:cubicBezTo>
                    <a:pt x="1481" y="11122"/>
                    <a:pt x="693" y="10334"/>
                    <a:pt x="693" y="9389"/>
                  </a:cubicBezTo>
                  <a:lnTo>
                    <a:pt x="693" y="9042"/>
                  </a:lnTo>
                  <a:lnTo>
                    <a:pt x="1418" y="9042"/>
                  </a:lnTo>
                  <a:lnTo>
                    <a:pt x="1418" y="9389"/>
                  </a:lnTo>
                  <a:cubicBezTo>
                    <a:pt x="1418" y="9988"/>
                    <a:pt x="1891" y="10429"/>
                    <a:pt x="2426" y="10429"/>
                  </a:cubicBezTo>
                  <a:lnTo>
                    <a:pt x="9389" y="10429"/>
                  </a:lnTo>
                  <a:cubicBezTo>
                    <a:pt x="9987" y="10429"/>
                    <a:pt x="10428" y="9956"/>
                    <a:pt x="10428" y="9389"/>
                  </a:cubicBezTo>
                  <a:lnTo>
                    <a:pt x="10428" y="2426"/>
                  </a:lnTo>
                  <a:cubicBezTo>
                    <a:pt x="10428" y="1828"/>
                    <a:pt x="9956" y="1418"/>
                    <a:pt x="9389" y="1418"/>
                  </a:cubicBezTo>
                  <a:lnTo>
                    <a:pt x="2426" y="1418"/>
                  </a:lnTo>
                  <a:cubicBezTo>
                    <a:pt x="1828" y="1418"/>
                    <a:pt x="1418" y="1891"/>
                    <a:pt x="1418" y="2426"/>
                  </a:cubicBezTo>
                  <a:lnTo>
                    <a:pt x="1418" y="2773"/>
                  </a:lnTo>
                  <a:lnTo>
                    <a:pt x="693" y="2773"/>
                  </a:lnTo>
                  <a:lnTo>
                    <a:pt x="693" y="2426"/>
                  </a:lnTo>
                  <a:cubicBezTo>
                    <a:pt x="693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lnTo>
                    <a:pt x="0" y="3151"/>
                  </a:lnTo>
                  <a:lnTo>
                    <a:pt x="0" y="4506"/>
                  </a:lnTo>
                  <a:lnTo>
                    <a:pt x="0" y="7341"/>
                  </a:lnTo>
                  <a:lnTo>
                    <a:pt x="0" y="8727"/>
                  </a:lnTo>
                  <a:lnTo>
                    <a:pt x="0" y="9452"/>
                  </a:lnTo>
                  <a:cubicBezTo>
                    <a:pt x="0" y="10775"/>
                    <a:pt x="1103" y="11878"/>
                    <a:pt x="2426" y="11878"/>
                  </a:cubicBezTo>
                  <a:lnTo>
                    <a:pt x="9389" y="11878"/>
                  </a:lnTo>
                  <a:cubicBezTo>
                    <a:pt x="10743" y="11878"/>
                    <a:pt x="11846" y="10775"/>
                    <a:pt x="11846" y="9452"/>
                  </a:cubicBezTo>
                  <a:lnTo>
                    <a:pt x="11846" y="2458"/>
                  </a:lnTo>
                  <a:cubicBezTo>
                    <a:pt x="11846" y="1103"/>
                    <a:pt x="10743" y="1"/>
                    <a:pt x="93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74"/>
            <p:cNvSpPr/>
            <p:nvPr/>
          </p:nvSpPr>
          <p:spPr>
            <a:xfrm>
              <a:off x="-28371550" y="2419175"/>
              <a:ext cx="121325" cy="121325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2773" y="662"/>
                  </a:moveTo>
                  <a:lnTo>
                    <a:pt x="2773" y="1670"/>
                  </a:lnTo>
                  <a:cubicBezTo>
                    <a:pt x="2773" y="1891"/>
                    <a:pt x="2931" y="2048"/>
                    <a:pt x="3120" y="2048"/>
                  </a:cubicBezTo>
                  <a:lnTo>
                    <a:pt x="4159" y="2048"/>
                  </a:lnTo>
                  <a:lnTo>
                    <a:pt x="4159" y="2741"/>
                  </a:lnTo>
                  <a:lnTo>
                    <a:pt x="3120" y="2741"/>
                  </a:lnTo>
                  <a:cubicBezTo>
                    <a:pt x="2931" y="2741"/>
                    <a:pt x="2773" y="2899"/>
                    <a:pt x="2773" y="3120"/>
                  </a:cubicBezTo>
                  <a:lnTo>
                    <a:pt x="2773" y="4128"/>
                  </a:lnTo>
                  <a:lnTo>
                    <a:pt x="2049" y="4128"/>
                  </a:lnTo>
                  <a:lnTo>
                    <a:pt x="2049" y="3120"/>
                  </a:lnTo>
                  <a:cubicBezTo>
                    <a:pt x="2049" y="2899"/>
                    <a:pt x="1891" y="2741"/>
                    <a:pt x="1702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2" y="2048"/>
                  </a:lnTo>
                  <a:cubicBezTo>
                    <a:pt x="1891" y="2048"/>
                    <a:pt x="2049" y="1891"/>
                    <a:pt x="2049" y="1670"/>
                  </a:cubicBezTo>
                  <a:lnTo>
                    <a:pt x="2049" y="662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1387"/>
                  </a:lnTo>
                  <a:lnTo>
                    <a:pt x="347" y="1387"/>
                  </a:lnTo>
                  <a:cubicBezTo>
                    <a:pt x="158" y="1387"/>
                    <a:pt x="1" y="1544"/>
                    <a:pt x="1" y="1733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87" y="3466"/>
                  </a:lnTo>
                  <a:lnTo>
                    <a:pt x="1387" y="4474"/>
                  </a:lnTo>
                  <a:cubicBezTo>
                    <a:pt x="1387" y="4695"/>
                    <a:pt x="1545" y="4852"/>
                    <a:pt x="1734" y="4852"/>
                  </a:cubicBezTo>
                  <a:lnTo>
                    <a:pt x="3120" y="4852"/>
                  </a:lnTo>
                  <a:cubicBezTo>
                    <a:pt x="3309" y="4852"/>
                    <a:pt x="3466" y="4695"/>
                    <a:pt x="3466" y="4474"/>
                  </a:cubicBezTo>
                  <a:lnTo>
                    <a:pt x="3466" y="3466"/>
                  </a:lnTo>
                  <a:lnTo>
                    <a:pt x="4506" y="3466"/>
                  </a:lnTo>
                  <a:cubicBezTo>
                    <a:pt x="4695" y="3466"/>
                    <a:pt x="4853" y="3309"/>
                    <a:pt x="4853" y="3120"/>
                  </a:cubicBezTo>
                  <a:lnTo>
                    <a:pt x="4853" y="1733"/>
                  </a:lnTo>
                  <a:cubicBezTo>
                    <a:pt x="4853" y="1544"/>
                    <a:pt x="4695" y="1387"/>
                    <a:pt x="4506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3" name="Google Shape;12113;p74"/>
          <p:cNvGrpSpPr/>
          <p:nvPr/>
        </p:nvGrpSpPr>
        <p:grpSpPr>
          <a:xfrm>
            <a:off x="4879719" y="2451434"/>
            <a:ext cx="325858" cy="351327"/>
            <a:chOff x="-28461325" y="2701925"/>
            <a:chExt cx="272525" cy="293825"/>
          </a:xfrm>
        </p:grpSpPr>
        <p:sp>
          <p:nvSpPr>
            <p:cNvPr id="12114" name="Google Shape;12114;p74"/>
            <p:cNvSpPr/>
            <p:nvPr/>
          </p:nvSpPr>
          <p:spPr>
            <a:xfrm>
              <a:off x="-28427475" y="2789200"/>
              <a:ext cx="54375" cy="80525"/>
            </a:xfrm>
            <a:custGeom>
              <a:avLst/>
              <a:gdLst/>
              <a:ahLst/>
              <a:cxnLst/>
              <a:rect l="l" t="t" r="r" b="b"/>
              <a:pathLst>
                <a:path w="2175" h="3221" extrusionOk="0">
                  <a:moveTo>
                    <a:pt x="1805" y="1"/>
                  </a:moveTo>
                  <a:cubicBezTo>
                    <a:pt x="1782" y="1"/>
                    <a:pt x="1758" y="3"/>
                    <a:pt x="1734" y="7"/>
                  </a:cubicBezTo>
                  <a:cubicBezTo>
                    <a:pt x="946" y="164"/>
                    <a:pt x="285" y="826"/>
                    <a:pt x="127" y="1645"/>
                  </a:cubicBezTo>
                  <a:cubicBezTo>
                    <a:pt x="1" y="2275"/>
                    <a:pt x="190" y="2811"/>
                    <a:pt x="348" y="3063"/>
                  </a:cubicBezTo>
                  <a:cubicBezTo>
                    <a:pt x="442" y="3189"/>
                    <a:pt x="537" y="3220"/>
                    <a:pt x="663" y="3220"/>
                  </a:cubicBezTo>
                  <a:cubicBezTo>
                    <a:pt x="694" y="3220"/>
                    <a:pt x="789" y="3220"/>
                    <a:pt x="820" y="3189"/>
                  </a:cubicBezTo>
                  <a:cubicBezTo>
                    <a:pt x="978" y="3126"/>
                    <a:pt x="1072" y="2874"/>
                    <a:pt x="946" y="2716"/>
                  </a:cubicBezTo>
                  <a:cubicBezTo>
                    <a:pt x="820" y="2527"/>
                    <a:pt x="726" y="2181"/>
                    <a:pt x="789" y="1740"/>
                  </a:cubicBezTo>
                  <a:cubicBezTo>
                    <a:pt x="883" y="1173"/>
                    <a:pt x="1356" y="763"/>
                    <a:pt x="1860" y="637"/>
                  </a:cubicBezTo>
                  <a:cubicBezTo>
                    <a:pt x="2049" y="605"/>
                    <a:pt x="2175" y="448"/>
                    <a:pt x="2112" y="227"/>
                  </a:cubicBezTo>
                  <a:cubicBezTo>
                    <a:pt x="2084" y="90"/>
                    <a:pt x="1961" y="1"/>
                    <a:pt x="1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74"/>
            <p:cNvSpPr/>
            <p:nvPr/>
          </p:nvSpPr>
          <p:spPr>
            <a:xfrm>
              <a:off x="-28362875" y="2824025"/>
              <a:ext cx="124475" cy="103200"/>
            </a:xfrm>
            <a:custGeom>
              <a:avLst/>
              <a:gdLst/>
              <a:ahLst/>
              <a:cxnLst/>
              <a:rect l="l" t="t" r="r" b="b"/>
              <a:pathLst>
                <a:path w="4979" h="4128" extrusionOk="0">
                  <a:moveTo>
                    <a:pt x="3434" y="693"/>
                  </a:moveTo>
                  <a:cubicBezTo>
                    <a:pt x="3844" y="693"/>
                    <a:pt x="4159" y="1008"/>
                    <a:pt x="4159" y="1418"/>
                  </a:cubicBezTo>
                  <a:cubicBezTo>
                    <a:pt x="4159" y="1922"/>
                    <a:pt x="3592" y="2394"/>
                    <a:pt x="2741" y="3056"/>
                  </a:cubicBezTo>
                  <a:cubicBezTo>
                    <a:pt x="2615" y="3151"/>
                    <a:pt x="2521" y="3214"/>
                    <a:pt x="2426" y="3340"/>
                  </a:cubicBezTo>
                  <a:cubicBezTo>
                    <a:pt x="2300" y="3245"/>
                    <a:pt x="2174" y="3182"/>
                    <a:pt x="2111" y="3056"/>
                  </a:cubicBezTo>
                  <a:cubicBezTo>
                    <a:pt x="1229" y="2394"/>
                    <a:pt x="694" y="1922"/>
                    <a:pt x="694" y="1418"/>
                  </a:cubicBezTo>
                  <a:cubicBezTo>
                    <a:pt x="694" y="977"/>
                    <a:pt x="1009" y="693"/>
                    <a:pt x="1387" y="693"/>
                  </a:cubicBezTo>
                  <a:cubicBezTo>
                    <a:pt x="1891" y="693"/>
                    <a:pt x="2111" y="1260"/>
                    <a:pt x="2111" y="1292"/>
                  </a:cubicBezTo>
                  <a:cubicBezTo>
                    <a:pt x="2143" y="1449"/>
                    <a:pt x="2269" y="1512"/>
                    <a:pt x="2426" y="1512"/>
                  </a:cubicBezTo>
                  <a:cubicBezTo>
                    <a:pt x="2584" y="1512"/>
                    <a:pt x="2678" y="1418"/>
                    <a:pt x="2741" y="1292"/>
                  </a:cubicBezTo>
                  <a:cubicBezTo>
                    <a:pt x="2741" y="1260"/>
                    <a:pt x="2930" y="693"/>
                    <a:pt x="3434" y="693"/>
                  </a:cubicBezTo>
                  <a:close/>
                  <a:moveTo>
                    <a:pt x="1387" y="0"/>
                  </a:moveTo>
                  <a:cubicBezTo>
                    <a:pt x="599" y="0"/>
                    <a:pt x="0" y="630"/>
                    <a:pt x="0" y="1418"/>
                  </a:cubicBezTo>
                  <a:cubicBezTo>
                    <a:pt x="0" y="2268"/>
                    <a:pt x="725" y="2835"/>
                    <a:pt x="1702" y="3623"/>
                  </a:cubicBezTo>
                  <a:cubicBezTo>
                    <a:pt x="1859" y="3718"/>
                    <a:pt x="2048" y="3875"/>
                    <a:pt x="2269" y="4033"/>
                  </a:cubicBezTo>
                  <a:cubicBezTo>
                    <a:pt x="2332" y="4064"/>
                    <a:pt x="2426" y="4127"/>
                    <a:pt x="2489" y="4127"/>
                  </a:cubicBezTo>
                  <a:cubicBezTo>
                    <a:pt x="2584" y="4127"/>
                    <a:pt x="2647" y="4064"/>
                    <a:pt x="2741" y="4033"/>
                  </a:cubicBezTo>
                  <a:cubicBezTo>
                    <a:pt x="2930" y="3875"/>
                    <a:pt x="3088" y="3718"/>
                    <a:pt x="3277" y="3623"/>
                  </a:cubicBezTo>
                  <a:cubicBezTo>
                    <a:pt x="4254" y="2835"/>
                    <a:pt x="4978" y="2268"/>
                    <a:pt x="4978" y="1418"/>
                  </a:cubicBezTo>
                  <a:cubicBezTo>
                    <a:pt x="4852" y="630"/>
                    <a:pt x="4222" y="0"/>
                    <a:pt x="3434" y="0"/>
                  </a:cubicBezTo>
                  <a:cubicBezTo>
                    <a:pt x="3056" y="0"/>
                    <a:pt x="2647" y="158"/>
                    <a:pt x="2426" y="504"/>
                  </a:cubicBezTo>
                  <a:cubicBezTo>
                    <a:pt x="2143" y="189"/>
                    <a:pt x="1796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74"/>
            <p:cNvSpPr/>
            <p:nvPr/>
          </p:nvSpPr>
          <p:spPr>
            <a:xfrm>
              <a:off x="-28461325" y="2701925"/>
              <a:ext cx="272525" cy="293825"/>
            </a:xfrm>
            <a:custGeom>
              <a:avLst/>
              <a:gdLst/>
              <a:ahLst/>
              <a:cxnLst/>
              <a:rect l="l" t="t" r="r" b="b"/>
              <a:pathLst>
                <a:path w="10901" h="11753" extrusionOk="0">
                  <a:moveTo>
                    <a:pt x="7845" y="2647"/>
                  </a:moveTo>
                  <a:cubicBezTo>
                    <a:pt x="9168" y="2647"/>
                    <a:pt x="10208" y="3781"/>
                    <a:pt x="10208" y="5136"/>
                  </a:cubicBezTo>
                  <a:cubicBezTo>
                    <a:pt x="10208" y="5577"/>
                    <a:pt x="10145" y="5924"/>
                    <a:pt x="9987" y="6239"/>
                  </a:cubicBezTo>
                  <a:lnTo>
                    <a:pt x="8034" y="10303"/>
                  </a:lnTo>
                  <a:cubicBezTo>
                    <a:pt x="7814" y="10807"/>
                    <a:pt x="7341" y="11090"/>
                    <a:pt x="6837" y="11090"/>
                  </a:cubicBezTo>
                  <a:cubicBezTo>
                    <a:pt x="6396" y="11090"/>
                    <a:pt x="6049" y="10901"/>
                    <a:pt x="5766" y="10555"/>
                  </a:cubicBezTo>
                  <a:cubicBezTo>
                    <a:pt x="5703" y="10460"/>
                    <a:pt x="5608" y="10429"/>
                    <a:pt x="5482" y="10429"/>
                  </a:cubicBezTo>
                  <a:cubicBezTo>
                    <a:pt x="5388" y="10429"/>
                    <a:pt x="5293" y="10460"/>
                    <a:pt x="5230" y="10555"/>
                  </a:cubicBezTo>
                  <a:cubicBezTo>
                    <a:pt x="4947" y="10901"/>
                    <a:pt x="4537" y="11090"/>
                    <a:pt x="4159" y="11090"/>
                  </a:cubicBezTo>
                  <a:cubicBezTo>
                    <a:pt x="3655" y="11090"/>
                    <a:pt x="3182" y="10775"/>
                    <a:pt x="2930" y="10303"/>
                  </a:cubicBezTo>
                  <a:lnTo>
                    <a:pt x="1008" y="6239"/>
                  </a:lnTo>
                  <a:cubicBezTo>
                    <a:pt x="851" y="5892"/>
                    <a:pt x="756" y="5546"/>
                    <a:pt x="756" y="5136"/>
                  </a:cubicBezTo>
                  <a:cubicBezTo>
                    <a:pt x="756" y="3781"/>
                    <a:pt x="1828" y="2647"/>
                    <a:pt x="3119" y="2647"/>
                  </a:cubicBezTo>
                  <a:cubicBezTo>
                    <a:pt x="3970" y="2647"/>
                    <a:pt x="4758" y="3120"/>
                    <a:pt x="5167" y="3876"/>
                  </a:cubicBezTo>
                  <a:cubicBezTo>
                    <a:pt x="5262" y="4002"/>
                    <a:pt x="5325" y="4033"/>
                    <a:pt x="5482" y="4033"/>
                  </a:cubicBezTo>
                  <a:cubicBezTo>
                    <a:pt x="5640" y="4033"/>
                    <a:pt x="5734" y="3970"/>
                    <a:pt x="5797" y="3876"/>
                  </a:cubicBezTo>
                  <a:cubicBezTo>
                    <a:pt x="6238" y="3120"/>
                    <a:pt x="7026" y="2647"/>
                    <a:pt x="7845" y="2647"/>
                  </a:cubicBezTo>
                  <a:close/>
                  <a:moveTo>
                    <a:pt x="6774" y="1"/>
                  </a:moveTo>
                  <a:cubicBezTo>
                    <a:pt x="5829" y="1"/>
                    <a:pt x="5104" y="788"/>
                    <a:pt x="5104" y="1734"/>
                  </a:cubicBezTo>
                  <a:lnTo>
                    <a:pt x="5104" y="2773"/>
                  </a:lnTo>
                  <a:cubicBezTo>
                    <a:pt x="4537" y="2301"/>
                    <a:pt x="3844" y="1986"/>
                    <a:pt x="3088" y="1986"/>
                  </a:cubicBezTo>
                  <a:cubicBezTo>
                    <a:pt x="1386" y="1986"/>
                    <a:pt x="0" y="3403"/>
                    <a:pt x="0" y="5136"/>
                  </a:cubicBezTo>
                  <a:cubicBezTo>
                    <a:pt x="0" y="5609"/>
                    <a:pt x="126" y="6081"/>
                    <a:pt x="315" y="6522"/>
                  </a:cubicBezTo>
                  <a:lnTo>
                    <a:pt x="2269" y="10586"/>
                  </a:lnTo>
                  <a:cubicBezTo>
                    <a:pt x="2615" y="11343"/>
                    <a:pt x="3308" y="11752"/>
                    <a:pt x="4096" y="11752"/>
                  </a:cubicBezTo>
                  <a:cubicBezTo>
                    <a:pt x="4632" y="11752"/>
                    <a:pt x="5104" y="11563"/>
                    <a:pt x="5451" y="11248"/>
                  </a:cubicBezTo>
                  <a:cubicBezTo>
                    <a:pt x="5797" y="11563"/>
                    <a:pt x="6270" y="11752"/>
                    <a:pt x="6774" y="11752"/>
                  </a:cubicBezTo>
                  <a:cubicBezTo>
                    <a:pt x="7561" y="11752"/>
                    <a:pt x="8286" y="11280"/>
                    <a:pt x="8633" y="10586"/>
                  </a:cubicBezTo>
                  <a:lnTo>
                    <a:pt x="10554" y="6522"/>
                  </a:lnTo>
                  <a:cubicBezTo>
                    <a:pt x="10775" y="6081"/>
                    <a:pt x="10901" y="5609"/>
                    <a:pt x="10901" y="5136"/>
                  </a:cubicBezTo>
                  <a:cubicBezTo>
                    <a:pt x="10869" y="3466"/>
                    <a:pt x="9515" y="1986"/>
                    <a:pt x="7814" y="1986"/>
                  </a:cubicBezTo>
                  <a:cubicBezTo>
                    <a:pt x="7057" y="1986"/>
                    <a:pt x="6364" y="2269"/>
                    <a:pt x="5797" y="2773"/>
                  </a:cubicBezTo>
                  <a:lnTo>
                    <a:pt x="5797" y="1734"/>
                  </a:lnTo>
                  <a:cubicBezTo>
                    <a:pt x="5797" y="1135"/>
                    <a:pt x="6238" y="694"/>
                    <a:pt x="6774" y="694"/>
                  </a:cubicBezTo>
                  <a:cubicBezTo>
                    <a:pt x="6994" y="694"/>
                    <a:pt x="7152" y="536"/>
                    <a:pt x="7152" y="347"/>
                  </a:cubicBezTo>
                  <a:cubicBezTo>
                    <a:pt x="7152" y="158"/>
                    <a:pt x="6994" y="1"/>
                    <a:pt x="67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7" name="Google Shape;12117;p74"/>
          <p:cNvGrpSpPr/>
          <p:nvPr/>
        </p:nvGrpSpPr>
        <p:grpSpPr>
          <a:xfrm>
            <a:off x="7103910" y="1625071"/>
            <a:ext cx="354107" cy="226974"/>
            <a:chOff x="-26585200" y="2025375"/>
            <a:chExt cx="296150" cy="189825"/>
          </a:xfrm>
        </p:grpSpPr>
        <p:sp>
          <p:nvSpPr>
            <p:cNvPr id="12118" name="Google Shape;12118;p74"/>
            <p:cNvSpPr/>
            <p:nvPr/>
          </p:nvSpPr>
          <p:spPr>
            <a:xfrm>
              <a:off x="-26340250" y="2127750"/>
              <a:ext cx="51200" cy="70125"/>
            </a:xfrm>
            <a:custGeom>
              <a:avLst/>
              <a:gdLst/>
              <a:ahLst/>
              <a:cxnLst/>
              <a:rect l="l" t="t" r="r" b="b"/>
              <a:pathLst>
                <a:path w="2048" h="2805" extrusionOk="0">
                  <a:moveTo>
                    <a:pt x="1008" y="977"/>
                  </a:moveTo>
                  <a:cubicBezTo>
                    <a:pt x="1229" y="1324"/>
                    <a:pt x="1386" y="1608"/>
                    <a:pt x="1386" y="1734"/>
                  </a:cubicBezTo>
                  <a:cubicBezTo>
                    <a:pt x="1323" y="1923"/>
                    <a:pt x="1166" y="2080"/>
                    <a:pt x="1008" y="2080"/>
                  </a:cubicBezTo>
                  <a:cubicBezTo>
                    <a:pt x="819" y="2080"/>
                    <a:pt x="662" y="1923"/>
                    <a:pt x="662" y="1734"/>
                  </a:cubicBezTo>
                  <a:cubicBezTo>
                    <a:pt x="662" y="1608"/>
                    <a:pt x="819" y="1324"/>
                    <a:pt x="1008" y="977"/>
                  </a:cubicBezTo>
                  <a:close/>
                  <a:moveTo>
                    <a:pt x="1008" y="1"/>
                  </a:moveTo>
                  <a:cubicBezTo>
                    <a:pt x="914" y="1"/>
                    <a:pt x="788" y="32"/>
                    <a:pt x="756" y="158"/>
                  </a:cubicBezTo>
                  <a:cubicBezTo>
                    <a:pt x="756" y="158"/>
                    <a:pt x="536" y="442"/>
                    <a:pt x="378" y="757"/>
                  </a:cubicBezTo>
                  <a:cubicBezTo>
                    <a:pt x="32" y="1324"/>
                    <a:pt x="0" y="1608"/>
                    <a:pt x="0" y="1765"/>
                  </a:cubicBezTo>
                  <a:cubicBezTo>
                    <a:pt x="0" y="2364"/>
                    <a:pt x="473" y="2805"/>
                    <a:pt x="1008" y="2805"/>
                  </a:cubicBezTo>
                  <a:cubicBezTo>
                    <a:pt x="1607" y="2805"/>
                    <a:pt x="2048" y="2332"/>
                    <a:pt x="2048" y="1765"/>
                  </a:cubicBezTo>
                  <a:cubicBezTo>
                    <a:pt x="2048" y="1608"/>
                    <a:pt x="2016" y="1387"/>
                    <a:pt x="1638" y="757"/>
                  </a:cubicBezTo>
                  <a:cubicBezTo>
                    <a:pt x="1449" y="442"/>
                    <a:pt x="1292" y="158"/>
                    <a:pt x="1292" y="158"/>
                  </a:cubicBezTo>
                  <a:cubicBezTo>
                    <a:pt x="1229" y="64"/>
                    <a:pt x="1134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74"/>
            <p:cNvSpPr/>
            <p:nvPr/>
          </p:nvSpPr>
          <p:spPr>
            <a:xfrm>
              <a:off x="-26585200" y="2025375"/>
              <a:ext cx="295375" cy="189825"/>
            </a:xfrm>
            <a:custGeom>
              <a:avLst/>
              <a:gdLst/>
              <a:ahLst/>
              <a:cxnLst/>
              <a:rect l="l" t="t" r="r" b="b"/>
              <a:pathLst>
                <a:path w="11815" h="7593" extrusionOk="0">
                  <a:moveTo>
                    <a:pt x="10775" y="2016"/>
                  </a:moveTo>
                  <a:cubicBezTo>
                    <a:pt x="10964" y="2016"/>
                    <a:pt x="11121" y="2174"/>
                    <a:pt x="11121" y="2363"/>
                  </a:cubicBezTo>
                  <a:cubicBezTo>
                    <a:pt x="11121" y="2552"/>
                    <a:pt x="10964" y="2710"/>
                    <a:pt x="10775" y="2710"/>
                  </a:cubicBezTo>
                  <a:lnTo>
                    <a:pt x="9830" y="2710"/>
                  </a:lnTo>
                  <a:lnTo>
                    <a:pt x="9987" y="2016"/>
                  </a:lnTo>
                  <a:close/>
                  <a:moveTo>
                    <a:pt x="6238" y="693"/>
                  </a:moveTo>
                  <a:cubicBezTo>
                    <a:pt x="6081" y="1103"/>
                    <a:pt x="5734" y="1418"/>
                    <a:pt x="5261" y="1418"/>
                  </a:cubicBezTo>
                  <a:lnTo>
                    <a:pt x="3875" y="1418"/>
                  </a:lnTo>
                  <a:cubicBezTo>
                    <a:pt x="3686" y="1418"/>
                    <a:pt x="3529" y="1575"/>
                    <a:pt x="3529" y="1764"/>
                  </a:cubicBezTo>
                  <a:cubicBezTo>
                    <a:pt x="3529" y="1953"/>
                    <a:pt x="3686" y="2111"/>
                    <a:pt x="3875" y="2111"/>
                  </a:cubicBezTo>
                  <a:lnTo>
                    <a:pt x="9326" y="2111"/>
                  </a:lnTo>
                  <a:lnTo>
                    <a:pt x="9168" y="2836"/>
                  </a:lnTo>
                  <a:lnTo>
                    <a:pt x="5923" y="2836"/>
                  </a:lnTo>
                  <a:lnTo>
                    <a:pt x="5923" y="2710"/>
                  </a:lnTo>
                  <a:cubicBezTo>
                    <a:pt x="5734" y="2710"/>
                    <a:pt x="5576" y="2867"/>
                    <a:pt x="5576" y="3056"/>
                  </a:cubicBezTo>
                  <a:cubicBezTo>
                    <a:pt x="5576" y="3277"/>
                    <a:pt x="5734" y="3434"/>
                    <a:pt x="5923" y="3434"/>
                  </a:cubicBezTo>
                  <a:lnTo>
                    <a:pt x="8034" y="3434"/>
                  </a:lnTo>
                  <a:cubicBezTo>
                    <a:pt x="8223" y="3434"/>
                    <a:pt x="8380" y="3592"/>
                    <a:pt x="8380" y="3781"/>
                  </a:cubicBezTo>
                  <a:cubicBezTo>
                    <a:pt x="8380" y="3970"/>
                    <a:pt x="8223" y="4127"/>
                    <a:pt x="8034" y="4127"/>
                  </a:cubicBezTo>
                  <a:lnTo>
                    <a:pt x="5923" y="4127"/>
                  </a:lnTo>
                  <a:cubicBezTo>
                    <a:pt x="5734" y="4127"/>
                    <a:pt x="5576" y="4285"/>
                    <a:pt x="5576" y="4474"/>
                  </a:cubicBezTo>
                  <a:cubicBezTo>
                    <a:pt x="5576" y="4694"/>
                    <a:pt x="5734" y="4852"/>
                    <a:pt x="5923" y="4852"/>
                  </a:cubicBezTo>
                  <a:lnTo>
                    <a:pt x="7309" y="4852"/>
                  </a:lnTo>
                  <a:cubicBezTo>
                    <a:pt x="7498" y="4852"/>
                    <a:pt x="7656" y="5009"/>
                    <a:pt x="7656" y="5198"/>
                  </a:cubicBezTo>
                  <a:cubicBezTo>
                    <a:pt x="7656" y="5388"/>
                    <a:pt x="7498" y="5545"/>
                    <a:pt x="7309" y="5545"/>
                  </a:cubicBezTo>
                  <a:lnTo>
                    <a:pt x="5923" y="5545"/>
                  </a:lnTo>
                  <a:cubicBezTo>
                    <a:pt x="5734" y="5545"/>
                    <a:pt x="5576" y="5703"/>
                    <a:pt x="5576" y="5892"/>
                  </a:cubicBezTo>
                  <a:cubicBezTo>
                    <a:pt x="5576" y="6112"/>
                    <a:pt x="5734" y="6270"/>
                    <a:pt x="5923" y="6270"/>
                  </a:cubicBezTo>
                  <a:lnTo>
                    <a:pt x="6648" y="6270"/>
                  </a:lnTo>
                  <a:cubicBezTo>
                    <a:pt x="6837" y="6270"/>
                    <a:pt x="6994" y="6427"/>
                    <a:pt x="6994" y="6616"/>
                  </a:cubicBezTo>
                  <a:cubicBezTo>
                    <a:pt x="6994" y="6805"/>
                    <a:pt x="6837" y="6963"/>
                    <a:pt x="6648" y="6963"/>
                  </a:cubicBezTo>
                  <a:lnTo>
                    <a:pt x="3151" y="6963"/>
                  </a:lnTo>
                  <a:cubicBezTo>
                    <a:pt x="1796" y="6963"/>
                    <a:pt x="693" y="5860"/>
                    <a:pt x="693" y="4537"/>
                  </a:cubicBezTo>
                  <a:lnTo>
                    <a:pt x="693" y="3151"/>
                  </a:lnTo>
                  <a:cubicBezTo>
                    <a:pt x="693" y="1796"/>
                    <a:pt x="1796" y="693"/>
                    <a:pt x="3151" y="693"/>
                  </a:cubicBezTo>
                  <a:close/>
                  <a:moveTo>
                    <a:pt x="3088" y="0"/>
                  </a:moveTo>
                  <a:cubicBezTo>
                    <a:pt x="1355" y="0"/>
                    <a:pt x="0" y="1418"/>
                    <a:pt x="0" y="3119"/>
                  </a:cubicBezTo>
                  <a:lnTo>
                    <a:pt x="0" y="4474"/>
                  </a:lnTo>
                  <a:cubicBezTo>
                    <a:pt x="0" y="6207"/>
                    <a:pt x="1418" y="7593"/>
                    <a:pt x="3088" y="7593"/>
                  </a:cubicBezTo>
                  <a:lnTo>
                    <a:pt x="6616" y="7593"/>
                  </a:lnTo>
                  <a:cubicBezTo>
                    <a:pt x="7183" y="7593"/>
                    <a:pt x="7624" y="7120"/>
                    <a:pt x="7624" y="6585"/>
                  </a:cubicBezTo>
                  <a:cubicBezTo>
                    <a:pt x="7624" y="6459"/>
                    <a:pt x="7593" y="6301"/>
                    <a:pt x="7561" y="6175"/>
                  </a:cubicBezTo>
                  <a:cubicBezTo>
                    <a:pt x="7971" y="6049"/>
                    <a:pt x="8317" y="5671"/>
                    <a:pt x="8317" y="5198"/>
                  </a:cubicBezTo>
                  <a:cubicBezTo>
                    <a:pt x="8317" y="5072"/>
                    <a:pt x="8254" y="4915"/>
                    <a:pt x="8223" y="4789"/>
                  </a:cubicBezTo>
                  <a:cubicBezTo>
                    <a:pt x="8664" y="4694"/>
                    <a:pt x="8979" y="4285"/>
                    <a:pt x="8979" y="3812"/>
                  </a:cubicBezTo>
                  <a:cubicBezTo>
                    <a:pt x="8979" y="3686"/>
                    <a:pt x="8948" y="3592"/>
                    <a:pt x="8884" y="3466"/>
                  </a:cubicBezTo>
                  <a:lnTo>
                    <a:pt x="9389" y="3403"/>
                  </a:lnTo>
                  <a:lnTo>
                    <a:pt x="10775" y="3403"/>
                  </a:lnTo>
                  <a:cubicBezTo>
                    <a:pt x="11373" y="3403"/>
                    <a:pt x="11814" y="2930"/>
                    <a:pt x="11814" y="2395"/>
                  </a:cubicBezTo>
                  <a:cubicBezTo>
                    <a:pt x="11814" y="1796"/>
                    <a:pt x="11342" y="1386"/>
                    <a:pt x="10775" y="1386"/>
                  </a:cubicBezTo>
                  <a:lnTo>
                    <a:pt x="6616" y="1386"/>
                  </a:lnTo>
                  <a:cubicBezTo>
                    <a:pt x="6837" y="1103"/>
                    <a:pt x="6963" y="693"/>
                    <a:pt x="6963" y="347"/>
                  </a:cubicBezTo>
                  <a:cubicBezTo>
                    <a:pt x="6963" y="158"/>
                    <a:pt x="6805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74"/>
            <p:cNvSpPr/>
            <p:nvPr/>
          </p:nvSpPr>
          <p:spPr>
            <a:xfrm>
              <a:off x="-26480450" y="20931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74"/>
            <p:cNvSpPr/>
            <p:nvPr/>
          </p:nvSpPr>
          <p:spPr>
            <a:xfrm>
              <a:off x="-26480450" y="2127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74"/>
            <p:cNvSpPr/>
            <p:nvPr/>
          </p:nvSpPr>
          <p:spPr>
            <a:xfrm>
              <a:off x="-26480450" y="2162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3" name="Google Shape;12123;p74"/>
          <p:cNvGrpSpPr/>
          <p:nvPr/>
        </p:nvGrpSpPr>
        <p:grpSpPr>
          <a:xfrm>
            <a:off x="7104373" y="2009294"/>
            <a:ext cx="353180" cy="353180"/>
            <a:chOff x="-26584425" y="2340425"/>
            <a:chExt cx="295375" cy="295375"/>
          </a:xfrm>
        </p:grpSpPr>
        <p:sp>
          <p:nvSpPr>
            <p:cNvPr id="12124" name="Google Shape;12124;p74"/>
            <p:cNvSpPr/>
            <p:nvPr/>
          </p:nvSpPr>
          <p:spPr>
            <a:xfrm>
              <a:off x="-26462350" y="2463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31"/>
                  </a:moveTo>
                  <a:cubicBezTo>
                    <a:pt x="1230" y="631"/>
                    <a:pt x="1387" y="788"/>
                    <a:pt x="1387" y="977"/>
                  </a:cubicBezTo>
                  <a:cubicBezTo>
                    <a:pt x="1324" y="1230"/>
                    <a:pt x="1167" y="1356"/>
                    <a:pt x="1009" y="1356"/>
                  </a:cubicBezTo>
                  <a:cubicBezTo>
                    <a:pt x="820" y="1356"/>
                    <a:pt x="662" y="1198"/>
                    <a:pt x="662" y="977"/>
                  </a:cubicBezTo>
                  <a:cubicBezTo>
                    <a:pt x="662" y="788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74"/>
            <p:cNvSpPr/>
            <p:nvPr/>
          </p:nvSpPr>
          <p:spPr>
            <a:xfrm>
              <a:off x="-26500150" y="2376650"/>
              <a:ext cx="121325" cy="75175"/>
            </a:xfrm>
            <a:custGeom>
              <a:avLst/>
              <a:gdLst/>
              <a:ahLst/>
              <a:cxnLst/>
              <a:rect l="l" t="t" r="r" b="b"/>
              <a:pathLst>
                <a:path w="4853" h="3007" extrusionOk="0">
                  <a:moveTo>
                    <a:pt x="2521" y="662"/>
                  </a:moveTo>
                  <a:cubicBezTo>
                    <a:pt x="3088" y="662"/>
                    <a:pt x="3592" y="788"/>
                    <a:pt x="4065" y="977"/>
                  </a:cubicBezTo>
                  <a:lnTo>
                    <a:pt x="3403" y="2206"/>
                  </a:lnTo>
                  <a:cubicBezTo>
                    <a:pt x="3120" y="2080"/>
                    <a:pt x="2836" y="2048"/>
                    <a:pt x="2553" y="2048"/>
                  </a:cubicBezTo>
                  <a:cubicBezTo>
                    <a:pt x="2206" y="2048"/>
                    <a:pt x="1954" y="2080"/>
                    <a:pt x="1670" y="2206"/>
                  </a:cubicBezTo>
                  <a:lnTo>
                    <a:pt x="1009" y="977"/>
                  </a:lnTo>
                  <a:cubicBezTo>
                    <a:pt x="1481" y="788"/>
                    <a:pt x="1985" y="662"/>
                    <a:pt x="2521" y="662"/>
                  </a:cubicBezTo>
                  <a:close/>
                  <a:moveTo>
                    <a:pt x="2458" y="0"/>
                  </a:moveTo>
                  <a:cubicBezTo>
                    <a:pt x="1702" y="0"/>
                    <a:pt x="914" y="189"/>
                    <a:pt x="253" y="567"/>
                  </a:cubicBezTo>
                  <a:cubicBezTo>
                    <a:pt x="95" y="630"/>
                    <a:pt x="1" y="882"/>
                    <a:pt x="127" y="1040"/>
                  </a:cubicBezTo>
                  <a:lnTo>
                    <a:pt x="1198" y="2836"/>
                  </a:lnTo>
                  <a:cubicBezTo>
                    <a:pt x="1229" y="2930"/>
                    <a:pt x="1324" y="2993"/>
                    <a:pt x="1387" y="2993"/>
                  </a:cubicBezTo>
                  <a:cubicBezTo>
                    <a:pt x="1415" y="3003"/>
                    <a:pt x="1442" y="3006"/>
                    <a:pt x="1470" y="3006"/>
                  </a:cubicBezTo>
                  <a:cubicBezTo>
                    <a:pt x="1537" y="3006"/>
                    <a:pt x="1604" y="2984"/>
                    <a:pt x="1670" y="2962"/>
                  </a:cubicBezTo>
                  <a:cubicBezTo>
                    <a:pt x="1891" y="2804"/>
                    <a:pt x="2206" y="2710"/>
                    <a:pt x="2490" y="2710"/>
                  </a:cubicBezTo>
                  <a:cubicBezTo>
                    <a:pt x="2773" y="2710"/>
                    <a:pt x="3088" y="2804"/>
                    <a:pt x="3309" y="2962"/>
                  </a:cubicBezTo>
                  <a:cubicBezTo>
                    <a:pt x="3372" y="2993"/>
                    <a:pt x="3435" y="2993"/>
                    <a:pt x="3466" y="2993"/>
                  </a:cubicBezTo>
                  <a:lnTo>
                    <a:pt x="3561" y="2993"/>
                  </a:lnTo>
                  <a:cubicBezTo>
                    <a:pt x="3624" y="2962"/>
                    <a:pt x="3718" y="2930"/>
                    <a:pt x="3750" y="2836"/>
                  </a:cubicBezTo>
                  <a:lnTo>
                    <a:pt x="4789" y="1040"/>
                  </a:lnTo>
                  <a:cubicBezTo>
                    <a:pt x="4852" y="882"/>
                    <a:pt x="4821" y="630"/>
                    <a:pt x="4663" y="567"/>
                  </a:cubicBezTo>
                  <a:cubicBezTo>
                    <a:pt x="4002" y="189"/>
                    <a:pt x="3246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74"/>
            <p:cNvSpPr/>
            <p:nvPr/>
          </p:nvSpPr>
          <p:spPr>
            <a:xfrm>
              <a:off x="-26549775" y="2480750"/>
              <a:ext cx="95325" cy="105425"/>
            </a:xfrm>
            <a:custGeom>
              <a:avLst/>
              <a:gdLst/>
              <a:ahLst/>
              <a:cxnLst/>
              <a:rect l="l" t="t" r="r" b="b"/>
              <a:pathLst>
                <a:path w="3813" h="4217" extrusionOk="0">
                  <a:moveTo>
                    <a:pt x="2080" y="688"/>
                  </a:moveTo>
                  <a:cubicBezTo>
                    <a:pt x="2143" y="1287"/>
                    <a:pt x="2458" y="1791"/>
                    <a:pt x="2931" y="2169"/>
                  </a:cubicBezTo>
                  <a:lnTo>
                    <a:pt x="2238" y="3397"/>
                  </a:lnTo>
                  <a:cubicBezTo>
                    <a:pt x="1387" y="2767"/>
                    <a:pt x="820" y="1791"/>
                    <a:pt x="694" y="720"/>
                  </a:cubicBezTo>
                  <a:lnTo>
                    <a:pt x="2080" y="688"/>
                  </a:lnTo>
                  <a:close/>
                  <a:moveTo>
                    <a:pt x="2503" y="0"/>
                  </a:moveTo>
                  <a:cubicBezTo>
                    <a:pt x="2479" y="0"/>
                    <a:pt x="2454" y="8"/>
                    <a:pt x="2427" y="26"/>
                  </a:cubicBezTo>
                  <a:lnTo>
                    <a:pt x="347" y="58"/>
                  </a:lnTo>
                  <a:cubicBezTo>
                    <a:pt x="158" y="58"/>
                    <a:pt x="1" y="215"/>
                    <a:pt x="1" y="405"/>
                  </a:cubicBezTo>
                  <a:cubicBezTo>
                    <a:pt x="1" y="1192"/>
                    <a:pt x="221" y="1948"/>
                    <a:pt x="631" y="2610"/>
                  </a:cubicBezTo>
                  <a:cubicBezTo>
                    <a:pt x="1009" y="3240"/>
                    <a:pt x="1513" y="3807"/>
                    <a:pt x="2206" y="4185"/>
                  </a:cubicBezTo>
                  <a:cubicBezTo>
                    <a:pt x="2238" y="4217"/>
                    <a:pt x="2301" y="4217"/>
                    <a:pt x="2395" y="4217"/>
                  </a:cubicBezTo>
                  <a:lnTo>
                    <a:pt x="2458" y="4217"/>
                  </a:lnTo>
                  <a:cubicBezTo>
                    <a:pt x="2553" y="4185"/>
                    <a:pt x="2616" y="4154"/>
                    <a:pt x="2679" y="4059"/>
                  </a:cubicBezTo>
                  <a:lnTo>
                    <a:pt x="3718" y="2295"/>
                  </a:lnTo>
                  <a:cubicBezTo>
                    <a:pt x="3813" y="2106"/>
                    <a:pt x="3781" y="1917"/>
                    <a:pt x="3624" y="1791"/>
                  </a:cubicBezTo>
                  <a:cubicBezTo>
                    <a:pt x="3088" y="1476"/>
                    <a:pt x="2773" y="909"/>
                    <a:pt x="2773" y="342"/>
                  </a:cubicBezTo>
                  <a:cubicBezTo>
                    <a:pt x="2773" y="247"/>
                    <a:pt x="2742" y="121"/>
                    <a:pt x="2679" y="89"/>
                  </a:cubicBezTo>
                  <a:cubicBezTo>
                    <a:pt x="2612" y="45"/>
                    <a:pt x="2561" y="0"/>
                    <a:pt x="25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74"/>
            <p:cNvSpPr/>
            <p:nvPr/>
          </p:nvSpPr>
          <p:spPr>
            <a:xfrm>
              <a:off x="-26421375" y="2481400"/>
              <a:ext cx="96900" cy="104000"/>
            </a:xfrm>
            <a:custGeom>
              <a:avLst/>
              <a:gdLst/>
              <a:ahLst/>
              <a:cxnLst/>
              <a:rect l="l" t="t" r="r" b="b"/>
              <a:pathLst>
                <a:path w="3876" h="4160" extrusionOk="0">
                  <a:moveTo>
                    <a:pt x="1796" y="694"/>
                  </a:moveTo>
                  <a:lnTo>
                    <a:pt x="3151" y="725"/>
                  </a:lnTo>
                  <a:cubicBezTo>
                    <a:pt x="3056" y="1765"/>
                    <a:pt x="2489" y="2741"/>
                    <a:pt x="1638" y="3371"/>
                  </a:cubicBezTo>
                  <a:lnTo>
                    <a:pt x="914" y="2206"/>
                  </a:lnTo>
                  <a:cubicBezTo>
                    <a:pt x="1386" y="1796"/>
                    <a:pt x="1701" y="1292"/>
                    <a:pt x="1796" y="694"/>
                  </a:cubicBezTo>
                  <a:close/>
                  <a:moveTo>
                    <a:pt x="1418" y="0"/>
                  </a:moveTo>
                  <a:cubicBezTo>
                    <a:pt x="1355" y="0"/>
                    <a:pt x="1229" y="32"/>
                    <a:pt x="1197" y="63"/>
                  </a:cubicBezTo>
                  <a:cubicBezTo>
                    <a:pt x="1103" y="158"/>
                    <a:pt x="1071" y="221"/>
                    <a:pt x="1071" y="316"/>
                  </a:cubicBezTo>
                  <a:cubicBezTo>
                    <a:pt x="1071" y="883"/>
                    <a:pt x="756" y="1450"/>
                    <a:pt x="252" y="1765"/>
                  </a:cubicBezTo>
                  <a:cubicBezTo>
                    <a:pt x="95" y="1891"/>
                    <a:pt x="0" y="2080"/>
                    <a:pt x="126" y="2237"/>
                  </a:cubicBezTo>
                  <a:lnTo>
                    <a:pt x="1197" y="4002"/>
                  </a:lnTo>
                  <a:cubicBezTo>
                    <a:pt x="1229" y="4065"/>
                    <a:pt x="1323" y="4128"/>
                    <a:pt x="1386" y="4159"/>
                  </a:cubicBezTo>
                  <a:lnTo>
                    <a:pt x="1481" y="4159"/>
                  </a:lnTo>
                  <a:cubicBezTo>
                    <a:pt x="1544" y="4159"/>
                    <a:pt x="1575" y="4159"/>
                    <a:pt x="1670" y="4128"/>
                  </a:cubicBezTo>
                  <a:cubicBezTo>
                    <a:pt x="2300" y="3718"/>
                    <a:pt x="2836" y="3182"/>
                    <a:pt x="3245" y="2552"/>
                  </a:cubicBezTo>
                  <a:cubicBezTo>
                    <a:pt x="3623" y="1891"/>
                    <a:pt x="3844" y="1135"/>
                    <a:pt x="3875" y="347"/>
                  </a:cubicBezTo>
                  <a:cubicBezTo>
                    <a:pt x="3875" y="189"/>
                    <a:pt x="3718" y="32"/>
                    <a:pt x="3529" y="32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74"/>
            <p:cNvSpPr/>
            <p:nvPr/>
          </p:nvSpPr>
          <p:spPr>
            <a:xfrm>
              <a:off x="-26584425" y="23404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5861" y="693"/>
                  </a:moveTo>
                  <a:cubicBezTo>
                    <a:pt x="7247" y="693"/>
                    <a:pt x="8570" y="1260"/>
                    <a:pt x="9578" y="2237"/>
                  </a:cubicBezTo>
                  <a:cubicBezTo>
                    <a:pt x="10555" y="3214"/>
                    <a:pt x="11090" y="4537"/>
                    <a:pt x="11090" y="5955"/>
                  </a:cubicBezTo>
                  <a:cubicBezTo>
                    <a:pt x="11090" y="7309"/>
                    <a:pt x="10586" y="8632"/>
                    <a:pt x="9578" y="9641"/>
                  </a:cubicBezTo>
                  <a:cubicBezTo>
                    <a:pt x="8570" y="10617"/>
                    <a:pt x="7278" y="11184"/>
                    <a:pt x="5861" y="11184"/>
                  </a:cubicBezTo>
                  <a:cubicBezTo>
                    <a:pt x="4474" y="11184"/>
                    <a:pt x="3151" y="10617"/>
                    <a:pt x="2174" y="9641"/>
                  </a:cubicBezTo>
                  <a:cubicBezTo>
                    <a:pt x="1166" y="8664"/>
                    <a:pt x="631" y="7372"/>
                    <a:pt x="631" y="5955"/>
                  </a:cubicBezTo>
                  <a:cubicBezTo>
                    <a:pt x="631" y="4568"/>
                    <a:pt x="1166" y="3214"/>
                    <a:pt x="2174" y="2237"/>
                  </a:cubicBezTo>
                  <a:cubicBezTo>
                    <a:pt x="3151" y="1260"/>
                    <a:pt x="4443" y="693"/>
                    <a:pt x="5861" y="693"/>
                  </a:cubicBezTo>
                  <a:close/>
                  <a:moveTo>
                    <a:pt x="5892" y="0"/>
                  </a:moveTo>
                  <a:cubicBezTo>
                    <a:pt x="4317" y="0"/>
                    <a:pt x="2836" y="630"/>
                    <a:pt x="1733" y="1733"/>
                  </a:cubicBezTo>
                  <a:cubicBezTo>
                    <a:pt x="631" y="2836"/>
                    <a:pt x="1" y="4316"/>
                    <a:pt x="1" y="5891"/>
                  </a:cubicBezTo>
                  <a:cubicBezTo>
                    <a:pt x="1" y="7467"/>
                    <a:pt x="631" y="8979"/>
                    <a:pt x="1733" y="10082"/>
                  </a:cubicBezTo>
                  <a:cubicBezTo>
                    <a:pt x="2836" y="11184"/>
                    <a:pt x="4317" y="11814"/>
                    <a:pt x="5892" y="11814"/>
                  </a:cubicBezTo>
                  <a:cubicBezTo>
                    <a:pt x="7467" y="11814"/>
                    <a:pt x="8980" y="11184"/>
                    <a:pt x="10082" y="10082"/>
                  </a:cubicBezTo>
                  <a:cubicBezTo>
                    <a:pt x="11185" y="8979"/>
                    <a:pt x="11815" y="7467"/>
                    <a:pt x="11815" y="5891"/>
                  </a:cubicBezTo>
                  <a:cubicBezTo>
                    <a:pt x="11815" y="4379"/>
                    <a:pt x="11185" y="2867"/>
                    <a:pt x="10082" y="1733"/>
                  </a:cubicBezTo>
                  <a:cubicBezTo>
                    <a:pt x="8980" y="630"/>
                    <a:pt x="7467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9" name="Google Shape;12129;p74"/>
          <p:cNvGrpSpPr/>
          <p:nvPr/>
        </p:nvGrpSpPr>
        <p:grpSpPr>
          <a:xfrm>
            <a:off x="7099202" y="2450388"/>
            <a:ext cx="363523" cy="353419"/>
            <a:chOff x="-26585200" y="2710400"/>
            <a:chExt cx="304025" cy="295575"/>
          </a:xfrm>
        </p:grpSpPr>
        <p:sp>
          <p:nvSpPr>
            <p:cNvPr id="12130" name="Google Shape;12130;p74"/>
            <p:cNvSpPr/>
            <p:nvPr/>
          </p:nvSpPr>
          <p:spPr>
            <a:xfrm>
              <a:off x="-26585200" y="2710400"/>
              <a:ext cx="304025" cy="295575"/>
            </a:xfrm>
            <a:custGeom>
              <a:avLst/>
              <a:gdLst/>
              <a:ahLst/>
              <a:cxnLst/>
              <a:rect l="l" t="t" r="r" b="b"/>
              <a:pathLst>
                <a:path w="12161" h="11823" extrusionOk="0">
                  <a:moveTo>
                    <a:pt x="8711" y="717"/>
                  </a:moveTo>
                  <a:cubicBezTo>
                    <a:pt x="9333" y="717"/>
                    <a:pt x="9956" y="954"/>
                    <a:pt x="10428" y="1426"/>
                  </a:cubicBezTo>
                  <a:cubicBezTo>
                    <a:pt x="11373" y="2371"/>
                    <a:pt x="11373" y="3915"/>
                    <a:pt x="10428" y="4829"/>
                  </a:cubicBezTo>
                  <a:lnTo>
                    <a:pt x="9830" y="5427"/>
                  </a:lnTo>
                  <a:lnTo>
                    <a:pt x="7404" y="3001"/>
                  </a:lnTo>
                  <a:lnTo>
                    <a:pt x="7971" y="2403"/>
                  </a:lnTo>
                  <a:cubicBezTo>
                    <a:pt x="8191" y="2214"/>
                    <a:pt x="8443" y="2088"/>
                    <a:pt x="8727" y="2088"/>
                  </a:cubicBezTo>
                  <a:cubicBezTo>
                    <a:pt x="9011" y="2088"/>
                    <a:pt x="9294" y="2214"/>
                    <a:pt x="9483" y="2403"/>
                  </a:cubicBezTo>
                  <a:cubicBezTo>
                    <a:pt x="9546" y="2466"/>
                    <a:pt x="9633" y="2497"/>
                    <a:pt x="9719" y="2497"/>
                  </a:cubicBezTo>
                  <a:cubicBezTo>
                    <a:pt x="9806" y="2497"/>
                    <a:pt x="9893" y="2466"/>
                    <a:pt x="9956" y="2403"/>
                  </a:cubicBezTo>
                  <a:cubicBezTo>
                    <a:pt x="10082" y="2277"/>
                    <a:pt x="10082" y="2056"/>
                    <a:pt x="9956" y="1930"/>
                  </a:cubicBezTo>
                  <a:cubicBezTo>
                    <a:pt x="9641" y="1615"/>
                    <a:pt x="9200" y="1426"/>
                    <a:pt x="8727" y="1426"/>
                  </a:cubicBezTo>
                  <a:cubicBezTo>
                    <a:pt x="8254" y="1426"/>
                    <a:pt x="7813" y="1615"/>
                    <a:pt x="7530" y="1930"/>
                  </a:cubicBezTo>
                  <a:lnTo>
                    <a:pt x="6931" y="2529"/>
                  </a:lnTo>
                  <a:lnTo>
                    <a:pt x="6459" y="2056"/>
                  </a:lnTo>
                  <a:lnTo>
                    <a:pt x="6994" y="1426"/>
                  </a:lnTo>
                  <a:cubicBezTo>
                    <a:pt x="7467" y="954"/>
                    <a:pt x="8089" y="717"/>
                    <a:pt x="8711" y="717"/>
                  </a:cubicBezTo>
                  <a:close/>
                  <a:moveTo>
                    <a:pt x="2048" y="6372"/>
                  </a:moveTo>
                  <a:lnTo>
                    <a:pt x="4474" y="8830"/>
                  </a:lnTo>
                  <a:lnTo>
                    <a:pt x="3875" y="9397"/>
                  </a:lnTo>
                  <a:cubicBezTo>
                    <a:pt x="3686" y="9602"/>
                    <a:pt x="3426" y="9704"/>
                    <a:pt x="3162" y="9704"/>
                  </a:cubicBezTo>
                  <a:cubicBezTo>
                    <a:pt x="2899" y="9704"/>
                    <a:pt x="2631" y="9602"/>
                    <a:pt x="2426" y="9397"/>
                  </a:cubicBezTo>
                  <a:cubicBezTo>
                    <a:pt x="2363" y="9350"/>
                    <a:pt x="2276" y="9326"/>
                    <a:pt x="2190" y="9326"/>
                  </a:cubicBezTo>
                  <a:cubicBezTo>
                    <a:pt x="2103" y="9326"/>
                    <a:pt x="2016" y="9350"/>
                    <a:pt x="1953" y="9397"/>
                  </a:cubicBezTo>
                  <a:cubicBezTo>
                    <a:pt x="1827" y="9523"/>
                    <a:pt x="1827" y="9775"/>
                    <a:pt x="1953" y="9869"/>
                  </a:cubicBezTo>
                  <a:cubicBezTo>
                    <a:pt x="2331" y="10247"/>
                    <a:pt x="2741" y="10405"/>
                    <a:pt x="3182" y="10405"/>
                  </a:cubicBezTo>
                  <a:cubicBezTo>
                    <a:pt x="3623" y="10405"/>
                    <a:pt x="4096" y="10247"/>
                    <a:pt x="4411" y="9869"/>
                  </a:cubicBezTo>
                  <a:lnTo>
                    <a:pt x="4978" y="9302"/>
                  </a:lnTo>
                  <a:lnTo>
                    <a:pt x="5450" y="9775"/>
                  </a:lnTo>
                  <a:lnTo>
                    <a:pt x="4820" y="10436"/>
                  </a:lnTo>
                  <a:cubicBezTo>
                    <a:pt x="4348" y="10909"/>
                    <a:pt x="3733" y="11145"/>
                    <a:pt x="3119" y="11145"/>
                  </a:cubicBezTo>
                  <a:cubicBezTo>
                    <a:pt x="2505" y="11145"/>
                    <a:pt x="1890" y="10909"/>
                    <a:pt x="1418" y="10436"/>
                  </a:cubicBezTo>
                  <a:cubicBezTo>
                    <a:pt x="473" y="9491"/>
                    <a:pt x="473" y="7948"/>
                    <a:pt x="1449" y="6971"/>
                  </a:cubicBezTo>
                  <a:lnTo>
                    <a:pt x="2048" y="6372"/>
                  </a:lnTo>
                  <a:close/>
                  <a:moveTo>
                    <a:pt x="3151" y="701"/>
                  </a:moveTo>
                  <a:cubicBezTo>
                    <a:pt x="3781" y="701"/>
                    <a:pt x="4411" y="954"/>
                    <a:pt x="4883" y="1426"/>
                  </a:cubicBezTo>
                  <a:lnTo>
                    <a:pt x="10460" y="7002"/>
                  </a:lnTo>
                  <a:cubicBezTo>
                    <a:pt x="11373" y="7948"/>
                    <a:pt x="11373" y="9491"/>
                    <a:pt x="10428" y="10436"/>
                  </a:cubicBezTo>
                  <a:cubicBezTo>
                    <a:pt x="9956" y="10909"/>
                    <a:pt x="9333" y="11145"/>
                    <a:pt x="8711" y="11145"/>
                  </a:cubicBezTo>
                  <a:cubicBezTo>
                    <a:pt x="8089" y="11145"/>
                    <a:pt x="7467" y="10909"/>
                    <a:pt x="6994" y="10436"/>
                  </a:cubicBezTo>
                  <a:lnTo>
                    <a:pt x="6175" y="9617"/>
                  </a:lnTo>
                  <a:lnTo>
                    <a:pt x="5198" y="8641"/>
                  </a:lnTo>
                  <a:lnTo>
                    <a:pt x="2237" y="5679"/>
                  </a:lnTo>
                  <a:lnTo>
                    <a:pt x="1418" y="4860"/>
                  </a:lnTo>
                  <a:cubicBezTo>
                    <a:pt x="473" y="3915"/>
                    <a:pt x="473" y="2371"/>
                    <a:pt x="1418" y="1426"/>
                  </a:cubicBezTo>
                  <a:cubicBezTo>
                    <a:pt x="1890" y="954"/>
                    <a:pt x="2520" y="701"/>
                    <a:pt x="3151" y="701"/>
                  </a:cubicBezTo>
                  <a:close/>
                  <a:moveTo>
                    <a:pt x="8727" y="0"/>
                  </a:moveTo>
                  <a:cubicBezTo>
                    <a:pt x="7931" y="0"/>
                    <a:pt x="7136" y="308"/>
                    <a:pt x="6522" y="922"/>
                  </a:cubicBezTo>
                  <a:lnTo>
                    <a:pt x="5955" y="1489"/>
                  </a:lnTo>
                  <a:lnTo>
                    <a:pt x="5356" y="922"/>
                  </a:lnTo>
                  <a:cubicBezTo>
                    <a:pt x="4757" y="323"/>
                    <a:pt x="3970" y="8"/>
                    <a:pt x="3151" y="8"/>
                  </a:cubicBezTo>
                  <a:cubicBezTo>
                    <a:pt x="2331" y="8"/>
                    <a:pt x="1544" y="323"/>
                    <a:pt x="945" y="922"/>
                  </a:cubicBezTo>
                  <a:cubicBezTo>
                    <a:pt x="347" y="1489"/>
                    <a:pt x="32" y="2277"/>
                    <a:pt x="32" y="3127"/>
                  </a:cubicBezTo>
                  <a:cubicBezTo>
                    <a:pt x="32" y="3946"/>
                    <a:pt x="347" y="4734"/>
                    <a:pt x="945" y="5333"/>
                  </a:cubicBezTo>
                  <a:lnTo>
                    <a:pt x="1544" y="5900"/>
                  </a:lnTo>
                  <a:lnTo>
                    <a:pt x="945" y="6498"/>
                  </a:lnTo>
                  <a:cubicBezTo>
                    <a:pt x="347" y="7097"/>
                    <a:pt x="32" y="7885"/>
                    <a:pt x="0" y="8704"/>
                  </a:cubicBezTo>
                  <a:cubicBezTo>
                    <a:pt x="0" y="9523"/>
                    <a:pt x="315" y="10310"/>
                    <a:pt x="914" y="10909"/>
                  </a:cubicBezTo>
                  <a:cubicBezTo>
                    <a:pt x="1481" y="11508"/>
                    <a:pt x="2331" y="11823"/>
                    <a:pt x="3119" y="11823"/>
                  </a:cubicBezTo>
                  <a:cubicBezTo>
                    <a:pt x="3907" y="11823"/>
                    <a:pt x="4726" y="11508"/>
                    <a:pt x="5324" y="10909"/>
                  </a:cubicBezTo>
                  <a:lnTo>
                    <a:pt x="5892" y="10310"/>
                  </a:lnTo>
                  <a:lnTo>
                    <a:pt x="6490" y="10909"/>
                  </a:lnTo>
                  <a:cubicBezTo>
                    <a:pt x="7089" y="11508"/>
                    <a:pt x="7876" y="11823"/>
                    <a:pt x="8695" y="11823"/>
                  </a:cubicBezTo>
                  <a:cubicBezTo>
                    <a:pt x="9515" y="11823"/>
                    <a:pt x="10302" y="11508"/>
                    <a:pt x="10901" y="10909"/>
                  </a:cubicBezTo>
                  <a:cubicBezTo>
                    <a:pt x="11499" y="10310"/>
                    <a:pt x="11814" y="9523"/>
                    <a:pt x="11814" y="8704"/>
                  </a:cubicBezTo>
                  <a:cubicBezTo>
                    <a:pt x="11846" y="7885"/>
                    <a:pt x="11531" y="7097"/>
                    <a:pt x="10932" y="6498"/>
                  </a:cubicBezTo>
                  <a:lnTo>
                    <a:pt x="10334" y="5900"/>
                  </a:lnTo>
                  <a:lnTo>
                    <a:pt x="10932" y="5333"/>
                  </a:lnTo>
                  <a:cubicBezTo>
                    <a:pt x="12161" y="4104"/>
                    <a:pt x="12161" y="2119"/>
                    <a:pt x="10932" y="922"/>
                  </a:cubicBezTo>
                  <a:cubicBezTo>
                    <a:pt x="10318" y="308"/>
                    <a:pt x="9522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74"/>
            <p:cNvSpPr/>
            <p:nvPr/>
          </p:nvSpPr>
          <p:spPr>
            <a:xfrm>
              <a:off x="-26495425" y="2801375"/>
              <a:ext cx="118175" cy="113250"/>
            </a:xfrm>
            <a:custGeom>
              <a:avLst/>
              <a:gdLst/>
              <a:ahLst/>
              <a:cxnLst/>
              <a:rect l="l" t="t" r="r" b="b"/>
              <a:pathLst>
                <a:path w="4727" h="4530" extrusionOk="0">
                  <a:moveTo>
                    <a:pt x="2111" y="749"/>
                  </a:moveTo>
                  <a:cubicBezTo>
                    <a:pt x="2175" y="749"/>
                    <a:pt x="2301" y="780"/>
                    <a:pt x="2364" y="843"/>
                  </a:cubicBezTo>
                  <a:lnTo>
                    <a:pt x="3813" y="2324"/>
                  </a:lnTo>
                  <a:cubicBezTo>
                    <a:pt x="3907" y="2418"/>
                    <a:pt x="3907" y="2639"/>
                    <a:pt x="3813" y="2796"/>
                  </a:cubicBezTo>
                  <a:lnTo>
                    <a:pt x="2805" y="3773"/>
                  </a:lnTo>
                  <a:cubicBezTo>
                    <a:pt x="2757" y="3836"/>
                    <a:pt x="2671" y="3868"/>
                    <a:pt x="2584" y="3868"/>
                  </a:cubicBezTo>
                  <a:cubicBezTo>
                    <a:pt x="2497" y="3868"/>
                    <a:pt x="2411" y="3836"/>
                    <a:pt x="2364" y="3773"/>
                  </a:cubicBezTo>
                  <a:lnTo>
                    <a:pt x="883" y="2324"/>
                  </a:lnTo>
                  <a:cubicBezTo>
                    <a:pt x="788" y="2198"/>
                    <a:pt x="788" y="1946"/>
                    <a:pt x="883" y="1851"/>
                  </a:cubicBezTo>
                  <a:lnTo>
                    <a:pt x="1891" y="843"/>
                  </a:lnTo>
                  <a:cubicBezTo>
                    <a:pt x="1954" y="780"/>
                    <a:pt x="2048" y="749"/>
                    <a:pt x="2111" y="749"/>
                  </a:cubicBezTo>
                  <a:close/>
                  <a:moveTo>
                    <a:pt x="2092" y="0"/>
                  </a:moveTo>
                  <a:cubicBezTo>
                    <a:pt x="1828" y="0"/>
                    <a:pt x="1560" y="103"/>
                    <a:pt x="1355" y="307"/>
                  </a:cubicBezTo>
                  <a:lnTo>
                    <a:pt x="379" y="1284"/>
                  </a:lnTo>
                  <a:cubicBezTo>
                    <a:pt x="1" y="1694"/>
                    <a:pt x="1" y="2355"/>
                    <a:pt x="379" y="2733"/>
                  </a:cubicBezTo>
                  <a:lnTo>
                    <a:pt x="1828" y="4183"/>
                  </a:lnTo>
                  <a:cubicBezTo>
                    <a:pt x="2017" y="4403"/>
                    <a:pt x="2301" y="4529"/>
                    <a:pt x="2584" y="4529"/>
                  </a:cubicBezTo>
                  <a:cubicBezTo>
                    <a:pt x="2868" y="4529"/>
                    <a:pt x="3151" y="4403"/>
                    <a:pt x="3340" y="4183"/>
                  </a:cubicBezTo>
                  <a:lnTo>
                    <a:pt x="4317" y="3206"/>
                  </a:lnTo>
                  <a:cubicBezTo>
                    <a:pt x="4726" y="2828"/>
                    <a:pt x="4726" y="2166"/>
                    <a:pt x="4317" y="1757"/>
                  </a:cubicBezTo>
                  <a:lnTo>
                    <a:pt x="2805" y="307"/>
                  </a:lnTo>
                  <a:cubicBezTo>
                    <a:pt x="2616" y="103"/>
                    <a:pt x="2356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74"/>
            <p:cNvSpPr/>
            <p:nvPr/>
          </p:nvSpPr>
          <p:spPr>
            <a:xfrm>
              <a:off x="-26375700" y="2956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74"/>
            <p:cNvSpPr/>
            <p:nvPr/>
          </p:nvSpPr>
          <p:spPr>
            <a:xfrm>
              <a:off x="-26339475" y="29201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74"/>
            <p:cNvSpPr/>
            <p:nvPr/>
          </p:nvSpPr>
          <p:spPr>
            <a:xfrm>
              <a:off x="-26363900" y="28956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8" y="1"/>
                  </a:moveTo>
                  <a:cubicBezTo>
                    <a:pt x="159" y="1"/>
                    <a:pt x="1" y="159"/>
                    <a:pt x="1" y="348"/>
                  </a:cubicBezTo>
                  <a:cubicBezTo>
                    <a:pt x="1" y="537"/>
                    <a:pt x="159" y="694"/>
                    <a:pt x="348" y="694"/>
                  </a:cubicBezTo>
                  <a:cubicBezTo>
                    <a:pt x="537" y="694"/>
                    <a:pt x="694" y="537"/>
                    <a:pt x="694" y="348"/>
                  </a:cubicBezTo>
                  <a:cubicBezTo>
                    <a:pt x="694" y="159"/>
                    <a:pt x="537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74"/>
            <p:cNvSpPr/>
            <p:nvPr/>
          </p:nvSpPr>
          <p:spPr>
            <a:xfrm>
              <a:off x="-26369400" y="29256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74"/>
            <p:cNvSpPr/>
            <p:nvPr/>
          </p:nvSpPr>
          <p:spPr>
            <a:xfrm>
              <a:off x="-26400125" y="2932125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44"/>
                    <a:pt x="1" y="465"/>
                    <a:pt x="95" y="591"/>
                  </a:cubicBezTo>
                  <a:cubicBezTo>
                    <a:pt x="158" y="654"/>
                    <a:pt x="253" y="685"/>
                    <a:pt x="343" y="685"/>
                  </a:cubicBezTo>
                  <a:cubicBezTo>
                    <a:pt x="434" y="685"/>
                    <a:pt x="521" y="654"/>
                    <a:pt x="568" y="591"/>
                  </a:cubicBezTo>
                  <a:cubicBezTo>
                    <a:pt x="694" y="465"/>
                    <a:pt x="694" y="244"/>
                    <a:pt x="568" y="118"/>
                  </a:cubicBezTo>
                  <a:cubicBezTo>
                    <a:pt x="521" y="39"/>
                    <a:pt x="434" y="0"/>
                    <a:pt x="3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74"/>
            <p:cNvSpPr/>
            <p:nvPr/>
          </p:nvSpPr>
          <p:spPr>
            <a:xfrm>
              <a:off x="-26528500" y="28043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74"/>
            <p:cNvSpPr/>
            <p:nvPr/>
          </p:nvSpPr>
          <p:spPr>
            <a:xfrm>
              <a:off x="-26490700" y="2768100"/>
              <a:ext cx="17350" cy="17150"/>
            </a:xfrm>
            <a:custGeom>
              <a:avLst/>
              <a:gdLst/>
              <a:ahLst/>
              <a:cxnLst/>
              <a:rect l="l" t="t" r="r" b="b"/>
              <a:pathLst>
                <a:path w="694" h="6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221"/>
                    <a:pt x="1" y="441"/>
                    <a:pt x="95" y="567"/>
                  </a:cubicBezTo>
                  <a:cubicBezTo>
                    <a:pt x="158" y="646"/>
                    <a:pt x="237" y="685"/>
                    <a:pt x="320" y="685"/>
                  </a:cubicBezTo>
                  <a:cubicBezTo>
                    <a:pt x="402" y="685"/>
                    <a:pt x="489" y="646"/>
                    <a:pt x="568" y="567"/>
                  </a:cubicBezTo>
                  <a:cubicBezTo>
                    <a:pt x="694" y="441"/>
                    <a:pt x="694" y="221"/>
                    <a:pt x="568" y="95"/>
                  </a:cubicBez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74"/>
            <p:cNvSpPr/>
            <p:nvPr/>
          </p:nvSpPr>
          <p:spPr>
            <a:xfrm>
              <a:off x="-26515100" y="27429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74"/>
            <p:cNvSpPr/>
            <p:nvPr/>
          </p:nvSpPr>
          <p:spPr>
            <a:xfrm>
              <a:off x="-26522200" y="2774400"/>
              <a:ext cx="17350" cy="15975"/>
            </a:xfrm>
            <a:custGeom>
              <a:avLst/>
              <a:gdLst/>
              <a:ahLst/>
              <a:cxnLst/>
              <a:rect l="l" t="t" r="r" b="b"/>
              <a:pathLst>
                <a:path w="694" h="639" extrusionOk="0">
                  <a:moveTo>
                    <a:pt x="355" y="0"/>
                  </a:moveTo>
                  <a:cubicBezTo>
                    <a:pt x="268" y="0"/>
                    <a:pt x="174" y="32"/>
                    <a:pt x="95" y="95"/>
                  </a:cubicBezTo>
                  <a:cubicBezTo>
                    <a:pt x="0" y="189"/>
                    <a:pt x="0" y="441"/>
                    <a:pt x="95" y="567"/>
                  </a:cubicBezTo>
                  <a:cubicBezTo>
                    <a:pt x="158" y="615"/>
                    <a:pt x="253" y="638"/>
                    <a:pt x="343" y="638"/>
                  </a:cubicBezTo>
                  <a:cubicBezTo>
                    <a:pt x="434" y="638"/>
                    <a:pt x="520" y="615"/>
                    <a:pt x="568" y="567"/>
                  </a:cubicBezTo>
                  <a:cubicBezTo>
                    <a:pt x="694" y="441"/>
                    <a:pt x="694" y="189"/>
                    <a:pt x="568" y="95"/>
                  </a:cubicBezTo>
                  <a:cubicBezTo>
                    <a:pt x="520" y="32"/>
                    <a:pt x="442" y="0"/>
                    <a:pt x="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74"/>
            <p:cNvSpPr/>
            <p:nvPr/>
          </p:nvSpPr>
          <p:spPr>
            <a:xfrm>
              <a:off x="-26552925" y="27791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2" name="Google Shape;12142;p74"/>
          <p:cNvGrpSpPr/>
          <p:nvPr/>
        </p:nvGrpSpPr>
        <p:grpSpPr>
          <a:xfrm>
            <a:off x="5754337" y="2891866"/>
            <a:ext cx="354136" cy="353210"/>
            <a:chOff x="-24709875" y="1970225"/>
            <a:chExt cx="296175" cy="295400"/>
          </a:xfrm>
        </p:grpSpPr>
        <p:sp>
          <p:nvSpPr>
            <p:cNvPr id="12143" name="Google Shape;12143;p74"/>
            <p:cNvSpPr/>
            <p:nvPr/>
          </p:nvSpPr>
          <p:spPr>
            <a:xfrm>
              <a:off x="-24709875" y="197022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74"/>
            <p:cNvSpPr/>
            <p:nvPr/>
          </p:nvSpPr>
          <p:spPr>
            <a:xfrm>
              <a:off x="-24639775" y="20923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5" name="Google Shape;12145;p74"/>
          <p:cNvGrpSpPr/>
          <p:nvPr/>
        </p:nvGrpSpPr>
        <p:grpSpPr>
          <a:xfrm>
            <a:off x="5786352" y="3338744"/>
            <a:ext cx="290107" cy="354107"/>
            <a:chOff x="-24683100" y="2340425"/>
            <a:chExt cx="242625" cy="296150"/>
          </a:xfrm>
        </p:grpSpPr>
        <p:sp>
          <p:nvSpPr>
            <p:cNvPr id="12146" name="Google Shape;12146;p74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74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74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74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0" name="Google Shape;12150;p74"/>
          <p:cNvSpPr/>
          <p:nvPr/>
        </p:nvSpPr>
        <p:spPr>
          <a:xfrm>
            <a:off x="5786789" y="3779910"/>
            <a:ext cx="290077" cy="354136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593" y="693"/>
                </a:moveTo>
                <a:lnTo>
                  <a:pt x="7593" y="1418"/>
                </a:lnTo>
                <a:lnTo>
                  <a:pt x="6900" y="1418"/>
                </a:lnTo>
                <a:lnTo>
                  <a:pt x="6900" y="693"/>
                </a:lnTo>
                <a:close/>
                <a:moveTo>
                  <a:pt x="7939" y="2080"/>
                </a:moveTo>
                <a:cubicBezTo>
                  <a:pt x="8160" y="2080"/>
                  <a:pt x="8317" y="2237"/>
                  <a:pt x="8317" y="2426"/>
                </a:cubicBezTo>
                <a:lnTo>
                  <a:pt x="8317" y="5577"/>
                </a:lnTo>
                <a:lnTo>
                  <a:pt x="6868" y="5577"/>
                </a:lnTo>
                <a:cubicBezTo>
                  <a:pt x="6900" y="5482"/>
                  <a:pt x="6931" y="5356"/>
                  <a:pt x="6931" y="5230"/>
                </a:cubicBezTo>
                <a:cubicBezTo>
                  <a:pt x="6931" y="4789"/>
                  <a:pt x="6648" y="4411"/>
                  <a:pt x="6207" y="4254"/>
                </a:cubicBezTo>
                <a:lnTo>
                  <a:pt x="6207" y="2426"/>
                </a:lnTo>
                <a:cubicBezTo>
                  <a:pt x="6207" y="2237"/>
                  <a:pt x="6364" y="2080"/>
                  <a:pt x="6585" y="2080"/>
                </a:cubicBezTo>
                <a:close/>
                <a:moveTo>
                  <a:pt x="5860" y="4915"/>
                </a:moveTo>
                <a:cubicBezTo>
                  <a:pt x="6049" y="4915"/>
                  <a:pt x="6207" y="5073"/>
                  <a:pt x="6207" y="5262"/>
                </a:cubicBezTo>
                <a:cubicBezTo>
                  <a:pt x="6207" y="5482"/>
                  <a:pt x="6049" y="5640"/>
                  <a:pt x="5860" y="5640"/>
                </a:cubicBezTo>
                <a:cubicBezTo>
                  <a:pt x="5671" y="5640"/>
                  <a:pt x="5513" y="5482"/>
                  <a:pt x="5513" y="5262"/>
                </a:cubicBezTo>
                <a:cubicBezTo>
                  <a:pt x="5545" y="5073"/>
                  <a:pt x="5671" y="4915"/>
                  <a:pt x="5860" y="4915"/>
                </a:cubicBezTo>
                <a:close/>
                <a:moveTo>
                  <a:pt x="8317" y="6270"/>
                </a:moveTo>
                <a:lnTo>
                  <a:pt x="8317" y="6616"/>
                </a:lnTo>
                <a:cubicBezTo>
                  <a:pt x="8317" y="6837"/>
                  <a:pt x="8160" y="6963"/>
                  <a:pt x="7939" y="6963"/>
                </a:cubicBezTo>
                <a:lnTo>
                  <a:pt x="6585" y="6963"/>
                </a:lnTo>
                <a:cubicBezTo>
                  <a:pt x="6364" y="6963"/>
                  <a:pt x="6207" y="6805"/>
                  <a:pt x="6207" y="6616"/>
                </a:cubicBezTo>
                <a:lnTo>
                  <a:pt x="6207" y="6270"/>
                </a:lnTo>
                <a:close/>
                <a:moveTo>
                  <a:pt x="7593" y="7688"/>
                </a:moveTo>
                <a:lnTo>
                  <a:pt x="7593" y="8381"/>
                </a:lnTo>
                <a:lnTo>
                  <a:pt x="6900" y="8381"/>
                </a:lnTo>
                <a:lnTo>
                  <a:pt x="6900" y="7688"/>
                </a:lnTo>
                <a:close/>
                <a:moveTo>
                  <a:pt x="5513" y="3529"/>
                </a:moveTo>
                <a:lnTo>
                  <a:pt x="5513" y="4285"/>
                </a:lnTo>
                <a:cubicBezTo>
                  <a:pt x="5198" y="4411"/>
                  <a:pt x="4946" y="4632"/>
                  <a:pt x="4883" y="4947"/>
                </a:cubicBezTo>
                <a:cubicBezTo>
                  <a:pt x="4064" y="5104"/>
                  <a:pt x="3434" y="5829"/>
                  <a:pt x="3434" y="6648"/>
                </a:cubicBezTo>
                <a:lnTo>
                  <a:pt x="3434" y="10113"/>
                </a:lnTo>
                <a:cubicBezTo>
                  <a:pt x="3434" y="10302"/>
                  <a:pt x="3592" y="10460"/>
                  <a:pt x="3781" y="10460"/>
                </a:cubicBezTo>
                <a:lnTo>
                  <a:pt x="5639" y="10460"/>
                </a:lnTo>
                <a:lnTo>
                  <a:pt x="5986" y="11185"/>
                </a:lnTo>
                <a:lnTo>
                  <a:pt x="2048" y="11185"/>
                </a:lnTo>
                <a:lnTo>
                  <a:pt x="2048" y="11153"/>
                </a:lnTo>
                <a:lnTo>
                  <a:pt x="2048" y="7309"/>
                </a:lnTo>
                <a:cubicBezTo>
                  <a:pt x="2048" y="5356"/>
                  <a:pt x="3592" y="3686"/>
                  <a:pt x="5513" y="3529"/>
                </a:cubicBezTo>
                <a:close/>
                <a:moveTo>
                  <a:pt x="5923" y="0"/>
                </a:moveTo>
                <a:cubicBezTo>
                  <a:pt x="5702" y="0"/>
                  <a:pt x="5545" y="158"/>
                  <a:pt x="5545" y="347"/>
                </a:cubicBezTo>
                <a:cubicBezTo>
                  <a:pt x="5545" y="536"/>
                  <a:pt x="5702" y="693"/>
                  <a:pt x="5923" y="693"/>
                </a:cubicBezTo>
                <a:lnTo>
                  <a:pt x="6270" y="693"/>
                </a:lnTo>
                <a:lnTo>
                  <a:pt x="6270" y="1450"/>
                </a:lnTo>
                <a:cubicBezTo>
                  <a:pt x="5860" y="1607"/>
                  <a:pt x="5545" y="1954"/>
                  <a:pt x="5545" y="2426"/>
                </a:cubicBezTo>
                <a:lnTo>
                  <a:pt x="5545" y="2836"/>
                </a:lnTo>
                <a:cubicBezTo>
                  <a:pt x="3245" y="3025"/>
                  <a:pt x="1386" y="4947"/>
                  <a:pt x="1386" y="7309"/>
                </a:cubicBezTo>
                <a:lnTo>
                  <a:pt x="1386" y="11153"/>
                </a:lnTo>
                <a:lnTo>
                  <a:pt x="347" y="11153"/>
                </a:lnTo>
                <a:cubicBezTo>
                  <a:pt x="158" y="11153"/>
                  <a:pt x="0" y="11311"/>
                  <a:pt x="0" y="11500"/>
                </a:cubicBezTo>
                <a:cubicBezTo>
                  <a:pt x="0" y="11689"/>
                  <a:pt x="158" y="11846"/>
                  <a:pt x="347" y="11846"/>
                </a:cubicBezTo>
                <a:lnTo>
                  <a:pt x="7971" y="11846"/>
                </a:lnTo>
                <a:cubicBezTo>
                  <a:pt x="8160" y="11846"/>
                  <a:pt x="8317" y="11689"/>
                  <a:pt x="8317" y="11500"/>
                </a:cubicBezTo>
                <a:cubicBezTo>
                  <a:pt x="8317" y="11311"/>
                  <a:pt x="8160" y="11153"/>
                  <a:pt x="7971" y="11153"/>
                </a:cubicBezTo>
                <a:lnTo>
                  <a:pt x="6774" y="11153"/>
                </a:lnTo>
                <a:lnTo>
                  <a:pt x="6427" y="10428"/>
                </a:lnTo>
                <a:lnTo>
                  <a:pt x="9326" y="10428"/>
                </a:lnTo>
                <a:cubicBezTo>
                  <a:pt x="9546" y="10428"/>
                  <a:pt x="9704" y="10271"/>
                  <a:pt x="9704" y="10082"/>
                </a:cubicBezTo>
                <a:cubicBezTo>
                  <a:pt x="9672" y="9924"/>
                  <a:pt x="9515" y="9767"/>
                  <a:pt x="9326" y="9767"/>
                </a:cubicBezTo>
                <a:lnTo>
                  <a:pt x="4127" y="9767"/>
                </a:lnTo>
                <a:lnTo>
                  <a:pt x="4127" y="6648"/>
                </a:lnTo>
                <a:cubicBezTo>
                  <a:pt x="4127" y="6175"/>
                  <a:pt x="4442" y="5797"/>
                  <a:pt x="4883" y="5671"/>
                </a:cubicBezTo>
                <a:cubicBezTo>
                  <a:pt x="5009" y="5955"/>
                  <a:pt x="5230" y="6175"/>
                  <a:pt x="5513" y="6270"/>
                </a:cubicBezTo>
                <a:lnTo>
                  <a:pt x="5513" y="6648"/>
                </a:lnTo>
                <a:cubicBezTo>
                  <a:pt x="5513" y="7089"/>
                  <a:pt x="5797" y="7467"/>
                  <a:pt x="6238" y="7625"/>
                </a:cubicBezTo>
                <a:lnTo>
                  <a:pt x="6238" y="8727"/>
                </a:lnTo>
                <a:cubicBezTo>
                  <a:pt x="6238" y="8948"/>
                  <a:pt x="6396" y="9105"/>
                  <a:pt x="6585" y="9105"/>
                </a:cubicBezTo>
                <a:lnTo>
                  <a:pt x="7971" y="9105"/>
                </a:lnTo>
                <a:cubicBezTo>
                  <a:pt x="8160" y="9105"/>
                  <a:pt x="8317" y="8948"/>
                  <a:pt x="8317" y="8727"/>
                </a:cubicBezTo>
                <a:lnTo>
                  <a:pt x="8317" y="7625"/>
                </a:lnTo>
                <a:cubicBezTo>
                  <a:pt x="8695" y="7467"/>
                  <a:pt x="9010" y="7120"/>
                  <a:pt x="9010" y="6648"/>
                </a:cubicBezTo>
                <a:lnTo>
                  <a:pt x="9010" y="2426"/>
                </a:lnTo>
                <a:cubicBezTo>
                  <a:pt x="9010" y="2017"/>
                  <a:pt x="8758" y="1607"/>
                  <a:pt x="8317" y="1450"/>
                </a:cubicBezTo>
                <a:lnTo>
                  <a:pt x="8317" y="693"/>
                </a:lnTo>
                <a:lnTo>
                  <a:pt x="8664" y="693"/>
                </a:lnTo>
                <a:cubicBezTo>
                  <a:pt x="8853" y="693"/>
                  <a:pt x="9010" y="536"/>
                  <a:pt x="9010" y="347"/>
                </a:cubicBezTo>
                <a:cubicBezTo>
                  <a:pt x="9010" y="158"/>
                  <a:pt x="8853" y="0"/>
                  <a:pt x="866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51" name="Google Shape;12151;p74"/>
          <p:cNvGrpSpPr/>
          <p:nvPr/>
        </p:nvGrpSpPr>
        <p:grpSpPr>
          <a:xfrm>
            <a:off x="7992594" y="2891866"/>
            <a:ext cx="360713" cy="353210"/>
            <a:chOff x="-22881800" y="1971800"/>
            <a:chExt cx="301675" cy="295400"/>
          </a:xfrm>
        </p:grpSpPr>
        <p:sp>
          <p:nvSpPr>
            <p:cNvPr id="12152" name="Google Shape;12152;p74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74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74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74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74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74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8" name="Google Shape;12158;p74"/>
          <p:cNvSpPr/>
          <p:nvPr/>
        </p:nvSpPr>
        <p:spPr>
          <a:xfrm>
            <a:off x="5326091" y="1561466"/>
            <a:ext cx="314589" cy="354136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9" name="Google Shape;12159;p74"/>
          <p:cNvSpPr/>
          <p:nvPr/>
        </p:nvSpPr>
        <p:spPr>
          <a:xfrm>
            <a:off x="5304434" y="2008907"/>
            <a:ext cx="357903" cy="353897"/>
          </a:xfrm>
          <a:custGeom>
            <a:avLst/>
            <a:gdLst/>
            <a:ahLst/>
            <a:cxnLst/>
            <a:rect l="l" t="t" r="r" b="b"/>
            <a:pathLst>
              <a:path w="11973" h="11839" extrusionOk="0">
                <a:moveTo>
                  <a:pt x="9322" y="655"/>
                </a:moveTo>
                <a:cubicBezTo>
                  <a:pt x="9413" y="655"/>
                  <a:pt x="9499" y="686"/>
                  <a:pt x="9547" y="749"/>
                </a:cubicBezTo>
                <a:lnTo>
                  <a:pt x="11027" y="2198"/>
                </a:lnTo>
                <a:cubicBezTo>
                  <a:pt x="11122" y="2324"/>
                  <a:pt x="11122" y="2545"/>
                  <a:pt x="11027" y="2671"/>
                </a:cubicBezTo>
                <a:cubicBezTo>
                  <a:pt x="10964" y="2718"/>
                  <a:pt x="10870" y="2742"/>
                  <a:pt x="10779" y="2742"/>
                </a:cubicBezTo>
                <a:cubicBezTo>
                  <a:pt x="10689" y="2742"/>
                  <a:pt x="10602" y="2718"/>
                  <a:pt x="10555" y="2671"/>
                </a:cubicBezTo>
                <a:lnTo>
                  <a:pt x="10303" y="2419"/>
                </a:lnTo>
                <a:lnTo>
                  <a:pt x="9074" y="1190"/>
                </a:lnTo>
                <a:cubicBezTo>
                  <a:pt x="8916" y="1096"/>
                  <a:pt x="8916" y="907"/>
                  <a:pt x="9074" y="749"/>
                </a:cubicBezTo>
                <a:cubicBezTo>
                  <a:pt x="9137" y="686"/>
                  <a:pt x="9232" y="655"/>
                  <a:pt x="9322" y="655"/>
                </a:cubicBezTo>
                <a:close/>
                <a:moveTo>
                  <a:pt x="9106" y="2230"/>
                </a:moveTo>
                <a:lnTo>
                  <a:pt x="9547" y="2702"/>
                </a:lnTo>
                <a:lnTo>
                  <a:pt x="9011" y="3270"/>
                </a:lnTo>
                <a:lnTo>
                  <a:pt x="8538" y="2797"/>
                </a:lnTo>
                <a:lnTo>
                  <a:pt x="9106" y="2230"/>
                </a:lnTo>
                <a:close/>
                <a:moveTo>
                  <a:pt x="6333" y="1694"/>
                </a:moveTo>
                <a:cubicBezTo>
                  <a:pt x="6396" y="1694"/>
                  <a:pt x="6522" y="1726"/>
                  <a:pt x="6554" y="1789"/>
                </a:cubicBezTo>
                <a:lnTo>
                  <a:pt x="8759" y="3994"/>
                </a:lnTo>
                <a:lnTo>
                  <a:pt x="9988" y="5223"/>
                </a:lnTo>
                <a:cubicBezTo>
                  <a:pt x="10082" y="5254"/>
                  <a:pt x="10114" y="5349"/>
                  <a:pt x="10114" y="5475"/>
                </a:cubicBezTo>
                <a:cubicBezTo>
                  <a:pt x="10114" y="5538"/>
                  <a:pt x="10082" y="5664"/>
                  <a:pt x="9988" y="5695"/>
                </a:cubicBezTo>
                <a:cubicBezTo>
                  <a:pt x="9925" y="5727"/>
                  <a:pt x="9830" y="5821"/>
                  <a:pt x="9767" y="5821"/>
                </a:cubicBezTo>
                <a:cubicBezTo>
                  <a:pt x="9673" y="5821"/>
                  <a:pt x="9547" y="5790"/>
                  <a:pt x="9515" y="5695"/>
                </a:cubicBezTo>
                <a:lnTo>
                  <a:pt x="6081" y="2261"/>
                </a:lnTo>
                <a:cubicBezTo>
                  <a:pt x="6018" y="2198"/>
                  <a:pt x="5987" y="2104"/>
                  <a:pt x="5987" y="2041"/>
                </a:cubicBezTo>
                <a:cubicBezTo>
                  <a:pt x="5987" y="1946"/>
                  <a:pt x="6018" y="1852"/>
                  <a:pt x="6081" y="1789"/>
                </a:cubicBezTo>
                <a:cubicBezTo>
                  <a:pt x="6176" y="1726"/>
                  <a:pt x="6239" y="1694"/>
                  <a:pt x="6333" y="1694"/>
                </a:cubicBezTo>
                <a:close/>
                <a:moveTo>
                  <a:pt x="6333" y="3459"/>
                </a:moveTo>
                <a:lnTo>
                  <a:pt x="8286" y="5412"/>
                </a:lnTo>
                <a:lnTo>
                  <a:pt x="7782" y="5947"/>
                </a:lnTo>
                <a:lnTo>
                  <a:pt x="7026" y="5191"/>
                </a:lnTo>
                <a:cubicBezTo>
                  <a:pt x="6979" y="5128"/>
                  <a:pt x="6892" y="5097"/>
                  <a:pt x="6802" y="5097"/>
                </a:cubicBezTo>
                <a:cubicBezTo>
                  <a:pt x="6711" y="5097"/>
                  <a:pt x="6617" y="5128"/>
                  <a:pt x="6554" y="5191"/>
                </a:cubicBezTo>
                <a:cubicBezTo>
                  <a:pt x="6459" y="5317"/>
                  <a:pt x="6459" y="5538"/>
                  <a:pt x="6554" y="5664"/>
                </a:cubicBezTo>
                <a:lnTo>
                  <a:pt x="7310" y="6420"/>
                </a:lnTo>
                <a:lnTo>
                  <a:pt x="6837" y="6893"/>
                </a:lnTo>
                <a:lnTo>
                  <a:pt x="4884" y="4908"/>
                </a:lnTo>
                <a:lnTo>
                  <a:pt x="6333" y="3459"/>
                </a:lnTo>
                <a:close/>
                <a:moveTo>
                  <a:pt x="4348" y="5506"/>
                </a:moveTo>
                <a:lnTo>
                  <a:pt x="6333" y="7460"/>
                </a:lnTo>
                <a:lnTo>
                  <a:pt x="5860" y="7932"/>
                </a:lnTo>
                <a:lnTo>
                  <a:pt x="5388" y="7460"/>
                </a:lnTo>
                <a:cubicBezTo>
                  <a:pt x="5325" y="7412"/>
                  <a:pt x="5238" y="7389"/>
                  <a:pt x="5152" y="7389"/>
                </a:cubicBezTo>
                <a:cubicBezTo>
                  <a:pt x="5065" y="7389"/>
                  <a:pt x="4978" y="7412"/>
                  <a:pt x="4915" y="7460"/>
                </a:cubicBezTo>
                <a:cubicBezTo>
                  <a:pt x="4789" y="7586"/>
                  <a:pt x="4789" y="7838"/>
                  <a:pt x="4915" y="7932"/>
                </a:cubicBezTo>
                <a:lnTo>
                  <a:pt x="5388" y="8405"/>
                </a:lnTo>
                <a:lnTo>
                  <a:pt x="5167" y="8657"/>
                </a:lnTo>
                <a:cubicBezTo>
                  <a:pt x="4915" y="8846"/>
                  <a:pt x="4632" y="8940"/>
                  <a:pt x="4360" y="8940"/>
                </a:cubicBezTo>
                <a:cubicBezTo>
                  <a:pt x="4088" y="8940"/>
                  <a:pt x="3828" y="8846"/>
                  <a:pt x="3624" y="8657"/>
                </a:cubicBezTo>
                <a:lnTo>
                  <a:pt x="3151" y="8184"/>
                </a:lnTo>
                <a:cubicBezTo>
                  <a:pt x="2742" y="7775"/>
                  <a:pt x="2742" y="7113"/>
                  <a:pt x="3151" y="6735"/>
                </a:cubicBezTo>
                <a:lnTo>
                  <a:pt x="4348" y="5506"/>
                </a:lnTo>
                <a:close/>
                <a:moveTo>
                  <a:pt x="2678" y="8657"/>
                </a:moveTo>
                <a:lnTo>
                  <a:pt x="3151" y="9129"/>
                </a:lnTo>
                <a:lnTo>
                  <a:pt x="2899" y="9350"/>
                </a:lnTo>
                <a:cubicBezTo>
                  <a:pt x="2836" y="9413"/>
                  <a:pt x="2749" y="9444"/>
                  <a:pt x="2663" y="9444"/>
                </a:cubicBezTo>
                <a:cubicBezTo>
                  <a:pt x="2576" y="9444"/>
                  <a:pt x="2489" y="9413"/>
                  <a:pt x="2426" y="9350"/>
                </a:cubicBezTo>
                <a:cubicBezTo>
                  <a:pt x="2300" y="9255"/>
                  <a:pt x="2300" y="9003"/>
                  <a:pt x="2426" y="8877"/>
                </a:cubicBezTo>
                <a:lnTo>
                  <a:pt x="2678" y="8657"/>
                </a:lnTo>
                <a:close/>
                <a:moveTo>
                  <a:pt x="9389" y="1"/>
                </a:moveTo>
                <a:cubicBezTo>
                  <a:pt x="9121" y="1"/>
                  <a:pt x="8853" y="103"/>
                  <a:pt x="8664" y="308"/>
                </a:cubicBezTo>
                <a:cubicBezTo>
                  <a:pt x="8255" y="686"/>
                  <a:pt x="8255" y="1379"/>
                  <a:pt x="8664" y="1757"/>
                </a:cubicBezTo>
                <a:lnTo>
                  <a:pt x="8097" y="2324"/>
                </a:lnTo>
                <a:lnTo>
                  <a:pt x="7121" y="1316"/>
                </a:lnTo>
                <a:cubicBezTo>
                  <a:pt x="6932" y="1127"/>
                  <a:pt x="6648" y="1001"/>
                  <a:pt x="6365" y="1001"/>
                </a:cubicBezTo>
                <a:cubicBezTo>
                  <a:pt x="6081" y="1001"/>
                  <a:pt x="5829" y="1127"/>
                  <a:pt x="5608" y="1316"/>
                </a:cubicBezTo>
                <a:cubicBezTo>
                  <a:pt x="5419" y="1537"/>
                  <a:pt x="5293" y="1789"/>
                  <a:pt x="5293" y="2072"/>
                </a:cubicBezTo>
                <a:cubicBezTo>
                  <a:pt x="5293" y="2356"/>
                  <a:pt x="5419" y="2639"/>
                  <a:pt x="5608" y="2828"/>
                </a:cubicBezTo>
                <a:lnTo>
                  <a:pt x="5860" y="3049"/>
                </a:lnTo>
                <a:lnTo>
                  <a:pt x="2678" y="6263"/>
                </a:lnTo>
                <a:cubicBezTo>
                  <a:pt x="2143" y="6767"/>
                  <a:pt x="2048" y="7460"/>
                  <a:pt x="2269" y="8090"/>
                </a:cubicBezTo>
                <a:lnTo>
                  <a:pt x="1922" y="8468"/>
                </a:lnTo>
                <a:cubicBezTo>
                  <a:pt x="1607" y="8783"/>
                  <a:pt x="1513" y="9255"/>
                  <a:pt x="1733" y="9634"/>
                </a:cubicBezTo>
                <a:lnTo>
                  <a:pt x="95" y="11240"/>
                </a:lnTo>
                <a:cubicBezTo>
                  <a:pt x="1" y="11366"/>
                  <a:pt x="1" y="11618"/>
                  <a:pt x="95" y="11713"/>
                </a:cubicBezTo>
                <a:cubicBezTo>
                  <a:pt x="190" y="11807"/>
                  <a:pt x="284" y="11839"/>
                  <a:pt x="347" y="11839"/>
                </a:cubicBezTo>
                <a:cubicBezTo>
                  <a:pt x="410" y="11839"/>
                  <a:pt x="536" y="11807"/>
                  <a:pt x="568" y="11713"/>
                </a:cubicBezTo>
                <a:lnTo>
                  <a:pt x="2206" y="10106"/>
                </a:lnTo>
                <a:cubicBezTo>
                  <a:pt x="2363" y="10201"/>
                  <a:pt x="2458" y="10232"/>
                  <a:pt x="2615" y="10232"/>
                </a:cubicBezTo>
                <a:cubicBezTo>
                  <a:pt x="2899" y="10232"/>
                  <a:pt x="3183" y="10106"/>
                  <a:pt x="3372" y="9917"/>
                </a:cubicBezTo>
                <a:lnTo>
                  <a:pt x="3718" y="9571"/>
                </a:lnTo>
                <a:cubicBezTo>
                  <a:pt x="3939" y="9634"/>
                  <a:pt x="4159" y="9665"/>
                  <a:pt x="4348" y="9665"/>
                </a:cubicBezTo>
                <a:cubicBezTo>
                  <a:pt x="4789" y="9665"/>
                  <a:pt x="5262" y="9508"/>
                  <a:pt x="5577" y="9161"/>
                </a:cubicBezTo>
                <a:lnTo>
                  <a:pt x="8759" y="5979"/>
                </a:lnTo>
                <a:lnTo>
                  <a:pt x="9011" y="6199"/>
                </a:lnTo>
                <a:cubicBezTo>
                  <a:pt x="9200" y="6420"/>
                  <a:pt x="9484" y="6515"/>
                  <a:pt x="9767" y="6515"/>
                </a:cubicBezTo>
                <a:cubicBezTo>
                  <a:pt x="10019" y="6515"/>
                  <a:pt x="10303" y="6420"/>
                  <a:pt x="10492" y="6199"/>
                </a:cubicBezTo>
                <a:cubicBezTo>
                  <a:pt x="10712" y="6010"/>
                  <a:pt x="10807" y="5727"/>
                  <a:pt x="10807" y="5475"/>
                </a:cubicBezTo>
                <a:cubicBezTo>
                  <a:pt x="10807" y="5191"/>
                  <a:pt x="10712" y="4908"/>
                  <a:pt x="10492" y="4719"/>
                </a:cubicBezTo>
                <a:lnTo>
                  <a:pt x="9515" y="3711"/>
                </a:lnTo>
                <a:lnTo>
                  <a:pt x="10082" y="3207"/>
                </a:lnTo>
                <a:cubicBezTo>
                  <a:pt x="10271" y="3427"/>
                  <a:pt x="10555" y="3522"/>
                  <a:pt x="10807" y="3522"/>
                </a:cubicBezTo>
                <a:cubicBezTo>
                  <a:pt x="11090" y="3522"/>
                  <a:pt x="11374" y="3427"/>
                  <a:pt x="11563" y="3207"/>
                </a:cubicBezTo>
                <a:cubicBezTo>
                  <a:pt x="11972" y="2828"/>
                  <a:pt x="11972" y="2167"/>
                  <a:pt x="11563" y="1757"/>
                </a:cubicBezTo>
                <a:lnTo>
                  <a:pt x="10114" y="308"/>
                </a:lnTo>
                <a:cubicBezTo>
                  <a:pt x="9925" y="103"/>
                  <a:pt x="9657" y="1"/>
                  <a:pt x="938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60" name="Google Shape;12160;p74"/>
          <p:cNvGrpSpPr/>
          <p:nvPr/>
        </p:nvGrpSpPr>
        <p:grpSpPr>
          <a:xfrm>
            <a:off x="5368939" y="2450029"/>
            <a:ext cx="227930" cy="354136"/>
            <a:chOff x="-28043900" y="2701925"/>
            <a:chExt cx="190625" cy="296175"/>
          </a:xfrm>
        </p:grpSpPr>
        <p:sp>
          <p:nvSpPr>
            <p:cNvPr id="12161" name="Google Shape;12161;p74"/>
            <p:cNvSpPr/>
            <p:nvPr/>
          </p:nvSpPr>
          <p:spPr>
            <a:xfrm>
              <a:off x="-28043900" y="2701925"/>
              <a:ext cx="190625" cy="296175"/>
            </a:xfrm>
            <a:custGeom>
              <a:avLst/>
              <a:gdLst/>
              <a:ahLst/>
              <a:cxnLst/>
              <a:rect l="l" t="t" r="r" b="b"/>
              <a:pathLst>
                <a:path w="7625" h="11847" extrusionOk="0">
                  <a:moveTo>
                    <a:pt x="5136" y="662"/>
                  </a:moveTo>
                  <a:cubicBezTo>
                    <a:pt x="5325" y="662"/>
                    <a:pt x="5483" y="820"/>
                    <a:pt x="5483" y="1009"/>
                  </a:cubicBezTo>
                  <a:cubicBezTo>
                    <a:pt x="5483" y="1198"/>
                    <a:pt x="5325" y="1356"/>
                    <a:pt x="5136" y="1356"/>
                  </a:cubicBezTo>
                  <a:lnTo>
                    <a:pt x="2364" y="1356"/>
                  </a:lnTo>
                  <a:cubicBezTo>
                    <a:pt x="2175" y="1356"/>
                    <a:pt x="2017" y="1198"/>
                    <a:pt x="2017" y="1009"/>
                  </a:cubicBezTo>
                  <a:cubicBezTo>
                    <a:pt x="2017" y="820"/>
                    <a:pt x="2175" y="662"/>
                    <a:pt x="2364" y="662"/>
                  </a:cubicBezTo>
                  <a:close/>
                  <a:moveTo>
                    <a:pt x="4790" y="2080"/>
                  </a:moveTo>
                  <a:lnTo>
                    <a:pt x="4790" y="4411"/>
                  </a:lnTo>
                  <a:cubicBezTo>
                    <a:pt x="4790" y="4758"/>
                    <a:pt x="4979" y="5105"/>
                    <a:pt x="5294" y="5294"/>
                  </a:cubicBezTo>
                  <a:cubicBezTo>
                    <a:pt x="6113" y="5766"/>
                    <a:pt x="6680" y="6554"/>
                    <a:pt x="6837" y="7499"/>
                  </a:cubicBezTo>
                  <a:cubicBezTo>
                    <a:pt x="6504" y="7632"/>
                    <a:pt x="6166" y="7699"/>
                    <a:pt x="5828" y="7699"/>
                  </a:cubicBezTo>
                  <a:cubicBezTo>
                    <a:pt x="5207" y="7699"/>
                    <a:pt x="4582" y="7475"/>
                    <a:pt x="3971" y="7026"/>
                  </a:cubicBezTo>
                  <a:cubicBezTo>
                    <a:pt x="3372" y="6648"/>
                    <a:pt x="2773" y="6396"/>
                    <a:pt x="2143" y="6333"/>
                  </a:cubicBezTo>
                  <a:cubicBezTo>
                    <a:pt x="1970" y="6318"/>
                    <a:pt x="1805" y="6310"/>
                    <a:pt x="1639" y="6310"/>
                  </a:cubicBezTo>
                  <a:cubicBezTo>
                    <a:pt x="1474" y="6310"/>
                    <a:pt x="1308" y="6318"/>
                    <a:pt x="1135" y="6333"/>
                  </a:cubicBezTo>
                  <a:cubicBezTo>
                    <a:pt x="1387" y="5892"/>
                    <a:pt x="1734" y="5546"/>
                    <a:pt x="2175" y="5294"/>
                  </a:cubicBezTo>
                  <a:cubicBezTo>
                    <a:pt x="2490" y="5105"/>
                    <a:pt x="2679" y="4790"/>
                    <a:pt x="2679" y="4443"/>
                  </a:cubicBezTo>
                  <a:lnTo>
                    <a:pt x="2679" y="2080"/>
                  </a:lnTo>
                  <a:close/>
                  <a:moveTo>
                    <a:pt x="1670" y="6939"/>
                  </a:moveTo>
                  <a:cubicBezTo>
                    <a:pt x="2308" y="6939"/>
                    <a:pt x="2942" y="7156"/>
                    <a:pt x="3561" y="7562"/>
                  </a:cubicBezTo>
                  <a:cubicBezTo>
                    <a:pt x="4160" y="7940"/>
                    <a:pt x="4790" y="8192"/>
                    <a:pt x="5420" y="8255"/>
                  </a:cubicBezTo>
                  <a:cubicBezTo>
                    <a:pt x="5577" y="8255"/>
                    <a:pt x="5672" y="8287"/>
                    <a:pt x="5829" y="8287"/>
                  </a:cubicBezTo>
                  <a:cubicBezTo>
                    <a:pt x="6207" y="8287"/>
                    <a:pt x="6554" y="8255"/>
                    <a:pt x="6869" y="8129"/>
                  </a:cubicBezTo>
                  <a:lnTo>
                    <a:pt x="6869" y="8129"/>
                  </a:lnTo>
                  <a:cubicBezTo>
                    <a:pt x="6869" y="8255"/>
                    <a:pt x="6837" y="8381"/>
                    <a:pt x="6837" y="8507"/>
                  </a:cubicBezTo>
                  <a:cubicBezTo>
                    <a:pt x="6585" y="9799"/>
                    <a:pt x="5640" y="10807"/>
                    <a:pt x="4412" y="11059"/>
                  </a:cubicBezTo>
                  <a:cubicBezTo>
                    <a:pt x="4192" y="11103"/>
                    <a:pt x="3970" y="11125"/>
                    <a:pt x="3750" y="11125"/>
                  </a:cubicBezTo>
                  <a:cubicBezTo>
                    <a:pt x="3027" y="11125"/>
                    <a:pt x="2328" y="10888"/>
                    <a:pt x="1797" y="10429"/>
                  </a:cubicBezTo>
                  <a:cubicBezTo>
                    <a:pt x="1041" y="9830"/>
                    <a:pt x="631" y="8917"/>
                    <a:pt x="631" y="7972"/>
                  </a:cubicBezTo>
                  <a:cubicBezTo>
                    <a:pt x="631" y="7656"/>
                    <a:pt x="694" y="7404"/>
                    <a:pt x="757" y="7089"/>
                  </a:cubicBezTo>
                  <a:cubicBezTo>
                    <a:pt x="1062" y="6988"/>
                    <a:pt x="1366" y="6939"/>
                    <a:pt x="1670" y="6939"/>
                  </a:cubicBezTo>
                  <a:close/>
                  <a:moveTo>
                    <a:pt x="2427" y="1"/>
                  </a:moveTo>
                  <a:cubicBezTo>
                    <a:pt x="1828" y="1"/>
                    <a:pt x="1387" y="473"/>
                    <a:pt x="1387" y="1009"/>
                  </a:cubicBezTo>
                  <a:cubicBezTo>
                    <a:pt x="1387" y="1450"/>
                    <a:pt x="1671" y="1828"/>
                    <a:pt x="2112" y="1986"/>
                  </a:cubicBezTo>
                  <a:lnTo>
                    <a:pt x="2112" y="4443"/>
                  </a:lnTo>
                  <a:cubicBezTo>
                    <a:pt x="2112" y="4569"/>
                    <a:pt x="2017" y="4632"/>
                    <a:pt x="1891" y="4727"/>
                  </a:cubicBezTo>
                  <a:cubicBezTo>
                    <a:pt x="1356" y="5042"/>
                    <a:pt x="883" y="5514"/>
                    <a:pt x="536" y="6081"/>
                  </a:cubicBezTo>
                  <a:cubicBezTo>
                    <a:pt x="410" y="6302"/>
                    <a:pt x="284" y="6522"/>
                    <a:pt x="221" y="6711"/>
                  </a:cubicBezTo>
                  <a:lnTo>
                    <a:pt x="221" y="6743"/>
                  </a:lnTo>
                  <a:cubicBezTo>
                    <a:pt x="64" y="7152"/>
                    <a:pt x="1" y="7593"/>
                    <a:pt x="1" y="8003"/>
                  </a:cubicBezTo>
                  <a:cubicBezTo>
                    <a:pt x="1" y="9169"/>
                    <a:pt x="536" y="10271"/>
                    <a:pt x="1419" y="10964"/>
                  </a:cubicBezTo>
                  <a:cubicBezTo>
                    <a:pt x="2112" y="11532"/>
                    <a:pt x="2962" y="11847"/>
                    <a:pt x="3845" y="11847"/>
                  </a:cubicBezTo>
                  <a:cubicBezTo>
                    <a:pt x="4097" y="11847"/>
                    <a:pt x="4380" y="11784"/>
                    <a:pt x="4664" y="11752"/>
                  </a:cubicBezTo>
                  <a:cubicBezTo>
                    <a:pt x="5420" y="11595"/>
                    <a:pt x="6081" y="11248"/>
                    <a:pt x="6585" y="10681"/>
                  </a:cubicBezTo>
                  <a:cubicBezTo>
                    <a:pt x="7090" y="10145"/>
                    <a:pt x="7468" y="9484"/>
                    <a:pt x="7625" y="8728"/>
                  </a:cubicBezTo>
                  <a:cubicBezTo>
                    <a:pt x="7562" y="8350"/>
                    <a:pt x="7562" y="7972"/>
                    <a:pt x="7531" y="7656"/>
                  </a:cubicBezTo>
                  <a:cubicBezTo>
                    <a:pt x="7499" y="7184"/>
                    <a:pt x="7373" y="6743"/>
                    <a:pt x="7184" y="6333"/>
                  </a:cubicBezTo>
                  <a:cubicBezTo>
                    <a:pt x="6837" y="5609"/>
                    <a:pt x="6302" y="5073"/>
                    <a:pt x="5640" y="4664"/>
                  </a:cubicBezTo>
                  <a:cubicBezTo>
                    <a:pt x="5577" y="4632"/>
                    <a:pt x="5483" y="4506"/>
                    <a:pt x="5483" y="4411"/>
                  </a:cubicBezTo>
                  <a:lnTo>
                    <a:pt x="5483" y="1986"/>
                  </a:lnTo>
                  <a:cubicBezTo>
                    <a:pt x="5892" y="1828"/>
                    <a:pt x="6207" y="1482"/>
                    <a:pt x="6207" y="1009"/>
                  </a:cubicBezTo>
                  <a:cubicBezTo>
                    <a:pt x="6207" y="410"/>
                    <a:pt x="5735" y="1"/>
                    <a:pt x="51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74"/>
            <p:cNvSpPr/>
            <p:nvPr/>
          </p:nvSpPr>
          <p:spPr>
            <a:xfrm>
              <a:off x="-27976950" y="29106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74"/>
            <p:cNvSpPr/>
            <p:nvPr/>
          </p:nvSpPr>
          <p:spPr>
            <a:xfrm>
              <a:off x="-27924175" y="29279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74"/>
            <p:cNvSpPr/>
            <p:nvPr/>
          </p:nvSpPr>
          <p:spPr>
            <a:xfrm>
              <a:off x="-27976950" y="2946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74"/>
            <p:cNvSpPr/>
            <p:nvPr/>
          </p:nvSpPr>
          <p:spPr>
            <a:xfrm>
              <a:off x="-28010800" y="28933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6" name="Google Shape;12166;p74"/>
          <p:cNvGrpSpPr/>
          <p:nvPr/>
        </p:nvGrpSpPr>
        <p:grpSpPr>
          <a:xfrm>
            <a:off x="7541805" y="1561968"/>
            <a:ext cx="354136" cy="353180"/>
            <a:chOff x="-26215025" y="1971025"/>
            <a:chExt cx="296175" cy="295375"/>
          </a:xfrm>
        </p:grpSpPr>
        <p:sp>
          <p:nvSpPr>
            <p:cNvPr id="12167" name="Google Shape;12167;p74"/>
            <p:cNvSpPr/>
            <p:nvPr/>
          </p:nvSpPr>
          <p:spPr>
            <a:xfrm>
              <a:off x="-26092950" y="1971025"/>
              <a:ext cx="51225" cy="225275"/>
            </a:xfrm>
            <a:custGeom>
              <a:avLst/>
              <a:gdLst/>
              <a:ahLst/>
              <a:cxnLst/>
              <a:rect l="l" t="t" r="r" b="b"/>
              <a:pathLst>
                <a:path w="2049" h="9011" extrusionOk="0">
                  <a:moveTo>
                    <a:pt x="1009" y="7246"/>
                  </a:moveTo>
                  <a:cubicBezTo>
                    <a:pt x="1198" y="7593"/>
                    <a:pt x="1355" y="7877"/>
                    <a:pt x="1355" y="8003"/>
                  </a:cubicBezTo>
                  <a:cubicBezTo>
                    <a:pt x="1355" y="8192"/>
                    <a:pt x="1198" y="8349"/>
                    <a:pt x="1009" y="8349"/>
                  </a:cubicBezTo>
                  <a:cubicBezTo>
                    <a:pt x="820" y="8349"/>
                    <a:pt x="662" y="8192"/>
                    <a:pt x="662" y="8003"/>
                  </a:cubicBezTo>
                  <a:cubicBezTo>
                    <a:pt x="694" y="7877"/>
                    <a:pt x="820" y="7562"/>
                    <a:pt x="1009" y="7246"/>
                  </a:cubicBezTo>
                  <a:close/>
                  <a:moveTo>
                    <a:pt x="977" y="0"/>
                  </a:moveTo>
                  <a:cubicBezTo>
                    <a:pt x="788" y="0"/>
                    <a:pt x="631" y="158"/>
                    <a:pt x="631" y="347"/>
                  </a:cubicBezTo>
                  <a:lnTo>
                    <a:pt x="631" y="6490"/>
                  </a:lnTo>
                  <a:cubicBezTo>
                    <a:pt x="536" y="6616"/>
                    <a:pt x="410" y="6774"/>
                    <a:pt x="316" y="6963"/>
                  </a:cubicBezTo>
                  <a:cubicBezTo>
                    <a:pt x="32" y="7562"/>
                    <a:pt x="1" y="7845"/>
                    <a:pt x="1" y="8003"/>
                  </a:cubicBezTo>
                  <a:cubicBezTo>
                    <a:pt x="1" y="8601"/>
                    <a:pt x="473" y="9011"/>
                    <a:pt x="1009" y="9011"/>
                  </a:cubicBezTo>
                  <a:cubicBezTo>
                    <a:pt x="1576" y="9011"/>
                    <a:pt x="2048" y="8538"/>
                    <a:pt x="2048" y="8003"/>
                  </a:cubicBezTo>
                  <a:cubicBezTo>
                    <a:pt x="2048" y="7845"/>
                    <a:pt x="1985" y="7593"/>
                    <a:pt x="1639" y="6963"/>
                  </a:cubicBezTo>
                  <a:cubicBezTo>
                    <a:pt x="1513" y="6774"/>
                    <a:pt x="1418" y="6585"/>
                    <a:pt x="1324" y="6490"/>
                  </a:cubicBezTo>
                  <a:lnTo>
                    <a:pt x="1324" y="347"/>
                  </a:lnTo>
                  <a:cubicBezTo>
                    <a:pt x="1324" y="158"/>
                    <a:pt x="1166" y="0"/>
                    <a:pt x="9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74"/>
            <p:cNvSpPr/>
            <p:nvPr/>
          </p:nvSpPr>
          <p:spPr>
            <a:xfrm>
              <a:off x="-26179575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74"/>
            <p:cNvSpPr/>
            <p:nvPr/>
          </p:nvSpPr>
          <p:spPr>
            <a:xfrm>
              <a:off x="-26163050" y="2178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74"/>
            <p:cNvSpPr/>
            <p:nvPr/>
          </p:nvSpPr>
          <p:spPr>
            <a:xfrm>
              <a:off x="-26145725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74"/>
            <p:cNvSpPr/>
            <p:nvPr/>
          </p:nvSpPr>
          <p:spPr>
            <a:xfrm>
              <a:off x="-25988975" y="2178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662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74"/>
            <p:cNvSpPr/>
            <p:nvPr/>
          </p:nvSpPr>
          <p:spPr>
            <a:xfrm>
              <a:off x="-260063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74"/>
            <p:cNvSpPr/>
            <p:nvPr/>
          </p:nvSpPr>
          <p:spPr>
            <a:xfrm>
              <a:off x="-25972450" y="2214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74"/>
            <p:cNvSpPr/>
            <p:nvPr/>
          </p:nvSpPr>
          <p:spPr>
            <a:xfrm>
              <a:off x="-26215025" y="2108850"/>
              <a:ext cx="296175" cy="157550"/>
            </a:xfrm>
            <a:custGeom>
              <a:avLst/>
              <a:gdLst/>
              <a:ahLst/>
              <a:cxnLst/>
              <a:rect l="l" t="t" r="r" b="b"/>
              <a:pathLst>
                <a:path w="11847" h="6302" extrusionOk="0">
                  <a:moveTo>
                    <a:pt x="4128" y="725"/>
                  </a:moveTo>
                  <a:cubicBezTo>
                    <a:pt x="3970" y="946"/>
                    <a:pt x="3844" y="1198"/>
                    <a:pt x="3781" y="1418"/>
                  </a:cubicBezTo>
                  <a:cubicBezTo>
                    <a:pt x="3781" y="1450"/>
                    <a:pt x="3749" y="1513"/>
                    <a:pt x="3749" y="1544"/>
                  </a:cubicBezTo>
                  <a:cubicBezTo>
                    <a:pt x="3403" y="1355"/>
                    <a:pt x="2993" y="1261"/>
                    <a:pt x="2615" y="1261"/>
                  </a:cubicBezTo>
                  <a:cubicBezTo>
                    <a:pt x="2111" y="1261"/>
                    <a:pt x="1450" y="1418"/>
                    <a:pt x="1166" y="1891"/>
                  </a:cubicBezTo>
                  <a:cubicBezTo>
                    <a:pt x="1040" y="2080"/>
                    <a:pt x="851" y="2175"/>
                    <a:pt x="694" y="2175"/>
                  </a:cubicBezTo>
                  <a:lnTo>
                    <a:pt x="694" y="1072"/>
                  </a:lnTo>
                  <a:cubicBezTo>
                    <a:pt x="694" y="851"/>
                    <a:pt x="851" y="725"/>
                    <a:pt x="1040" y="725"/>
                  </a:cubicBezTo>
                  <a:close/>
                  <a:moveTo>
                    <a:pt x="10775" y="725"/>
                  </a:moveTo>
                  <a:cubicBezTo>
                    <a:pt x="10964" y="725"/>
                    <a:pt x="11122" y="883"/>
                    <a:pt x="11122" y="1072"/>
                  </a:cubicBezTo>
                  <a:lnTo>
                    <a:pt x="11122" y="2175"/>
                  </a:lnTo>
                  <a:cubicBezTo>
                    <a:pt x="10933" y="2175"/>
                    <a:pt x="10775" y="2080"/>
                    <a:pt x="10649" y="1891"/>
                  </a:cubicBezTo>
                  <a:cubicBezTo>
                    <a:pt x="10429" y="1513"/>
                    <a:pt x="10050" y="1261"/>
                    <a:pt x="9546" y="1261"/>
                  </a:cubicBezTo>
                  <a:cubicBezTo>
                    <a:pt x="9074" y="1261"/>
                    <a:pt x="8696" y="1513"/>
                    <a:pt x="8444" y="1891"/>
                  </a:cubicBezTo>
                  <a:cubicBezTo>
                    <a:pt x="8412" y="1985"/>
                    <a:pt x="8349" y="2049"/>
                    <a:pt x="8286" y="2143"/>
                  </a:cubicBezTo>
                  <a:cubicBezTo>
                    <a:pt x="8255" y="1828"/>
                    <a:pt x="8097" y="1355"/>
                    <a:pt x="7719" y="725"/>
                  </a:cubicBezTo>
                  <a:close/>
                  <a:moveTo>
                    <a:pt x="9609" y="1922"/>
                  </a:moveTo>
                  <a:cubicBezTo>
                    <a:pt x="9830" y="1922"/>
                    <a:pt x="9987" y="2049"/>
                    <a:pt x="10113" y="2206"/>
                  </a:cubicBezTo>
                  <a:cubicBezTo>
                    <a:pt x="10334" y="2616"/>
                    <a:pt x="10744" y="2836"/>
                    <a:pt x="11185" y="2836"/>
                  </a:cubicBezTo>
                  <a:lnTo>
                    <a:pt x="11185" y="5546"/>
                  </a:lnTo>
                  <a:lnTo>
                    <a:pt x="694" y="5546"/>
                  </a:lnTo>
                  <a:lnTo>
                    <a:pt x="694" y="2931"/>
                  </a:lnTo>
                  <a:cubicBezTo>
                    <a:pt x="1135" y="2931"/>
                    <a:pt x="1576" y="2679"/>
                    <a:pt x="1765" y="2301"/>
                  </a:cubicBezTo>
                  <a:cubicBezTo>
                    <a:pt x="1828" y="2143"/>
                    <a:pt x="2143" y="2017"/>
                    <a:pt x="2615" y="2017"/>
                  </a:cubicBezTo>
                  <a:cubicBezTo>
                    <a:pt x="3056" y="2017"/>
                    <a:pt x="3371" y="2175"/>
                    <a:pt x="3497" y="2301"/>
                  </a:cubicBezTo>
                  <a:lnTo>
                    <a:pt x="3529" y="2364"/>
                  </a:lnTo>
                  <a:cubicBezTo>
                    <a:pt x="3529" y="2395"/>
                    <a:pt x="3560" y="2395"/>
                    <a:pt x="3560" y="2395"/>
                  </a:cubicBezTo>
                  <a:cubicBezTo>
                    <a:pt x="3560" y="2868"/>
                    <a:pt x="3686" y="3309"/>
                    <a:pt x="3939" y="3718"/>
                  </a:cubicBezTo>
                  <a:cubicBezTo>
                    <a:pt x="4317" y="4380"/>
                    <a:pt x="4947" y="4758"/>
                    <a:pt x="5671" y="4852"/>
                  </a:cubicBezTo>
                  <a:lnTo>
                    <a:pt x="5923" y="4852"/>
                  </a:lnTo>
                  <a:cubicBezTo>
                    <a:pt x="7121" y="4852"/>
                    <a:pt x="8097" y="4033"/>
                    <a:pt x="8286" y="2868"/>
                  </a:cubicBezTo>
                  <a:cubicBezTo>
                    <a:pt x="8727" y="2773"/>
                    <a:pt x="8916" y="2458"/>
                    <a:pt x="9074" y="2206"/>
                  </a:cubicBezTo>
                  <a:cubicBezTo>
                    <a:pt x="9200" y="2017"/>
                    <a:pt x="9357" y="1922"/>
                    <a:pt x="9609" y="192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5955"/>
                  </a:lnTo>
                  <a:cubicBezTo>
                    <a:pt x="0" y="6144"/>
                    <a:pt x="158" y="6302"/>
                    <a:pt x="347" y="6302"/>
                  </a:cubicBezTo>
                  <a:lnTo>
                    <a:pt x="11500" y="6302"/>
                  </a:lnTo>
                  <a:cubicBezTo>
                    <a:pt x="11689" y="6302"/>
                    <a:pt x="11846" y="6144"/>
                    <a:pt x="11846" y="5955"/>
                  </a:cubicBezTo>
                  <a:lnTo>
                    <a:pt x="11846" y="1072"/>
                  </a:lnTo>
                  <a:cubicBezTo>
                    <a:pt x="11846" y="505"/>
                    <a:pt x="11374" y="1"/>
                    <a:pt x="10775" y="1"/>
                  </a:cubicBezTo>
                  <a:lnTo>
                    <a:pt x="7089" y="1"/>
                  </a:lnTo>
                  <a:cubicBezTo>
                    <a:pt x="6963" y="1"/>
                    <a:pt x="6837" y="64"/>
                    <a:pt x="6774" y="190"/>
                  </a:cubicBezTo>
                  <a:cubicBezTo>
                    <a:pt x="6679" y="316"/>
                    <a:pt x="6711" y="442"/>
                    <a:pt x="6774" y="568"/>
                  </a:cubicBezTo>
                  <a:lnTo>
                    <a:pt x="6805" y="599"/>
                  </a:lnTo>
                  <a:cubicBezTo>
                    <a:pt x="7341" y="1387"/>
                    <a:pt x="7625" y="2017"/>
                    <a:pt x="7625" y="2490"/>
                  </a:cubicBezTo>
                  <a:cubicBezTo>
                    <a:pt x="7625" y="3435"/>
                    <a:pt x="6868" y="4191"/>
                    <a:pt x="5923" y="4191"/>
                  </a:cubicBezTo>
                  <a:lnTo>
                    <a:pt x="5734" y="4191"/>
                  </a:lnTo>
                  <a:cubicBezTo>
                    <a:pt x="5230" y="4128"/>
                    <a:pt x="4789" y="3813"/>
                    <a:pt x="4506" y="3340"/>
                  </a:cubicBezTo>
                  <a:cubicBezTo>
                    <a:pt x="4191" y="2836"/>
                    <a:pt x="4159" y="2206"/>
                    <a:pt x="4411" y="1702"/>
                  </a:cubicBezTo>
                  <a:cubicBezTo>
                    <a:pt x="4506" y="1387"/>
                    <a:pt x="4758" y="977"/>
                    <a:pt x="5041" y="599"/>
                  </a:cubicBezTo>
                  <a:lnTo>
                    <a:pt x="5073" y="568"/>
                  </a:lnTo>
                  <a:cubicBezTo>
                    <a:pt x="5136" y="442"/>
                    <a:pt x="5136" y="316"/>
                    <a:pt x="5073" y="190"/>
                  </a:cubicBezTo>
                  <a:cubicBezTo>
                    <a:pt x="4978" y="95"/>
                    <a:pt x="4884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5" name="Google Shape;12175;p74"/>
          <p:cNvGrpSpPr/>
          <p:nvPr/>
        </p:nvGrpSpPr>
        <p:grpSpPr>
          <a:xfrm>
            <a:off x="7541327" y="2009758"/>
            <a:ext cx="355093" cy="352253"/>
            <a:chOff x="-26215825" y="2341200"/>
            <a:chExt cx="296975" cy="294600"/>
          </a:xfrm>
        </p:grpSpPr>
        <p:sp>
          <p:nvSpPr>
            <p:cNvPr id="12176" name="Google Shape;12176;p74"/>
            <p:cNvSpPr/>
            <p:nvPr/>
          </p:nvSpPr>
          <p:spPr>
            <a:xfrm>
              <a:off x="-26215025" y="2463275"/>
              <a:ext cx="296175" cy="172525"/>
            </a:xfrm>
            <a:custGeom>
              <a:avLst/>
              <a:gdLst/>
              <a:ahLst/>
              <a:cxnLst/>
              <a:rect l="l" t="t" r="r" b="b"/>
              <a:pathLst>
                <a:path w="11847" h="6901" extrusionOk="0">
                  <a:moveTo>
                    <a:pt x="10113" y="725"/>
                  </a:moveTo>
                  <a:cubicBezTo>
                    <a:pt x="10712" y="725"/>
                    <a:pt x="11122" y="1198"/>
                    <a:pt x="11122" y="1734"/>
                  </a:cubicBezTo>
                  <a:cubicBezTo>
                    <a:pt x="11122" y="2332"/>
                    <a:pt x="10649" y="2773"/>
                    <a:pt x="10113" y="2773"/>
                  </a:cubicBezTo>
                  <a:lnTo>
                    <a:pt x="6994" y="2773"/>
                  </a:lnTo>
                  <a:cubicBezTo>
                    <a:pt x="6616" y="2773"/>
                    <a:pt x="6301" y="2458"/>
                    <a:pt x="6301" y="2049"/>
                  </a:cubicBezTo>
                  <a:cubicBezTo>
                    <a:pt x="6301" y="1860"/>
                    <a:pt x="6396" y="1671"/>
                    <a:pt x="6553" y="1545"/>
                  </a:cubicBezTo>
                  <a:cubicBezTo>
                    <a:pt x="6837" y="1891"/>
                    <a:pt x="7247" y="2080"/>
                    <a:pt x="7688" y="2080"/>
                  </a:cubicBezTo>
                  <a:cubicBezTo>
                    <a:pt x="8255" y="2080"/>
                    <a:pt x="8727" y="1671"/>
                    <a:pt x="9137" y="1293"/>
                  </a:cubicBezTo>
                  <a:cubicBezTo>
                    <a:pt x="9452" y="977"/>
                    <a:pt x="9767" y="725"/>
                    <a:pt x="10113" y="725"/>
                  </a:cubicBezTo>
                  <a:close/>
                  <a:moveTo>
                    <a:pt x="7656" y="3466"/>
                  </a:moveTo>
                  <a:lnTo>
                    <a:pt x="7656" y="4853"/>
                  </a:lnTo>
                  <a:lnTo>
                    <a:pt x="6963" y="4853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3"/>
                  </a:lnTo>
                  <a:lnTo>
                    <a:pt x="8381" y="4853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3"/>
                  </a:lnTo>
                  <a:lnTo>
                    <a:pt x="9767" y="4853"/>
                  </a:lnTo>
                  <a:lnTo>
                    <a:pt x="9767" y="3466"/>
                  </a:lnTo>
                  <a:lnTo>
                    <a:pt x="10113" y="3466"/>
                  </a:lnTo>
                  <a:cubicBezTo>
                    <a:pt x="10240" y="3466"/>
                    <a:pt x="10334" y="3466"/>
                    <a:pt x="10460" y="3435"/>
                  </a:cubicBezTo>
                  <a:close/>
                  <a:moveTo>
                    <a:pt x="2993" y="4128"/>
                  </a:moveTo>
                  <a:cubicBezTo>
                    <a:pt x="3371" y="4128"/>
                    <a:pt x="3781" y="4254"/>
                    <a:pt x="4128" y="4412"/>
                  </a:cubicBezTo>
                  <a:lnTo>
                    <a:pt x="5829" y="5325"/>
                  </a:lnTo>
                  <a:cubicBezTo>
                    <a:pt x="6049" y="5451"/>
                    <a:pt x="6364" y="5514"/>
                    <a:pt x="6648" y="5514"/>
                  </a:cubicBezTo>
                  <a:lnTo>
                    <a:pt x="10838" y="5514"/>
                  </a:lnTo>
                  <a:cubicBezTo>
                    <a:pt x="11027" y="5514"/>
                    <a:pt x="11185" y="5672"/>
                    <a:pt x="11185" y="5861"/>
                  </a:cubicBezTo>
                  <a:cubicBezTo>
                    <a:pt x="11185" y="6050"/>
                    <a:pt x="10964" y="6239"/>
                    <a:pt x="10775" y="6239"/>
                  </a:cubicBezTo>
                  <a:lnTo>
                    <a:pt x="6616" y="6239"/>
                  </a:lnTo>
                  <a:cubicBezTo>
                    <a:pt x="6459" y="6239"/>
                    <a:pt x="6238" y="6176"/>
                    <a:pt x="6144" y="6113"/>
                  </a:cubicBezTo>
                  <a:lnTo>
                    <a:pt x="4443" y="5199"/>
                  </a:lnTo>
                  <a:cubicBezTo>
                    <a:pt x="4002" y="4979"/>
                    <a:pt x="3497" y="4853"/>
                    <a:pt x="2993" y="4853"/>
                  </a:cubicBezTo>
                  <a:lnTo>
                    <a:pt x="694" y="4853"/>
                  </a:lnTo>
                  <a:lnTo>
                    <a:pt x="694" y="4128"/>
                  </a:lnTo>
                  <a:close/>
                  <a:moveTo>
                    <a:pt x="10113" y="1"/>
                  </a:moveTo>
                  <a:cubicBezTo>
                    <a:pt x="9515" y="1"/>
                    <a:pt x="9042" y="442"/>
                    <a:pt x="8664" y="788"/>
                  </a:cubicBezTo>
                  <a:cubicBezTo>
                    <a:pt x="8349" y="1104"/>
                    <a:pt x="8034" y="1387"/>
                    <a:pt x="7656" y="1387"/>
                  </a:cubicBezTo>
                  <a:cubicBezTo>
                    <a:pt x="7404" y="1387"/>
                    <a:pt x="7121" y="1230"/>
                    <a:pt x="7026" y="946"/>
                  </a:cubicBezTo>
                  <a:cubicBezTo>
                    <a:pt x="6973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6" y="757"/>
                  </a:cubicBezTo>
                  <a:cubicBezTo>
                    <a:pt x="6018" y="914"/>
                    <a:pt x="5577" y="1450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70" y="4758"/>
                    <a:pt x="6207" y="4727"/>
                    <a:pt x="6144" y="4695"/>
                  </a:cubicBezTo>
                  <a:lnTo>
                    <a:pt x="4443" y="3781"/>
                  </a:lnTo>
                  <a:cubicBezTo>
                    <a:pt x="4002" y="3561"/>
                    <a:pt x="3497" y="3435"/>
                    <a:pt x="2993" y="3435"/>
                  </a:cubicBezTo>
                  <a:lnTo>
                    <a:pt x="347" y="3435"/>
                  </a:lnTo>
                  <a:cubicBezTo>
                    <a:pt x="158" y="3435"/>
                    <a:pt x="0" y="3592"/>
                    <a:pt x="0" y="3781"/>
                  </a:cubicBezTo>
                  <a:lnTo>
                    <a:pt x="0" y="5168"/>
                  </a:lnTo>
                  <a:cubicBezTo>
                    <a:pt x="0" y="5357"/>
                    <a:pt x="158" y="5514"/>
                    <a:pt x="347" y="5514"/>
                  </a:cubicBezTo>
                  <a:lnTo>
                    <a:pt x="2993" y="5514"/>
                  </a:lnTo>
                  <a:cubicBezTo>
                    <a:pt x="3371" y="5514"/>
                    <a:pt x="3781" y="5640"/>
                    <a:pt x="4128" y="5798"/>
                  </a:cubicBezTo>
                  <a:lnTo>
                    <a:pt x="5829" y="6711"/>
                  </a:lnTo>
                  <a:cubicBezTo>
                    <a:pt x="6049" y="6806"/>
                    <a:pt x="6364" y="6900"/>
                    <a:pt x="6648" y="6900"/>
                  </a:cubicBezTo>
                  <a:lnTo>
                    <a:pt x="10838" y="6900"/>
                  </a:lnTo>
                  <a:cubicBezTo>
                    <a:pt x="11405" y="6900"/>
                    <a:pt x="11846" y="6428"/>
                    <a:pt x="11846" y="5861"/>
                  </a:cubicBezTo>
                  <a:cubicBezTo>
                    <a:pt x="11846" y="5451"/>
                    <a:pt x="11563" y="5042"/>
                    <a:pt x="11122" y="4884"/>
                  </a:cubicBezTo>
                  <a:lnTo>
                    <a:pt x="11122" y="3088"/>
                  </a:lnTo>
                  <a:cubicBezTo>
                    <a:pt x="11563" y="2805"/>
                    <a:pt x="11846" y="2301"/>
                    <a:pt x="11846" y="1734"/>
                  </a:cubicBezTo>
                  <a:cubicBezTo>
                    <a:pt x="11846" y="788"/>
                    <a:pt x="11059" y="1"/>
                    <a:pt x="101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74"/>
            <p:cNvSpPr/>
            <p:nvPr/>
          </p:nvSpPr>
          <p:spPr>
            <a:xfrm>
              <a:off x="-26215825" y="2341200"/>
              <a:ext cx="296975" cy="119750"/>
            </a:xfrm>
            <a:custGeom>
              <a:avLst/>
              <a:gdLst/>
              <a:ahLst/>
              <a:cxnLst/>
              <a:rect l="l" t="t" r="r" b="b"/>
              <a:pathLst>
                <a:path w="11879" h="4790" extrusionOk="0">
                  <a:moveTo>
                    <a:pt x="10807" y="1702"/>
                  </a:moveTo>
                  <a:cubicBezTo>
                    <a:pt x="10996" y="1702"/>
                    <a:pt x="11154" y="1859"/>
                    <a:pt x="11154" y="2048"/>
                  </a:cubicBezTo>
                  <a:cubicBezTo>
                    <a:pt x="11154" y="2237"/>
                    <a:pt x="10996" y="2395"/>
                    <a:pt x="10807" y="2395"/>
                  </a:cubicBezTo>
                  <a:lnTo>
                    <a:pt x="10461" y="2395"/>
                  </a:lnTo>
                  <a:lnTo>
                    <a:pt x="10461" y="1702"/>
                  </a:lnTo>
                  <a:close/>
                  <a:moveTo>
                    <a:pt x="2112" y="788"/>
                  </a:moveTo>
                  <a:lnTo>
                    <a:pt x="9484" y="1292"/>
                  </a:lnTo>
                  <a:cubicBezTo>
                    <a:pt x="9641" y="1355"/>
                    <a:pt x="9799" y="1450"/>
                    <a:pt x="9799" y="1670"/>
                  </a:cubicBezTo>
                  <a:lnTo>
                    <a:pt x="9799" y="2489"/>
                  </a:lnTo>
                  <a:cubicBezTo>
                    <a:pt x="9799" y="2647"/>
                    <a:pt x="9673" y="2805"/>
                    <a:pt x="9515" y="2836"/>
                  </a:cubicBezTo>
                  <a:lnTo>
                    <a:pt x="2112" y="3907"/>
                  </a:lnTo>
                  <a:lnTo>
                    <a:pt x="2112" y="788"/>
                  </a:lnTo>
                  <a:close/>
                  <a:moveTo>
                    <a:pt x="726" y="725"/>
                  </a:moveTo>
                  <a:lnTo>
                    <a:pt x="1450" y="757"/>
                  </a:lnTo>
                  <a:lnTo>
                    <a:pt x="1450" y="3970"/>
                  </a:lnTo>
                  <a:lnTo>
                    <a:pt x="726" y="4065"/>
                  </a:lnTo>
                  <a:lnTo>
                    <a:pt x="726" y="725"/>
                  </a:lnTo>
                  <a:close/>
                  <a:moveTo>
                    <a:pt x="379" y="1"/>
                  </a:moveTo>
                  <a:cubicBezTo>
                    <a:pt x="316" y="1"/>
                    <a:pt x="190" y="32"/>
                    <a:pt x="95" y="64"/>
                  </a:cubicBezTo>
                  <a:cubicBezTo>
                    <a:pt x="32" y="158"/>
                    <a:pt x="1" y="221"/>
                    <a:pt x="1" y="316"/>
                  </a:cubicBezTo>
                  <a:lnTo>
                    <a:pt x="1" y="4506"/>
                  </a:lnTo>
                  <a:cubicBezTo>
                    <a:pt x="32" y="4569"/>
                    <a:pt x="64" y="4695"/>
                    <a:pt x="127" y="4726"/>
                  </a:cubicBezTo>
                  <a:cubicBezTo>
                    <a:pt x="221" y="4758"/>
                    <a:pt x="284" y="4789"/>
                    <a:pt x="379" y="4789"/>
                  </a:cubicBezTo>
                  <a:lnTo>
                    <a:pt x="410" y="4789"/>
                  </a:lnTo>
                  <a:lnTo>
                    <a:pt x="9578" y="3498"/>
                  </a:lnTo>
                  <a:cubicBezTo>
                    <a:pt x="9862" y="3466"/>
                    <a:pt x="10145" y="3309"/>
                    <a:pt x="10303" y="3057"/>
                  </a:cubicBezTo>
                  <a:lnTo>
                    <a:pt x="10870" y="3057"/>
                  </a:lnTo>
                  <a:cubicBezTo>
                    <a:pt x="11437" y="3057"/>
                    <a:pt x="11878" y="2584"/>
                    <a:pt x="11878" y="2048"/>
                  </a:cubicBezTo>
                  <a:cubicBezTo>
                    <a:pt x="11878" y="1481"/>
                    <a:pt x="11406" y="1009"/>
                    <a:pt x="10870" y="1009"/>
                  </a:cubicBezTo>
                  <a:lnTo>
                    <a:pt x="10272" y="1009"/>
                  </a:lnTo>
                  <a:cubicBezTo>
                    <a:pt x="10114" y="788"/>
                    <a:pt x="9830" y="662"/>
                    <a:pt x="9515" y="631"/>
                  </a:cubicBezTo>
                  <a:lnTo>
                    <a:pt x="37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8" name="Google Shape;12178;p74"/>
          <p:cNvGrpSpPr/>
          <p:nvPr/>
        </p:nvGrpSpPr>
        <p:grpSpPr>
          <a:xfrm>
            <a:off x="7573357" y="2450508"/>
            <a:ext cx="291033" cy="353180"/>
            <a:chOff x="-26179575" y="2710600"/>
            <a:chExt cx="243400" cy="295375"/>
          </a:xfrm>
        </p:grpSpPr>
        <p:sp>
          <p:nvSpPr>
            <p:cNvPr id="12179" name="Google Shape;12179;p74"/>
            <p:cNvSpPr/>
            <p:nvPr/>
          </p:nvSpPr>
          <p:spPr>
            <a:xfrm>
              <a:off x="-26179575" y="2710600"/>
              <a:ext cx="243400" cy="295375"/>
            </a:xfrm>
            <a:custGeom>
              <a:avLst/>
              <a:gdLst/>
              <a:ahLst/>
              <a:cxnLst/>
              <a:rect l="l" t="t" r="r" b="b"/>
              <a:pathLst>
                <a:path w="9736" h="11815" extrusionOk="0">
                  <a:moveTo>
                    <a:pt x="7719" y="693"/>
                  </a:moveTo>
                  <a:cubicBezTo>
                    <a:pt x="7845" y="977"/>
                    <a:pt x="7971" y="1166"/>
                    <a:pt x="8191" y="1418"/>
                  </a:cubicBezTo>
                  <a:lnTo>
                    <a:pt x="1008" y="1418"/>
                  </a:lnTo>
                  <a:cubicBezTo>
                    <a:pt x="819" y="1418"/>
                    <a:pt x="662" y="1261"/>
                    <a:pt x="662" y="1072"/>
                  </a:cubicBezTo>
                  <a:cubicBezTo>
                    <a:pt x="662" y="851"/>
                    <a:pt x="819" y="693"/>
                    <a:pt x="1008" y="693"/>
                  </a:cubicBezTo>
                  <a:close/>
                  <a:moveTo>
                    <a:pt x="8979" y="2080"/>
                  </a:moveTo>
                  <a:lnTo>
                    <a:pt x="8979" y="11153"/>
                  </a:lnTo>
                  <a:lnTo>
                    <a:pt x="2048" y="11153"/>
                  </a:lnTo>
                  <a:lnTo>
                    <a:pt x="2048" y="2080"/>
                  </a:lnTo>
                  <a:close/>
                  <a:moveTo>
                    <a:pt x="662" y="2048"/>
                  </a:moveTo>
                  <a:cubicBezTo>
                    <a:pt x="788" y="2080"/>
                    <a:pt x="882" y="2111"/>
                    <a:pt x="1008" y="2111"/>
                  </a:cubicBezTo>
                  <a:lnTo>
                    <a:pt x="1355" y="2111"/>
                  </a:lnTo>
                  <a:lnTo>
                    <a:pt x="1355" y="11185"/>
                  </a:lnTo>
                  <a:cubicBezTo>
                    <a:pt x="977" y="11153"/>
                    <a:pt x="662" y="10838"/>
                    <a:pt x="662" y="10460"/>
                  </a:cubicBezTo>
                  <a:lnTo>
                    <a:pt x="662" y="2048"/>
                  </a:ln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09"/>
                  </a:cubicBezTo>
                  <a:lnTo>
                    <a:pt x="0" y="10428"/>
                  </a:lnTo>
                  <a:cubicBezTo>
                    <a:pt x="0" y="11185"/>
                    <a:pt x="630" y="11815"/>
                    <a:pt x="1355" y="11815"/>
                  </a:cubicBezTo>
                  <a:lnTo>
                    <a:pt x="9357" y="11815"/>
                  </a:lnTo>
                  <a:cubicBezTo>
                    <a:pt x="9578" y="11815"/>
                    <a:pt x="9735" y="11657"/>
                    <a:pt x="9735" y="11468"/>
                  </a:cubicBezTo>
                  <a:lnTo>
                    <a:pt x="9672" y="1733"/>
                  </a:lnTo>
                  <a:cubicBezTo>
                    <a:pt x="9672" y="1576"/>
                    <a:pt x="9609" y="1450"/>
                    <a:pt x="9452" y="1418"/>
                  </a:cubicBezTo>
                  <a:cubicBezTo>
                    <a:pt x="8885" y="1229"/>
                    <a:pt x="8443" y="788"/>
                    <a:pt x="8254" y="221"/>
                  </a:cubicBezTo>
                  <a:cubicBezTo>
                    <a:pt x="8223" y="63"/>
                    <a:pt x="8065" y="0"/>
                    <a:pt x="7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74"/>
            <p:cNvSpPr/>
            <p:nvPr/>
          </p:nvSpPr>
          <p:spPr>
            <a:xfrm>
              <a:off x="-26092950" y="2797225"/>
              <a:ext cx="120525" cy="121325"/>
            </a:xfrm>
            <a:custGeom>
              <a:avLst/>
              <a:gdLst/>
              <a:ahLst/>
              <a:cxnLst/>
              <a:rect l="l" t="t" r="r" b="b"/>
              <a:pathLst>
                <a:path w="4821" h="4853" extrusionOk="0">
                  <a:moveTo>
                    <a:pt x="2742" y="694"/>
                  </a:moveTo>
                  <a:lnTo>
                    <a:pt x="2742" y="1734"/>
                  </a:lnTo>
                  <a:cubicBezTo>
                    <a:pt x="2742" y="1923"/>
                    <a:pt x="2899" y="2080"/>
                    <a:pt x="3088" y="2080"/>
                  </a:cubicBezTo>
                  <a:lnTo>
                    <a:pt x="4128" y="2080"/>
                  </a:lnTo>
                  <a:lnTo>
                    <a:pt x="4128" y="2805"/>
                  </a:lnTo>
                  <a:lnTo>
                    <a:pt x="3088" y="2805"/>
                  </a:lnTo>
                  <a:cubicBezTo>
                    <a:pt x="2899" y="2805"/>
                    <a:pt x="2742" y="2962"/>
                    <a:pt x="2742" y="3151"/>
                  </a:cubicBezTo>
                  <a:lnTo>
                    <a:pt x="2742" y="4160"/>
                  </a:lnTo>
                  <a:lnTo>
                    <a:pt x="2048" y="4160"/>
                  </a:lnTo>
                  <a:lnTo>
                    <a:pt x="2048" y="3151"/>
                  </a:lnTo>
                  <a:cubicBezTo>
                    <a:pt x="2048" y="2962"/>
                    <a:pt x="1891" y="2805"/>
                    <a:pt x="1670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670" y="2080"/>
                  </a:lnTo>
                  <a:cubicBezTo>
                    <a:pt x="1891" y="2080"/>
                    <a:pt x="2048" y="1923"/>
                    <a:pt x="2048" y="1734"/>
                  </a:cubicBezTo>
                  <a:lnTo>
                    <a:pt x="2048" y="694"/>
                  </a:lnTo>
                  <a:close/>
                  <a:moveTo>
                    <a:pt x="1733" y="1"/>
                  </a:moveTo>
                  <a:cubicBezTo>
                    <a:pt x="1513" y="1"/>
                    <a:pt x="1355" y="158"/>
                    <a:pt x="1355" y="347"/>
                  </a:cubicBezTo>
                  <a:lnTo>
                    <a:pt x="1355" y="1387"/>
                  </a:lnTo>
                  <a:lnTo>
                    <a:pt x="347" y="1387"/>
                  </a:lnTo>
                  <a:cubicBezTo>
                    <a:pt x="158" y="1387"/>
                    <a:pt x="1" y="1545"/>
                    <a:pt x="1" y="1734"/>
                  </a:cubicBezTo>
                  <a:lnTo>
                    <a:pt x="1" y="3120"/>
                  </a:lnTo>
                  <a:cubicBezTo>
                    <a:pt x="1" y="3309"/>
                    <a:pt x="158" y="3466"/>
                    <a:pt x="347" y="3466"/>
                  </a:cubicBezTo>
                  <a:lnTo>
                    <a:pt x="1355" y="3466"/>
                  </a:lnTo>
                  <a:lnTo>
                    <a:pt x="1355" y="4475"/>
                  </a:lnTo>
                  <a:cubicBezTo>
                    <a:pt x="1355" y="4695"/>
                    <a:pt x="1513" y="4853"/>
                    <a:pt x="1733" y="4853"/>
                  </a:cubicBezTo>
                  <a:lnTo>
                    <a:pt x="3088" y="4853"/>
                  </a:lnTo>
                  <a:cubicBezTo>
                    <a:pt x="3309" y="4853"/>
                    <a:pt x="3466" y="4695"/>
                    <a:pt x="3466" y="4475"/>
                  </a:cubicBezTo>
                  <a:lnTo>
                    <a:pt x="3466" y="3466"/>
                  </a:lnTo>
                  <a:lnTo>
                    <a:pt x="4474" y="3466"/>
                  </a:lnTo>
                  <a:cubicBezTo>
                    <a:pt x="4663" y="3466"/>
                    <a:pt x="4821" y="3309"/>
                    <a:pt x="4821" y="3120"/>
                  </a:cubicBezTo>
                  <a:lnTo>
                    <a:pt x="4821" y="1734"/>
                  </a:lnTo>
                  <a:cubicBezTo>
                    <a:pt x="4821" y="1545"/>
                    <a:pt x="4663" y="1387"/>
                    <a:pt x="4474" y="1387"/>
                  </a:cubicBezTo>
                  <a:lnTo>
                    <a:pt x="3466" y="1387"/>
                  </a:lnTo>
                  <a:lnTo>
                    <a:pt x="3466" y="347"/>
                  </a:lnTo>
                  <a:cubicBezTo>
                    <a:pt x="3466" y="158"/>
                    <a:pt x="3309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74"/>
            <p:cNvSpPr/>
            <p:nvPr/>
          </p:nvSpPr>
          <p:spPr>
            <a:xfrm>
              <a:off x="-26094525" y="2954750"/>
              <a:ext cx="122100" cy="17350"/>
            </a:xfrm>
            <a:custGeom>
              <a:avLst/>
              <a:gdLst/>
              <a:ahLst/>
              <a:cxnLst/>
              <a:rect l="l" t="t" r="r" b="b"/>
              <a:pathLst>
                <a:path w="4884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37" y="694"/>
                  </a:lnTo>
                  <a:cubicBezTo>
                    <a:pt x="4726" y="694"/>
                    <a:pt x="4884" y="536"/>
                    <a:pt x="4884" y="347"/>
                  </a:cubicBezTo>
                  <a:cubicBezTo>
                    <a:pt x="4884" y="158"/>
                    <a:pt x="4726" y="1"/>
                    <a:pt x="45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2" name="Google Shape;12182;p74"/>
          <p:cNvGrpSpPr/>
          <p:nvPr/>
        </p:nvGrpSpPr>
        <p:grpSpPr>
          <a:xfrm>
            <a:off x="6212417" y="2891881"/>
            <a:ext cx="337187" cy="353180"/>
            <a:chOff x="-24328675" y="1971025"/>
            <a:chExt cx="282000" cy="295375"/>
          </a:xfrm>
        </p:grpSpPr>
        <p:sp>
          <p:nvSpPr>
            <p:cNvPr id="12183" name="Google Shape;12183;p74"/>
            <p:cNvSpPr/>
            <p:nvPr/>
          </p:nvSpPr>
          <p:spPr>
            <a:xfrm>
              <a:off x="-24217625" y="209232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1009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09" y="1418"/>
                  </a:cubicBezTo>
                  <a:cubicBezTo>
                    <a:pt x="820" y="1418"/>
                    <a:pt x="663" y="1260"/>
                    <a:pt x="663" y="1071"/>
                  </a:cubicBezTo>
                  <a:cubicBezTo>
                    <a:pt x="663" y="851"/>
                    <a:pt x="820" y="693"/>
                    <a:pt x="1009" y="693"/>
                  </a:cubicBezTo>
                  <a:close/>
                  <a:moveTo>
                    <a:pt x="1009" y="0"/>
                  </a:moveTo>
                  <a:cubicBezTo>
                    <a:pt x="442" y="0"/>
                    <a:pt x="1" y="473"/>
                    <a:pt x="1" y="1008"/>
                  </a:cubicBezTo>
                  <a:cubicBezTo>
                    <a:pt x="1" y="1607"/>
                    <a:pt x="474" y="2048"/>
                    <a:pt x="1009" y="2048"/>
                  </a:cubicBezTo>
                  <a:cubicBezTo>
                    <a:pt x="1576" y="2048"/>
                    <a:pt x="2049" y="1575"/>
                    <a:pt x="2049" y="1008"/>
                  </a:cubicBezTo>
                  <a:cubicBezTo>
                    <a:pt x="2080" y="473"/>
                    <a:pt x="1608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74"/>
            <p:cNvSpPr/>
            <p:nvPr/>
          </p:nvSpPr>
          <p:spPr>
            <a:xfrm>
              <a:off x="-24328675" y="1971025"/>
              <a:ext cx="282000" cy="295375"/>
            </a:xfrm>
            <a:custGeom>
              <a:avLst/>
              <a:gdLst/>
              <a:ahLst/>
              <a:cxnLst/>
              <a:rect l="l" t="t" r="r" b="b"/>
              <a:pathLst>
                <a:path w="11280" h="11815" extrusionOk="0">
                  <a:moveTo>
                    <a:pt x="2017" y="2080"/>
                  </a:moveTo>
                  <a:cubicBezTo>
                    <a:pt x="2206" y="2080"/>
                    <a:pt x="2364" y="2237"/>
                    <a:pt x="2364" y="2458"/>
                  </a:cubicBezTo>
                  <a:cubicBezTo>
                    <a:pt x="2364" y="2647"/>
                    <a:pt x="2206" y="2804"/>
                    <a:pt x="2017" y="2804"/>
                  </a:cubicBezTo>
                  <a:cubicBezTo>
                    <a:pt x="1797" y="2804"/>
                    <a:pt x="1639" y="2647"/>
                    <a:pt x="1639" y="2458"/>
                  </a:cubicBezTo>
                  <a:cubicBezTo>
                    <a:pt x="1639" y="2237"/>
                    <a:pt x="1797" y="2080"/>
                    <a:pt x="2017" y="2080"/>
                  </a:cubicBezTo>
                  <a:close/>
                  <a:moveTo>
                    <a:pt x="5451" y="662"/>
                  </a:moveTo>
                  <a:cubicBezTo>
                    <a:pt x="5861" y="662"/>
                    <a:pt x="6302" y="1198"/>
                    <a:pt x="6617" y="2080"/>
                  </a:cubicBezTo>
                  <a:cubicBezTo>
                    <a:pt x="6680" y="2237"/>
                    <a:pt x="6743" y="2458"/>
                    <a:pt x="6806" y="2647"/>
                  </a:cubicBezTo>
                  <a:cubicBezTo>
                    <a:pt x="6365" y="2804"/>
                    <a:pt x="5955" y="2962"/>
                    <a:pt x="5451" y="3151"/>
                  </a:cubicBezTo>
                  <a:cubicBezTo>
                    <a:pt x="5042" y="2962"/>
                    <a:pt x="4569" y="2773"/>
                    <a:pt x="4128" y="2647"/>
                  </a:cubicBezTo>
                  <a:cubicBezTo>
                    <a:pt x="4191" y="2458"/>
                    <a:pt x="4254" y="2237"/>
                    <a:pt x="4317" y="2080"/>
                  </a:cubicBezTo>
                  <a:cubicBezTo>
                    <a:pt x="4632" y="1229"/>
                    <a:pt x="5073" y="662"/>
                    <a:pt x="5451" y="662"/>
                  </a:cubicBezTo>
                  <a:close/>
                  <a:moveTo>
                    <a:pt x="3970" y="3308"/>
                  </a:moveTo>
                  <a:cubicBezTo>
                    <a:pt x="4191" y="3403"/>
                    <a:pt x="4411" y="3466"/>
                    <a:pt x="4632" y="3560"/>
                  </a:cubicBezTo>
                  <a:cubicBezTo>
                    <a:pt x="4506" y="3623"/>
                    <a:pt x="4380" y="3718"/>
                    <a:pt x="4254" y="3781"/>
                  </a:cubicBezTo>
                  <a:cubicBezTo>
                    <a:pt x="4128" y="3875"/>
                    <a:pt x="4002" y="3938"/>
                    <a:pt x="3844" y="4033"/>
                  </a:cubicBezTo>
                  <a:lnTo>
                    <a:pt x="3970" y="3308"/>
                  </a:lnTo>
                  <a:close/>
                  <a:moveTo>
                    <a:pt x="6963" y="3340"/>
                  </a:moveTo>
                  <a:lnTo>
                    <a:pt x="7089" y="4064"/>
                  </a:lnTo>
                  <a:cubicBezTo>
                    <a:pt x="6963" y="3970"/>
                    <a:pt x="6806" y="3907"/>
                    <a:pt x="6680" y="3812"/>
                  </a:cubicBezTo>
                  <a:cubicBezTo>
                    <a:pt x="6554" y="3718"/>
                    <a:pt x="6396" y="3655"/>
                    <a:pt x="6302" y="3592"/>
                  </a:cubicBezTo>
                  <a:cubicBezTo>
                    <a:pt x="6522" y="3497"/>
                    <a:pt x="6774" y="3403"/>
                    <a:pt x="6963" y="3340"/>
                  </a:cubicBezTo>
                  <a:close/>
                  <a:moveTo>
                    <a:pt x="10240" y="4285"/>
                  </a:moveTo>
                  <a:cubicBezTo>
                    <a:pt x="10271" y="4285"/>
                    <a:pt x="10366" y="4285"/>
                    <a:pt x="10397" y="4317"/>
                  </a:cubicBezTo>
                  <a:cubicBezTo>
                    <a:pt x="10460" y="4380"/>
                    <a:pt x="10523" y="4443"/>
                    <a:pt x="10555" y="4537"/>
                  </a:cubicBezTo>
                  <a:cubicBezTo>
                    <a:pt x="10586" y="4600"/>
                    <a:pt x="10555" y="4726"/>
                    <a:pt x="10492" y="4821"/>
                  </a:cubicBezTo>
                  <a:cubicBezTo>
                    <a:pt x="10452" y="4920"/>
                    <a:pt x="10336" y="4982"/>
                    <a:pt x="10225" y="4982"/>
                  </a:cubicBezTo>
                  <a:cubicBezTo>
                    <a:pt x="10160" y="4982"/>
                    <a:pt x="10097" y="4961"/>
                    <a:pt x="10051" y="4915"/>
                  </a:cubicBezTo>
                  <a:cubicBezTo>
                    <a:pt x="9956" y="4884"/>
                    <a:pt x="9925" y="4821"/>
                    <a:pt x="9893" y="4726"/>
                  </a:cubicBezTo>
                  <a:cubicBezTo>
                    <a:pt x="9830" y="4663"/>
                    <a:pt x="9893" y="4537"/>
                    <a:pt x="9925" y="4443"/>
                  </a:cubicBezTo>
                  <a:cubicBezTo>
                    <a:pt x="9988" y="4348"/>
                    <a:pt x="10114" y="4285"/>
                    <a:pt x="10240" y="4285"/>
                  </a:cubicBezTo>
                  <a:close/>
                  <a:moveTo>
                    <a:pt x="8922" y="2925"/>
                  </a:moveTo>
                  <a:cubicBezTo>
                    <a:pt x="9452" y="2925"/>
                    <a:pt x="9823" y="3054"/>
                    <a:pt x="9956" y="3277"/>
                  </a:cubicBezTo>
                  <a:cubicBezTo>
                    <a:pt x="9988" y="3340"/>
                    <a:pt x="10019" y="3466"/>
                    <a:pt x="10019" y="3592"/>
                  </a:cubicBezTo>
                  <a:cubicBezTo>
                    <a:pt x="9704" y="3623"/>
                    <a:pt x="9452" y="3812"/>
                    <a:pt x="9295" y="4096"/>
                  </a:cubicBezTo>
                  <a:cubicBezTo>
                    <a:pt x="9137" y="4317"/>
                    <a:pt x="9137" y="4600"/>
                    <a:pt x="9169" y="4884"/>
                  </a:cubicBezTo>
                  <a:cubicBezTo>
                    <a:pt x="9169" y="4978"/>
                    <a:pt x="9200" y="5010"/>
                    <a:pt x="9232" y="5041"/>
                  </a:cubicBezTo>
                  <a:cubicBezTo>
                    <a:pt x="9169" y="5167"/>
                    <a:pt x="9043" y="5293"/>
                    <a:pt x="8917" y="5388"/>
                  </a:cubicBezTo>
                  <a:cubicBezTo>
                    <a:pt x="8570" y="5073"/>
                    <a:pt x="8224" y="4821"/>
                    <a:pt x="7814" y="4537"/>
                  </a:cubicBezTo>
                  <a:cubicBezTo>
                    <a:pt x="7783" y="4033"/>
                    <a:pt x="7719" y="3560"/>
                    <a:pt x="7625" y="3119"/>
                  </a:cubicBezTo>
                  <a:cubicBezTo>
                    <a:pt x="7814" y="3088"/>
                    <a:pt x="8035" y="3025"/>
                    <a:pt x="8192" y="2993"/>
                  </a:cubicBezTo>
                  <a:cubicBezTo>
                    <a:pt x="8459" y="2947"/>
                    <a:pt x="8704" y="2925"/>
                    <a:pt x="8922" y="2925"/>
                  </a:cubicBezTo>
                  <a:close/>
                  <a:moveTo>
                    <a:pt x="2868" y="3088"/>
                  </a:moveTo>
                  <a:lnTo>
                    <a:pt x="3340" y="3182"/>
                  </a:lnTo>
                  <a:cubicBezTo>
                    <a:pt x="3246" y="3623"/>
                    <a:pt x="3183" y="4096"/>
                    <a:pt x="3151" y="4600"/>
                  </a:cubicBezTo>
                  <a:cubicBezTo>
                    <a:pt x="2742" y="4884"/>
                    <a:pt x="2364" y="5199"/>
                    <a:pt x="2049" y="5482"/>
                  </a:cubicBezTo>
                  <a:cubicBezTo>
                    <a:pt x="1891" y="5325"/>
                    <a:pt x="1765" y="5199"/>
                    <a:pt x="1639" y="5041"/>
                  </a:cubicBezTo>
                  <a:cubicBezTo>
                    <a:pt x="1009" y="4253"/>
                    <a:pt x="788" y="3623"/>
                    <a:pt x="977" y="3308"/>
                  </a:cubicBezTo>
                  <a:cubicBezTo>
                    <a:pt x="1009" y="3245"/>
                    <a:pt x="1103" y="3151"/>
                    <a:pt x="1198" y="3119"/>
                  </a:cubicBezTo>
                  <a:cubicBezTo>
                    <a:pt x="1419" y="3340"/>
                    <a:pt x="1671" y="3497"/>
                    <a:pt x="1986" y="3497"/>
                  </a:cubicBezTo>
                  <a:cubicBezTo>
                    <a:pt x="2364" y="3497"/>
                    <a:pt x="2679" y="3308"/>
                    <a:pt x="2868" y="3088"/>
                  </a:cubicBezTo>
                  <a:close/>
                  <a:moveTo>
                    <a:pt x="3057" y="5451"/>
                  </a:moveTo>
                  <a:lnTo>
                    <a:pt x="3057" y="5923"/>
                  </a:lnTo>
                  <a:lnTo>
                    <a:pt x="3057" y="6364"/>
                  </a:lnTo>
                  <a:cubicBezTo>
                    <a:pt x="2868" y="6207"/>
                    <a:pt x="2679" y="6049"/>
                    <a:pt x="2521" y="5923"/>
                  </a:cubicBezTo>
                  <a:cubicBezTo>
                    <a:pt x="2679" y="5766"/>
                    <a:pt x="2868" y="5577"/>
                    <a:pt x="3057" y="5451"/>
                  </a:cubicBezTo>
                  <a:close/>
                  <a:moveTo>
                    <a:pt x="7909" y="5451"/>
                  </a:moveTo>
                  <a:cubicBezTo>
                    <a:pt x="8098" y="5577"/>
                    <a:pt x="8318" y="5766"/>
                    <a:pt x="8476" y="5923"/>
                  </a:cubicBezTo>
                  <a:cubicBezTo>
                    <a:pt x="8318" y="6081"/>
                    <a:pt x="8098" y="6238"/>
                    <a:pt x="7909" y="6364"/>
                  </a:cubicBezTo>
                  <a:lnTo>
                    <a:pt x="7909" y="5923"/>
                  </a:lnTo>
                  <a:lnTo>
                    <a:pt x="7909" y="5451"/>
                  </a:lnTo>
                  <a:close/>
                  <a:moveTo>
                    <a:pt x="5483" y="3938"/>
                  </a:moveTo>
                  <a:cubicBezTo>
                    <a:pt x="5735" y="4096"/>
                    <a:pt x="6050" y="4253"/>
                    <a:pt x="6333" y="4411"/>
                  </a:cubicBezTo>
                  <a:cubicBezTo>
                    <a:pt x="6617" y="4569"/>
                    <a:pt x="6900" y="4758"/>
                    <a:pt x="7152" y="4915"/>
                  </a:cubicBezTo>
                  <a:cubicBezTo>
                    <a:pt x="7184" y="5230"/>
                    <a:pt x="7184" y="5545"/>
                    <a:pt x="7184" y="5923"/>
                  </a:cubicBezTo>
                  <a:cubicBezTo>
                    <a:pt x="7184" y="6238"/>
                    <a:pt x="7184" y="6585"/>
                    <a:pt x="7152" y="6900"/>
                  </a:cubicBezTo>
                  <a:cubicBezTo>
                    <a:pt x="6932" y="7057"/>
                    <a:pt x="6648" y="7246"/>
                    <a:pt x="6333" y="7404"/>
                  </a:cubicBezTo>
                  <a:cubicBezTo>
                    <a:pt x="6050" y="7562"/>
                    <a:pt x="5735" y="7719"/>
                    <a:pt x="5483" y="7877"/>
                  </a:cubicBezTo>
                  <a:cubicBezTo>
                    <a:pt x="5199" y="7719"/>
                    <a:pt x="4884" y="7562"/>
                    <a:pt x="4601" y="7404"/>
                  </a:cubicBezTo>
                  <a:cubicBezTo>
                    <a:pt x="4317" y="7246"/>
                    <a:pt x="4065" y="7057"/>
                    <a:pt x="3781" y="6900"/>
                  </a:cubicBezTo>
                  <a:cubicBezTo>
                    <a:pt x="3750" y="6585"/>
                    <a:pt x="3750" y="6238"/>
                    <a:pt x="3750" y="5923"/>
                  </a:cubicBezTo>
                  <a:cubicBezTo>
                    <a:pt x="3750" y="5577"/>
                    <a:pt x="3750" y="5230"/>
                    <a:pt x="3781" y="4915"/>
                  </a:cubicBezTo>
                  <a:cubicBezTo>
                    <a:pt x="4065" y="4726"/>
                    <a:pt x="4317" y="4569"/>
                    <a:pt x="4601" y="4411"/>
                  </a:cubicBezTo>
                  <a:cubicBezTo>
                    <a:pt x="4884" y="4253"/>
                    <a:pt x="5199" y="4096"/>
                    <a:pt x="5483" y="3938"/>
                  </a:cubicBezTo>
                  <a:close/>
                  <a:moveTo>
                    <a:pt x="3876" y="7751"/>
                  </a:moveTo>
                  <a:cubicBezTo>
                    <a:pt x="4002" y="7845"/>
                    <a:pt x="4159" y="7908"/>
                    <a:pt x="4285" y="8003"/>
                  </a:cubicBezTo>
                  <a:cubicBezTo>
                    <a:pt x="4411" y="8066"/>
                    <a:pt x="4506" y="8160"/>
                    <a:pt x="4664" y="8223"/>
                  </a:cubicBezTo>
                  <a:cubicBezTo>
                    <a:pt x="4443" y="8318"/>
                    <a:pt x="4191" y="8444"/>
                    <a:pt x="4002" y="8475"/>
                  </a:cubicBezTo>
                  <a:lnTo>
                    <a:pt x="3876" y="7751"/>
                  </a:lnTo>
                  <a:close/>
                  <a:moveTo>
                    <a:pt x="7089" y="7751"/>
                  </a:moveTo>
                  <a:lnTo>
                    <a:pt x="6963" y="8475"/>
                  </a:lnTo>
                  <a:cubicBezTo>
                    <a:pt x="6711" y="8381"/>
                    <a:pt x="6522" y="8318"/>
                    <a:pt x="6302" y="8223"/>
                  </a:cubicBezTo>
                  <a:cubicBezTo>
                    <a:pt x="6396" y="8160"/>
                    <a:pt x="6554" y="8066"/>
                    <a:pt x="6680" y="8003"/>
                  </a:cubicBezTo>
                  <a:cubicBezTo>
                    <a:pt x="6806" y="7908"/>
                    <a:pt x="6963" y="7845"/>
                    <a:pt x="7089" y="7751"/>
                  </a:cubicBezTo>
                  <a:close/>
                  <a:moveTo>
                    <a:pt x="1986" y="6396"/>
                  </a:moveTo>
                  <a:cubicBezTo>
                    <a:pt x="2364" y="6711"/>
                    <a:pt x="2710" y="6963"/>
                    <a:pt x="3088" y="7278"/>
                  </a:cubicBezTo>
                  <a:cubicBezTo>
                    <a:pt x="3151" y="7814"/>
                    <a:pt x="3214" y="8286"/>
                    <a:pt x="3309" y="8696"/>
                  </a:cubicBezTo>
                  <a:cubicBezTo>
                    <a:pt x="3088" y="8727"/>
                    <a:pt x="2931" y="8790"/>
                    <a:pt x="2742" y="8790"/>
                  </a:cubicBezTo>
                  <a:cubicBezTo>
                    <a:pt x="2475" y="8836"/>
                    <a:pt x="2230" y="8858"/>
                    <a:pt x="2011" y="8858"/>
                  </a:cubicBezTo>
                  <a:cubicBezTo>
                    <a:pt x="1482" y="8858"/>
                    <a:pt x="1111" y="8730"/>
                    <a:pt x="977" y="8507"/>
                  </a:cubicBezTo>
                  <a:cubicBezTo>
                    <a:pt x="788" y="8160"/>
                    <a:pt x="1009" y="7530"/>
                    <a:pt x="1608" y="6805"/>
                  </a:cubicBezTo>
                  <a:cubicBezTo>
                    <a:pt x="1734" y="6648"/>
                    <a:pt x="1828" y="6553"/>
                    <a:pt x="1986" y="6396"/>
                  </a:cubicBezTo>
                  <a:close/>
                  <a:moveTo>
                    <a:pt x="8980" y="6364"/>
                  </a:moveTo>
                  <a:cubicBezTo>
                    <a:pt x="9137" y="6553"/>
                    <a:pt x="9232" y="6648"/>
                    <a:pt x="9358" y="6805"/>
                  </a:cubicBezTo>
                  <a:cubicBezTo>
                    <a:pt x="9956" y="7530"/>
                    <a:pt x="10177" y="8160"/>
                    <a:pt x="9988" y="8507"/>
                  </a:cubicBezTo>
                  <a:cubicBezTo>
                    <a:pt x="9858" y="8745"/>
                    <a:pt x="9505" y="8864"/>
                    <a:pt x="9000" y="8864"/>
                  </a:cubicBezTo>
                  <a:cubicBezTo>
                    <a:pt x="8770" y="8864"/>
                    <a:pt x="8509" y="8839"/>
                    <a:pt x="8224" y="8790"/>
                  </a:cubicBezTo>
                  <a:cubicBezTo>
                    <a:pt x="8035" y="8727"/>
                    <a:pt x="7877" y="8696"/>
                    <a:pt x="7656" y="8664"/>
                  </a:cubicBezTo>
                  <a:cubicBezTo>
                    <a:pt x="7751" y="8223"/>
                    <a:pt x="7814" y="7751"/>
                    <a:pt x="7877" y="7246"/>
                  </a:cubicBezTo>
                  <a:cubicBezTo>
                    <a:pt x="8255" y="6963"/>
                    <a:pt x="8665" y="6648"/>
                    <a:pt x="8980" y="6364"/>
                  </a:cubicBezTo>
                  <a:close/>
                  <a:moveTo>
                    <a:pt x="4159" y="10334"/>
                  </a:moveTo>
                  <a:cubicBezTo>
                    <a:pt x="4285" y="10334"/>
                    <a:pt x="4411" y="10397"/>
                    <a:pt x="4474" y="10491"/>
                  </a:cubicBezTo>
                  <a:cubicBezTo>
                    <a:pt x="4537" y="10554"/>
                    <a:pt x="4537" y="10649"/>
                    <a:pt x="4537" y="10743"/>
                  </a:cubicBezTo>
                  <a:cubicBezTo>
                    <a:pt x="4474" y="10838"/>
                    <a:pt x="4443" y="10901"/>
                    <a:pt x="4380" y="10964"/>
                  </a:cubicBezTo>
                  <a:cubicBezTo>
                    <a:pt x="4319" y="10994"/>
                    <a:pt x="4259" y="11008"/>
                    <a:pt x="4200" y="11008"/>
                  </a:cubicBezTo>
                  <a:cubicBezTo>
                    <a:pt x="4076" y="11008"/>
                    <a:pt x="3962" y="10945"/>
                    <a:pt x="3876" y="10838"/>
                  </a:cubicBezTo>
                  <a:cubicBezTo>
                    <a:pt x="3844" y="10743"/>
                    <a:pt x="3844" y="10680"/>
                    <a:pt x="3844" y="10554"/>
                  </a:cubicBezTo>
                  <a:cubicBezTo>
                    <a:pt x="3876" y="10491"/>
                    <a:pt x="3939" y="10397"/>
                    <a:pt x="4002" y="10365"/>
                  </a:cubicBezTo>
                  <a:cubicBezTo>
                    <a:pt x="4033" y="10334"/>
                    <a:pt x="4128" y="10334"/>
                    <a:pt x="4159" y="10334"/>
                  </a:cubicBezTo>
                  <a:close/>
                  <a:moveTo>
                    <a:pt x="5420" y="8664"/>
                  </a:moveTo>
                  <a:cubicBezTo>
                    <a:pt x="5861" y="8853"/>
                    <a:pt x="6333" y="9042"/>
                    <a:pt x="6774" y="9168"/>
                  </a:cubicBezTo>
                  <a:cubicBezTo>
                    <a:pt x="6774" y="9326"/>
                    <a:pt x="6680" y="9515"/>
                    <a:pt x="6617" y="9735"/>
                  </a:cubicBezTo>
                  <a:cubicBezTo>
                    <a:pt x="6302" y="10586"/>
                    <a:pt x="5861" y="11153"/>
                    <a:pt x="5451" y="11153"/>
                  </a:cubicBezTo>
                  <a:cubicBezTo>
                    <a:pt x="5388" y="11153"/>
                    <a:pt x="5262" y="11090"/>
                    <a:pt x="5136" y="11059"/>
                  </a:cubicBezTo>
                  <a:cubicBezTo>
                    <a:pt x="5136" y="11027"/>
                    <a:pt x="5199" y="10996"/>
                    <a:pt x="5199" y="10933"/>
                  </a:cubicBezTo>
                  <a:cubicBezTo>
                    <a:pt x="5262" y="10680"/>
                    <a:pt x="5231" y="10397"/>
                    <a:pt x="5073" y="10145"/>
                  </a:cubicBezTo>
                  <a:cubicBezTo>
                    <a:pt x="4916" y="9830"/>
                    <a:pt x="4601" y="9704"/>
                    <a:pt x="4254" y="9641"/>
                  </a:cubicBezTo>
                  <a:cubicBezTo>
                    <a:pt x="4191" y="9483"/>
                    <a:pt x="4128" y="9326"/>
                    <a:pt x="4096" y="9168"/>
                  </a:cubicBezTo>
                  <a:cubicBezTo>
                    <a:pt x="4506" y="9011"/>
                    <a:pt x="4947" y="8853"/>
                    <a:pt x="5420" y="8664"/>
                  </a:cubicBezTo>
                  <a:close/>
                  <a:moveTo>
                    <a:pt x="5420" y="0"/>
                  </a:moveTo>
                  <a:cubicBezTo>
                    <a:pt x="4727" y="0"/>
                    <a:pt x="4096" y="662"/>
                    <a:pt x="3624" y="1859"/>
                  </a:cubicBezTo>
                  <a:cubicBezTo>
                    <a:pt x="3529" y="2048"/>
                    <a:pt x="3498" y="2237"/>
                    <a:pt x="3403" y="2458"/>
                  </a:cubicBezTo>
                  <a:cubicBezTo>
                    <a:pt x="3246" y="2395"/>
                    <a:pt x="3151" y="2363"/>
                    <a:pt x="2994" y="2363"/>
                  </a:cubicBezTo>
                  <a:cubicBezTo>
                    <a:pt x="2962" y="1828"/>
                    <a:pt x="2521" y="1418"/>
                    <a:pt x="1954" y="1418"/>
                  </a:cubicBezTo>
                  <a:cubicBezTo>
                    <a:pt x="1387" y="1418"/>
                    <a:pt x="946" y="1891"/>
                    <a:pt x="946" y="2426"/>
                  </a:cubicBezTo>
                  <a:cubicBezTo>
                    <a:pt x="662" y="2552"/>
                    <a:pt x="473" y="2710"/>
                    <a:pt x="347" y="2962"/>
                  </a:cubicBezTo>
                  <a:cubicBezTo>
                    <a:pt x="1" y="3592"/>
                    <a:pt x="221" y="4443"/>
                    <a:pt x="1072" y="5419"/>
                  </a:cubicBezTo>
                  <a:cubicBezTo>
                    <a:pt x="1166" y="5577"/>
                    <a:pt x="1324" y="5766"/>
                    <a:pt x="1482" y="5892"/>
                  </a:cubicBezTo>
                  <a:cubicBezTo>
                    <a:pt x="1324" y="6049"/>
                    <a:pt x="1229" y="6207"/>
                    <a:pt x="1072" y="6364"/>
                  </a:cubicBezTo>
                  <a:cubicBezTo>
                    <a:pt x="221" y="7372"/>
                    <a:pt x="1" y="8223"/>
                    <a:pt x="347" y="8853"/>
                  </a:cubicBezTo>
                  <a:cubicBezTo>
                    <a:pt x="631" y="9326"/>
                    <a:pt x="1166" y="9578"/>
                    <a:pt x="2017" y="9578"/>
                  </a:cubicBezTo>
                  <a:cubicBezTo>
                    <a:pt x="2269" y="9578"/>
                    <a:pt x="2553" y="9515"/>
                    <a:pt x="2868" y="9483"/>
                  </a:cubicBezTo>
                  <a:lnTo>
                    <a:pt x="3466" y="9357"/>
                  </a:lnTo>
                  <a:cubicBezTo>
                    <a:pt x="3498" y="9515"/>
                    <a:pt x="3529" y="9704"/>
                    <a:pt x="3624" y="9798"/>
                  </a:cubicBezTo>
                  <a:cubicBezTo>
                    <a:pt x="3403" y="9956"/>
                    <a:pt x="3246" y="10145"/>
                    <a:pt x="3183" y="10397"/>
                  </a:cubicBezTo>
                  <a:cubicBezTo>
                    <a:pt x="3120" y="10680"/>
                    <a:pt x="3151" y="10933"/>
                    <a:pt x="3309" y="11185"/>
                  </a:cubicBezTo>
                  <a:cubicBezTo>
                    <a:pt x="3498" y="11500"/>
                    <a:pt x="3844" y="11689"/>
                    <a:pt x="4222" y="11689"/>
                  </a:cubicBezTo>
                  <a:cubicBezTo>
                    <a:pt x="4380" y="11689"/>
                    <a:pt x="4569" y="11657"/>
                    <a:pt x="4727" y="11531"/>
                  </a:cubicBezTo>
                  <a:cubicBezTo>
                    <a:pt x="4947" y="11689"/>
                    <a:pt x="5199" y="11815"/>
                    <a:pt x="5483" y="11815"/>
                  </a:cubicBezTo>
                  <a:cubicBezTo>
                    <a:pt x="6176" y="11815"/>
                    <a:pt x="6806" y="11153"/>
                    <a:pt x="7278" y="9956"/>
                  </a:cubicBezTo>
                  <a:cubicBezTo>
                    <a:pt x="7373" y="9767"/>
                    <a:pt x="7404" y="9578"/>
                    <a:pt x="7467" y="9357"/>
                  </a:cubicBezTo>
                  <a:cubicBezTo>
                    <a:pt x="7688" y="9420"/>
                    <a:pt x="7909" y="9452"/>
                    <a:pt x="8098" y="9483"/>
                  </a:cubicBezTo>
                  <a:cubicBezTo>
                    <a:pt x="8413" y="9515"/>
                    <a:pt x="8696" y="9578"/>
                    <a:pt x="8980" y="9578"/>
                  </a:cubicBezTo>
                  <a:cubicBezTo>
                    <a:pt x="9767" y="9578"/>
                    <a:pt x="10366" y="9326"/>
                    <a:pt x="10618" y="8853"/>
                  </a:cubicBezTo>
                  <a:cubicBezTo>
                    <a:pt x="10996" y="8223"/>
                    <a:pt x="10744" y="7372"/>
                    <a:pt x="9925" y="6364"/>
                  </a:cubicBezTo>
                  <a:cubicBezTo>
                    <a:pt x="9799" y="6207"/>
                    <a:pt x="9641" y="6049"/>
                    <a:pt x="9484" y="5892"/>
                  </a:cubicBezTo>
                  <a:cubicBezTo>
                    <a:pt x="9610" y="5797"/>
                    <a:pt x="9673" y="5671"/>
                    <a:pt x="9799" y="5577"/>
                  </a:cubicBezTo>
                  <a:cubicBezTo>
                    <a:pt x="9956" y="5671"/>
                    <a:pt x="10114" y="5703"/>
                    <a:pt x="10240" y="5703"/>
                  </a:cubicBezTo>
                  <a:cubicBezTo>
                    <a:pt x="10586" y="5703"/>
                    <a:pt x="10933" y="5514"/>
                    <a:pt x="11154" y="5199"/>
                  </a:cubicBezTo>
                  <a:cubicBezTo>
                    <a:pt x="11248" y="4915"/>
                    <a:pt x="11280" y="4663"/>
                    <a:pt x="11217" y="4380"/>
                  </a:cubicBezTo>
                  <a:cubicBezTo>
                    <a:pt x="11122" y="4096"/>
                    <a:pt x="10965" y="3875"/>
                    <a:pt x="10744" y="3749"/>
                  </a:cubicBezTo>
                  <a:cubicBezTo>
                    <a:pt x="10775" y="3466"/>
                    <a:pt x="10712" y="3182"/>
                    <a:pt x="10586" y="2962"/>
                  </a:cubicBezTo>
                  <a:cubicBezTo>
                    <a:pt x="10325" y="2486"/>
                    <a:pt x="9740" y="2262"/>
                    <a:pt x="8927" y="2262"/>
                  </a:cubicBezTo>
                  <a:cubicBezTo>
                    <a:pt x="8663" y="2262"/>
                    <a:pt x="8375" y="2285"/>
                    <a:pt x="8066" y="2332"/>
                  </a:cubicBezTo>
                  <a:cubicBezTo>
                    <a:pt x="7877" y="2363"/>
                    <a:pt x="7656" y="2395"/>
                    <a:pt x="7436" y="2458"/>
                  </a:cubicBezTo>
                  <a:cubicBezTo>
                    <a:pt x="7341" y="2237"/>
                    <a:pt x="7310" y="2017"/>
                    <a:pt x="7247" y="1859"/>
                  </a:cubicBezTo>
                  <a:cubicBezTo>
                    <a:pt x="6806" y="630"/>
                    <a:pt x="6144" y="0"/>
                    <a:pt x="54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5" name="Google Shape;12185;p74"/>
          <p:cNvGrpSpPr/>
          <p:nvPr/>
        </p:nvGrpSpPr>
        <p:grpSpPr>
          <a:xfrm>
            <a:off x="6214778" y="3339207"/>
            <a:ext cx="332464" cy="353180"/>
            <a:chOff x="-24330250" y="2340425"/>
            <a:chExt cx="278050" cy="295375"/>
          </a:xfrm>
        </p:grpSpPr>
        <p:sp>
          <p:nvSpPr>
            <p:cNvPr id="12186" name="Google Shape;12186;p74"/>
            <p:cNvSpPr/>
            <p:nvPr/>
          </p:nvSpPr>
          <p:spPr>
            <a:xfrm>
              <a:off x="-24330250" y="2340425"/>
              <a:ext cx="278050" cy="295375"/>
            </a:xfrm>
            <a:custGeom>
              <a:avLst/>
              <a:gdLst/>
              <a:ahLst/>
              <a:cxnLst/>
              <a:rect l="l" t="t" r="r" b="b"/>
              <a:pathLst>
                <a:path w="11122" h="11815" extrusionOk="0">
                  <a:moveTo>
                    <a:pt x="5577" y="693"/>
                  </a:moveTo>
                  <a:cubicBezTo>
                    <a:pt x="6711" y="693"/>
                    <a:pt x="7656" y="1638"/>
                    <a:pt x="7656" y="2804"/>
                  </a:cubicBezTo>
                  <a:lnTo>
                    <a:pt x="7656" y="3151"/>
                  </a:lnTo>
                  <a:cubicBezTo>
                    <a:pt x="7656" y="3340"/>
                    <a:pt x="7499" y="3497"/>
                    <a:pt x="7310" y="3497"/>
                  </a:cubicBezTo>
                  <a:lnTo>
                    <a:pt x="5924" y="3497"/>
                  </a:lnTo>
                  <a:lnTo>
                    <a:pt x="5924" y="3151"/>
                  </a:lnTo>
                  <a:cubicBezTo>
                    <a:pt x="5924" y="2962"/>
                    <a:pt x="5766" y="2804"/>
                    <a:pt x="5577" y="2804"/>
                  </a:cubicBezTo>
                  <a:cubicBezTo>
                    <a:pt x="5357" y="2804"/>
                    <a:pt x="5199" y="2962"/>
                    <a:pt x="5199" y="3151"/>
                  </a:cubicBezTo>
                  <a:lnTo>
                    <a:pt x="5199" y="3497"/>
                  </a:lnTo>
                  <a:lnTo>
                    <a:pt x="3844" y="3497"/>
                  </a:lnTo>
                  <a:cubicBezTo>
                    <a:pt x="3624" y="3497"/>
                    <a:pt x="3466" y="3340"/>
                    <a:pt x="3466" y="3151"/>
                  </a:cubicBezTo>
                  <a:lnTo>
                    <a:pt x="3466" y="2804"/>
                  </a:lnTo>
                  <a:cubicBezTo>
                    <a:pt x="3466" y="1638"/>
                    <a:pt x="4411" y="693"/>
                    <a:pt x="5577" y="693"/>
                  </a:cubicBezTo>
                  <a:close/>
                  <a:moveTo>
                    <a:pt x="8318" y="2867"/>
                  </a:moveTo>
                  <a:cubicBezTo>
                    <a:pt x="8728" y="2993"/>
                    <a:pt x="9043" y="3371"/>
                    <a:pt x="9043" y="3844"/>
                  </a:cubicBezTo>
                  <a:lnTo>
                    <a:pt x="9043" y="8727"/>
                  </a:lnTo>
                  <a:cubicBezTo>
                    <a:pt x="9043" y="9326"/>
                    <a:pt x="8570" y="9767"/>
                    <a:pt x="8003" y="9767"/>
                  </a:cubicBezTo>
                  <a:lnTo>
                    <a:pt x="5924" y="9767"/>
                  </a:lnTo>
                  <a:lnTo>
                    <a:pt x="5924" y="7309"/>
                  </a:lnTo>
                  <a:cubicBezTo>
                    <a:pt x="5924" y="7120"/>
                    <a:pt x="5766" y="6963"/>
                    <a:pt x="5577" y="6963"/>
                  </a:cubicBezTo>
                  <a:cubicBezTo>
                    <a:pt x="5357" y="6963"/>
                    <a:pt x="5199" y="7120"/>
                    <a:pt x="5199" y="7309"/>
                  </a:cubicBezTo>
                  <a:lnTo>
                    <a:pt x="5199" y="9767"/>
                  </a:lnTo>
                  <a:lnTo>
                    <a:pt x="3120" y="9767"/>
                  </a:lnTo>
                  <a:cubicBezTo>
                    <a:pt x="2521" y="9767"/>
                    <a:pt x="2112" y="9294"/>
                    <a:pt x="2112" y="8727"/>
                  </a:cubicBezTo>
                  <a:lnTo>
                    <a:pt x="2112" y="3844"/>
                  </a:lnTo>
                  <a:cubicBezTo>
                    <a:pt x="2112" y="3434"/>
                    <a:pt x="2364" y="3025"/>
                    <a:pt x="2805" y="2867"/>
                  </a:cubicBezTo>
                  <a:lnTo>
                    <a:pt x="2805" y="3151"/>
                  </a:lnTo>
                  <a:cubicBezTo>
                    <a:pt x="2805" y="3749"/>
                    <a:pt x="3277" y="4159"/>
                    <a:pt x="3844" y="4159"/>
                  </a:cubicBezTo>
                  <a:lnTo>
                    <a:pt x="7310" y="4159"/>
                  </a:lnTo>
                  <a:cubicBezTo>
                    <a:pt x="7877" y="4159"/>
                    <a:pt x="8318" y="3686"/>
                    <a:pt x="8318" y="3151"/>
                  </a:cubicBezTo>
                  <a:lnTo>
                    <a:pt x="8318" y="2867"/>
                  </a:lnTo>
                  <a:close/>
                  <a:moveTo>
                    <a:pt x="7972" y="693"/>
                  </a:moveTo>
                  <a:cubicBezTo>
                    <a:pt x="9326" y="693"/>
                    <a:pt x="10429" y="1796"/>
                    <a:pt x="10429" y="3151"/>
                  </a:cubicBezTo>
                  <a:lnTo>
                    <a:pt x="10429" y="8727"/>
                  </a:lnTo>
                  <a:lnTo>
                    <a:pt x="10397" y="8727"/>
                  </a:lnTo>
                  <a:cubicBezTo>
                    <a:pt x="10397" y="10082"/>
                    <a:pt x="9295" y="11184"/>
                    <a:pt x="7972" y="11184"/>
                  </a:cubicBezTo>
                  <a:lnTo>
                    <a:pt x="3120" y="11184"/>
                  </a:lnTo>
                  <a:cubicBezTo>
                    <a:pt x="1797" y="11184"/>
                    <a:pt x="694" y="10082"/>
                    <a:pt x="694" y="8727"/>
                  </a:cubicBezTo>
                  <a:lnTo>
                    <a:pt x="694" y="3151"/>
                  </a:lnTo>
                  <a:cubicBezTo>
                    <a:pt x="694" y="1796"/>
                    <a:pt x="1797" y="693"/>
                    <a:pt x="3120" y="693"/>
                  </a:cubicBezTo>
                  <a:lnTo>
                    <a:pt x="3718" y="693"/>
                  </a:lnTo>
                  <a:cubicBezTo>
                    <a:pt x="3277" y="1071"/>
                    <a:pt x="2994" y="1575"/>
                    <a:pt x="2868" y="2111"/>
                  </a:cubicBezTo>
                  <a:cubicBezTo>
                    <a:pt x="2017" y="2237"/>
                    <a:pt x="1387" y="2993"/>
                    <a:pt x="1387" y="3844"/>
                  </a:cubicBezTo>
                  <a:lnTo>
                    <a:pt x="1387" y="8727"/>
                  </a:lnTo>
                  <a:cubicBezTo>
                    <a:pt x="1387" y="9672"/>
                    <a:pt x="2175" y="10460"/>
                    <a:pt x="3120" y="10460"/>
                  </a:cubicBezTo>
                  <a:lnTo>
                    <a:pt x="7972" y="10460"/>
                  </a:lnTo>
                  <a:cubicBezTo>
                    <a:pt x="8917" y="10460"/>
                    <a:pt x="9704" y="9672"/>
                    <a:pt x="9704" y="8727"/>
                  </a:cubicBezTo>
                  <a:lnTo>
                    <a:pt x="9704" y="3844"/>
                  </a:lnTo>
                  <a:cubicBezTo>
                    <a:pt x="9704" y="2993"/>
                    <a:pt x="9074" y="2237"/>
                    <a:pt x="8255" y="2111"/>
                  </a:cubicBezTo>
                  <a:cubicBezTo>
                    <a:pt x="8098" y="1575"/>
                    <a:pt x="7814" y="1071"/>
                    <a:pt x="7373" y="693"/>
                  </a:cubicBezTo>
                  <a:close/>
                  <a:moveTo>
                    <a:pt x="3120" y="0"/>
                  </a:moveTo>
                  <a:cubicBezTo>
                    <a:pt x="1387" y="0"/>
                    <a:pt x="1" y="1418"/>
                    <a:pt x="1" y="3119"/>
                  </a:cubicBezTo>
                  <a:lnTo>
                    <a:pt x="1" y="8695"/>
                  </a:lnTo>
                  <a:cubicBezTo>
                    <a:pt x="1" y="10428"/>
                    <a:pt x="1418" y="11814"/>
                    <a:pt x="3120" y="11814"/>
                  </a:cubicBezTo>
                  <a:lnTo>
                    <a:pt x="7972" y="11814"/>
                  </a:lnTo>
                  <a:cubicBezTo>
                    <a:pt x="9704" y="11814"/>
                    <a:pt x="11091" y="10397"/>
                    <a:pt x="11091" y="8695"/>
                  </a:cubicBezTo>
                  <a:lnTo>
                    <a:pt x="11091" y="3119"/>
                  </a:lnTo>
                  <a:cubicBezTo>
                    <a:pt x="11122" y="1418"/>
                    <a:pt x="9704" y="0"/>
                    <a:pt x="79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74"/>
            <p:cNvSpPr/>
            <p:nvPr/>
          </p:nvSpPr>
          <p:spPr>
            <a:xfrm>
              <a:off x="-24225500" y="2375850"/>
              <a:ext cx="68550" cy="34700"/>
            </a:xfrm>
            <a:custGeom>
              <a:avLst/>
              <a:gdLst/>
              <a:ahLst/>
              <a:cxnLst/>
              <a:rect l="l" t="t" r="r" b="b"/>
              <a:pathLst>
                <a:path w="2742" h="1388" extrusionOk="0">
                  <a:moveTo>
                    <a:pt x="1387" y="1"/>
                  </a:moveTo>
                  <a:cubicBezTo>
                    <a:pt x="789" y="1"/>
                    <a:pt x="284" y="347"/>
                    <a:pt x="64" y="914"/>
                  </a:cubicBezTo>
                  <a:cubicBezTo>
                    <a:pt x="1" y="1103"/>
                    <a:pt x="64" y="1293"/>
                    <a:pt x="284" y="1324"/>
                  </a:cubicBezTo>
                  <a:cubicBezTo>
                    <a:pt x="330" y="1347"/>
                    <a:pt x="375" y="1357"/>
                    <a:pt x="418" y="1357"/>
                  </a:cubicBezTo>
                  <a:cubicBezTo>
                    <a:pt x="555" y="1357"/>
                    <a:pt x="670" y="1255"/>
                    <a:pt x="694" y="1135"/>
                  </a:cubicBezTo>
                  <a:cubicBezTo>
                    <a:pt x="789" y="851"/>
                    <a:pt x="1072" y="662"/>
                    <a:pt x="1387" y="662"/>
                  </a:cubicBezTo>
                  <a:cubicBezTo>
                    <a:pt x="1639" y="662"/>
                    <a:pt x="1923" y="851"/>
                    <a:pt x="2049" y="1135"/>
                  </a:cubicBezTo>
                  <a:cubicBezTo>
                    <a:pt x="2080" y="1293"/>
                    <a:pt x="2238" y="1387"/>
                    <a:pt x="2364" y="1387"/>
                  </a:cubicBezTo>
                  <a:cubicBezTo>
                    <a:pt x="2395" y="1387"/>
                    <a:pt x="2427" y="1387"/>
                    <a:pt x="2490" y="1324"/>
                  </a:cubicBezTo>
                  <a:cubicBezTo>
                    <a:pt x="2679" y="1261"/>
                    <a:pt x="2742" y="1072"/>
                    <a:pt x="2679" y="914"/>
                  </a:cubicBezTo>
                  <a:cubicBezTo>
                    <a:pt x="2490" y="347"/>
                    <a:pt x="195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74"/>
            <p:cNvSpPr/>
            <p:nvPr/>
          </p:nvSpPr>
          <p:spPr>
            <a:xfrm>
              <a:off x="-24260925" y="2462500"/>
              <a:ext cx="138650" cy="17350"/>
            </a:xfrm>
            <a:custGeom>
              <a:avLst/>
              <a:gdLst/>
              <a:ahLst/>
              <a:cxnLst/>
              <a:rect l="l" t="t" r="r" b="b"/>
              <a:pathLst>
                <a:path w="554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5199" y="693"/>
                  </a:lnTo>
                  <a:cubicBezTo>
                    <a:pt x="5388" y="693"/>
                    <a:pt x="5545" y="536"/>
                    <a:pt x="5545" y="347"/>
                  </a:cubicBezTo>
                  <a:cubicBezTo>
                    <a:pt x="5545" y="158"/>
                    <a:pt x="5388" y="0"/>
                    <a:pt x="51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74"/>
            <p:cNvSpPr/>
            <p:nvPr/>
          </p:nvSpPr>
          <p:spPr>
            <a:xfrm>
              <a:off x="-24260150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02" y="158"/>
                    <a:pt x="154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74"/>
            <p:cNvSpPr/>
            <p:nvPr/>
          </p:nvSpPr>
          <p:spPr>
            <a:xfrm>
              <a:off x="-24260925" y="25499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74"/>
            <p:cNvSpPr/>
            <p:nvPr/>
          </p:nvSpPr>
          <p:spPr>
            <a:xfrm>
              <a:off x="-24165625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33" y="158"/>
                    <a:pt x="1576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74"/>
            <p:cNvSpPr/>
            <p:nvPr/>
          </p:nvSpPr>
          <p:spPr>
            <a:xfrm>
              <a:off x="-24157750" y="25499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3" name="Google Shape;12193;p74"/>
          <p:cNvGrpSpPr/>
          <p:nvPr/>
        </p:nvGrpSpPr>
        <p:grpSpPr>
          <a:xfrm>
            <a:off x="6204420" y="3780420"/>
            <a:ext cx="353180" cy="353180"/>
            <a:chOff x="-24338900" y="2710600"/>
            <a:chExt cx="295375" cy="295375"/>
          </a:xfrm>
        </p:grpSpPr>
        <p:sp>
          <p:nvSpPr>
            <p:cNvPr id="12194" name="Google Shape;12194;p74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74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6" name="Google Shape;12196;p74"/>
          <p:cNvGrpSpPr/>
          <p:nvPr/>
        </p:nvGrpSpPr>
        <p:grpSpPr>
          <a:xfrm>
            <a:off x="7995419" y="3339805"/>
            <a:ext cx="355063" cy="351984"/>
            <a:chOff x="-22859750" y="2335900"/>
            <a:chExt cx="296950" cy="294375"/>
          </a:xfrm>
        </p:grpSpPr>
        <p:sp>
          <p:nvSpPr>
            <p:cNvPr id="12197" name="Google Shape;12197;p74"/>
            <p:cNvSpPr/>
            <p:nvPr/>
          </p:nvSpPr>
          <p:spPr>
            <a:xfrm>
              <a:off x="-22859750" y="2335900"/>
              <a:ext cx="296950" cy="294375"/>
            </a:xfrm>
            <a:custGeom>
              <a:avLst/>
              <a:gdLst/>
              <a:ahLst/>
              <a:cxnLst/>
              <a:rect l="l" t="t" r="r" b="b"/>
              <a:pathLst>
                <a:path w="11878" h="11775" extrusionOk="0">
                  <a:moveTo>
                    <a:pt x="7306" y="663"/>
                  </a:moveTo>
                  <a:cubicBezTo>
                    <a:pt x="7389" y="663"/>
                    <a:pt x="7475" y="671"/>
                    <a:pt x="7562" y="685"/>
                  </a:cubicBezTo>
                  <a:cubicBezTo>
                    <a:pt x="7814" y="780"/>
                    <a:pt x="8034" y="937"/>
                    <a:pt x="8192" y="1126"/>
                  </a:cubicBezTo>
                  <a:cubicBezTo>
                    <a:pt x="7908" y="1189"/>
                    <a:pt x="7656" y="1347"/>
                    <a:pt x="7467" y="1567"/>
                  </a:cubicBezTo>
                  <a:cubicBezTo>
                    <a:pt x="7341" y="1662"/>
                    <a:pt x="7341" y="1914"/>
                    <a:pt x="7467" y="2008"/>
                  </a:cubicBezTo>
                  <a:cubicBezTo>
                    <a:pt x="7530" y="2071"/>
                    <a:pt x="7617" y="2103"/>
                    <a:pt x="7703" y="2103"/>
                  </a:cubicBezTo>
                  <a:cubicBezTo>
                    <a:pt x="7790" y="2103"/>
                    <a:pt x="7877" y="2071"/>
                    <a:pt x="7940" y="2008"/>
                  </a:cubicBezTo>
                  <a:cubicBezTo>
                    <a:pt x="8129" y="1819"/>
                    <a:pt x="8412" y="1693"/>
                    <a:pt x="8696" y="1693"/>
                  </a:cubicBezTo>
                  <a:cubicBezTo>
                    <a:pt x="8979" y="1693"/>
                    <a:pt x="9231" y="1819"/>
                    <a:pt x="9452" y="2008"/>
                  </a:cubicBezTo>
                  <a:cubicBezTo>
                    <a:pt x="9767" y="2355"/>
                    <a:pt x="9830" y="2764"/>
                    <a:pt x="9673" y="3174"/>
                  </a:cubicBezTo>
                  <a:cubicBezTo>
                    <a:pt x="9389" y="3237"/>
                    <a:pt x="9137" y="3395"/>
                    <a:pt x="8885" y="3584"/>
                  </a:cubicBezTo>
                  <a:cubicBezTo>
                    <a:pt x="8759" y="3710"/>
                    <a:pt x="8759" y="3962"/>
                    <a:pt x="8885" y="4056"/>
                  </a:cubicBezTo>
                  <a:cubicBezTo>
                    <a:pt x="8948" y="4119"/>
                    <a:pt x="9035" y="4151"/>
                    <a:pt x="9121" y="4151"/>
                  </a:cubicBezTo>
                  <a:cubicBezTo>
                    <a:pt x="9208" y="4151"/>
                    <a:pt x="9294" y="4119"/>
                    <a:pt x="9358" y="4056"/>
                  </a:cubicBezTo>
                  <a:cubicBezTo>
                    <a:pt x="9547" y="3867"/>
                    <a:pt x="9830" y="3741"/>
                    <a:pt x="10114" y="3741"/>
                  </a:cubicBezTo>
                  <a:cubicBezTo>
                    <a:pt x="10397" y="3741"/>
                    <a:pt x="10649" y="3867"/>
                    <a:pt x="10870" y="4056"/>
                  </a:cubicBezTo>
                  <a:cubicBezTo>
                    <a:pt x="11059" y="4277"/>
                    <a:pt x="11185" y="4529"/>
                    <a:pt x="11185" y="4812"/>
                  </a:cubicBezTo>
                  <a:cubicBezTo>
                    <a:pt x="11185" y="5096"/>
                    <a:pt x="11059" y="5379"/>
                    <a:pt x="10870" y="5568"/>
                  </a:cubicBezTo>
                  <a:cubicBezTo>
                    <a:pt x="10649" y="5757"/>
                    <a:pt x="10397" y="5883"/>
                    <a:pt x="10114" y="5883"/>
                  </a:cubicBezTo>
                  <a:cubicBezTo>
                    <a:pt x="9925" y="5883"/>
                    <a:pt x="9767" y="6041"/>
                    <a:pt x="9767" y="6230"/>
                  </a:cubicBezTo>
                  <a:cubicBezTo>
                    <a:pt x="9767" y="6451"/>
                    <a:pt x="9925" y="6608"/>
                    <a:pt x="10114" y="6608"/>
                  </a:cubicBezTo>
                  <a:cubicBezTo>
                    <a:pt x="10429" y="6608"/>
                    <a:pt x="10712" y="6514"/>
                    <a:pt x="10964" y="6356"/>
                  </a:cubicBezTo>
                  <a:cubicBezTo>
                    <a:pt x="11090" y="6514"/>
                    <a:pt x="11122" y="6703"/>
                    <a:pt x="11122" y="6955"/>
                  </a:cubicBezTo>
                  <a:cubicBezTo>
                    <a:pt x="11122" y="7270"/>
                    <a:pt x="11027" y="7553"/>
                    <a:pt x="10807" y="7742"/>
                  </a:cubicBezTo>
                  <a:cubicBezTo>
                    <a:pt x="10618" y="7931"/>
                    <a:pt x="10366" y="8057"/>
                    <a:pt x="10082" y="8057"/>
                  </a:cubicBezTo>
                  <a:cubicBezTo>
                    <a:pt x="9799" y="8057"/>
                    <a:pt x="9515" y="7931"/>
                    <a:pt x="9326" y="7742"/>
                  </a:cubicBezTo>
                  <a:cubicBezTo>
                    <a:pt x="9137" y="7553"/>
                    <a:pt x="9011" y="7270"/>
                    <a:pt x="9011" y="6986"/>
                  </a:cubicBezTo>
                  <a:cubicBezTo>
                    <a:pt x="9011" y="6703"/>
                    <a:pt x="9137" y="6419"/>
                    <a:pt x="9326" y="6230"/>
                  </a:cubicBezTo>
                  <a:cubicBezTo>
                    <a:pt x="9452" y="6104"/>
                    <a:pt x="9452" y="5883"/>
                    <a:pt x="9326" y="5757"/>
                  </a:cubicBezTo>
                  <a:cubicBezTo>
                    <a:pt x="9263" y="5694"/>
                    <a:pt x="9176" y="5663"/>
                    <a:pt x="9090" y="5663"/>
                  </a:cubicBezTo>
                  <a:cubicBezTo>
                    <a:pt x="9003" y="5663"/>
                    <a:pt x="8916" y="5694"/>
                    <a:pt x="8853" y="5757"/>
                  </a:cubicBezTo>
                  <a:cubicBezTo>
                    <a:pt x="8538" y="6072"/>
                    <a:pt x="8349" y="6514"/>
                    <a:pt x="8349" y="6986"/>
                  </a:cubicBezTo>
                  <a:cubicBezTo>
                    <a:pt x="8349" y="7112"/>
                    <a:pt x="8349" y="7207"/>
                    <a:pt x="8381" y="7333"/>
                  </a:cubicBezTo>
                  <a:cubicBezTo>
                    <a:pt x="7562" y="7459"/>
                    <a:pt x="6932" y="8215"/>
                    <a:pt x="6932" y="9034"/>
                  </a:cubicBezTo>
                  <a:cubicBezTo>
                    <a:pt x="6932" y="9223"/>
                    <a:pt x="7089" y="9381"/>
                    <a:pt x="7278" y="9381"/>
                  </a:cubicBezTo>
                  <a:cubicBezTo>
                    <a:pt x="7467" y="9381"/>
                    <a:pt x="7625" y="9223"/>
                    <a:pt x="7625" y="9034"/>
                  </a:cubicBezTo>
                  <a:cubicBezTo>
                    <a:pt x="7625" y="8435"/>
                    <a:pt x="8097" y="8026"/>
                    <a:pt x="8664" y="8026"/>
                  </a:cubicBezTo>
                  <a:lnTo>
                    <a:pt x="8696" y="8026"/>
                  </a:lnTo>
                  <a:cubicBezTo>
                    <a:pt x="8727" y="8089"/>
                    <a:pt x="8822" y="8120"/>
                    <a:pt x="8853" y="8215"/>
                  </a:cubicBezTo>
                  <a:cubicBezTo>
                    <a:pt x="9074" y="8435"/>
                    <a:pt x="9326" y="8561"/>
                    <a:pt x="9641" y="8656"/>
                  </a:cubicBezTo>
                  <a:cubicBezTo>
                    <a:pt x="9673" y="8750"/>
                    <a:pt x="9704" y="8908"/>
                    <a:pt x="9704" y="9034"/>
                  </a:cubicBezTo>
                  <a:cubicBezTo>
                    <a:pt x="9704" y="9507"/>
                    <a:pt x="9452" y="9853"/>
                    <a:pt x="9011" y="10011"/>
                  </a:cubicBezTo>
                  <a:cubicBezTo>
                    <a:pt x="8979" y="9853"/>
                    <a:pt x="8853" y="9759"/>
                    <a:pt x="8664" y="9759"/>
                  </a:cubicBezTo>
                  <a:cubicBezTo>
                    <a:pt x="8444" y="9759"/>
                    <a:pt x="8286" y="9916"/>
                    <a:pt x="8286" y="10105"/>
                  </a:cubicBezTo>
                  <a:cubicBezTo>
                    <a:pt x="8286" y="10704"/>
                    <a:pt x="7814" y="11113"/>
                    <a:pt x="7278" y="11113"/>
                  </a:cubicBezTo>
                  <a:cubicBezTo>
                    <a:pt x="6711" y="11113"/>
                    <a:pt x="6239" y="10641"/>
                    <a:pt x="6239" y="10105"/>
                  </a:cubicBezTo>
                  <a:lnTo>
                    <a:pt x="6239" y="6640"/>
                  </a:lnTo>
                  <a:cubicBezTo>
                    <a:pt x="6522" y="6860"/>
                    <a:pt x="6932" y="6986"/>
                    <a:pt x="7278" y="6986"/>
                  </a:cubicBezTo>
                  <a:cubicBezTo>
                    <a:pt x="7467" y="6986"/>
                    <a:pt x="7625" y="6829"/>
                    <a:pt x="7625" y="6640"/>
                  </a:cubicBezTo>
                  <a:cubicBezTo>
                    <a:pt x="7625" y="6451"/>
                    <a:pt x="7467" y="6293"/>
                    <a:pt x="7278" y="6293"/>
                  </a:cubicBezTo>
                  <a:cubicBezTo>
                    <a:pt x="6680" y="6293"/>
                    <a:pt x="6239" y="5820"/>
                    <a:pt x="6239" y="5253"/>
                  </a:cubicBezTo>
                  <a:lnTo>
                    <a:pt x="6239" y="1788"/>
                  </a:lnTo>
                  <a:lnTo>
                    <a:pt x="6239" y="1756"/>
                  </a:lnTo>
                  <a:lnTo>
                    <a:pt x="6239" y="1725"/>
                  </a:lnTo>
                  <a:cubicBezTo>
                    <a:pt x="6239" y="1441"/>
                    <a:pt x="6365" y="1158"/>
                    <a:pt x="6554" y="969"/>
                  </a:cubicBezTo>
                  <a:cubicBezTo>
                    <a:pt x="6772" y="750"/>
                    <a:pt x="7027" y="663"/>
                    <a:pt x="7306" y="663"/>
                  </a:cubicBezTo>
                  <a:close/>
                  <a:moveTo>
                    <a:pt x="4492" y="726"/>
                  </a:moveTo>
                  <a:cubicBezTo>
                    <a:pt x="4756" y="726"/>
                    <a:pt x="5012" y="813"/>
                    <a:pt x="5230" y="1032"/>
                  </a:cubicBezTo>
                  <a:cubicBezTo>
                    <a:pt x="5419" y="1221"/>
                    <a:pt x="5545" y="1504"/>
                    <a:pt x="5545" y="1788"/>
                  </a:cubicBezTo>
                  <a:lnTo>
                    <a:pt x="5545" y="1819"/>
                  </a:lnTo>
                  <a:lnTo>
                    <a:pt x="5545" y="5285"/>
                  </a:lnTo>
                  <a:cubicBezTo>
                    <a:pt x="5545" y="5883"/>
                    <a:pt x="5073" y="6325"/>
                    <a:pt x="4506" y="6325"/>
                  </a:cubicBezTo>
                  <a:cubicBezTo>
                    <a:pt x="4317" y="6325"/>
                    <a:pt x="4159" y="6482"/>
                    <a:pt x="4159" y="6671"/>
                  </a:cubicBezTo>
                  <a:cubicBezTo>
                    <a:pt x="4159" y="6860"/>
                    <a:pt x="4317" y="7018"/>
                    <a:pt x="4506" y="7018"/>
                  </a:cubicBezTo>
                  <a:cubicBezTo>
                    <a:pt x="4915" y="7018"/>
                    <a:pt x="5262" y="6892"/>
                    <a:pt x="5545" y="6671"/>
                  </a:cubicBezTo>
                  <a:lnTo>
                    <a:pt x="5545" y="10105"/>
                  </a:lnTo>
                  <a:lnTo>
                    <a:pt x="5545" y="10137"/>
                  </a:lnTo>
                  <a:cubicBezTo>
                    <a:pt x="5545" y="10704"/>
                    <a:pt x="5073" y="11176"/>
                    <a:pt x="4506" y="11176"/>
                  </a:cubicBezTo>
                  <a:cubicBezTo>
                    <a:pt x="3939" y="11176"/>
                    <a:pt x="3498" y="10704"/>
                    <a:pt x="3498" y="10137"/>
                  </a:cubicBezTo>
                  <a:cubicBezTo>
                    <a:pt x="3498" y="9948"/>
                    <a:pt x="3340" y="9790"/>
                    <a:pt x="3151" y="9790"/>
                  </a:cubicBezTo>
                  <a:cubicBezTo>
                    <a:pt x="2994" y="9790"/>
                    <a:pt x="2836" y="9916"/>
                    <a:pt x="2773" y="10074"/>
                  </a:cubicBezTo>
                  <a:cubicBezTo>
                    <a:pt x="2395" y="9916"/>
                    <a:pt x="2080" y="9538"/>
                    <a:pt x="2080" y="9065"/>
                  </a:cubicBezTo>
                  <a:cubicBezTo>
                    <a:pt x="2080" y="8908"/>
                    <a:pt x="2111" y="8813"/>
                    <a:pt x="2143" y="8687"/>
                  </a:cubicBezTo>
                  <a:cubicBezTo>
                    <a:pt x="2426" y="8593"/>
                    <a:pt x="2710" y="8435"/>
                    <a:pt x="2930" y="8246"/>
                  </a:cubicBezTo>
                  <a:cubicBezTo>
                    <a:pt x="2994" y="8215"/>
                    <a:pt x="3057" y="8120"/>
                    <a:pt x="3088" y="8057"/>
                  </a:cubicBezTo>
                  <a:lnTo>
                    <a:pt x="3151" y="8057"/>
                  </a:lnTo>
                  <a:cubicBezTo>
                    <a:pt x="3718" y="8057"/>
                    <a:pt x="4159" y="8530"/>
                    <a:pt x="4159" y="9065"/>
                  </a:cubicBezTo>
                  <a:cubicBezTo>
                    <a:pt x="4159" y="9286"/>
                    <a:pt x="4317" y="9444"/>
                    <a:pt x="4506" y="9444"/>
                  </a:cubicBezTo>
                  <a:cubicBezTo>
                    <a:pt x="4726" y="9444"/>
                    <a:pt x="4884" y="9286"/>
                    <a:pt x="4884" y="9065"/>
                  </a:cubicBezTo>
                  <a:cubicBezTo>
                    <a:pt x="4884" y="8215"/>
                    <a:pt x="4254" y="7490"/>
                    <a:pt x="3403" y="7396"/>
                  </a:cubicBezTo>
                  <a:cubicBezTo>
                    <a:pt x="3466" y="7270"/>
                    <a:pt x="3466" y="7144"/>
                    <a:pt x="3466" y="7018"/>
                  </a:cubicBezTo>
                  <a:cubicBezTo>
                    <a:pt x="3466" y="6545"/>
                    <a:pt x="3246" y="6104"/>
                    <a:pt x="2930" y="5820"/>
                  </a:cubicBezTo>
                  <a:cubicBezTo>
                    <a:pt x="2883" y="5757"/>
                    <a:pt x="2797" y="5726"/>
                    <a:pt x="2706" y="5726"/>
                  </a:cubicBezTo>
                  <a:cubicBezTo>
                    <a:pt x="2615" y="5726"/>
                    <a:pt x="2521" y="5757"/>
                    <a:pt x="2458" y="5820"/>
                  </a:cubicBezTo>
                  <a:cubicBezTo>
                    <a:pt x="2363" y="5915"/>
                    <a:pt x="2363" y="6167"/>
                    <a:pt x="2458" y="6262"/>
                  </a:cubicBezTo>
                  <a:cubicBezTo>
                    <a:pt x="2678" y="6482"/>
                    <a:pt x="2773" y="6734"/>
                    <a:pt x="2773" y="7018"/>
                  </a:cubicBezTo>
                  <a:cubicBezTo>
                    <a:pt x="2773" y="7301"/>
                    <a:pt x="2678" y="7585"/>
                    <a:pt x="2458" y="7774"/>
                  </a:cubicBezTo>
                  <a:cubicBezTo>
                    <a:pt x="2269" y="7963"/>
                    <a:pt x="1985" y="8089"/>
                    <a:pt x="1733" y="8089"/>
                  </a:cubicBezTo>
                  <a:cubicBezTo>
                    <a:pt x="1450" y="8089"/>
                    <a:pt x="1166" y="7963"/>
                    <a:pt x="977" y="7774"/>
                  </a:cubicBezTo>
                  <a:cubicBezTo>
                    <a:pt x="788" y="7585"/>
                    <a:pt x="662" y="7301"/>
                    <a:pt x="662" y="7018"/>
                  </a:cubicBezTo>
                  <a:cubicBezTo>
                    <a:pt x="662" y="6829"/>
                    <a:pt x="725" y="6640"/>
                    <a:pt x="820" y="6419"/>
                  </a:cubicBezTo>
                  <a:cubicBezTo>
                    <a:pt x="1103" y="6608"/>
                    <a:pt x="1355" y="6671"/>
                    <a:pt x="1670" y="6671"/>
                  </a:cubicBezTo>
                  <a:cubicBezTo>
                    <a:pt x="1891" y="6671"/>
                    <a:pt x="2048" y="6514"/>
                    <a:pt x="2048" y="6325"/>
                  </a:cubicBezTo>
                  <a:cubicBezTo>
                    <a:pt x="2048" y="6104"/>
                    <a:pt x="1891" y="5946"/>
                    <a:pt x="1670" y="5946"/>
                  </a:cubicBezTo>
                  <a:cubicBezTo>
                    <a:pt x="1418" y="5946"/>
                    <a:pt x="1135" y="5852"/>
                    <a:pt x="946" y="5631"/>
                  </a:cubicBezTo>
                  <a:cubicBezTo>
                    <a:pt x="725" y="5442"/>
                    <a:pt x="631" y="5159"/>
                    <a:pt x="631" y="4907"/>
                  </a:cubicBezTo>
                  <a:cubicBezTo>
                    <a:pt x="631" y="4623"/>
                    <a:pt x="725" y="4340"/>
                    <a:pt x="946" y="4151"/>
                  </a:cubicBezTo>
                  <a:cubicBezTo>
                    <a:pt x="1135" y="3962"/>
                    <a:pt x="1418" y="3836"/>
                    <a:pt x="1670" y="3836"/>
                  </a:cubicBezTo>
                  <a:cubicBezTo>
                    <a:pt x="1954" y="3836"/>
                    <a:pt x="2237" y="3962"/>
                    <a:pt x="2426" y="4151"/>
                  </a:cubicBezTo>
                  <a:cubicBezTo>
                    <a:pt x="2489" y="4214"/>
                    <a:pt x="2576" y="4245"/>
                    <a:pt x="2663" y="4245"/>
                  </a:cubicBezTo>
                  <a:cubicBezTo>
                    <a:pt x="2749" y="4245"/>
                    <a:pt x="2836" y="4214"/>
                    <a:pt x="2899" y="4151"/>
                  </a:cubicBezTo>
                  <a:cubicBezTo>
                    <a:pt x="3025" y="4025"/>
                    <a:pt x="3025" y="3804"/>
                    <a:pt x="2899" y="3678"/>
                  </a:cubicBezTo>
                  <a:cubicBezTo>
                    <a:pt x="2678" y="3426"/>
                    <a:pt x="2426" y="3332"/>
                    <a:pt x="2111" y="3237"/>
                  </a:cubicBezTo>
                  <a:cubicBezTo>
                    <a:pt x="1954" y="2859"/>
                    <a:pt x="2048" y="2418"/>
                    <a:pt x="2363" y="2103"/>
                  </a:cubicBezTo>
                  <a:cubicBezTo>
                    <a:pt x="2552" y="1914"/>
                    <a:pt x="2836" y="1788"/>
                    <a:pt x="3088" y="1788"/>
                  </a:cubicBezTo>
                  <a:cubicBezTo>
                    <a:pt x="3372" y="1788"/>
                    <a:pt x="3655" y="1914"/>
                    <a:pt x="3844" y="2103"/>
                  </a:cubicBezTo>
                  <a:cubicBezTo>
                    <a:pt x="3907" y="2166"/>
                    <a:pt x="3994" y="2197"/>
                    <a:pt x="4080" y="2197"/>
                  </a:cubicBezTo>
                  <a:cubicBezTo>
                    <a:pt x="4167" y="2197"/>
                    <a:pt x="4254" y="2166"/>
                    <a:pt x="4317" y="2103"/>
                  </a:cubicBezTo>
                  <a:cubicBezTo>
                    <a:pt x="4443" y="1977"/>
                    <a:pt x="4443" y="1756"/>
                    <a:pt x="4317" y="1630"/>
                  </a:cubicBezTo>
                  <a:cubicBezTo>
                    <a:pt x="4128" y="1441"/>
                    <a:pt x="3876" y="1284"/>
                    <a:pt x="3624" y="1189"/>
                  </a:cubicBezTo>
                  <a:cubicBezTo>
                    <a:pt x="3781" y="969"/>
                    <a:pt x="3970" y="811"/>
                    <a:pt x="4254" y="748"/>
                  </a:cubicBezTo>
                  <a:cubicBezTo>
                    <a:pt x="4333" y="734"/>
                    <a:pt x="4413" y="726"/>
                    <a:pt x="4492" y="726"/>
                  </a:cubicBezTo>
                  <a:close/>
                  <a:moveTo>
                    <a:pt x="7254" y="0"/>
                  </a:moveTo>
                  <a:cubicBezTo>
                    <a:pt x="6817" y="0"/>
                    <a:pt x="6387" y="190"/>
                    <a:pt x="6049" y="528"/>
                  </a:cubicBezTo>
                  <a:cubicBezTo>
                    <a:pt x="6018" y="559"/>
                    <a:pt x="5923" y="654"/>
                    <a:pt x="5892" y="717"/>
                  </a:cubicBezTo>
                  <a:cubicBezTo>
                    <a:pt x="5860" y="654"/>
                    <a:pt x="5766" y="622"/>
                    <a:pt x="5734" y="528"/>
                  </a:cubicBezTo>
                  <a:cubicBezTo>
                    <a:pt x="5391" y="185"/>
                    <a:pt x="4972" y="13"/>
                    <a:pt x="4521" y="13"/>
                  </a:cubicBezTo>
                  <a:cubicBezTo>
                    <a:pt x="4392" y="13"/>
                    <a:pt x="4261" y="27"/>
                    <a:pt x="4128" y="55"/>
                  </a:cubicBezTo>
                  <a:cubicBezTo>
                    <a:pt x="3561" y="181"/>
                    <a:pt x="3151" y="559"/>
                    <a:pt x="2899" y="1126"/>
                  </a:cubicBezTo>
                  <a:cubicBezTo>
                    <a:pt x="2552" y="1158"/>
                    <a:pt x="2206" y="1347"/>
                    <a:pt x="1922" y="1599"/>
                  </a:cubicBezTo>
                  <a:cubicBezTo>
                    <a:pt x="1481" y="2040"/>
                    <a:pt x="1324" y="2607"/>
                    <a:pt x="1450" y="3206"/>
                  </a:cubicBezTo>
                  <a:cubicBezTo>
                    <a:pt x="1103" y="3237"/>
                    <a:pt x="788" y="3458"/>
                    <a:pt x="505" y="3678"/>
                  </a:cubicBezTo>
                  <a:cubicBezTo>
                    <a:pt x="190" y="3993"/>
                    <a:pt x="1" y="4434"/>
                    <a:pt x="1" y="4907"/>
                  </a:cubicBezTo>
                  <a:cubicBezTo>
                    <a:pt x="1" y="5285"/>
                    <a:pt x="127" y="5663"/>
                    <a:pt x="347" y="5915"/>
                  </a:cubicBezTo>
                  <a:cubicBezTo>
                    <a:pt x="127" y="6230"/>
                    <a:pt x="1" y="6608"/>
                    <a:pt x="1" y="6955"/>
                  </a:cubicBezTo>
                  <a:cubicBezTo>
                    <a:pt x="1" y="7427"/>
                    <a:pt x="190" y="7868"/>
                    <a:pt x="505" y="8183"/>
                  </a:cubicBezTo>
                  <a:cubicBezTo>
                    <a:pt x="788" y="8435"/>
                    <a:pt x="1103" y="8593"/>
                    <a:pt x="1450" y="8624"/>
                  </a:cubicBezTo>
                  <a:cubicBezTo>
                    <a:pt x="1418" y="8750"/>
                    <a:pt x="1418" y="8876"/>
                    <a:pt x="1418" y="9002"/>
                  </a:cubicBezTo>
                  <a:cubicBezTo>
                    <a:pt x="1418" y="9916"/>
                    <a:pt x="2080" y="10609"/>
                    <a:pt x="2962" y="10735"/>
                  </a:cubicBezTo>
                  <a:cubicBezTo>
                    <a:pt x="3214" y="11365"/>
                    <a:pt x="3813" y="11775"/>
                    <a:pt x="4569" y="11775"/>
                  </a:cubicBezTo>
                  <a:cubicBezTo>
                    <a:pt x="5104" y="11775"/>
                    <a:pt x="5640" y="11523"/>
                    <a:pt x="5955" y="11082"/>
                  </a:cubicBezTo>
                  <a:cubicBezTo>
                    <a:pt x="6270" y="11523"/>
                    <a:pt x="6774" y="11775"/>
                    <a:pt x="7310" y="11775"/>
                  </a:cubicBezTo>
                  <a:cubicBezTo>
                    <a:pt x="8034" y="11775"/>
                    <a:pt x="8664" y="11365"/>
                    <a:pt x="8948" y="10735"/>
                  </a:cubicBezTo>
                  <a:cubicBezTo>
                    <a:pt x="9799" y="10609"/>
                    <a:pt x="10460" y="9916"/>
                    <a:pt x="10460" y="9002"/>
                  </a:cubicBezTo>
                  <a:cubicBezTo>
                    <a:pt x="10460" y="8876"/>
                    <a:pt x="10460" y="8750"/>
                    <a:pt x="10429" y="8624"/>
                  </a:cubicBezTo>
                  <a:cubicBezTo>
                    <a:pt x="10775" y="8593"/>
                    <a:pt x="11090" y="8404"/>
                    <a:pt x="11374" y="8183"/>
                  </a:cubicBezTo>
                  <a:cubicBezTo>
                    <a:pt x="11689" y="7837"/>
                    <a:pt x="11878" y="7427"/>
                    <a:pt x="11878" y="6955"/>
                  </a:cubicBezTo>
                  <a:cubicBezTo>
                    <a:pt x="11878" y="6545"/>
                    <a:pt x="11783" y="6199"/>
                    <a:pt x="11531" y="5915"/>
                  </a:cubicBezTo>
                  <a:cubicBezTo>
                    <a:pt x="11689" y="5663"/>
                    <a:pt x="11815" y="5285"/>
                    <a:pt x="11815" y="4907"/>
                  </a:cubicBezTo>
                  <a:cubicBezTo>
                    <a:pt x="11815" y="4434"/>
                    <a:pt x="11594" y="3993"/>
                    <a:pt x="11279" y="3678"/>
                  </a:cubicBezTo>
                  <a:cubicBezTo>
                    <a:pt x="11027" y="3395"/>
                    <a:pt x="10712" y="3237"/>
                    <a:pt x="10334" y="3206"/>
                  </a:cubicBezTo>
                  <a:cubicBezTo>
                    <a:pt x="10460" y="2670"/>
                    <a:pt x="10303" y="2040"/>
                    <a:pt x="9862" y="1599"/>
                  </a:cubicBezTo>
                  <a:cubicBezTo>
                    <a:pt x="9610" y="1315"/>
                    <a:pt x="9231" y="1158"/>
                    <a:pt x="8885" y="1126"/>
                  </a:cubicBezTo>
                  <a:cubicBezTo>
                    <a:pt x="8664" y="559"/>
                    <a:pt x="8223" y="181"/>
                    <a:pt x="7656" y="55"/>
                  </a:cubicBezTo>
                  <a:cubicBezTo>
                    <a:pt x="7523" y="18"/>
                    <a:pt x="7388" y="0"/>
                    <a:pt x="7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74"/>
            <p:cNvSpPr/>
            <p:nvPr/>
          </p:nvSpPr>
          <p:spPr>
            <a:xfrm>
              <a:off x="-22685675" y="24081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740" y="1"/>
                  </a:moveTo>
                  <a:cubicBezTo>
                    <a:pt x="654" y="1"/>
                    <a:pt x="567" y="32"/>
                    <a:pt x="504" y="95"/>
                  </a:cubicBezTo>
                  <a:cubicBezTo>
                    <a:pt x="189" y="410"/>
                    <a:pt x="0" y="820"/>
                    <a:pt x="0" y="1292"/>
                  </a:cubicBezTo>
                  <a:cubicBezTo>
                    <a:pt x="0" y="1765"/>
                    <a:pt x="189" y="2206"/>
                    <a:pt x="504" y="2521"/>
                  </a:cubicBezTo>
                  <a:cubicBezTo>
                    <a:pt x="599" y="2584"/>
                    <a:pt x="662" y="2647"/>
                    <a:pt x="756" y="2647"/>
                  </a:cubicBezTo>
                  <a:cubicBezTo>
                    <a:pt x="819" y="2647"/>
                    <a:pt x="945" y="2615"/>
                    <a:pt x="977" y="2521"/>
                  </a:cubicBezTo>
                  <a:cubicBezTo>
                    <a:pt x="1103" y="2395"/>
                    <a:pt x="1103" y="2174"/>
                    <a:pt x="977" y="2048"/>
                  </a:cubicBezTo>
                  <a:cubicBezTo>
                    <a:pt x="788" y="1859"/>
                    <a:pt x="662" y="1576"/>
                    <a:pt x="662" y="1292"/>
                  </a:cubicBezTo>
                  <a:cubicBezTo>
                    <a:pt x="662" y="1040"/>
                    <a:pt x="788" y="757"/>
                    <a:pt x="977" y="536"/>
                  </a:cubicBezTo>
                  <a:cubicBezTo>
                    <a:pt x="1103" y="442"/>
                    <a:pt x="1103" y="253"/>
                    <a:pt x="977" y="95"/>
                  </a:cubicBezTo>
                  <a:cubicBezTo>
                    <a:pt x="914" y="32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74"/>
            <p:cNvSpPr/>
            <p:nvPr/>
          </p:nvSpPr>
          <p:spPr>
            <a:xfrm>
              <a:off x="-22766800" y="2408950"/>
              <a:ext cx="27575" cy="66175"/>
            </a:xfrm>
            <a:custGeom>
              <a:avLst/>
              <a:gdLst/>
              <a:ahLst/>
              <a:cxnLst/>
              <a:rect l="l" t="t" r="r" b="b"/>
              <a:pathLst>
                <a:path w="1103" h="2647" extrusionOk="0">
                  <a:moveTo>
                    <a:pt x="362" y="0"/>
                  </a:moveTo>
                  <a:cubicBezTo>
                    <a:pt x="276" y="0"/>
                    <a:pt x="189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cubicBezTo>
                    <a:pt x="315" y="756"/>
                    <a:pt x="441" y="1040"/>
                    <a:pt x="441" y="1323"/>
                  </a:cubicBezTo>
                  <a:cubicBezTo>
                    <a:pt x="441" y="1575"/>
                    <a:pt x="315" y="1859"/>
                    <a:pt x="126" y="2048"/>
                  </a:cubicBezTo>
                  <a:cubicBezTo>
                    <a:pt x="0" y="2174"/>
                    <a:pt x="0" y="2426"/>
                    <a:pt x="126" y="2520"/>
                  </a:cubicBezTo>
                  <a:cubicBezTo>
                    <a:pt x="221" y="2615"/>
                    <a:pt x="284" y="2646"/>
                    <a:pt x="378" y="2646"/>
                  </a:cubicBezTo>
                  <a:cubicBezTo>
                    <a:pt x="441" y="2646"/>
                    <a:pt x="567" y="2615"/>
                    <a:pt x="599" y="2520"/>
                  </a:cubicBezTo>
                  <a:cubicBezTo>
                    <a:pt x="977" y="2174"/>
                    <a:pt x="1103" y="1733"/>
                    <a:pt x="1103" y="1323"/>
                  </a:cubicBezTo>
                  <a:cubicBezTo>
                    <a:pt x="1103" y="851"/>
                    <a:pt x="914" y="410"/>
                    <a:pt x="599" y="95"/>
                  </a:cubicBezTo>
                  <a:cubicBezTo>
                    <a:pt x="536" y="32"/>
                    <a:pt x="449" y="0"/>
                    <a:pt x="3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0" name="Google Shape;12200;p74"/>
          <p:cNvGrpSpPr/>
          <p:nvPr/>
        </p:nvGrpSpPr>
        <p:grpSpPr>
          <a:xfrm>
            <a:off x="5774767" y="1561953"/>
            <a:ext cx="311749" cy="353210"/>
            <a:chOff x="-27710725" y="1959200"/>
            <a:chExt cx="260725" cy="295400"/>
          </a:xfrm>
        </p:grpSpPr>
        <p:sp>
          <p:nvSpPr>
            <p:cNvPr id="12201" name="Google Shape;12201;p74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74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3" name="Google Shape;12203;p74"/>
          <p:cNvGrpSpPr/>
          <p:nvPr/>
        </p:nvGrpSpPr>
        <p:grpSpPr>
          <a:xfrm>
            <a:off x="5752631" y="2070499"/>
            <a:ext cx="356020" cy="230770"/>
            <a:chOff x="-27728850" y="2382950"/>
            <a:chExt cx="297750" cy="193000"/>
          </a:xfrm>
        </p:grpSpPr>
        <p:sp>
          <p:nvSpPr>
            <p:cNvPr id="12204" name="Google Shape;12204;p74"/>
            <p:cNvSpPr/>
            <p:nvPr/>
          </p:nvSpPr>
          <p:spPr>
            <a:xfrm>
              <a:off x="-27606750" y="24538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9"/>
                    <a:pt x="725" y="1419"/>
                  </a:cubicBezTo>
                  <a:cubicBezTo>
                    <a:pt x="1103" y="1419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74"/>
            <p:cNvSpPr/>
            <p:nvPr/>
          </p:nvSpPr>
          <p:spPr>
            <a:xfrm>
              <a:off x="-27728850" y="2382950"/>
              <a:ext cx="297750" cy="193000"/>
            </a:xfrm>
            <a:custGeom>
              <a:avLst/>
              <a:gdLst/>
              <a:ahLst/>
              <a:cxnLst/>
              <a:rect l="l" t="t" r="r" b="b"/>
              <a:pathLst>
                <a:path w="11910" h="7720" extrusionOk="0">
                  <a:moveTo>
                    <a:pt x="5955" y="756"/>
                  </a:moveTo>
                  <a:cubicBezTo>
                    <a:pt x="7405" y="756"/>
                    <a:pt x="8791" y="1670"/>
                    <a:pt x="9673" y="2426"/>
                  </a:cubicBezTo>
                  <a:cubicBezTo>
                    <a:pt x="10335" y="3025"/>
                    <a:pt x="10839" y="3592"/>
                    <a:pt x="11091" y="3938"/>
                  </a:cubicBezTo>
                  <a:cubicBezTo>
                    <a:pt x="10524" y="4632"/>
                    <a:pt x="8413" y="7026"/>
                    <a:pt x="5955" y="7026"/>
                  </a:cubicBezTo>
                  <a:cubicBezTo>
                    <a:pt x="4506" y="7026"/>
                    <a:pt x="3120" y="6144"/>
                    <a:pt x="2269" y="5388"/>
                  </a:cubicBezTo>
                  <a:cubicBezTo>
                    <a:pt x="1576" y="4789"/>
                    <a:pt x="1072" y="4190"/>
                    <a:pt x="852" y="3875"/>
                  </a:cubicBezTo>
                  <a:cubicBezTo>
                    <a:pt x="1419" y="3182"/>
                    <a:pt x="3529" y="788"/>
                    <a:pt x="5955" y="756"/>
                  </a:cubicBezTo>
                  <a:close/>
                  <a:moveTo>
                    <a:pt x="5955" y="0"/>
                  </a:moveTo>
                  <a:cubicBezTo>
                    <a:pt x="5199" y="0"/>
                    <a:pt x="4412" y="189"/>
                    <a:pt x="3624" y="567"/>
                  </a:cubicBezTo>
                  <a:cubicBezTo>
                    <a:pt x="2994" y="882"/>
                    <a:pt x="2364" y="1324"/>
                    <a:pt x="1797" y="1828"/>
                  </a:cubicBezTo>
                  <a:cubicBezTo>
                    <a:pt x="757" y="2741"/>
                    <a:pt x="127" y="3623"/>
                    <a:pt x="95" y="3655"/>
                  </a:cubicBezTo>
                  <a:cubicBezTo>
                    <a:pt x="1" y="3781"/>
                    <a:pt x="1" y="3938"/>
                    <a:pt x="95" y="4033"/>
                  </a:cubicBezTo>
                  <a:cubicBezTo>
                    <a:pt x="127" y="4096"/>
                    <a:pt x="757" y="4978"/>
                    <a:pt x="1797" y="5860"/>
                  </a:cubicBezTo>
                  <a:cubicBezTo>
                    <a:pt x="2427" y="6396"/>
                    <a:pt x="2994" y="6805"/>
                    <a:pt x="3624" y="7120"/>
                  </a:cubicBezTo>
                  <a:cubicBezTo>
                    <a:pt x="4412" y="7499"/>
                    <a:pt x="5199" y="7719"/>
                    <a:pt x="5955" y="7719"/>
                  </a:cubicBezTo>
                  <a:cubicBezTo>
                    <a:pt x="6711" y="7719"/>
                    <a:pt x="7499" y="7499"/>
                    <a:pt x="8287" y="7120"/>
                  </a:cubicBezTo>
                  <a:cubicBezTo>
                    <a:pt x="8917" y="6805"/>
                    <a:pt x="9547" y="6364"/>
                    <a:pt x="10145" y="5860"/>
                  </a:cubicBezTo>
                  <a:cubicBezTo>
                    <a:pt x="11154" y="4947"/>
                    <a:pt x="11784" y="4096"/>
                    <a:pt x="11815" y="4033"/>
                  </a:cubicBezTo>
                  <a:cubicBezTo>
                    <a:pt x="11910" y="3938"/>
                    <a:pt x="11910" y="3781"/>
                    <a:pt x="11815" y="3655"/>
                  </a:cubicBezTo>
                  <a:cubicBezTo>
                    <a:pt x="11784" y="3623"/>
                    <a:pt x="11154" y="2710"/>
                    <a:pt x="10145" y="1828"/>
                  </a:cubicBezTo>
                  <a:cubicBezTo>
                    <a:pt x="9515" y="1292"/>
                    <a:pt x="8917" y="882"/>
                    <a:pt x="8287" y="567"/>
                  </a:cubicBezTo>
                  <a:cubicBezTo>
                    <a:pt x="7499" y="189"/>
                    <a:pt x="6711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74"/>
            <p:cNvSpPr/>
            <p:nvPr/>
          </p:nvSpPr>
          <p:spPr>
            <a:xfrm>
              <a:off x="-27640625" y="2419175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2426" y="694"/>
                  </a:moveTo>
                  <a:cubicBezTo>
                    <a:pt x="3403" y="694"/>
                    <a:pt x="4159" y="1481"/>
                    <a:pt x="4159" y="2426"/>
                  </a:cubicBezTo>
                  <a:cubicBezTo>
                    <a:pt x="4159" y="3372"/>
                    <a:pt x="3371" y="4159"/>
                    <a:pt x="2426" y="4159"/>
                  </a:cubicBezTo>
                  <a:cubicBezTo>
                    <a:pt x="1481" y="4159"/>
                    <a:pt x="694" y="3372"/>
                    <a:pt x="694" y="2426"/>
                  </a:cubicBezTo>
                  <a:cubicBezTo>
                    <a:pt x="694" y="1481"/>
                    <a:pt x="1481" y="694"/>
                    <a:pt x="2426" y="694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3"/>
                    <a:pt x="0" y="2426"/>
                  </a:cubicBezTo>
                  <a:cubicBezTo>
                    <a:pt x="0" y="3781"/>
                    <a:pt x="1103" y="4884"/>
                    <a:pt x="2426" y="4884"/>
                  </a:cubicBezTo>
                  <a:cubicBezTo>
                    <a:pt x="3781" y="4884"/>
                    <a:pt x="4884" y="3781"/>
                    <a:pt x="4884" y="2426"/>
                  </a:cubicBezTo>
                  <a:cubicBezTo>
                    <a:pt x="4884" y="1103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07" name="Google Shape;12207;p74"/>
          <p:cNvSpPr/>
          <p:nvPr/>
        </p:nvSpPr>
        <p:spPr>
          <a:xfrm>
            <a:off x="5753569" y="2456827"/>
            <a:ext cx="355093" cy="340476"/>
          </a:xfrm>
          <a:custGeom>
            <a:avLst/>
            <a:gdLst/>
            <a:ahLst/>
            <a:cxnLst/>
            <a:rect l="l" t="t" r="r" b="b"/>
            <a:pathLst>
              <a:path w="11879" h="11390" extrusionOk="0">
                <a:moveTo>
                  <a:pt x="10047" y="655"/>
                </a:moveTo>
                <a:cubicBezTo>
                  <a:pt x="10369" y="655"/>
                  <a:pt x="10689" y="746"/>
                  <a:pt x="10965" y="930"/>
                </a:cubicBezTo>
                <a:lnTo>
                  <a:pt x="7499" y="4490"/>
                </a:lnTo>
                <a:cubicBezTo>
                  <a:pt x="7468" y="4427"/>
                  <a:pt x="7468" y="4396"/>
                  <a:pt x="7405" y="4364"/>
                </a:cubicBezTo>
                <a:lnTo>
                  <a:pt x="7090" y="4049"/>
                </a:lnTo>
                <a:cubicBezTo>
                  <a:pt x="7058" y="3986"/>
                  <a:pt x="7026" y="3954"/>
                  <a:pt x="6995" y="3954"/>
                </a:cubicBezTo>
                <a:lnTo>
                  <a:pt x="7216" y="3734"/>
                </a:lnTo>
                <a:cubicBezTo>
                  <a:pt x="7405" y="3545"/>
                  <a:pt x="7531" y="3261"/>
                  <a:pt x="7531" y="2978"/>
                </a:cubicBezTo>
                <a:cubicBezTo>
                  <a:pt x="7531" y="2820"/>
                  <a:pt x="7499" y="2663"/>
                  <a:pt x="7405" y="2537"/>
                </a:cubicBezTo>
                <a:lnTo>
                  <a:pt x="8791" y="1182"/>
                </a:lnTo>
                <a:cubicBezTo>
                  <a:pt x="9140" y="833"/>
                  <a:pt x="9596" y="655"/>
                  <a:pt x="10047" y="655"/>
                </a:cubicBezTo>
                <a:close/>
                <a:moveTo>
                  <a:pt x="6365" y="4427"/>
                </a:moveTo>
                <a:cubicBezTo>
                  <a:pt x="6428" y="4427"/>
                  <a:pt x="6554" y="4490"/>
                  <a:pt x="6585" y="4553"/>
                </a:cubicBezTo>
                <a:lnTo>
                  <a:pt x="6900" y="4868"/>
                </a:lnTo>
                <a:cubicBezTo>
                  <a:pt x="7058" y="4994"/>
                  <a:pt x="7058" y="5183"/>
                  <a:pt x="6932" y="5341"/>
                </a:cubicBezTo>
                <a:lnTo>
                  <a:pt x="6365" y="5971"/>
                </a:lnTo>
                <a:lnTo>
                  <a:pt x="5483" y="5120"/>
                </a:lnTo>
                <a:lnTo>
                  <a:pt x="6113" y="4522"/>
                </a:lnTo>
                <a:cubicBezTo>
                  <a:pt x="6207" y="4490"/>
                  <a:pt x="6270" y="4427"/>
                  <a:pt x="6365" y="4427"/>
                </a:cubicBezTo>
                <a:close/>
                <a:moveTo>
                  <a:pt x="4947" y="5624"/>
                </a:moveTo>
                <a:lnTo>
                  <a:pt x="5829" y="6538"/>
                </a:lnTo>
                <a:lnTo>
                  <a:pt x="5388" y="7042"/>
                </a:lnTo>
                <a:lnTo>
                  <a:pt x="5136" y="6790"/>
                </a:lnTo>
                <a:cubicBezTo>
                  <a:pt x="5073" y="6743"/>
                  <a:pt x="4987" y="6719"/>
                  <a:pt x="4900" y="6719"/>
                </a:cubicBezTo>
                <a:cubicBezTo>
                  <a:pt x="4813" y="6719"/>
                  <a:pt x="4727" y="6743"/>
                  <a:pt x="4664" y="6790"/>
                </a:cubicBezTo>
                <a:cubicBezTo>
                  <a:pt x="4538" y="6916"/>
                  <a:pt x="4538" y="7168"/>
                  <a:pt x="4664" y="7262"/>
                </a:cubicBezTo>
                <a:lnTo>
                  <a:pt x="4947" y="7546"/>
                </a:lnTo>
                <a:lnTo>
                  <a:pt x="4475" y="8050"/>
                </a:lnTo>
                <a:lnTo>
                  <a:pt x="4128" y="7704"/>
                </a:lnTo>
                <a:cubicBezTo>
                  <a:pt x="4065" y="7641"/>
                  <a:pt x="3971" y="7609"/>
                  <a:pt x="3880" y="7609"/>
                </a:cubicBezTo>
                <a:cubicBezTo>
                  <a:pt x="3789" y="7609"/>
                  <a:pt x="3703" y="7641"/>
                  <a:pt x="3655" y="7704"/>
                </a:cubicBezTo>
                <a:cubicBezTo>
                  <a:pt x="3529" y="7830"/>
                  <a:pt x="3529" y="8050"/>
                  <a:pt x="3655" y="8176"/>
                </a:cubicBezTo>
                <a:lnTo>
                  <a:pt x="4034" y="8586"/>
                </a:lnTo>
                <a:lnTo>
                  <a:pt x="3561" y="9090"/>
                </a:lnTo>
                <a:lnTo>
                  <a:pt x="3088" y="8617"/>
                </a:lnTo>
                <a:cubicBezTo>
                  <a:pt x="3025" y="8554"/>
                  <a:pt x="2939" y="8523"/>
                  <a:pt x="2852" y="8523"/>
                </a:cubicBezTo>
                <a:cubicBezTo>
                  <a:pt x="2765" y="8523"/>
                  <a:pt x="2679" y="8554"/>
                  <a:pt x="2616" y="8617"/>
                </a:cubicBezTo>
                <a:cubicBezTo>
                  <a:pt x="2490" y="8743"/>
                  <a:pt x="2490" y="8964"/>
                  <a:pt x="2616" y="9090"/>
                </a:cubicBezTo>
                <a:lnTo>
                  <a:pt x="3120" y="9594"/>
                </a:lnTo>
                <a:lnTo>
                  <a:pt x="2647" y="10098"/>
                </a:lnTo>
                <a:lnTo>
                  <a:pt x="2080" y="9531"/>
                </a:lnTo>
                <a:cubicBezTo>
                  <a:pt x="2017" y="9468"/>
                  <a:pt x="1923" y="9436"/>
                  <a:pt x="1832" y="9436"/>
                </a:cubicBezTo>
                <a:cubicBezTo>
                  <a:pt x="1742" y="9436"/>
                  <a:pt x="1655" y="9468"/>
                  <a:pt x="1608" y="9531"/>
                </a:cubicBezTo>
                <a:cubicBezTo>
                  <a:pt x="1482" y="9625"/>
                  <a:pt x="1482" y="9877"/>
                  <a:pt x="1608" y="10003"/>
                </a:cubicBezTo>
                <a:lnTo>
                  <a:pt x="2175" y="10570"/>
                </a:lnTo>
                <a:cubicBezTo>
                  <a:pt x="2017" y="10696"/>
                  <a:pt x="1860" y="10728"/>
                  <a:pt x="1702" y="10728"/>
                </a:cubicBezTo>
                <a:cubicBezTo>
                  <a:pt x="1419" y="10728"/>
                  <a:pt x="1198" y="10665"/>
                  <a:pt x="1009" y="10476"/>
                </a:cubicBezTo>
                <a:cubicBezTo>
                  <a:pt x="789" y="10255"/>
                  <a:pt x="726" y="10035"/>
                  <a:pt x="726" y="9751"/>
                </a:cubicBezTo>
                <a:cubicBezTo>
                  <a:pt x="726" y="9468"/>
                  <a:pt x="852" y="9247"/>
                  <a:pt x="1041" y="9090"/>
                </a:cubicBezTo>
                <a:lnTo>
                  <a:pt x="4947" y="5624"/>
                </a:lnTo>
                <a:close/>
                <a:moveTo>
                  <a:pt x="10035" y="1"/>
                </a:moveTo>
                <a:cubicBezTo>
                  <a:pt x="9413" y="1"/>
                  <a:pt x="8791" y="237"/>
                  <a:pt x="8318" y="709"/>
                </a:cubicBezTo>
                <a:lnTo>
                  <a:pt x="6743" y="2285"/>
                </a:lnTo>
                <a:cubicBezTo>
                  <a:pt x="6680" y="2348"/>
                  <a:pt x="6617" y="2442"/>
                  <a:pt x="6617" y="2505"/>
                </a:cubicBezTo>
                <a:cubicBezTo>
                  <a:pt x="6617" y="2600"/>
                  <a:pt x="6680" y="2694"/>
                  <a:pt x="6743" y="2757"/>
                </a:cubicBezTo>
                <a:cubicBezTo>
                  <a:pt x="6837" y="2820"/>
                  <a:pt x="6869" y="2915"/>
                  <a:pt x="6869" y="2978"/>
                </a:cubicBezTo>
                <a:cubicBezTo>
                  <a:pt x="6869" y="3041"/>
                  <a:pt x="6837" y="3167"/>
                  <a:pt x="6743" y="3198"/>
                </a:cubicBezTo>
                <a:lnTo>
                  <a:pt x="6207" y="3765"/>
                </a:lnTo>
                <a:cubicBezTo>
                  <a:pt x="5987" y="3797"/>
                  <a:pt x="5798" y="3891"/>
                  <a:pt x="5640" y="3986"/>
                </a:cubicBezTo>
                <a:lnTo>
                  <a:pt x="568" y="8523"/>
                </a:lnTo>
                <a:cubicBezTo>
                  <a:pt x="221" y="8838"/>
                  <a:pt x="1" y="9247"/>
                  <a:pt x="1" y="9720"/>
                </a:cubicBezTo>
                <a:cubicBezTo>
                  <a:pt x="1" y="10192"/>
                  <a:pt x="158" y="10633"/>
                  <a:pt x="473" y="10917"/>
                </a:cubicBezTo>
                <a:cubicBezTo>
                  <a:pt x="789" y="11264"/>
                  <a:pt x="1230" y="11390"/>
                  <a:pt x="1671" y="11390"/>
                </a:cubicBezTo>
                <a:lnTo>
                  <a:pt x="1702" y="11390"/>
                </a:lnTo>
                <a:cubicBezTo>
                  <a:pt x="2143" y="11390"/>
                  <a:pt x="2584" y="11169"/>
                  <a:pt x="2899" y="10854"/>
                </a:cubicBezTo>
                <a:lnTo>
                  <a:pt x="7405" y="5782"/>
                </a:lnTo>
                <a:cubicBezTo>
                  <a:pt x="7562" y="5624"/>
                  <a:pt x="7657" y="5404"/>
                  <a:pt x="7657" y="5215"/>
                </a:cubicBezTo>
                <a:lnTo>
                  <a:pt x="11752" y="1119"/>
                </a:lnTo>
                <a:cubicBezTo>
                  <a:pt x="11878" y="1088"/>
                  <a:pt x="11878" y="1025"/>
                  <a:pt x="11878" y="930"/>
                </a:cubicBezTo>
                <a:cubicBezTo>
                  <a:pt x="11878" y="867"/>
                  <a:pt x="11815" y="741"/>
                  <a:pt x="11752" y="709"/>
                </a:cubicBezTo>
                <a:cubicBezTo>
                  <a:pt x="11280" y="237"/>
                  <a:pt x="10657" y="1"/>
                  <a:pt x="1003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8" name="Google Shape;12208;p74"/>
          <p:cNvSpPr/>
          <p:nvPr/>
        </p:nvSpPr>
        <p:spPr>
          <a:xfrm>
            <a:off x="7984417" y="1561466"/>
            <a:ext cx="354136" cy="354136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9" name="Google Shape;12209;p74"/>
          <p:cNvGrpSpPr/>
          <p:nvPr/>
        </p:nvGrpSpPr>
        <p:grpSpPr>
          <a:xfrm>
            <a:off x="7983975" y="2018710"/>
            <a:ext cx="354136" cy="334348"/>
            <a:chOff x="-25844850" y="2357750"/>
            <a:chExt cx="296175" cy="279625"/>
          </a:xfrm>
        </p:grpSpPr>
        <p:sp>
          <p:nvSpPr>
            <p:cNvPr id="12210" name="Google Shape;12210;p74"/>
            <p:cNvSpPr/>
            <p:nvPr/>
          </p:nvSpPr>
          <p:spPr>
            <a:xfrm>
              <a:off x="-25792075" y="2428625"/>
              <a:ext cx="191425" cy="208750"/>
            </a:xfrm>
            <a:custGeom>
              <a:avLst/>
              <a:gdLst/>
              <a:ahLst/>
              <a:cxnLst/>
              <a:rect l="l" t="t" r="r" b="b"/>
              <a:pathLst>
                <a:path w="7657" h="8350" extrusionOk="0">
                  <a:moveTo>
                    <a:pt x="3781" y="2773"/>
                  </a:moveTo>
                  <a:cubicBezTo>
                    <a:pt x="3970" y="2773"/>
                    <a:pt x="4128" y="2931"/>
                    <a:pt x="4128" y="3120"/>
                  </a:cubicBezTo>
                  <a:cubicBezTo>
                    <a:pt x="4128" y="3309"/>
                    <a:pt x="3970" y="3466"/>
                    <a:pt x="3781" y="3466"/>
                  </a:cubicBezTo>
                  <a:cubicBezTo>
                    <a:pt x="3592" y="3466"/>
                    <a:pt x="3435" y="3309"/>
                    <a:pt x="3435" y="3120"/>
                  </a:cubicBezTo>
                  <a:cubicBezTo>
                    <a:pt x="3435" y="2931"/>
                    <a:pt x="3592" y="2773"/>
                    <a:pt x="3781" y="2773"/>
                  </a:cubicBezTo>
                  <a:close/>
                  <a:moveTo>
                    <a:pt x="3813" y="694"/>
                  </a:moveTo>
                  <a:cubicBezTo>
                    <a:pt x="5167" y="694"/>
                    <a:pt x="6270" y="1796"/>
                    <a:pt x="6270" y="3120"/>
                  </a:cubicBezTo>
                  <a:lnTo>
                    <a:pt x="6270" y="6239"/>
                  </a:lnTo>
                  <a:lnTo>
                    <a:pt x="4191" y="6239"/>
                  </a:lnTo>
                  <a:lnTo>
                    <a:pt x="4191" y="4096"/>
                  </a:lnTo>
                  <a:cubicBezTo>
                    <a:pt x="4569" y="3939"/>
                    <a:pt x="4884" y="3592"/>
                    <a:pt x="4884" y="3120"/>
                  </a:cubicBezTo>
                  <a:cubicBezTo>
                    <a:pt x="4884" y="2521"/>
                    <a:pt x="4411" y="2111"/>
                    <a:pt x="3876" y="2111"/>
                  </a:cubicBezTo>
                  <a:cubicBezTo>
                    <a:pt x="3277" y="2111"/>
                    <a:pt x="2836" y="2584"/>
                    <a:pt x="2836" y="3120"/>
                  </a:cubicBezTo>
                  <a:cubicBezTo>
                    <a:pt x="2836" y="3561"/>
                    <a:pt x="3120" y="3939"/>
                    <a:pt x="3561" y="4096"/>
                  </a:cubicBezTo>
                  <a:lnTo>
                    <a:pt x="3561" y="6239"/>
                  </a:lnTo>
                  <a:lnTo>
                    <a:pt x="1450" y="6239"/>
                  </a:lnTo>
                  <a:lnTo>
                    <a:pt x="1450" y="3120"/>
                  </a:lnTo>
                  <a:lnTo>
                    <a:pt x="1387" y="3120"/>
                  </a:lnTo>
                  <a:cubicBezTo>
                    <a:pt x="1387" y="1796"/>
                    <a:pt x="2489" y="694"/>
                    <a:pt x="3813" y="694"/>
                  </a:cubicBezTo>
                  <a:close/>
                  <a:moveTo>
                    <a:pt x="6585" y="6932"/>
                  </a:moveTo>
                  <a:cubicBezTo>
                    <a:pt x="6774" y="6932"/>
                    <a:pt x="6932" y="7089"/>
                    <a:pt x="6932" y="7310"/>
                  </a:cubicBezTo>
                  <a:lnTo>
                    <a:pt x="6932" y="7625"/>
                  </a:lnTo>
                  <a:lnTo>
                    <a:pt x="662" y="7625"/>
                  </a:lnTo>
                  <a:lnTo>
                    <a:pt x="662" y="7310"/>
                  </a:lnTo>
                  <a:cubicBezTo>
                    <a:pt x="662" y="7089"/>
                    <a:pt x="820" y="6932"/>
                    <a:pt x="1040" y="6932"/>
                  </a:cubicBezTo>
                  <a:close/>
                  <a:moveTo>
                    <a:pt x="3813" y="1"/>
                  </a:moveTo>
                  <a:cubicBezTo>
                    <a:pt x="2080" y="1"/>
                    <a:pt x="725" y="1418"/>
                    <a:pt x="725" y="3120"/>
                  </a:cubicBezTo>
                  <a:lnTo>
                    <a:pt x="725" y="6302"/>
                  </a:lnTo>
                  <a:cubicBezTo>
                    <a:pt x="316" y="6459"/>
                    <a:pt x="1" y="6837"/>
                    <a:pt x="1" y="7310"/>
                  </a:cubicBezTo>
                  <a:lnTo>
                    <a:pt x="1" y="8003"/>
                  </a:lnTo>
                  <a:cubicBezTo>
                    <a:pt x="1" y="8192"/>
                    <a:pt x="158" y="8349"/>
                    <a:pt x="347" y="8349"/>
                  </a:cubicBezTo>
                  <a:lnTo>
                    <a:pt x="7278" y="8349"/>
                  </a:lnTo>
                  <a:cubicBezTo>
                    <a:pt x="7499" y="8349"/>
                    <a:pt x="7656" y="8192"/>
                    <a:pt x="7656" y="8003"/>
                  </a:cubicBezTo>
                  <a:lnTo>
                    <a:pt x="7656" y="7310"/>
                  </a:lnTo>
                  <a:cubicBezTo>
                    <a:pt x="7593" y="6837"/>
                    <a:pt x="7341" y="6428"/>
                    <a:pt x="6932" y="6302"/>
                  </a:cubicBezTo>
                  <a:lnTo>
                    <a:pt x="6932" y="3120"/>
                  </a:lnTo>
                  <a:cubicBezTo>
                    <a:pt x="6932" y="1387"/>
                    <a:pt x="551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74"/>
            <p:cNvSpPr/>
            <p:nvPr/>
          </p:nvSpPr>
          <p:spPr>
            <a:xfrm>
              <a:off x="-25602250" y="2497950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796" y="693"/>
                  </a:lnTo>
                  <a:cubicBezTo>
                    <a:pt x="1985" y="693"/>
                    <a:pt x="2143" y="536"/>
                    <a:pt x="2143" y="347"/>
                  </a:cubicBez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74"/>
            <p:cNvSpPr/>
            <p:nvPr/>
          </p:nvSpPr>
          <p:spPr>
            <a:xfrm>
              <a:off x="-25844850" y="2497950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65" y="693"/>
                  </a:lnTo>
                  <a:cubicBezTo>
                    <a:pt x="1954" y="693"/>
                    <a:pt x="2112" y="536"/>
                    <a:pt x="2112" y="347"/>
                  </a:cubicBezTo>
                  <a:cubicBezTo>
                    <a:pt x="2080" y="158"/>
                    <a:pt x="192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74"/>
            <p:cNvSpPr/>
            <p:nvPr/>
          </p:nvSpPr>
          <p:spPr>
            <a:xfrm>
              <a:off x="-25706225" y="2357750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85"/>
                    <a:pt x="158" y="2143"/>
                    <a:pt x="347" y="2143"/>
                  </a:cubicBezTo>
                  <a:cubicBezTo>
                    <a:pt x="536" y="2143"/>
                    <a:pt x="694" y="1985"/>
                    <a:pt x="694" y="1764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74"/>
            <p:cNvSpPr/>
            <p:nvPr/>
          </p:nvSpPr>
          <p:spPr>
            <a:xfrm>
              <a:off x="-25804675" y="2400275"/>
              <a:ext cx="42550" cy="41775"/>
            </a:xfrm>
            <a:custGeom>
              <a:avLst/>
              <a:gdLst/>
              <a:ahLst/>
              <a:cxnLst/>
              <a:rect l="l" t="t" r="r" b="b"/>
              <a:pathLst>
                <a:path w="1702" h="1671" extrusionOk="0">
                  <a:moveTo>
                    <a:pt x="351" y="0"/>
                  </a:moveTo>
                  <a:cubicBezTo>
                    <a:pt x="260" y="0"/>
                    <a:pt x="174" y="32"/>
                    <a:pt x="127" y="95"/>
                  </a:cubicBezTo>
                  <a:cubicBezTo>
                    <a:pt x="0" y="189"/>
                    <a:pt x="0" y="442"/>
                    <a:pt x="127" y="568"/>
                  </a:cubicBezTo>
                  <a:lnTo>
                    <a:pt x="1103" y="1544"/>
                  </a:lnTo>
                  <a:cubicBezTo>
                    <a:pt x="1166" y="1607"/>
                    <a:pt x="1261" y="1670"/>
                    <a:pt x="1324" y="1670"/>
                  </a:cubicBezTo>
                  <a:cubicBezTo>
                    <a:pt x="1418" y="1670"/>
                    <a:pt x="1544" y="1607"/>
                    <a:pt x="1576" y="1544"/>
                  </a:cubicBezTo>
                  <a:cubicBezTo>
                    <a:pt x="1702" y="1418"/>
                    <a:pt x="1702" y="1198"/>
                    <a:pt x="1576" y="1072"/>
                  </a:cubicBezTo>
                  <a:lnTo>
                    <a:pt x="599" y="95"/>
                  </a:lnTo>
                  <a:cubicBezTo>
                    <a:pt x="536" y="32"/>
                    <a:pt x="442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74"/>
            <p:cNvSpPr/>
            <p:nvPr/>
          </p:nvSpPr>
          <p:spPr>
            <a:xfrm>
              <a:off x="-25632175" y="2400275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1327" y="0"/>
                  </a:moveTo>
                  <a:cubicBezTo>
                    <a:pt x="1237" y="0"/>
                    <a:pt x="1150" y="32"/>
                    <a:pt x="1103" y="95"/>
                  </a:cubicBezTo>
                  <a:lnTo>
                    <a:pt x="95" y="1072"/>
                  </a:lnTo>
                  <a:cubicBezTo>
                    <a:pt x="0" y="1198"/>
                    <a:pt x="0" y="1418"/>
                    <a:pt x="95" y="1544"/>
                  </a:cubicBezTo>
                  <a:cubicBezTo>
                    <a:pt x="158" y="1607"/>
                    <a:pt x="252" y="1670"/>
                    <a:pt x="347" y="1670"/>
                  </a:cubicBezTo>
                  <a:cubicBezTo>
                    <a:pt x="410" y="1670"/>
                    <a:pt x="536" y="1607"/>
                    <a:pt x="567" y="1544"/>
                  </a:cubicBezTo>
                  <a:lnTo>
                    <a:pt x="1575" y="568"/>
                  </a:lnTo>
                  <a:cubicBezTo>
                    <a:pt x="1670" y="442"/>
                    <a:pt x="1670" y="189"/>
                    <a:pt x="1575" y="95"/>
                  </a:cubicBezTo>
                  <a:cubicBezTo>
                    <a:pt x="1512" y="32"/>
                    <a:pt x="1418" y="0"/>
                    <a:pt x="13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16" name="Google Shape;12216;p74"/>
          <p:cNvSpPr/>
          <p:nvPr/>
        </p:nvSpPr>
        <p:spPr>
          <a:xfrm>
            <a:off x="7982071" y="2450116"/>
            <a:ext cx="358830" cy="353897"/>
          </a:xfrm>
          <a:custGeom>
            <a:avLst/>
            <a:gdLst/>
            <a:ahLst/>
            <a:cxnLst/>
            <a:rect l="l" t="t" r="r" b="b"/>
            <a:pathLst>
              <a:path w="12004" h="11839" extrusionOk="0">
                <a:moveTo>
                  <a:pt x="7435" y="685"/>
                </a:moveTo>
                <a:cubicBezTo>
                  <a:pt x="7530" y="685"/>
                  <a:pt x="7656" y="748"/>
                  <a:pt x="7687" y="811"/>
                </a:cubicBezTo>
                <a:lnTo>
                  <a:pt x="11121" y="4246"/>
                </a:lnTo>
                <a:cubicBezTo>
                  <a:pt x="11279" y="4372"/>
                  <a:pt x="11279" y="4592"/>
                  <a:pt x="11121" y="4718"/>
                </a:cubicBezTo>
                <a:cubicBezTo>
                  <a:pt x="11058" y="4781"/>
                  <a:pt x="10964" y="4813"/>
                  <a:pt x="10873" y="4813"/>
                </a:cubicBezTo>
                <a:cubicBezTo>
                  <a:pt x="10783" y="4813"/>
                  <a:pt x="10696" y="4781"/>
                  <a:pt x="10649" y="4718"/>
                </a:cubicBezTo>
                <a:lnTo>
                  <a:pt x="7215" y="1284"/>
                </a:lnTo>
                <a:cubicBezTo>
                  <a:pt x="7089" y="1158"/>
                  <a:pt x="7089" y="938"/>
                  <a:pt x="7215" y="811"/>
                </a:cubicBezTo>
                <a:cubicBezTo>
                  <a:pt x="7278" y="748"/>
                  <a:pt x="7372" y="685"/>
                  <a:pt x="7435" y="685"/>
                </a:cubicBezTo>
                <a:close/>
                <a:moveTo>
                  <a:pt x="7971" y="2985"/>
                </a:moveTo>
                <a:lnTo>
                  <a:pt x="8948" y="3962"/>
                </a:lnTo>
                <a:lnTo>
                  <a:pt x="7404" y="5506"/>
                </a:lnTo>
                <a:lnTo>
                  <a:pt x="6427" y="4529"/>
                </a:lnTo>
                <a:lnTo>
                  <a:pt x="7971" y="2985"/>
                </a:lnTo>
                <a:close/>
                <a:moveTo>
                  <a:pt x="5923" y="5033"/>
                </a:moveTo>
                <a:lnTo>
                  <a:pt x="6900" y="6010"/>
                </a:lnTo>
                <a:lnTo>
                  <a:pt x="6459" y="6451"/>
                </a:lnTo>
                <a:cubicBezTo>
                  <a:pt x="6135" y="6775"/>
                  <a:pt x="5672" y="6937"/>
                  <a:pt x="5229" y="6937"/>
                </a:cubicBezTo>
                <a:cubicBezTo>
                  <a:pt x="5155" y="6937"/>
                  <a:pt x="5082" y="6932"/>
                  <a:pt x="5010" y="6923"/>
                </a:cubicBezTo>
                <a:cubicBezTo>
                  <a:pt x="4946" y="6356"/>
                  <a:pt x="5136" y="5821"/>
                  <a:pt x="5482" y="5474"/>
                </a:cubicBezTo>
                <a:lnTo>
                  <a:pt x="5923" y="5033"/>
                </a:lnTo>
                <a:close/>
                <a:moveTo>
                  <a:pt x="6931" y="1946"/>
                </a:moveTo>
                <a:lnTo>
                  <a:pt x="7404" y="2418"/>
                </a:lnTo>
                <a:lnTo>
                  <a:pt x="4978" y="4876"/>
                </a:lnTo>
                <a:cubicBezTo>
                  <a:pt x="4379" y="5443"/>
                  <a:pt x="4127" y="6230"/>
                  <a:pt x="4285" y="7081"/>
                </a:cubicBezTo>
                <a:lnTo>
                  <a:pt x="4348" y="7175"/>
                </a:lnTo>
                <a:cubicBezTo>
                  <a:pt x="4379" y="7301"/>
                  <a:pt x="4442" y="7427"/>
                  <a:pt x="4600" y="7459"/>
                </a:cubicBezTo>
                <a:lnTo>
                  <a:pt x="4726" y="7491"/>
                </a:lnTo>
                <a:cubicBezTo>
                  <a:pt x="4883" y="7554"/>
                  <a:pt x="5041" y="7554"/>
                  <a:pt x="5199" y="7554"/>
                </a:cubicBezTo>
                <a:cubicBezTo>
                  <a:pt x="5829" y="7554"/>
                  <a:pt x="6459" y="7301"/>
                  <a:pt x="6931" y="6829"/>
                </a:cubicBezTo>
                <a:lnTo>
                  <a:pt x="9389" y="4403"/>
                </a:lnTo>
                <a:lnTo>
                  <a:pt x="9861" y="4876"/>
                </a:lnTo>
                <a:lnTo>
                  <a:pt x="7687" y="7207"/>
                </a:lnTo>
                <a:cubicBezTo>
                  <a:pt x="6964" y="7905"/>
                  <a:pt x="6050" y="8306"/>
                  <a:pt x="5066" y="8306"/>
                </a:cubicBezTo>
                <a:cubicBezTo>
                  <a:pt x="4851" y="8306"/>
                  <a:pt x="4632" y="8286"/>
                  <a:pt x="4411" y="8247"/>
                </a:cubicBezTo>
                <a:lnTo>
                  <a:pt x="4348" y="8247"/>
                </a:lnTo>
                <a:cubicBezTo>
                  <a:pt x="4222" y="8247"/>
                  <a:pt x="4096" y="8310"/>
                  <a:pt x="4033" y="8341"/>
                </a:cubicBezTo>
                <a:lnTo>
                  <a:pt x="2080" y="10263"/>
                </a:lnTo>
                <a:lnTo>
                  <a:pt x="1607" y="9790"/>
                </a:lnTo>
                <a:lnTo>
                  <a:pt x="3560" y="7869"/>
                </a:lnTo>
                <a:cubicBezTo>
                  <a:pt x="3623" y="7774"/>
                  <a:pt x="3655" y="7680"/>
                  <a:pt x="3623" y="7554"/>
                </a:cubicBezTo>
                <a:lnTo>
                  <a:pt x="3623" y="7459"/>
                </a:lnTo>
                <a:cubicBezTo>
                  <a:pt x="3466" y="6293"/>
                  <a:pt x="3875" y="5065"/>
                  <a:pt x="4694" y="4214"/>
                </a:cubicBezTo>
                <a:lnTo>
                  <a:pt x="6931" y="1946"/>
                </a:lnTo>
                <a:close/>
                <a:moveTo>
                  <a:pt x="1103" y="10357"/>
                </a:moveTo>
                <a:lnTo>
                  <a:pt x="1575" y="10830"/>
                </a:lnTo>
                <a:lnTo>
                  <a:pt x="1355" y="11051"/>
                </a:lnTo>
                <a:cubicBezTo>
                  <a:pt x="1292" y="11114"/>
                  <a:pt x="1213" y="11145"/>
                  <a:pt x="1130" y="11145"/>
                </a:cubicBezTo>
                <a:cubicBezTo>
                  <a:pt x="1048" y="11145"/>
                  <a:pt x="961" y="11114"/>
                  <a:pt x="882" y="11051"/>
                </a:cubicBezTo>
                <a:cubicBezTo>
                  <a:pt x="756" y="10925"/>
                  <a:pt x="756" y="10704"/>
                  <a:pt x="882" y="10578"/>
                </a:cubicBezTo>
                <a:lnTo>
                  <a:pt x="1103" y="10357"/>
                </a:lnTo>
                <a:close/>
                <a:moveTo>
                  <a:pt x="7479" y="0"/>
                </a:moveTo>
                <a:cubicBezTo>
                  <a:pt x="7215" y="0"/>
                  <a:pt x="6947" y="103"/>
                  <a:pt x="6742" y="307"/>
                </a:cubicBezTo>
                <a:cubicBezTo>
                  <a:pt x="6427" y="622"/>
                  <a:pt x="6364" y="1095"/>
                  <a:pt x="6553" y="1473"/>
                </a:cubicBezTo>
                <a:lnTo>
                  <a:pt x="4253" y="3773"/>
                </a:lnTo>
                <a:cubicBezTo>
                  <a:pt x="3277" y="4750"/>
                  <a:pt x="2804" y="6136"/>
                  <a:pt x="2962" y="7522"/>
                </a:cubicBezTo>
                <a:lnTo>
                  <a:pt x="410" y="10074"/>
                </a:lnTo>
                <a:cubicBezTo>
                  <a:pt x="0" y="10452"/>
                  <a:pt x="0" y="11145"/>
                  <a:pt x="410" y="11523"/>
                </a:cubicBezTo>
                <a:cubicBezTo>
                  <a:pt x="599" y="11712"/>
                  <a:pt x="882" y="11838"/>
                  <a:pt x="1134" y="11838"/>
                </a:cubicBezTo>
                <a:cubicBezTo>
                  <a:pt x="1418" y="11838"/>
                  <a:pt x="1701" y="11712"/>
                  <a:pt x="1891" y="11523"/>
                </a:cubicBezTo>
                <a:lnTo>
                  <a:pt x="4442" y="8971"/>
                </a:lnTo>
                <a:cubicBezTo>
                  <a:pt x="4618" y="8991"/>
                  <a:pt x="4793" y="9001"/>
                  <a:pt x="4968" y="9001"/>
                </a:cubicBezTo>
                <a:cubicBezTo>
                  <a:pt x="6173" y="9001"/>
                  <a:pt x="7338" y="8533"/>
                  <a:pt x="8192" y="7680"/>
                </a:cubicBezTo>
                <a:lnTo>
                  <a:pt x="10491" y="5380"/>
                </a:lnTo>
                <a:cubicBezTo>
                  <a:pt x="10649" y="5443"/>
                  <a:pt x="10743" y="5506"/>
                  <a:pt x="10901" y="5506"/>
                </a:cubicBezTo>
                <a:cubicBezTo>
                  <a:pt x="11184" y="5506"/>
                  <a:pt x="11468" y="5380"/>
                  <a:pt x="11657" y="5191"/>
                </a:cubicBezTo>
                <a:cubicBezTo>
                  <a:pt x="12004" y="4781"/>
                  <a:pt x="12004" y="4119"/>
                  <a:pt x="11626" y="3741"/>
                </a:cubicBezTo>
                <a:lnTo>
                  <a:pt x="8192" y="307"/>
                </a:lnTo>
                <a:cubicBezTo>
                  <a:pt x="8002" y="103"/>
                  <a:pt x="7743" y="0"/>
                  <a:pt x="747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17" name="Google Shape;12217;p74"/>
          <p:cNvGrpSpPr/>
          <p:nvPr/>
        </p:nvGrpSpPr>
        <p:grpSpPr>
          <a:xfrm>
            <a:off x="6712883" y="2891866"/>
            <a:ext cx="228887" cy="353210"/>
            <a:chOff x="-23917525" y="1970225"/>
            <a:chExt cx="191425" cy="295400"/>
          </a:xfrm>
        </p:grpSpPr>
        <p:sp>
          <p:nvSpPr>
            <p:cNvPr id="12218" name="Google Shape;12218;p74"/>
            <p:cNvSpPr/>
            <p:nvPr/>
          </p:nvSpPr>
          <p:spPr>
            <a:xfrm>
              <a:off x="-23917525" y="1970225"/>
              <a:ext cx="191425" cy="295400"/>
            </a:xfrm>
            <a:custGeom>
              <a:avLst/>
              <a:gdLst/>
              <a:ahLst/>
              <a:cxnLst/>
              <a:rect l="l" t="t" r="r" b="b"/>
              <a:pathLst>
                <a:path w="7657" h="11816" extrusionOk="0">
                  <a:moveTo>
                    <a:pt x="6616" y="694"/>
                  </a:moveTo>
                  <a:cubicBezTo>
                    <a:pt x="6805" y="694"/>
                    <a:pt x="6963" y="851"/>
                    <a:pt x="6963" y="1072"/>
                  </a:cubicBezTo>
                  <a:lnTo>
                    <a:pt x="6963" y="1450"/>
                  </a:lnTo>
                  <a:lnTo>
                    <a:pt x="725" y="1450"/>
                  </a:lnTo>
                  <a:lnTo>
                    <a:pt x="725" y="1072"/>
                  </a:ln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994" y="2175"/>
                  </a:moveTo>
                  <a:lnTo>
                    <a:pt x="6994" y="8413"/>
                  </a:lnTo>
                  <a:lnTo>
                    <a:pt x="725" y="8413"/>
                  </a:lnTo>
                  <a:lnTo>
                    <a:pt x="725" y="2175"/>
                  </a:lnTo>
                  <a:close/>
                  <a:moveTo>
                    <a:pt x="6931" y="9106"/>
                  </a:moveTo>
                  <a:lnTo>
                    <a:pt x="6931" y="10838"/>
                  </a:lnTo>
                  <a:cubicBezTo>
                    <a:pt x="6931" y="11028"/>
                    <a:pt x="6774" y="11185"/>
                    <a:pt x="6585" y="11185"/>
                  </a:cubicBezTo>
                  <a:lnTo>
                    <a:pt x="1040" y="11185"/>
                  </a:lnTo>
                  <a:cubicBezTo>
                    <a:pt x="819" y="11185"/>
                    <a:pt x="662" y="11028"/>
                    <a:pt x="662" y="10838"/>
                  </a:cubicBezTo>
                  <a:lnTo>
                    <a:pt x="662" y="9106"/>
                  </a:ln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10775"/>
                  </a:lnTo>
                  <a:cubicBezTo>
                    <a:pt x="0" y="11374"/>
                    <a:pt x="473" y="11815"/>
                    <a:pt x="1040" y="11815"/>
                  </a:cubicBezTo>
                  <a:lnTo>
                    <a:pt x="6585" y="11815"/>
                  </a:lnTo>
                  <a:cubicBezTo>
                    <a:pt x="7184" y="11815"/>
                    <a:pt x="7593" y="11343"/>
                    <a:pt x="7593" y="10775"/>
                  </a:cubicBezTo>
                  <a:lnTo>
                    <a:pt x="7593" y="1009"/>
                  </a:lnTo>
                  <a:cubicBezTo>
                    <a:pt x="7656" y="473"/>
                    <a:pt x="7184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74"/>
            <p:cNvSpPr/>
            <p:nvPr/>
          </p:nvSpPr>
          <p:spPr>
            <a:xfrm>
              <a:off x="-23882075" y="2041125"/>
              <a:ext cx="121300" cy="121325"/>
            </a:xfrm>
            <a:custGeom>
              <a:avLst/>
              <a:gdLst/>
              <a:ahLst/>
              <a:cxnLst/>
              <a:rect l="l" t="t" r="r" b="b"/>
              <a:pathLst>
                <a:path w="4852" h="4853" extrusionOk="0">
                  <a:moveTo>
                    <a:pt x="2773" y="662"/>
                  </a:moveTo>
                  <a:lnTo>
                    <a:pt x="2773" y="1702"/>
                  </a:lnTo>
                  <a:cubicBezTo>
                    <a:pt x="2773" y="1891"/>
                    <a:pt x="2930" y="2048"/>
                    <a:pt x="3119" y="2048"/>
                  </a:cubicBezTo>
                  <a:lnTo>
                    <a:pt x="4127" y="2048"/>
                  </a:lnTo>
                  <a:lnTo>
                    <a:pt x="4127" y="2773"/>
                  </a:lnTo>
                  <a:lnTo>
                    <a:pt x="3119" y="2773"/>
                  </a:lnTo>
                  <a:cubicBezTo>
                    <a:pt x="2930" y="2773"/>
                    <a:pt x="2773" y="2962"/>
                    <a:pt x="2773" y="3151"/>
                  </a:cubicBezTo>
                  <a:lnTo>
                    <a:pt x="2773" y="4159"/>
                  </a:lnTo>
                  <a:lnTo>
                    <a:pt x="2048" y="4159"/>
                  </a:lnTo>
                  <a:lnTo>
                    <a:pt x="2048" y="3119"/>
                  </a:lnTo>
                  <a:cubicBezTo>
                    <a:pt x="2048" y="2899"/>
                    <a:pt x="1890" y="2741"/>
                    <a:pt x="1701" y="2741"/>
                  </a:cubicBezTo>
                  <a:lnTo>
                    <a:pt x="662" y="2741"/>
                  </a:lnTo>
                  <a:lnTo>
                    <a:pt x="662" y="2048"/>
                  </a:lnTo>
                  <a:lnTo>
                    <a:pt x="1701" y="2048"/>
                  </a:lnTo>
                  <a:cubicBezTo>
                    <a:pt x="1890" y="2048"/>
                    <a:pt x="2048" y="1891"/>
                    <a:pt x="2048" y="1702"/>
                  </a:cubicBezTo>
                  <a:lnTo>
                    <a:pt x="2048" y="662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lnTo>
                    <a:pt x="0" y="3119"/>
                  </a:lnTo>
                  <a:cubicBezTo>
                    <a:pt x="0" y="3308"/>
                    <a:pt x="158" y="3466"/>
                    <a:pt x="347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94"/>
                    <a:pt x="1544" y="4852"/>
                    <a:pt x="1733" y="4852"/>
                  </a:cubicBezTo>
                  <a:lnTo>
                    <a:pt x="3119" y="4852"/>
                  </a:lnTo>
                  <a:cubicBezTo>
                    <a:pt x="3308" y="4852"/>
                    <a:pt x="3466" y="4694"/>
                    <a:pt x="3466" y="4474"/>
                  </a:cubicBezTo>
                  <a:lnTo>
                    <a:pt x="3466" y="3466"/>
                  </a:lnTo>
                  <a:lnTo>
                    <a:pt x="4505" y="3466"/>
                  </a:lnTo>
                  <a:cubicBezTo>
                    <a:pt x="4694" y="3466"/>
                    <a:pt x="4852" y="3308"/>
                    <a:pt x="4852" y="3119"/>
                  </a:cubicBezTo>
                  <a:lnTo>
                    <a:pt x="4852" y="1733"/>
                  </a:lnTo>
                  <a:cubicBezTo>
                    <a:pt x="4852" y="1544"/>
                    <a:pt x="4694" y="1386"/>
                    <a:pt x="4505" y="1386"/>
                  </a:cubicBezTo>
                  <a:lnTo>
                    <a:pt x="3466" y="1386"/>
                  </a:ln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74"/>
            <p:cNvSpPr/>
            <p:nvPr/>
          </p:nvSpPr>
          <p:spPr>
            <a:xfrm>
              <a:off x="-23839550" y="22144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1" name="Google Shape;12221;p74"/>
          <p:cNvGrpSpPr/>
          <p:nvPr/>
        </p:nvGrpSpPr>
        <p:grpSpPr>
          <a:xfrm>
            <a:off x="6668164" y="3338744"/>
            <a:ext cx="318325" cy="354107"/>
            <a:chOff x="-23952175" y="2340425"/>
            <a:chExt cx="266225" cy="296150"/>
          </a:xfrm>
        </p:grpSpPr>
        <p:sp>
          <p:nvSpPr>
            <p:cNvPr id="12222" name="Google Shape;12222;p74"/>
            <p:cNvSpPr/>
            <p:nvPr/>
          </p:nvSpPr>
          <p:spPr>
            <a:xfrm>
              <a:off x="-23952175" y="2340425"/>
              <a:ext cx="266225" cy="296150"/>
            </a:xfrm>
            <a:custGeom>
              <a:avLst/>
              <a:gdLst/>
              <a:ahLst/>
              <a:cxnLst/>
              <a:rect l="l" t="t" r="r" b="b"/>
              <a:pathLst>
                <a:path w="10649" h="11846" extrusionOk="0">
                  <a:moveTo>
                    <a:pt x="3844" y="693"/>
                  </a:moveTo>
                  <a:cubicBezTo>
                    <a:pt x="4033" y="693"/>
                    <a:pt x="4190" y="851"/>
                    <a:pt x="4190" y="1040"/>
                  </a:cubicBezTo>
                  <a:lnTo>
                    <a:pt x="4190" y="1449"/>
                  </a:lnTo>
                  <a:lnTo>
                    <a:pt x="2804" y="1449"/>
                  </a:lnTo>
                  <a:lnTo>
                    <a:pt x="2804" y="1040"/>
                  </a:lnTo>
                  <a:lnTo>
                    <a:pt x="2773" y="1040"/>
                  </a:lnTo>
                  <a:cubicBezTo>
                    <a:pt x="2773" y="851"/>
                    <a:pt x="2930" y="693"/>
                    <a:pt x="3119" y="693"/>
                  </a:cubicBezTo>
                  <a:close/>
                  <a:moveTo>
                    <a:pt x="5230" y="2111"/>
                  </a:moveTo>
                  <a:cubicBezTo>
                    <a:pt x="5608" y="2111"/>
                    <a:pt x="5955" y="2363"/>
                    <a:pt x="6175" y="2710"/>
                  </a:cubicBezTo>
                  <a:cubicBezTo>
                    <a:pt x="5703" y="2993"/>
                    <a:pt x="5387" y="3497"/>
                    <a:pt x="5387" y="4096"/>
                  </a:cubicBezTo>
                  <a:cubicBezTo>
                    <a:pt x="5387" y="4442"/>
                    <a:pt x="5482" y="4726"/>
                    <a:pt x="5640" y="4946"/>
                  </a:cubicBezTo>
                  <a:cubicBezTo>
                    <a:pt x="5547" y="4960"/>
                    <a:pt x="5454" y="4966"/>
                    <a:pt x="5362" y="4966"/>
                  </a:cubicBezTo>
                  <a:cubicBezTo>
                    <a:pt x="4796" y="4966"/>
                    <a:pt x="4246" y="4723"/>
                    <a:pt x="3812" y="4316"/>
                  </a:cubicBezTo>
                  <a:lnTo>
                    <a:pt x="3718" y="4253"/>
                  </a:lnTo>
                  <a:cubicBezTo>
                    <a:pt x="3245" y="3812"/>
                    <a:pt x="2647" y="3529"/>
                    <a:pt x="2016" y="3466"/>
                  </a:cubicBezTo>
                  <a:cubicBezTo>
                    <a:pt x="1874" y="3433"/>
                    <a:pt x="1727" y="3419"/>
                    <a:pt x="1578" y="3419"/>
                  </a:cubicBezTo>
                  <a:cubicBezTo>
                    <a:pt x="1299" y="3419"/>
                    <a:pt x="1012" y="3467"/>
                    <a:pt x="725" y="3529"/>
                  </a:cubicBezTo>
                  <a:lnTo>
                    <a:pt x="725" y="3151"/>
                  </a:lnTo>
                  <a:cubicBezTo>
                    <a:pt x="693" y="2583"/>
                    <a:pt x="1166" y="2111"/>
                    <a:pt x="1733" y="2111"/>
                  </a:cubicBezTo>
                  <a:close/>
                  <a:moveTo>
                    <a:pt x="8979" y="3182"/>
                  </a:moveTo>
                  <a:cubicBezTo>
                    <a:pt x="9515" y="3182"/>
                    <a:pt x="9924" y="3623"/>
                    <a:pt x="9924" y="4127"/>
                  </a:cubicBezTo>
                  <a:cubicBezTo>
                    <a:pt x="9924" y="4568"/>
                    <a:pt x="9546" y="4883"/>
                    <a:pt x="9137" y="5198"/>
                  </a:cubicBezTo>
                  <a:cubicBezTo>
                    <a:pt x="9074" y="5230"/>
                    <a:pt x="8097" y="6112"/>
                    <a:pt x="7971" y="6207"/>
                  </a:cubicBezTo>
                  <a:cubicBezTo>
                    <a:pt x="7845" y="6144"/>
                    <a:pt x="6679" y="5104"/>
                    <a:pt x="6679" y="5104"/>
                  </a:cubicBezTo>
                  <a:cubicBezTo>
                    <a:pt x="6270" y="4757"/>
                    <a:pt x="5986" y="4505"/>
                    <a:pt x="5986" y="4127"/>
                  </a:cubicBezTo>
                  <a:cubicBezTo>
                    <a:pt x="5986" y="3623"/>
                    <a:pt x="6427" y="3182"/>
                    <a:pt x="6931" y="3182"/>
                  </a:cubicBezTo>
                  <a:cubicBezTo>
                    <a:pt x="7215" y="3182"/>
                    <a:pt x="7498" y="3308"/>
                    <a:pt x="7687" y="3529"/>
                  </a:cubicBezTo>
                  <a:cubicBezTo>
                    <a:pt x="7782" y="3623"/>
                    <a:pt x="7845" y="3686"/>
                    <a:pt x="7971" y="3686"/>
                  </a:cubicBezTo>
                  <a:cubicBezTo>
                    <a:pt x="8097" y="3686"/>
                    <a:pt x="8160" y="3655"/>
                    <a:pt x="8254" y="3529"/>
                  </a:cubicBezTo>
                  <a:cubicBezTo>
                    <a:pt x="8443" y="3308"/>
                    <a:pt x="8664" y="3182"/>
                    <a:pt x="8979" y="3182"/>
                  </a:cubicBezTo>
                  <a:close/>
                  <a:moveTo>
                    <a:pt x="1561" y="4127"/>
                  </a:moveTo>
                  <a:cubicBezTo>
                    <a:pt x="2142" y="4127"/>
                    <a:pt x="2710" y="4337"/>
                    <a:pt x="3151" y="4757"/>
                  </a:cubicBezTo>
                  <a:lnTo>
                    <a:pt x="3245" y="4820"/>
                  </a:lnTo>
                  <a:cubicBezTo>
                    <a:pt x="3844" y="5356"/>
                    <a:pt x="4568" y="5671"/>
                    <a:pt x="5324" y="5671"/>
                  </a:cubicBezTo>
                  <a:cubicBezTo>
                    <a:pt x="5608" y="5671"/>
                    <a:pt x="5860" y="5639"/>
                    <a:pt x="6112" y="5545"/>
                  </a:cubicBezTo>
                  <a:cubicBezTo>
                    <a:pt x="6144" y="5545"/>
                    <a:pt x="6144" y="5576"/>
                    <a:pt x="6207" y="5576"/>
                  </a:cubicBezTo>
                  <a:lnTo>
                    <a:pt x="6207" y="7278"/>
                  </a:lnTo>
                  <a:cubicBezTo>
                    <a:pt x="6207" y="7876"/>
                    <a:pt x="5734" y="8286"/>
                    <a:pt x="5167" y="8286"/>
                  </a:cubicBezTo>
                  <a:lnTo>
                    <a:pt x="1701" y="8286"/>
                  </a:lnTo>
                  <a:cubicBezTo>
                    <a:pt x="1655" y="8294"/>
                    <a:pt x="1610" y="8298"/>
                    <a:pt x="1565" y="8298"/>
                  </a:cubicBezTo>
                  <a:cubicBezTo>
                    <a:pt x="1088" y="8298"/>
                    <a:pt x="693" y="7856"/>
                    <a:pt x="693" y="7309"/>
                  </a:cubicBezTo>
                  <a:lnTo>
                    <a:pt x="693" y="4285"/>
                  </a:lnTo>
                  <a:cubicBezTo>
                    <a:pt x="977" y="4180"/>
                    <a:pt x="1271" y="4127"/>
                    <a:pt x="1561" y="4127"/>
                  </a:cubicBezTo>
                  <a:close/>
                  <a:moveTo>
                    <a:pt x="3844" y="9105"/>
                  </a:moveTo>
                  <a:lnTo>
                    <a:pt x="3844" y="9452"/>
                  </a:lnTo>
                  <a:cubicBezTo>
                    <a:pt x="3844" y="9641"/>
                    <a:pt x="3686" y="9798"/>
                    <a:pt x="3466" y="9798"/>
                  </a:cubicBezTo>
                  <a:cubicBezTo>
                    <a:pt x="3277" y="9798"/>
                    <a:pt x="3119" y="9641"/>
                    <a:pt x="3119" y="9452"/>
                  </a:cubicBezTo>
                  <a:lnTo>
                    <a:pt x="3119" y="9105"/>
                  </a:lnTo>
                  <a:close/>
                  <a:moveTo>
                    <a:pt x="6994" y="6207"/>
                  </a:moveTo>
                  <a:cubicBezTo>
                    <a:pt x="7057" y="6301"/>
                    <a:pt x="7530" y="6679"/>
                    <a:pt x="7687" y="6805"/>
                  </a:cubicBezTo>
                  <a:lnTo>
                    <a:pt x="7687" y="10082"/>
                  </a:lnTo>
                  <a:cubicBezTo>
                    <a:pt x="7656" y="10680"/>
                    <a:pt x="7183" y="11153"/>
                    <a:pt x="6585" y="11153"/>
                  </a:cubicBezTo>
                  <a:lnTo>
                    <a:pt x="4852" y="11153"/>
                  </a:lnTo>
                  <a:cubicBezTo>
                    <a:pt x="4379" y="11153"/>
                    <a:pt x="4001" y="10838"/>
                    <a:pt x="3875" y="10397"/>
                  </a:cubicBezTo>
                  <a:cubicBezTo>
                    <a:pt x="4253" y="10239"/>
                    <a:pt x="4537" y="9893"/>
                    <a:pt x="4537" y="9420"/>
                  </a:cubicBezTo>
                  <a:lnTo>
                    <a:pt x="4537" y="9042"/>
                  </a:lnTo>
                  <a:lnTo>
                    <a:pt x="5261" y="9042"/>
                  </a:lnTo>
                  <a:cubicBezTo>
                    <a:pt x="6207" y="9042"/>
                    <a:pt x="6994" y="8254"/>
                    <a:pt x="6994" y="7309"/>
                  </a:cubicBezTo>
                  <a:lnTo>
                    <a:pt x="6994" y="6207"/>
                  </a:lnTo>
                  <a:close/>
                  <a:moveTo>
                    <a:pt x="3119" y="0"/>
                  </a:moveTo>
                  <a:cubicBezTo>
                    <a:pt x="2521" y="0"/>
                    <a:pt x="2111" y="473"/>
                    <a:pt x="2111" y="1008"/>
                  </a:cubicBezTo>
                  <a:lnTo>
                    <a:pt x="2111" y="1418"/>
                  </a:lnTo>
                  <a:lnTo>
                    <a:pt x="1733" y="1418"/>
                  </a:lnTo>
                  <a:cubicBezTo>
                    <a:pt x="788" y="1418"/>
                    <a:pt x="0" y="2205"/>
                    <a:pt x="0" y="3151"/>
                  </a:cubicBezTo>
                  <a:lnTo>
                    <a:pt x="0" y="7309"/>
                  </a:lnTo>
                  <a:cubicBezTo>
                    <a:pt x="0" y="8254"/>
                    <a:pt x="788" y="9042"/>
                    <a:pt x="1733" y="9042"/>
                  </a:cubicBezTo>
                  <a:lnTo>
                    <a:pt x="2458" y="9042"/>
                  </a:lnTo>
                  <a:lnTo>
                    <a:pt x="2458" y="9420"/>
                  </a:lnTo>
                  <a:cubicBezTo>
                    <a:pt x="2458" y="9893"/>
                    <a:pt x="2773" y="10271"/>
                    <a:pt x="3182" y="10397"/>
                  </a:cubicBezTo>
                  <a:cubicBezTo>
                    <a:pt x="3340" y="11216"/>
                    <a:pt x="4033" y="11846"/>
                    <a:pt x="4852" y="11846"/>
                  </a:cubicBezTo>
                  <a:lnTo>
                    <a:pt x="6585" y="11846"/>
                  </a:lnTo>
                  <a:cubicBezTo>
                    <a:pt x="7530" y="11846"/>
                    <a:pt x="8317" y="11058"/>
                    <a:pt x="8317" y="10113"/>
                  </a:cubicBezTo>
                  <a:lnTo>
                    <a:pt x="8317" y="6837"/>
                  </a:lnTo>
                  <a:cubicBezTo>
                    <a:pt x="8443" y="6742"/>
                    <a:pt x="9546" y="5797"/>
                    <a:pt x="9578" y="5734"/>
                  </a:cubicBezTo>
                  <a:cubicBezTo>
                    <a:pt x="10050" y="5356"/>
                    <a:pt x="10617" y="4883"/>
                    <a:pt x="10617" y="4127"/>
                  </a:cubicBezTo>
                  <a:cubicBezTo>
                    <a:pt x="10649" y="3214"/>
                    <a:pt x="9893" y="2489"/>
                    <a:pt x="9011" y="2489"/>
                  </a:cubicBezTo>
                  <a:cubicBezTo>
                    <a:pt x="8601" y="2489"/>
                    <a:pt x="8254" y="2583"/>
                    <a:pt x="7971" y="2836"/>
                  </a:cubicBezTo>
                  <a:cubicBezTo>
                    <a:pt x="7687" y="2583"/>
                    <a:pt x="7341" y="2489"/>
                    <a:pt x="6963" y="2489"/>
                  </a:cubicBezTo>
                  <a:lnTo>
                    <a:pt x="6805" y="2489"/>
                  </a:lnTo>
                  <a:cubicBezTo>
                    <a:pt x="6522" y="1859"/>
                    <a:pt x="5892" y="1418"/>
                    <a:pt x="5230" y="1418"/>
                  </a:cubicBezTo>
                  <a:lnTo>
                    <a:pt x="4852" y="1418"/>
                  </a:lnTo>
                  <a:lnTo>
                    <a:pt x="4852" y="1008"/>
                  </a:lnTo>
                  <a:cubicBezTo>
                    <a:pt x="4852" y="441"/>
                    <a:pt x="4379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74"/>
            <p:cNvSpPr/>
            <p:nvPr/>
          </p:nvSpPr>
          <p:spPr>
            <a:xfrm>
              <a:off x="-23918325" y="2479025"/>
              <a:ext cx="53600" cy="52375"/>
            </a:xfrm>
            <a:custGeom>
              <a:avLst/>
              <a:gdLst/>
              <a:ahLst/>
              <a:cxnLst/>
              <a:rect l="l" t="t" r="r" b="b"/>
              <a:pathLst>
                <a:path w="2144" h="20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072"/>
                  </a:lnTo>
                  <a:cubicBezTo>
                    <a:pt x="1" y="1671"/>
                    <a:pt x="473" y="2080"/>
                    <a:pt x="1009" y="2080"/>
                  </a:cubicBezTo>
                  <a:lnTo>
                    <a:pt x="1734" y="2080"/>
                  </a:lnTo>
                  <a:cubicBezTo>
                    <a:pt x="1767" y="2090"/>
                    <a:pt x="1800" y="2094"/>
                    <a:pt x="1831" y="2094"/>
                  </a:cubicBezTo>
                  <a:cubicBezTo>
                    <a:pt x="2007" y="2094"/>
                    <a:pt x="2143" y="1952"/>
                    <a:pt x="2143" y="1765"/>
                  </a:cubicBezTo>
                  <a:cubicBezTo>
                    <a:pt x="2143" y="1576"/>
                    <a:pt x="1954" y="1419"/>
                    <a:pt x="1765" y="1419"/>
                  </a:cubicBezTo>
                  <a:lnTo>
                    <a:pt x="1072" y="1419"/>
                  </a:lnTo>
                  <a:cubicBezTo>
                    <a:pt x="851" y="1419"/>
                    <a:pt x="694" y="1261"/>
                    <a:pt x="694" y="1072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24" name="Google Shape;12224;p74"/>
          <p:cNvSpPr/>
          <p:nvPr/>
        </p:nvSpPr>
        <p:spPr>
          <a:xfrm>
            <a:off x="6641253" y="3780732"/>
            <a:ext cx="372969" cy="352492"/>
          </a:xfrm>
          <a:custGeom>
            <a:avLst/>
            <a:gdLst/>
            <a:ahLst/>
            <a:cxnLst/>
            <a:rect l="l" t="t" r="r" b="b"/>
            <a:pathLst>
              <a:path w="12477" h="11792" extrusionOk="0">
                <a:moveTo>
                  <a:pt x="10845" y="690"/>
                </a:moveTo>
                <a:cubicBezTo>
                  <a:pt x="11072" y="690"/>
                  <a:pt x="11264" y="705"/>
                  <a:pt x="11406" y="733"/>
                </a:cubicBezTo>
                <a:cubicBezTo>
                  <a:pt x="11469" y="1049"/>
                  <a:pt x="11469" y="1616"/>
                  <a:pt x="11374" y="2246"/>
                </a:cubicBezTo>
                <a:lnTo>
                  <a:pt x="9894" y="765"/>
                </a:lnTo>
                <a:cubicBezTo>
                  <a:pt x="10240" y="713"/>
                  <a:pt x="10568" y="690"/>
                  <a:pt x="10845" y="690"/>
                </a:cubicBezTo>
                <a:close/>
                <a:moveTo>
                  <a:pt x="9106" y="923"/>
                </a:moveTo>
                <a:lnTo>
                  <a:pt x="11280" y="3096"/>
                </a:lnTo>
                <a:cubicBezTo>
                  <a:pt x="11185" y="3317"/>
                  <a:pt x="11091" y="3569"/>
                  <a:pt x="10996" y="3789"/>
                </a:cubicBezTo>
                <a:lnTo>
                  <a:pt x="8350" y="1143"/>
                </a:lnTo>
                <a:cubicBezTo>
                  <a:pt x="8602" y="1049"/>
                  <a:pt x="8822" y="954"/>
                  <a:pt x="9106" y="923"/>
                </a:cubicBezTo>
                <a:close/>
                <a:moveTo>
                  <a:pt x="7720" y="1458"/>
                </a:moveTo>
                <a:lnTo>
                  <a:pt x="10618" y="4388"/>
                </a:lnTo>
                <a:cubicBezTo>
                  <a:pt x="10555" y="4451"/>
                  <a:pt x="10461" y="4577"/>
                  <a:pt x="10398" y="4672"/>
                </a:cubicBezTo>
                <a:cubicBezTo>
                  <a:pt x="10303" y="4766"/>
                  <a:pt x="10240" y="4861"/>
                  <a:pt x="10114" y="4892"/>
                </a:cubicBezTo>
                <a:lnTo>
                  <a:pt x="7216" y="1994"/>
                </a:lnTo>
                <a:cubicBezTo>
                  <a:pt x="7279" y="1899"/>
                  <a:pt x="7373" y="1773"/>
                  <a:pt x="7436" y="1710"/>
                </a:cubicBezTo>
                <a:cubicBezTo>
                  <a:pt x="7531" y="1616"/>
                  <a:pt x="7594" y="1553"/>
                  <a:pt x="7720" y="1458"/>
                </a:cubicBezTo>
                <a:close/>
                <a:moveTo>
                  <a:pt x="6901" y="2655"/>
                </a:moveTo>
                <a:lnTo>
                  <a:pt x="9515" y="5270"/>
                </a:lnTo>
                <a:cubicBezTo>
                  <a:pt x="9263" y="5365"/>
                  <a:pt x="9011" y="5459"/>
                  <a:pt x="8791" y="5522"/>
                </a:cubicBezTo>
                <a:lnTo>
                  <a:pt x="6649" y="3411"/>
                </a:lnTo>
                <a:cubicBezTo>
                  <a:pt x="6680" y="3159"/>
                  <a:pt x="6775" y="2876"/>
                  <a:pt x="6901" y="2655"/>
                </a:cubicBezTo>
                <a:close/>
                <a:moveTo>
                  <a:pt x="6491" y="4231"/>
                </a:moveTo>
                <a:lnTo>
                  <a:pt x="7877" y="5617"/>
                </a:lnTo>
                <a:cubicBezTo>
                  <a:pt x="7638" y="5643"/>
                  <a:pt x="7409" y="5653"/>
                  <a:pt x="7204" y="5653"/>
                </a:cubicBezTo>
                <a:cubicBezTo>
                  <a:pt x="6923" y="5653"/>
                  <a:pt x="6686" y="5635"/>
                  <a:pt x="6523" y="5617"/>
                </a:cubicBezTo>
                <a:cubicBezTo>
                  <a:pt x="6491" y="5333"/>
                  <a:pt x="6460" y="4829"/>
                  <a:pt x="6491" y="4231"/>
                </a:cubicBezTo>
                <a:close/>
                <a:moveTo>
                  <a:pt x="4982" y="6171"/>
                </a:moveTo>
                <a:cubicBezTo>
                  <a:pt x="5371" y="6171"/>
                  <a:pt x="5708" y="6201"/>
                  <a:pt x="5892" y="6247"/>
                </a:cubicBezTo>
                <a:cubicBezTo>
                  <a:pt x="5955" y="6499"/>
                  <a:pt x="5987" y="7034"/>
                  <a:pt x="5955" y="7602"/>
                </a:cubicBezTo>
                <a:lnTo>
                  <a:pt x="4538" y="6184"/>
                </a:lnTo>
                <a:cubicBezTo>
                  <a:pt x="4690" y="6175"/>
                  <a:pt x="4839" y="6171"/>
                  <a:pt x="4982" y="6171"/>
                </a:cubicBezTo>
                <a:close/>
                <a:moveTo>
                  <a:pt x="3719" y="6310"/>
                </a:moveTo>
                <a:lnTo>
                  <a:pt x="5829" y="8452"/>
                </a:lnTo>
                <a:cubicBezTo>
                  <a:pt x="5798" y="8673"/>
                  <a:pt x="5703" y="8956"/>
                  <a:pt x="5609" y="9177"/>
                </a:cubicBezTo>
                <a:lnTo>
                  <a:pt x="2962" y="6562"/>
                </a:lnTo>
                <a:cubicBezTo>
                  <a:pt x="3183" y="6436"/>
                  <a:pt x="3435" y="6341"/>
                  <a:pt x="3719" y="6310"/>
                </a:cubicBezTo>
                <a:close/>
                <a:moveTo>
                  <a:pt x="2332" y="6908"/>
                </a:moveTo>
                <a:lnTo>
                  <a:pt x="5231" y="9807"/>
                </a:lnTo>
                <a:cubicBezTo>
                  <a:pt x="5168" y="9901"/>
                  <a:pt x="5073" y="10027"/>
                  <a:pt x="5010" y="10090"/>
                </a:cubicBezTo>
                <a:cubicBezTo>
                  <a:pt x="4916" y="10185"/>
                  <a:pt x="4853" y="10248"/>
                  <a:pt x="4727" y="10342"/>
                </a:cubicBezTo>
                <a:lnTo>
                  <a:pt x="1797" y="7412"/>
                </a:lnTo>
                <a:cubicBezTo>
                  <a:pt x="1891" y="7349"/>
                  <a:pt x="1954" y="7223"/>
                  <a:pt x="2049" y="7129"/>
                </a:cubicBezTo>
                <a:cubicBezTo>
                  <a:pt x="2112" y="7066"/>
                  <a:pt x="2206" y="6971"/>
                  <a:pt x="2332" y="6908"/>
                </a:cubicBezTo>
                <a:close/>
                <a:moveTo>
                  <a:pt x="1450" y="8011"/>
                </a:moveTo>
                <a:lnTo>
                  <a:pt x="4097" y="10657"/>
                </a:lnTo>
                <a:cubicBezTo>
                  <a:pt x="3908" y="10752"/>
                  <a:pt x="3624" y="10847"/>
                  <a:pt x="3372" y="10910"/>
                </a:cubicBezTo>
                <a:lnTo>
                  <a:pt x="1230" y="8767"/>
                </a:lnTo>
                <a:cubicBezTo>
                  <a:pt x="1293" y="8515"/>
                  <a:pt x="1387" y="8232"/>
                  <a:pt x="1450" y="8011"/>
                </a:cubicBezTo>
                <a:close/>
                <a:moveTo>
                  <a:pt x="1072" y="9586"/>
                </a:moveTo>
                <a:lnTo>
                  <a:pt x="2553" y="11067"/>
                </a:lnTo>
                <a:cubicBezTo>
                  <a:pt x="2175" y="11124"/>
                  <a:pt x="1831" y="11135"/>
                  <a:pt x="1534" y="11135"/>
                </a:cubicBezTo>
                <a:cubicBezTo>
                  <a:pt x="1337" y="11135"/>
                  <a:pt x="1160" y="11130"/>
                  <a:pt x="1009" y="11130"/>
                </a:cubicBezTo>
                <a:cubicBezTo>
                  <a:pt x="978" y="10815"/>
                  <a:pt x="978" y="10216"/>
                  <a:pt x="1072" y="9586"/>
                </a:cubicBezTo>
                <a:close/>
                <a:moveTo>
                  <a:pt x="10872" y="1"/>
                </a:moveTo>
                <a:cubicBezTo>
                  <a:pt x="9797" y="1"/>
                  <a:pt x="8028" y="173"/>
                  <a:pt x="6964" y="1238"/>
                </a:cubicBezTo>
                <a:cubicBezTo>
                  <a:pt x="6775" y="1427"/>
                  <a:pt x="6617" y="1616"/>
                  <a:pt x="6491" y="1836"/>
                </a:cubicBezTo>
                <a:cubicBezTo>
                  <a:pt x="5735" y="3033"/>
                  <a:pt x="5735" y="4703"/>
                  <a:pt x="5829" y="5491"/>
                </a:cubicBezTo>
                <a:cubicBezTo>
                  <a:pt x="5619" y="5469"/>
                  <a:pt x="5344" y="5450"/>
                  <a:pt x="5031" y="5450"/>
                </a:cubicBezTo>
                <a:cubicBezTo>
                  <a:pt x="3989" y="5450"/>
                  <a:pt x="2521" y="5655"/>
                  <a:pt x="1576" y="6625"/>
                </a:cubicBezTo>
                <a:cubicBezTo>
                  <a:pt x="1" y="8200"/>
                  <a:pt x="348" y="11319"/>
                  <a:pt x="379" y="11445"/>
                </a:cubicBezTo>
                <a:cubicBezTo>
                  <a:pt x="442" y="11603"/>
                  <a:pt x="568" y="11697"/>
                  <a:pt x="726" y="11760"/>
                </a:cubicBezTo>
                <a:cubicBezTo>
                  <a:pt x="757" y="11760"/>
                  <a:pt x="1135" y="11792"/>
                  <a:pt x="1671" y="11792"/>
                </a:cubicBezTo>
                <a:cubicBezTo>
                  <a:pt x="2710" y="11792"/>
                  <a:pt x="4443" y="11603"/>
                  <a:pt x="5514" y="10531"/>
                </a:cubicBezTo>
                <a:cubicBezTo>
                  <a:pt x="6775" y="9271"/>
                  <a:pt x="6743" y="7192"/>
                  <a:pt x="6649" y="6278"/>
                </a:cubicBezTo>
                <a:cubicBezTo>
                  <a:pt x="6869" y="6278"/>
                  <a:pt x="7121" y="6310"/>
                  <a:pt x="7405" y="6310"/>
                </a:cubicBezTo>
                <a:cubicBezTo>
                  <a:pt x="8476" y="6310"/>
                  <a:pt x="9925" y="6121"/>
                  <a:pt x="10902" y="5144"/>
                </a:cubicBezTo>
                <a:cubicBezTo>
                  <a:pt x="12477" y="3600"/>
                  <a:pt x="12099" y="481"/>
                  <a:pt x="12099" y="355"/>
                </a:cubicBezTo>
                <a:cubicBezTo>
                  <a:pt x="12036" y="198"/>
                  <a:pt x="11941" y="103"/>
                  <a:pt x="11784" y="40"/>
                </a:cubicBezTo>
                <a:cubicBezTo>
                  <a:pt x="11743" y="40"/>
                  <a:pt x="11387" y="1"/>
                  <a:pt x="1087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25" name="Google Shape;12225;p74"/>
          <p:cNvGrpSpPr/>
          <p:nvPr/>
        </p:nvGrpSpPr>
        <p:grpSpPr>
          <a:xfrm>
            <a:off x="8053336" y="3779000"/>
            <a:ext cx="239230" cy="356020"/>
            <a:chOff x="-22811700" y="2700350"/>
            <a:chExt cx="200075" cy="297750"/>
          </a:xfrm>
        </p:grpSpPr>
        <p:sp>
          <p:nvSpPr>
            <p:cNvPr id="12226" name="Google Shape;12226;p74"/>
            <p:cNvSpPr/>
            <p:nvPr/>
          </p:nvSpPr>
          <p:spPr>
            <a:xfrm>
              <a:off x="-22811700" y="2700350"/>
              <a:ext cx="86650" cy="296975"/>
            </a:xfrm>
            <a:custGeom>
              <a:avLst/>
              <a:gdLst/>
              <a:ahLst/>
              <a:cxnLst/>
              <a:rect l="l" t="t" r="r" b="b"/>
              <a:pathLst>
                <a:path w="3466" h="11879" extrusionOk="0">
                  <a:moveTo>
                    <a:pt x="1702" y="725"/>
                  </a:moveTo>
                  <a:cubicBezTo>
                    <a:pt x="2269" y="725"/>
                    <a:pt x="2710" y="1198"/>
                    <a:pt x="2710" y="1734"/>
                  </a:cubicBezTo>
                  <a:cubicBezTo>
                    <a:pt x="2710" y="2332"/>
                    <a:pt x="2237" y="2773"/>
                    <a:pt x="1702" y="2773"/>
                  </a:cubicBezTo>
                  <a:cubicBezTo>
                    <a:pt x="1684" y="2774"/>
                    <a:pt x="1666" y="2775"/>
                    <a:pt x="1648" y="2775"/>
                  </a:cubicBezTo>
                  <a:cubicBezTo>
                    <a:pt x="1105" y="2775"/>
                    <a:pt x="662" y="2313"/>
                    <a:pt x="662" y="1734"/>
                  </a:cubicBezTo>
                  <a:cubicBezTo>
                    <a:pt x="662" y="1166"/>
                    <a:pt x="1135" y="725"/>
                    <a:pt x="1702" y="725"/>
                  </a:cubicBezTo>
                  <a:close/>
                  <a:moveTo>
                    <a:pt x="1765" y="5609"/>
                  </a:moveTo>
                  <a:cubicBezTo>
                    <a:pt x="1954" y="5609"/>
                    <a:pt x="2080" y="5766"/>
                    <a:pt x="2111" y="5924"/>
                  </a:cubicBezTo>
                  <a:lnTo>
                    <a:pt x="2111" y="6302"/>
                  </a:lnTo>
                  <a:lnTo>
                    <a:pt x="1324" y="6302"/>
                  </a:lnTo>
                  <a:lnTo>
                    <a:pt x="1324" y="5955"/>
                  </a:lnTo>
                  <a:cubicBezTo>
                    <a:pt x="1324" y="5766"/>
                    <a:pt x="1481" y="5609"/>
                    <a:pt x="1702" y="5609"/>
                  </a:cubicBezTo>
                  <a:close/>
                  <a:moveTo>
                    <a:pt x="2174" y="7026"/>
                  </a:moveTo>
                  <a:lnTo>
                    <a:pt x="2332" y="9767"/>
                  </a:lnTo>
                  <a:lnTo>
                    <a:pt x="1261" y="9767"/>
                  </a:lnTo>
                  <a:lnTo>
                    <a:pt x="1324" y="7026"/>
                  </a:lnTo>
                  <a:close/>
                  <a:moveTo>
                    <a:pt x="2363" y="10523"/>
                  </a:moveTo>
                  <a:lnTo>
                    <a:pt x="2363" y="10586"/>
                  </a:lnTo>
                  <a:cubicBezTo>
                    <a:pt x="2363" y="10712"/>
                    <a:pt x="2332" y="10870"/>
                    <a:pt x="2206" y="10996"/>
                  </a:cubicBezTo>
                  <a:cubicBezTo>
                    <a:pt x="2080" y="11122"/>
                    <a:pt x="1985" y="11185"/>
                    <a:pt x="1796" y="11185"/>
                  </a:cubicBezTo>
                  <a:cubicBezTo>
                    <a:pt x="1639" y="11185"/>
                    <a:pt x="1481" y="11122"/>
                    <a:pt x="1418" y="11027"/>
                  </a:cubicBezTo>
                  <a:cubicBezTo>
                    <a:pt x="1292" y="10933"/>
                    <a:pt x="1261" y="10807"/>
                    <a:pt x="1261" y="10649"/>
                  </a:cubicBezTo>
                  <a:lnTo>
                    <a:pt x="1261" y="10523"/>
                  </a:ln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584"/>
                    <a:pt x="599" y="3277"/>
                    <a:pt x="1387" y="3435"/>
                  </a:cubicBezTo>
                  <a:lnTo>
                    <a:pt x="1387" y="4979"/>
                  </a:lnTo>
                  <a:cubicBezTo>
                    <a:pt x="977" y="5105"/>
                    <a:pt x="662" y="5483"/>
                    <a:pt x="662" y="5924"/>
                  </a:cubicBezTo>
                  <a:lnTo>
                    <a:pt x="536" y="10555"/>
                  </a:lnTo>
                  <a:cubicBezTo>
                    <a:pt x="536" y="10933"/>
                    <a:pt x="662" y="11248"/>
                    <a:pt x="914" y="11469"/>
                  </a:cubicBezTo>
                  <a:cubicBezTo>
                    <a:pt x="1135" y="11721"/>
                    <a:pt x="1450" y="11878"/>
                    <a:pt x="1796" y="11878"/>
                  </a:cubicBezTo>
                  <a:cubicBezTo>
                    <a:pt x="2174" y="11878"/>
                    <a:pt x="2489" y="11721"/>
                    <a:pt x="2710" y="11469"/>
                  </a:cubicBezTo>
                  <a:cubicBezTo>
                    <a:pt x="2962" y="11248"/>
                    <a:pt x="3056" y="10870"/>
                    <a:pt x="3056" y="10523"/>
                  </a:cubicBezTo>
                  <a:lnTo>
                    <a:pt x="2836" y="5924"/>
                  </a:lnTo>
                  <a:cubicBezTo>
                    <a:pt x="2804" y="5483"/>
                    <a:pt x="2521" y="5136"/>
                    <a:pt x="2080" y="4979"/>
                  </a:cubicBezTo>
                  <a:lnTo>
                    <a:pt x="2080" y="3466"/>
                  </a:lnTo>
                  <a:cubicBezTo>
                    <a:pt x="2836" y="3277"/>
                    <a:pt x="3466" y="2616"/>
                    <a:pt x="3466" y="1734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74"/>
            <p:cNvSpPr/>
            <p:nvPr/>
          </p:nvSpPr>
          <p:spPr>
            <a:xfrm>
              <a:off x="-22693550" y="2701225"/>
              <a:ext cx="81925" cy="296875"/>
            </a:xfrm>
            <a:custGeom>
              <a:avLst/>
              <a:gdLst/>
              <a:ahLst/>
              <a:cxnLst/>
              <a:rect l="l" t="t" r="r" b="b"/>
              <a:pathLst>
                <a:path w="3277" h="11875" extrusionOk="0">
                  <a:moveTo>
                    <a:pt x="1229" y="5574"/>
                  </a:moveTo>
                  <a:cubicBezTo>
                    <a:pt x="1418" y="5574"/>
                    <a:pt x="1544" y="5731"/>
                    <a:pt x="1575" y="5889"/>
                  </a:cubicBezTo>
                  <a:lnTo>
                    <a:pt x="1575" y="6267"/>
                  </a:lnTo>
                  <a:lnTo>
                    <a:pt x="788" y="6267"/>
                  </a:lnTo>
                  <a:lnTo>
                    <a:pt x="788" y="5920"/>
                  </a:lnTo>
                  <a:cubicBezTo>
                    <a:pt x="788" y="5731"/>
                    <a:pt x="945" y="5574"/>
                    <a:pt x="1134" y="5574"/>
                  </a:cubicBezTo>
                  <a:close/>
                  <a:moveTo>
                    <a:pt x="1575" y="6991"/>
                  </a:moveTo>
                  <a:lnTo>
                    <a:pt x="1733" y="9732"/>
                  </a:lnTo>
                  <a:lnTo>
                    <a:pt x="662" y="9732"/>
                  </a:lnTo>
                  <a:lnTo>
                    <a:pt x="756" y="6991"/>
                  </a:lnTo>
                  <a:close/>
                  <a:moveTo>
                    <a:pt x="1764" y="10488"/>
                  </a:moveTo>
                  <a:lnTo>
                    <a:pt x="1764" y="10551"/>
                  </a:lnTo>
                  <a:cubicBezTo>
                    <a:pt x="1796" y="10677"/>
                    <a:pt x="1733" y="10835"/>
                    <a:pt x="1607" y="10961"/>
                  </a:cubicBezTo>
                  <a:cubicBezTo>
                    <a:pt x="1481" y="11087"/>
                    <a:pt x="1386" y="11150"/>
                    <a:pt x="1229" y="11150"/>
                  </a:cubicBezTo>
                  <a:cubicBezTo>
                    <a:pt x="1071" y="11150"/>
                    <a:pt x="914" y="11087"/>
                    <a:pt x="819" y="10992"/>
                  </a:cubicBezTo>
                  <a:cubicBezTo>
                    <a:pt x="693" y="10898"/>
                    <a:pt x="662" y="10772"/>
                    <a:pt x="662" y="10614"/>
                  </a:cubicBezTo>
                  <a:lnTo>
                    <a:pt x="662" y="10488"/>
                  </a:lnTo>
                  <a:close/>
                  <a:moveTo>
                    <a:pt x="2885" y="1"/>
                  </a:moveTo>
                  <a:cubicBezTo>
                    <a:pt x="2797" y="1"/>
                    <a:pt x="2713" y="40"/>
                    <a:pt x="2646" y="123"/>
                  </a:cubicBezTo>
                  <a:lnTo>
                    <a:pt x="914" y="2234"/>
                  </a:lnTo>
                  <a:cubicBezTo>
                    <a:pt x="882" y="2297"/>
                    <a:pt x="819" y="2392"/>
                    <a:pt x="819" y="2455"/>
                  </a:cubicBezTo>
                  <a:lnTo>
                    <a:pt x="819" y="4975"/>
                  </a:lnTo>
                  <a:cubicBezTo>
                    <a:pt x="441" y="5101"/>
                    <a:pt x="126" y="5479"/>
                    <a:pt x="126" y="5920"/>
                  </a:cubicBezTo>
                  <a:lnTo>
                    <a:pt x="0" y="10583"/>
                  </a:lnTo>
                  <a:cubicBezTo>
                    <a:pt x="0" y="10929"/>
                    <a:pt x="126" y="11245"/>
                    <a:pt x="347" y="11465"/>
                  </a:cubicBezTo>
                  <a:cubicBezTo>
                    <a:pt x="599" y="11717"/>
                    <a:pt x="914" y="11875"/>
                    <a:pt x="1260" y="11875"/>
                  </a:cubicBezTo>
                  <a:cubicBezTo>
                    <a:pt x="1607" y="11875"/>
                    <a:pt x="1922" y="11717"/>
                    <a:pt x="2174" y="11465"/>
                  </a:cubicBezTo>
                  <a:cubicBezTo>
                    <a:pt x="2394" y="11245"/>
                    <a:pt x="2520" y="10898"/>
                    <a:pt x="2520" y="10520"/>
                  </a:cubicBezTo>
                  <a:lnTo>
                    <a:pt x="2300" y="5920"/>
                  </a:lnTo>
                  <a:cubicBezTo>
                    <a:pt x="2237" y="5479"/>
                    <a:pt x="1985" y="5133"/>
                    <a:pt x="1544" y="4975"/>
                  </a:cubicBezTo>
                  <a:lnTo>
                    <a:pt x="1544" y="2581"/>
                  </a:lnTo>
                  <a:lnTo>
                    <a:pt x="3151" y="564"/>
                  </a:lnTo>
                  <a:cubicBezTo>
                    <a:pt x="3277" y="407"/>
                    <a:pt x="3277" y="218"/>
                    <a:pt x="3119" y="92"/>
                  </a:cubicBezTo>
                  <a:cubicBezTo>
                    <a:pt x="3045" y="32"/>
                    <a:pt x="2963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74"/>
            <p:cNvSpPr/>
            <p:nvPr/>
          </p:nvSpPr>
          <p:spPr>
            <a:xfrm>
              <a:off x="-22778625" y="27350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9" name="Google Shape;12229;p74"/>
          <p:cNvGrpSpPr/>
          <p:nvPr/>
        </p:nvGrpSpPr>
        <p:grpSpPr>
          <a:xfrm>
            <a:off x="6201787" y="1561490"/>
            <a:ext cx="355063" cy="354136"/>
            <a:chOff x="-27358650" y="1961575"/>
            <a:chExt cx="296950" cy="296175"/>
          </a:xfrm>
        </p:grpSpPr>
        <p:sp>
          <p:nvSpPr>
            <p:cNvPr id="12230" name="Google Shape;12230;p74"/>
            <p:cNvSpPr/>
            <p:nvPr/>
          </p:nvSpPr>
          <p:spPr>
            <a:xfrm>
              <a:off x="-27358650" y="196157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7719" y="2080"/>
                  </a:moveTo>
                  <a:lnTo>
                    <a:pt x="7719" y="2836"/>
                  </a:lnTo>
                  <a:lnTo>
                    <a:pt x="4222" y="2836"/>
                  </a:lnTo>
                  <a:lnTo>
                    <a:pt x="4222" y="2080"/>
                  </a:lnTo>
                  <a:close/>
                  <a:moveTo>
                    <a:pt x="8034" y="693"/>
                  </a:moveTo>
                  <a:cubicBezTo>
                    <a:pt x="8633" y="693"/>
                    <a:pt x="9074" y="1166"/>
                    <a:pt x="9074" y="1733"/>
                  </a:cubicBezTo>
                  <a:lnTo>
                    <a:pt x="9074" y="2836"/>
                  </a:lnTo>
                  <a:lnTo>
                    <a:pt x="8349" y="2836"/>
                  </a:lnTo>
                  <a:lnTo>
                    <a:pt x="8349" y="1733"/>
                  </a:lnTo>
                  <a:cubicBezTo>
                    <a:pt x="8349" y="1513"/>
                    <a:pt x="8192" y="1355"/>
                    <a:pt x="8002" y="1355"/>
                  </a:cubicBezTo>
                  <a:lnTo>
                    <a:pt x="3781" y="1355"/>
                  </a:lnTo>
                  <a:cubicBezTo>
                    <a:pt x="3592" y="1355"/>
                    <a:pt x="3434" y="1513"/>
                    <a:pt x="3434" y="1733"/>
                  </a:cubicBezTo>
                  <a:lnTo>
                    <a:pt x="3434" y="2836"/>
                  </a:lnTo>
                  <a:lnTo>
                    <a:pt x="2741" y="2836"/>
                  </a:lnTo>
                  <a:lnTo>
                    <a:pt x="2741" y="1733"/>
                  </a:lnTo>
                  <a:lnTo>
                    <a:pt x="2804" y="1733"/>
                  </a:lnTo>
                  <a:cubicBezTo>
                    <a:pt x="2804" y="1134"/>
                    <a:pt x="3277" y="693"/>
                    <a:pt x="3844" y="693"/>
                  </a:cubicBezTo>
                  <a:close/>
                  <a:moveTo>
                    <a:pt x="10176" y="3497"/>
                  </a:moveTo>
                  <a:cubicBezTo>
                    <a:pt x="10617" y="3497"/>
                    <a:pt x="10995" y="3781"/>
                    <a:pt x="11153" y="4190"/>
                  </a:cubicBezTo>
                  <a:lnTo>
                    <a:pt x="851" y="4190"/>
                  </a:lnTo>
                  <a:cubicBezTo>
                    <a:pt x="914" y="3812"/>
                    <a:pt x="1323" y="3497"/>
                    <a:pt x="1796" y="3497"/>
                  </a:cubicBezTo>
                  <a:close/>
                  <a:moveTo>
                    <a:pt x="11153" y="4915"/>
                  </a:moveTo>
                  <a:lnTo>
                    <a:pt x="11153" y="6301"/>
                  </a:lnTo>
                  <a:lnTo>
                    <a:pt x="10460" y="6301"/>
                  </a:lnTo>
                  <a:lnTo>
                    <a:pt x="10460" y="5923"/>
                  </a:lnTo>
                  <a:cubicBezTo>
                    <a:pt x="10491" y="5734"/>
                    <a:pt x="10334" y="5577"/>
                    <a:pt x="10145" y="5577"/>
                  </a:cubicBezTo>
                  <a:lnTo>
                    <a:pt x="8759" y="5577"/>
                  </a:lnTo>
                  <a:cubicBezTo>
                    <a:pt x="8570" y="5577"/>
                    <a:pt x="8412" y="5734"/>
                    <a:pt x="8412" y="5923"/>
                  </a:cubicBezTo>
                  <a:lnTo>
                    <a:pt x="8412" y="6301"/>
                  </a:lnTo>
                  <a:lnTo>
                    <a:pt x="3529" y="6301"/>
                  </a:lnTo>
                  <a:lnTo>
                    <a:pt x="3529" y="5923"/>
                  </a:lnTo>
                  <a:cubicBezTo>
                    <a:pt x="3529" y="5734"/>
                    <a:pt x="3371" y="5577"/>
                    <a:pt x="3151" y="5577"/>
                  </a:cubicBezTo>
                  <a:lnTo>
                    <a:pt x="1796" y="5577"/>
                  </a:lnTo>
                  <a:cubicBezTo>
                    <a:pt x="1575" y="5577"/>
                    <a:pt x="1418" y="5734"/>
                    <a:pt x="1418" y="5923"/>
                  </a:cubicBezTo>
                  <a:lnTo>
                    <a:pt x="1418" y="6301"/>
                  </a:lnTo>
                  <a:lnTo>
                    <a:pt x="725" y="6301"/>
                  </a:lnTo>
                  <a:lnTo>
                    <a:pt x="725" y="4915"/>
                  </a:lnTo>
                  <a:close/>
                  <a:moveTo>
                    <a:pt x="2836" y="6301"/>
                  </a:moveTo>
                  <a:lnTo>
                    <a:pt x="2836" y="8034"/>
                  </a:lnTo>
                  <a:cubicBezTo>
                    <a:pt x="2836" y="8223"/>
                    <a:pt x="2678" y="8381"/>
                    <a:pt x="2489" y="8381"/>
                  </a:cubicBezTo>
                  <a:cubicBezTo>
                    <a:pt x="2300" y="8381"/>
                    <a:pt x="2143" y="8223"/>
                    <a:pt x="2143" y="8034"/>
                  </a:cubicBezTo>
                  <a:lnTo>
                    <a:pt x="2143" y="6301"/>
                  </a:lnTo>
                  <a:close/>
                  <a:moveTo>
                    <a:pt x="9830" y="6301"/>
                  </a:moveTo>
                  <a:lnTo>
                    <a:pt x="9830" y="8034"/>
                  </a:lnTo>
                  <a:cubicBezTo>
                    <a:pt x="9830" y="8223"/>
                    <a:pt x="9672" y="8381"/>
                    <a:pt x="9452" y="8381"/>
                  </a:cubicBezTo>
                  <a:cubicBezTo>
                    <a:pt x="9263" y="8381"/>
                    <a:pt x="9105" y="8223"/>
                    <a:pt x="9105" y="8034"/>
                  </a:cubicBezTo>
                  <a:lnTo>
                    <a:pt x="9105" y="6301"/>
                  </a:lnTo>
                  <a:close/>
                  <a:moveTo>
                    <a:pt x="11121" y="6994"/>
                  </a:moveTo>
                  <a:lnTo>
                    <a:pt x="11121" y="10113"/>
                  </a:lnTo>
                  <a:cubicBezTo>
                    <a:pt x="11184" y="10649"/>
                    <a:pt x="10712" y="11121"/>
                    <a:pt x="10145" y="11121"/>
                  </a:cubicBezTo>
                  <a:lnTo>
                    <a:pt x="1733" y="11121"/>
                  </a:lnTo>
                  <a:cubicBezTo>
                    <a:pt x="1166" y="11121"/>
                    <a:pt x="725" y="10649"/>
                    <a:pt x="725" y="10113"/>
                  </a:cubicBezTo>
                  <a:lnTo>
                    <a:pt x="725" y="6994"/>
                  </a:lnTo>
                  <a:lnTo>
                    <a:pt x="1418" y="6994"/>
                  </a:lnTo>
                  <a:lnTo>
                    <a:pt x="1418" y="8034"/>
                  </a:lnTo>
                  <a:cubicBezTo>
                    <a:pt x="1418" y="8601"/>
                    <a:pt x="1891" y="9042"/>
                    <a:pt x="2458" y="9042"/>
                  </a:cubicBezTo>
                  <a:cubicBezTo>
                    <a:pt x="2993" y="9042"/>
                    <a:pt x="3466" y="8570"/>
                    <a:pt x="3466" y="8034"/>
                  </a:cubicBezTo>
                  <a:lnTo>
                    <a:pt x="3466" y="6994"/>
                  </a:lnTo>
                  <a:lnTo>
                    <a:pt x="8349" y="6994"/>
                  </a:lnTo>
                  <a:lnTo>
                    <a:pt x="8349" y="8034"/>
                  </a:lnTo>
                  <a:cubicBezTo>
                    <a:pt x="8349" y="8601"/>
                    <a:pt x="8822" y="9042"/>
                    <a:pt x="9389" y="9042"/>
                  </a:cubicBezTo>
                  <a:cubicBezTo>
                    <a:pt x="9924" y="9042"/>
                    <a:pt x="10397" y="8570"/>
                    <a:pt x="10397" y="8034"/>
                  </a:cubicBezTo>
                  <a:lnTo>
                    <a:pt x="10397" y="6994"/>
                  </a:lnTo>
                  <a:close/>
                  <a:moveTo>
                    <a:pt x="3844" y="0"/>
                  </a:moveTo>
                  <a:cubicBezTo>
                    <a:pt x="2899" y="0"/>
                    <a:pt x="2111" y="788"/>
                    <a:pt x="2111" y="1733"/>
                  </a:cubicBezTo>
                  <a:lnTo>
                    <a:pt x="2111" y="2836"/>
                  </a:lnTo>
                  <a:lnTo>
                    <a:pt x="1733" y="2836"/>
                  </a:lnTo>
                  <a:cubicBezTo>
                    <a:pt x="788" y="2836"/>
                    <a:pt x="0" y="3623"/>
                    <a:pt x="0" y="4568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45" y="11846"/>
                  </a:lnTo>
                  <a:cubicBezTo>
                    <a:pt x="11090" y="11846"/>
                    <a:pt x="11878" y="11058"/>
                    <a:pt x="11878" y="10113"/>
                  </a:cubicBezTo>
                  <a:lnTo>
                    <a:pt x="11878" y="4568"/>
                  </a:lnTo>
                  <a:cubicBezTo>
                    <a:pt x="11878" y="3623"/>
                    <a:pt x="1112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79" y="0"/>
                    <a:pt x="80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74"/>
            <p:cNvSpPr/>
            <p:nvPr/>
          </p:nvSpPr>
          <p:spPr>
            <a:xfrm>
              <a:off x="-27246025" y="21521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1229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0" y="1229"/>
                    <a:pt x="0" y="1418"/>
                  </a:cubicBezTo>
                  <a:cubicBezTo>
                    <a:pt x="0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29" y="2836"/>
                    <a:pt x="1418" y="2836"/>
                  </a:cubicBezTo>
                  <a:cubicBezTo>
                    <a:pt x="1607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89" y="1765"/>
                  </a:lnTo>
                  <a:cubicBezTo>
                    <a:pt x="2678" y="1765"/>
                    <a:pt x="2836" y="1607"/>
                    <a:pt x="2836" y="1418"/>
                  </a:cubicBezTo>
                  <a:cubicBezTo>
                    <a:pt x="2836" y="1229"/>
                    <a:pt x="2678" y="1072"/>
                    <a:pt x="2489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7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32" name="Google Shape;12232;p74"/>
          <p:cNvSpPr/>
          <p:nvPr/>
        </p:nvSpPr>
        <p:spPr>
          <a:xfrm>
            <a:off x="6243686" y="2009236"/>
            <a:ext cx="272201" cy="353240"/>
          </a:xfrm>
          <a:custGeom>
            <a:avLst/>
            <a:gdLst/>
            <a:ahLst/>
            <a:cxnLst/>
            <a:rect l="l" t="t" r="r" b="b"/>
            <a:pathLst>
              <a:path w="9106" h="11817" extrusionOk="0">
                <a:moveTo>
                  <a:pt x="4649" y="623"/>
                </a:moveTo>
                <a:cubicBezTo>
                  <a:pt x="5216" y="623"/>
                  <a:pt x="5756" y="897"/>
                  <a:pt x="6270" y="1325"/>
                </a:cubicBezTo>
                <a:lnTo>
                  <a:pt x="5987" y="2365"/>
                </a:lnTo>
                <a:cubicBezTo>
                  <a:pt x="5546" y="2144"/>
                  <a:pt x="5042" y="2050"/>
                  <a:pt x="4569" y="2050"/>
                </a:cubicBezTo>
                <a:cubicBezTo>
                  <a:pt x="4097" y="2050"/>
                  <a:pt x="3593" y="2144"/>
                  <a:pt x="3151" y="2365"/>
                </a:cubicBezTo>
                <a:lnTo>
                  <a:pt x="2868" y="1325"/>
                </a:lnTo>
                <a:cubicBezTo>
                  <a:pt x="3340" y="916"/>
                  <a:pt x="3939" y="664"/>
                  <a:pt x="4475" y="632"/>
                </a:cubicBezTo>
                <a:cubicBezTo>
                  <a:pt x="4533" y="626"/>
                  <a:pt x="4591" y="623"/>
                  <a:pt x="4649" y="623"/>
                </a:cubicBezTo>
                <a:close/>
                <a:moveTo>
                  <a:pt x="4601" y="4791"/>
                </a:moveTo>
                <a:cubicBezTo>
                  <a:pt x="4853" y="5074"/>
                  <a:pt x="5199" y="5358"/>
                  <a:pt x="5640" y="5610"/>
                </a:cubicBezTo>
                <a:lnTo>
                  <a:pt x="5640" y="6555"/>
                </a:lnTo>
                <a:cubicBezTo>
                  <a:pt x="5640" y="7154"/>
                  <a:pt x="5168" y="7595"/>
                  <a:pt x="4601" y="7595"/>
                </a:cubicBezTo>
                <a:cubicBezTo>
                  <a:pt x="4065" y="7595"/>
                  <a:pt x="3593" y="7122"/>
                  <a:pt x="3593" y="6555"/>
                </a:cubicBezTo>
                <a:lnTo>
                  <a:pt x="3593" y="5641"/>
                </a:lnTo>
                <a:cubicBezTo>
                  <a:pt x="3939" y="5358"/>
                  <a:pt x="4254" y="5169"/>
                  <a:pt x="4475" y="4917"/>
                </a:cubicBezTo>
                <a:lnTo>
                  <a:pt x="4601" y="4791"/>
                </a:lnTo>
                <a:close/>
                <a:moveTo>
                  <a:pt x="4569" y="2806"/>
                </a:moveTo>
                <a:cubicBezTo>
                  <a:pt x="5073" y="2806"/>
                  <a:pt x="5577" y="2964"/>
                  <a:pt x="6018" y="3216"/>
                </a:cubicBezTo>
                <a:cubicBezTo>
                  <a:pt x="6491" y="3499"/>
                  <a:pt x="6901" y="3972"/>
                  <a:pt x="7121" y="4476"/>
                </a:cubicBezTo>
                <a:lnTo>
                  <a:pt x="7877" y="6902"/>
                </a:lnTo>
                <a:lnTo>
                  <a:pt x="7877" y="6933"/>
                </a:lnTo>
                <a:cubicBezTo>
                  <a:pt x="8003" y="7217"/>
                  <a:pt x="7909" y="7469"/>
                  <a:pt x="7783" y="7626"/>
                </a:cubicBezTo>
                <a:cubicBezTo>
                  <a:pt x="7562" y="8036"/>
                  <a:pt x="7090" y="8319"/>
                  <a:pt x="6617" y="8351"/>
                </a:cubicBezTo>
                <a:cubicBezTo>
                  <a:pt x="6270" y="8351"/>
                  <a:pt x="5955" y="8162"/>
                  <a:pt x="5766" y="7878"/>
                </a:cubicBezTo>
                <a:cubicBezTo>
                  <a:pt x="6081" y="7563"/>
                  <a:pt x="6302" y="7122"/>
                  <a:pt x="6302" y="6618"/>
                </a:cubicBezTo>
                <a:lnTo>
                  <a:pt x="6302" y="6114"/>
                </a:lnTo>
                <a:cubicBezTo>
                  <a:pt x="6333" y="6145"/>
                  <a:pt x="6428" y="6177"/>
                  <a:pt x="6459" y="6208"/>
                </a:cubicBezTo>
                <a:cubicBezTo>
                  <a:pt x="6554" y="6272"/>
                  <a:pt x="6585" y="6272"/>
                  <a:pt x="6648" y="6272"/>
                </a:cubicBezTo>
                <a:cubicBezTo>
                  <a:pt x="6775" y="6272"/>
                  <a:pt x="6901" y="6208"/>
                  <a:pt x="6932" y="6114"/>
                </a:cubicBezTo>
                <a:cubicBezTo>
                  <a:pt x="7058" y="5956"/>
                  <a:pt x="6995" y="5704"/>
                  <a:pt x="6869" y="5641"/>
                </a:cubicBezTo>
                <a:cubicBezTo>
                  <a:pt x="6617" y="5484"/>
                  <a:pt x="6428" y="5358"/>
                  <a:pt x="6239" y="5232"/>
                </a:cubicBezTo>
                <a:cubicBezTo>
                  <a:pt x="6176" y="5200"/>
                  <a:pt x="6144" y="5169"/>
                  <a:pt x="6113" y="5169"/>
                </a:cubicBezTo>
                <a:cubicBezTo>
                  <a:pt x="5199" y="4570"/>
                  <a:pt x="4979" y="4381"/>
                  <a:pt x="4979" y="3814"/>
                </a:cubicBezTo>
                <a:cubicBezTo>
                  <a:pt x="4979" y="3625"/>
                  <a:pt x="4821" y="3468"/>
                  <a:pt x="4601" y="3468"/>
                </a:cubicBezTo>
                <a:cubicBezTo>
                  <a:pt x="4412" y="3468"/>
                  <a:pt x="4254" y="3625"/>
                  <a:pt x="4254" y="3814"/>
                </a:cubicBezTo>
                <a:cubicBezTo>
                  <a:pt x="4254" y="4381"/>
                  <a:pt x="4034" y="4570"/>
                  <a:pt x="3120" y="5169"/>
                </a:cubicBezTo>
                <a:cubicBezTo>
                  <a:pt x="3057" y="5169"/>
                  <a:pt x="3025" y="5200"/>
                  <a:pt x="2994" y="5232"/>
                </a:cubicBezTo>
                <a:cubicBezTo>
                  <a:pt x="2805" y="5358"/>
                  <a:pt x="2584" y="5484"/>
                  <a:pt x="2364" y="5641"/>
                </a:cubicBezTo>
                <a:cubicBezTo>
                  <a:pt x="2206" y="5736"/>
                  <a:pt x="2175" y="5956"/>
                  <a:pt x="2269" y="6114"/>
                </a:cubicBezTo>
                <a:cubicBezTo>
                  <a:pt x="2343" y="6206"/>
                  <a:pt x="2448" y="6255"/>
                  <a:pt x="2548" y="6255"/>
                </a:cubicBezTo>
                <a:cubicBezTo>
                  <a:pt x="2620" y="6255"/>
                  <a:pt x="2689" y="6230"/>
                  <a:pt x="2742" y="6177"/>
                </a:cubicBezTo>
                <a:cubicBezTo>
                  <a:pt x="2805" y="6145"/>
                  <a:pt x="2868" y="6114"/>
                  <a:pt x="2899" y="6051"/>
                </a:cubicBezTo>
                <a:lnTo>
                  <a:pt x="2899" y="6587"/>
                </a:lnTo>
                <a:cubicBezTo>
                  <a:pt x="2899" y="7059"/>
                  <a:pt x="3120" y="7532"/>
                  <a:pt x="3466" y="7847"/>
                </a:cubicBezTo>
                <a:cubicBezTo>
                  <a:pt x="3277" y="8099"/>
                  <a:pt x="2962" y="8319"/>
                  <a:pt x="2616" y="8319"/>
                </a:cubicBezTo>
                <a:cubicBezTo>
                  <a:pt x="2143" y="8256"/>
                  <a:pt x="1671" y="8004"/>
                  <a:pt x="1419" y="7595"/>
                </a:cubicBezTo>
                <a:cubicBezTo>
                  <a:pt x="1230" y="7437"/>
                  <a:pt x="1135" y="7217"/>
                  <a:pt x="1261" y="6933"/>
                </a:cubicBezTo>
                <a:lnTo>
                  <a:pt x="2017" y="4476"/>
                </a:lnTo>
                <a:cubicBezTo>
                  <a:pt x="2238" y="3940"/>
                  <a:pt x="2647" y="3499"/>
                  <a:pt x="3120" y="3216"/>
                </a:cubicBezTo>
                <a:cubicBezTo>
                  <a:pt x="3529" y="2964"/>
                  <a:pt x="4065" y="2806"/>
                  <a:pt x="4569" y="2806"/>
                </a:cubicBezTo>
                <a:close/>
                <a:moveTo>
                  <a:pt x="5231" y="8225"/>
                </a:moveTo>
                <a:cubicBezTo>
                  <a:pt x="5325" y="8382"/>
                  <a:pt x="5420" y="8508"/>
                  <a:pt x="5577" y="8634"/>
                </a:cubicBezTo>
                <a:lnTo>
                  <a:pt x="4569" y="9580"/>
                </a:lnTo>
                <a:lnTo>
                  <a:pt x="3624" y="8634"/>
                </a:lnTo>
                <a:cubicBezTo>
                  <a:pt x="3750" y="8508"/>
                  <a:pt x="3845" y="8382"/>
                  <a:pt x="3971" y="8225"/>
                </a:cubicBezTo>
                <a:cubicBezTo>
                  <a:pt x="4160" y="8319"/>
                  <a:pt x="4380" y="8351"/>
                  <a:pt x="4601" y="8351"/>
                </a:cubicBezTo>
                <a:cubicBezTo>
                  <a:pt x="4853" y="8351"/>
                  <a:pt x="5042" y="8319"/>
                  <a:pt x="5231" y="8225"/>
                </a:cubicBezTo>
                <a:close/>
                <a:moveTo>
                  <a:pt x="2994" y="8949"/>
                </a:moveTo>
                <a:lnTo>
                  <a:pt x="4254" y="10210"/>
                </a:lnTo>
                <a:lnTo>
                  <a:pt x="4254" y="11092"/>
                </a:lnTo>
                <a:lnTo>
                  <a:pt x="789" y="11092"/>
                </a:lnTo>
                <a:lnTo>
                  <a:pt x="789" y="10745"/>
                </a:lnTo>
                <a:cubicBezTo>
                  <a:pt x="789" y="9800"/>
                  <a:pt x="1576" y="9012"/>
                  <a:pt x="2521" y="9012"/>
                </a:cubicBezTo>
                <a:cubicBezTo>
                  <a:pt x="2679" y="9012"/>
                  <a:pt x="2836" y="8981"/>
                  <a:pt x="2994" y="8949"/>
                </a:cubicBezTo>
                <a:close/>
                <a:moveTo>
                  <a:pt x="6176" y="8949"/>
                </a:moveTo>
                <a:cubicBezTo>
                  <a:pt x="6333" y="8981"/>
                  <a:pt x="6491" y="9012"/>
                  <a:pt x="6648" y="9012"/>
                </a:cubicBezTo>
                <a:cubicBezTo>
                  <a:pt x="7594" y="9012"/>
                  <a:pt x="8381" y="9800"/>
                  <a:pt x="8381" y="10745"/>
                </a:cubicBezTo>
                <a:lnTo>
                  <a:pt x="8381" y="11092"/>
                </a:lnTo>
                <a:lnTo>
                  <a:pt x="4916" y="11092"/>
                </a:lnTo>
                <a:lnTo>
                  <a:pt x="4916" y="10210"/>
                </a:lnTo>
                <a:lnTo>
                  <a:pt x="6176" y="8949"/>
                </a:lnTo>
                <a:close/>
                <a:moveTo>
                  <a:pt x="4553" y="0"/>
                </a:moveTo>
                <a:cubicBezTo>
                  <a:pt x="4517" y="0"/>
                  <a:pt x="4480" y="1"/>
                  <a:pt x="4443" y="2"/>
                </a:cubicBezTo>
                <a:cubicBezTo>
                  <a:pt x="3656" y="34"/>
                  <a:pt x="2836" y="380"/>
                  <a:pt x="2206" y="1010"/>
                </a:cubicBezTo>
                <a:cubicBezTo>
                  <a:pt x="2143" y="1105"/>
                  <a:pt x="2080" y="1231"/>
                  <a:pt x="2143" y="1325"/>
                </a:cubicBezTo>
                <a:lnTo>
                  <a:pt x="2490" y="2743"/>
                </a:lnTo>
                <a:cubicBezTo>
                  <a:pt x="1986" y="3121"/>
                  <a:pt x="1576" y="3625"/>
                  <a:pt x="1293" y="4224"/>
                </a:cubicBezTo>
                <a:lnTo>
                  <a:pt x="1293" y="4255"/>
                </a:lnTo>
                <a:lnTo>
                  <a:pt x="568" y="6650"/>
                </a:lnTo>
                <a:cubicBezTo>
                  <a:pt x="411" y="7091"/>
                  <a:pt x="442" y="7563"/>
                  <a:pt x="663" y="8004"/>
                </a:cubicBezTo>
                <a:cubicBezTo>
                  <a:pt x="820" y="8225"/>
                  <a:pt x="1041" y="8477"/>
                  <a:pt x="1261" y="8634"/>
                </a:cubicBezTo>
                <a:cubicBezTo>
                  <a:pt x="505" y="9012"/>
                  <a:pt x="1" y="9832"/>
                  <a:pt x="1" y="10745"/>
                </a:cubicBezTo>
                <a:lnTo>
                  <a:pt x="1" y="11470"/>
                </a:lnTo>
                <a:cubicBezTo>
                  <a:pt x="1" y="11659"/>
                  <a:pt x="158" y="11816"/>
                  <a:pt x="347" y="11816"/>
                </a:cubicBezTo>
                <a:lnTo>
                  <a:pt x="8665" y="11816"/>
                </a:lnTo>
                <a:cubicBezTo>
                  <a:pt x="8854" y="11816"/>
                  <a:pt x="9011" y="11659"/>
                  <a:pt x="9011" y="11470"/>
                </a:cubicBezTo>
                <a:lnTo>
                  <a:pt x="9011" y="10745"/>
                </a:lnTo>
                <a:cubicBezTo>
                  <a:pt x="9106" y="9832"/>
                  <a:pt x="8570" y="9012"/>
                  <a:pt x="7783" y="8634"/>
                </a:cubicBezTo>
                <a:cubicBezTo>
                  <a:pt x="8035" y="8477"/>
                  <a:pt x="8255" y="8225"/>
                  <a:pt x="8381" y="8004"/>
                </a:cubicBezTo>
                <a:cubicBezTo>
                  <a:pt x="8665" y="7563"/>
                  <a:pt x="8696" y="7091"/>
                  <a:pt x="8507" y="6650"/>
                </a:cubicBezTo>
                <a:lnTo>
                  <a:pt x="7751" y="4255"/>
                </a:lnTo>
                <a:lnTo>
                  <a:pt x="7751" y="4224"/>
                </a:lnTo>
                <a:cubicBezTo>
                  <a:pt x="7531" y="3625"/>
                  <a:pt x="7090" y="3121"/>
                  <a:pt x="6585" y="2743"/>
                </a:cubicBezTo>
                <a:lnTo>
                  <a:pt x="6932" y="1325"/>
                </a:lnTo>
                <a:cubicBezTo>
                  <a:pt x="6964" y="1231"/>
                  <a:pt x="6932" y="1105"/>
                  <a:pt x="6838" y="1010"/>
                </a:cubicBezTo>
                <a:cubicBezTo>
                  <a:pt x="6173" y="346"/>
                  <a:pt x="5393" y="0"/>
                  <a:pt x="455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3" name="Google Shape;12233;p74"/>
          <p:cNvSpPr/>
          <p:nvPr/>
        </p:nvSpPr>
        <p:spPr>
          <a:xfrm>
            <a:off x="6202255" y="2449997"/>
            <a:ext cx="355063" cy="354136"/>
          </a:xfrm>
          <a:custGeom>
            <a:avLst/>
            <a:gdLst/>
            <a:ahLst/>
            <a:cxnLst/>
            <a:rect l="l" t="t" r="r" b="b"/>
            <a:pathLst>
              <a:path w="11878" h="11847" extrusionOk="0">
                <a:moveTo>
                  <a:pt x="10523" y="694"/>
                </a:moveTo>
                <a:cubicBezTo>
                  <a:pt x="10680" y="694"/>
                  <a:pt x="10901" y="788"/>
                  <a:pt x="10995" y="883"/>
                </a:cubicBezTo>
                <a:cubicBezTo>
                  <a:pt x="11121" y="1009"/>
                  <a:pt x="11184" y="1198"/>
                  <a:pt x="11184" y="1356"/>
                </a:cubicBezTo>
                <a:cubicBezTo>
                  <a:pt x="11184" y="1576"/>
                  <a:pt x="11121" y="1734"/>
                  <a:pt x="10995" y="1828"/>
                </a:cubicBezTo>
                <a:lnTo>
                  <a:pt x="9389" y="3466"/>
                </a:lnTo>
                <a:cubicBezTo>
                  <a:pt x="9105" y="3718"/>
                  <a:pt x="8948" y="4096"/>
                  <a:pt x="8916" y="4443"/>
                </a:cubicBezTo>
                <a:lnTo>
                  <a:pt x="7467" y="2994"/>
                </a:lnTo>
                <a:cubicBezTo>
                  <a:pt x="7813" y="2931"/>
                  <a:pt x="8160" y="2773"/>
                  <a:pt x="8444" y="2521"/>
                </a:cubicBezTo>
                <a:lnTo>
                  <a:pt x="10050" y="883"/>
                </a:lnTo>
                <a:cubicBezTo>
                  <a:pt x="10176" y="788"/>
                  <a:pt x="10365" y="694"/>
                  <a:pt x="10523" y="694"/>
                </a:cubicBezTo>
                <a:close/>
                <a:moveTo>
                  <a:pt x="5766" y="2427"/>
                </a:moveTo>
                <a:cubicBezTo>
                  <a:pt x="5860" y="2427"/>
                  <a:pt x="5955" y="2458"/>
                  <a:pt x="6018" y="2553"/>
                </a:cubicBezTo>
                <a:lnTo>
                  <a:pt x="9420" y="5987"/>
                </a:lnTo>
                <a:cubicBezTo>
                  <a:pt x="9515" y="6050"/>
                  <a:pt x="9546" y="6144"/>
                  <a:pt x="9546" y="6207"/>
                </a:cubicBezTo>
                <a:cubicBezTo>
                  <a:pt x="9452" y="6239"/>
                  <a:pt x="9452" y="6333"/>
                  <a:pt x="9389" y="6396"/>
                </a:cubicBezTo>
                <a:cubicBezTo>
                  <a:pt x="9326" y="6459"/>
                  <a:pt x="9239" y="6491"/>
                  <a:pt x="9152" y="6491"/>
                </a:cubicBezTo>
                <a:cubicBezTo>
                  <a:pt x="9066" y="6491"/>
                  <a:pt x="8979" y="6459"/>
                  <a:pt x="8916" y="6396"/>
                </a:cubicBezTo>
                <a:lnTo>
                  <a:pt x="8444" y="5924"/>
                </a:lnTo>
                <a:lnTo>
                  <a:pt x="6018" y="3498"/>
                </a:lnTo>
                <a:lnTo>
                  <a:pt x="5545" y="3025"/>
                </a:lnTo>
                <a:cubicBezTo>
                  <a:pt x="5419" y="2899"/>
                  <a:pt x="5419" y="2679"/>
                  <a:pt x="5545" y="2553"/>
                </a:cubicBezTo>
                <a:cubicBezTo>
                  <a:pt x="5608" y="2458"/>
                  <a:pt x="5703" y="2427"/>
                  <a:pt x="5766" y="2427"/>
                </a:cubicBezTo>
                <a:close/>
                <a:moveTo>
                  <a:pt x="5734" y="4159"/>
                </a:moveTo>
                <a:lnTo>
                  <a:pt x="7687" y="6144"/>
                </a:lnTo>
                <a:lnTo>
                  <a:pt x="7183" y="6648"/>
                </a:lnTo>
                <a:lnTo>
                  <a:pt x="6427" y="5892"/>
                </a:lnTo>
                <a:cubicBezTo>
                  <a:pt x="6364" y="5829"/>
                  <a:pt x="6278" y="5798"/>
                  <a:pt x="6191" y="5798"/>
                </a:cubicBezTo>
                <a:cubicBezTo>
                  <a:pt x="6104" y="5798"/>
                  <a:pt x="6018" y="5829"/>
                  <a:pt x="5955" y="5892"/>
                </a:cubicBezTo>
                <a:cubicBezTo>
                  <a:pt x="5829" y="6018"/>
                  <a:pt x="5829" y="6239"/>
                  <a:pt x="5955" y="6365"/>
                </a:cubicBezTo>
                <a:lnTo>
                  <a:pt x="6711" y="7121"/>
                </a:lnTo>
                <a:lnTo>
                  <a:pt x="6238" y="7593"/>
                </a:lnTo>
                <a:lnTo>
                  <a:pt x="4253" y="5609"/>
                </a:lnTo>
                <a:lnTo>
                  <a:pt x="5734" y="4159"/>
                </a:lnTo>
                <a:close/>
                <a:moveTo>
                  <a:pt x="3718" y="6176"/>
                </a:moveTo>
                <a:lnTo>
                  <a:pt x="5703" y="8129"/>
                </a:lnTo>
                <a:lnTo>
                  <a:pt x="5230" y="8602"/>
                </a:lnTo>
                <a:lnTo>
                  <a:pt x="4474" y="7877"/>
                </a:lnTo>
                <a:cubicBezTo>
                  <a:pt x="4411" y="7814"/>
                  <a:pt x="4324" y="7782"/>
                  <a:pt x="4238" y="7782"/>
                </a:cubicBezTo>
                <a:cubicBezTo>
                  <a:pt x="4151" y="7782"/>
                  <a:pt x="4064" y="7814"/>
                  <a:pt x="4001" y="7877"/>
                </a:cubicBezTo>
                <a:cubicBezTo>
                  <a:pt x="3875" y="7972"/>
                  <a:pt x="3875" y="8224"/>
                  <a:pt x="4001" y="8350"/>
                </a:cubicBezTo>
                <a:lnTo>
                  <a:pt x="4694" y="9043"/>
                </a:lnTo>
                <a:cubicBezTo>
                  <a:pt x="4537" y="9169"/>
                  <a:pt x="4379" y="9232"/>
                  <a:pt x="4190" y="9295"/>
                </a:cubicBezTo>
                <a:cubicBezTo>
                  <a:pt x="3119" y="9547"/>
                  <a:pt x="2332" y="9988"/>
                  <a:pt x="1733" y="10586"/>
                </a:cubicBezTo>
                <a:lnTo>
                  <a:pt x="1355" y="10964"/>
                </a:lnTo>
                <a:cubicBezTo>
                  <a:pt x="1292" y="11027"/>
                  <a:pt x="1205" y="11059"/>
                  <a:pt x="1119" y="11059"/>
                </a:cubicBezTo>
                <a:cubicBezTo>
                  <a:pt x="1032" y="11059"/>
                  <a:pt x="945" y="11027"/>
                  <a:pt x="882" y="10964"/>
                </a:cubicBezTo>
                <a:cubicBezTo>
                  <a:pt x="819" y="10901"/>
                  <a:pt x="756" y="10807"/>
                  <a:pt x="756" y="10744"/>
                </a:cubicBezTo>
                <a:cubicBezTo>
                  <a:pt x="756" y="10649"/>
                  <a:pt x="788" y="10555"/>
                  <a:pt x="882" y="10492"/>
                </a:cubicBezTo>
                <a:lnTo>
                  <a:pt x="1260" y="10114"/>
                </a:lnTo>
                <a:cubicBezTo>
                  <a:pt x="1859" y="9515"/>
                  <a:pt x="2300" y="8696"/>
                  <a:pt x="2584" y="7656"/>
                </a:cubicBezTo>
                <a:cubicBezTo>
                  <a:pt x="2647" y="7404"/>
                  <a:pt x="2804" y="7121"/>
                  <a:pt x="3025" y="6869"/>
                </a:cubicBezTo>
                <a:lnTo>
                  <a:pt x="3718" y="6176"/>
                </a:lnTo>
                <a:close/>
                <a:moveTo>
                  <a:pt x="10491" y="1"/>
                </a:moveTo>
                <a:cubicBezTo>
                  <a:pt x="10145" y="1"/>
                  <a:pt x="9767" y="158"/>
                  <a:pt x="9515" y="379"/>
                </a:cubicBezTo>
                <a:lnTo>
                  <a:pt x="7876" y="1986"/>
                </a:lnTo>
                <a:cubicBezTo>
                  <a:pt x="7687" y="2190"/>
                  <a:pt x="7428" y="2293"/>
                  <a:pt x="7164" y="2293"/>
                </a:cubicBezTo>
                <a:cubicBezTo>
                  <a:pt x="6900" y="2293"/>
                  <a:pt x="6632" y="2190"/>
                  <a:pt x="6427" y="1986"/>
                </a:cubicBezTo>
                <a:cubicBezTo>
                  <a:pt x="6238" y="1797"/>
                  <a:pt x="5978" y="1702"/>
                  <a:pt x="5714" y="1702"/>
                </a:cubicBezTo>
                <a:cubicBezTo>
                  <a:pt x="5451" y="1702"/>
                  <a:pt x="5183" y="1797"/>
                  <a:pt x="4978" y="1986"/>
                </a:cubicBezTo>
                <a:cubicBezTo>
                  <a:pt x="4600" y="2395"/>
                  <a:pt x="4600" y="3057"/>
                  <a:pt x="4978" y="3435"/>
                </a:cubicBezTo>
                <a:lnTo>
                  <a:pt x="5199" y="3687"/>
                </a:lnTo>
                <a:lnTo>
                  <a:pt x="3466" y="5420"/>
                </a:lnTo>
                <a:lnTo>
                  <a:pt x="2489" y="6396"/>
                </a:lnTo>
                <a:cubicBezTo>
                  <a:pt x="2174" y="6711"/>
                  <a:pt x="1985" y="7058"/>
                  <a:pt x="1859" y="7499"/>
                </a:cubicBezTo>
                <a:cubicBezTo>
                  <a:pt x="1638" y="8413"/>
                  <a:pt x="1229" y="9106"/>
                  <a:pt x="725" y="9641"/>
                </a:cubicBezTo>
                <a:lnTo>
                  <a:pt x="315" y="10019"/>
                </a:lnTo>
                <a:cubicBezTo>
                  <a:pt x="126" y="10240"/>
                  <a:pt x="0" y="10492"/>
                  <a:pt x="0" y="10775"/>
                </a:cubicBezTo>
                <a:cubicBezTo>
                  <a:pt x="0" y="11059"/>
                  <a:pt x="126" y="11343"/>
                  <a:pt x="315" y="11532"/>
                </a:cubicBezTo>
                <a:cubicBezTo>
                  <a:pt x="536" y="11721"/>
                  <a:pt x="788" y="11847"/>
                  <a:pt x="1071" y="11847"/>
                </a:cubicBezTo>
                <a:cubicBezTo>
                  <a:pt x="1355" y="11847"/>
                  <a:pt x="1638" y="11721"/>
                  <a:pt x="1828" y="11532"/>
                </a:cubicBezTo>
                <a:lnTo>
                  <a:pt x="2237" y="11122"/>
                </a:lnTo>
                <a:cubicBezTo>
                  <a:pt x="2741" y="10618"/>
                  <a:pt x="3434" y="10240"/>
                  <a:pt x="4348" y="9988"/>
                </a:cubicBezTo>
                <a:cubicBezTo>
                  <a:pt x="4757" y="9862"/>
                  <a:pt x="5136" y="9673"/>
                  <a:pt x="5419" y="9389"/>
                </a:cubicBezTo>
                <a:lnTo>
                  <a:pt x="6396" y="8413"/>
                </a:lnTo>
                <a:lnTo>
                  <a:pt x="7372" y="7436"/>
                </a:lnTo>
                <a:lnTo>
                  <a:pt x="8129" y="6680"/>
                </a:lnTo>
                <a:lnTo>
                  <a:pt x="8349" y="6932"/>
                </a:lnTo>
                <a:cubicBezTo>
                  <a:pt x="8570" y="7121"/>
                  <a:pt x="8822" y="7247"/>
                  <a:pt x="9105" y="7247"/>
                </a:cubicBezTo>
                <a:cubicBezTo>
                  <a:pt x="9389" y="7247"/>
                  <a:pt x="9672" y="7121"/>
                  <a:pt x="9861" y="6932"/>
                </a:cubicBezTo>
                <a:cubicBezTo>
                  <a:pt x="10050" y="6711"/>
                  <a:pt x="10176" y="6459"/>
                  <a:pt x="10176" y="6176"/>
                </a:cubicBezTo>
                <a:cubicBezTo>
                  <a:pt x="10176" y="5892"/>
                  <a:pt x="10050" y="5609"/>
                  <a:pt x="9861" y="5420"/>
                </a:cubicBezTo>
                <a:cubicBezTo>
                  <a:pt x="9672" y="5231"/>
                  <a:pt x="9546" y="4947"/>
                  <a:pt x="9546" y="4664"/>
                </a:cubicBezTo>
                <a:cubicBezTo>
                  <a:pt x="9546" y="4380"/>
                  <a:pt x="9672" y="4128"/>
                  <a:pt x="9861" y="3907"/>
                </a:cubicBezTo>
                <a:lnTo>
                  <a:pt x="11468" y="2364"/>
                </a:lnTo>
                <a:cubicBezTo>
                  <a:pt x="11752" y="2080"/>
                  <a:pt x="11878" y="1734"/>
                  <a:pt x="11878" y="1356"/>
                </a:cubicBezTo>
                <a:cubicBezTo>
                  <a:pt x="11878" y="1009"/>
                  <a:pt x="11720" y="662"/>
                  <a:pt x="11468" y="379"/>
                </a:cubicBezTo>
                <a:cubicBezTo>
                  <a:pt x="11184" y="95"/>
                  <a:pt x="10838" y="1"/>
                  <a:pt x="1049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4" name="Google Shape;12234;p74"/>
          <p:cNvSpPr/>
          <p:nvPr/>
        </p:nvSpPr>
        <p:spPr>
          <a:xfrm>
            <a:off x="4883479" y="2892321"/>
            <a:ext cx="322122" cy="352253"/>
          </a:xfrm>
          <a:custGeom>
            <a:avLst/>
            <a:gdLst/>
            <a:ahLst/>
            <a:cxnLst/>
            <a:rect l="l" t="t" r="r" b="b"/>
            <a:pathLst>
              <a:path w="10776" h="11784" extrusionOk="0">
                <a:moveTo>
                  <a:pt x="5388" y="662"/>
                </a:moveTo>
                <a:cubicBezTo>
                  <a:pt x="6144" y="662"/>
                  <a:pt x="6774" y="1355"/>
                  <a:pt x="6774" y="2080"/>
                </a:cubicBezTo>
                <a:cubicBezTo>
                  <a:pt x="6774" y="2206"/>
                  <a:pt x="6711" y="2332"/>
                  <a:pt x="6680" y="2489"/>
                </a:cubicBezTo>
                <a:cubicBezTo>
                  <a:pt x="6333" y="2206"/>
                  <a:pt x="5861" y="2017"/>
                  <a:pt x="5388" y="2017"/>
                </a:cubicBezTo>
                <a:cubicBezTo>
                  <a:pt x="4915" y="2017"/>
                  <a:pt x="4443" y="2174"/>
                  <a:pt x="4096" y="2489"/>
                </a:cubicBezTo>
                <a:cubicBezTo>
                  <a:pt x="4033" y="2332"/>
                  <a:pt x="4002" y="2206"/>
                  <a:pt x="4002" y="2080"/>
                </a:cubicBezTo>
                <a:cubicBezTo>
                  <a:pt x="4002" y="1355"/>
                  <a:pt x="4632" y="662"/>
                  <a:pt x="5388" y="662"/>
                </a:cubicBezTo>
                <a:close/>
                <a:moveTo>
                  <a:pt x="5388" y="2710"/>
                </a:moveTo>
                <a:cubicBezTo>
                  <a:pt x="5766" y="2710"/>
                  <a:pt x="6144" y="2867"/>
                  <a:pt x="6365" y="3151"/>
                </a:cubicBezTo>
                <a:cubicBezTo>
                  <a:pt x="6176" y="3592"/>
                  <a:pt x="5829" y="4096"/>
                  <a:pt x="5419" y="4663"/>
                </a:cubicBezTo>
                <a:cubicBezTo>
                  <a:pt x="5293" y="4506"/>
                  <a:pt x="5230" y="4380"/>
                  <a:pt x="5104" y="4253"/>
                </a:cubicBezTo>
                <a:cubicBezTo>
                  <a:pt x="4852" y="3812"/>
                  <a:pt x="4600" y="3466"/>
                  <a:pt x="4411" y="3151"/>
                </a:cubicBezTo>
                <a:cubicBezTo>
                  <a:pt x="4663" y="2867"/>
                  <a:pt x="5041" y="2710"/>
                  <a:pt x="5388" y="2710"/>
                </a:cubicBezTo>
                <a:close/>
                <a:moveTo>
                  <a:pt x="7404" y="1576"/>
                </a:moveTo>
                <a:lnTo>
                  <a:pt x="7404" y="1576"/>
                </a:lnTo>
                <a:cubicBezTo>
                  <a:pt x="7908" y="2048"/>
                  <a:pt x="8192" y="2773"/>
                  <a:pt x="8192" y="3497"/>
                </a:cubicBezTo>
                <a:cubicBezTo>
                  <a:pt x="8192" y="4222"/>
                  <a:pt x="7719" y="5230"/>
                  <a:pt x="6806" y="6490"/>
                </a:cubicBezTo>
                <a:cubicBezTo>
                  <a:pt x="6459" y="6081"/>
                  <a:pt x="6144" y="5640"/>
                  <a:pt x="5829" y="5230"/>
                </a:cubicBezTo>
                <a:cubicBezTo>
                  <a:pt x="6050" y="4915"/>
                  <a:pt x="6428" y="4443"/>
                  <a:pt x="6743" y="3938"/>
                </a:cubicBezTo>
                <a:cubicBezTo>
                  <a:pt x="7215" y="3151"/>
                  <a:pt x="7467" y="2552"/>
                  <a:pt x="7467" y="2143"/>
                </a:cubicBezTo>
                <a:cubicBezTo>
                  <a:pt x="7467" y="1922"/>
                  <a:pt x="7436" y="1733"/>
                  <a:pt x="7404" y="1576"/>
                </a:cubicBezTo>
                <a:close/>
                <a:moveTo>
                  <a:pt x="3970" y="7593"/>
                </a:moveTo>
                <a:cubicBezTo>
                  <a:pt x="4002" y="7656"/>
                  <a:pt x="4033" y="7688"/>
                  <a:pt x="4033" y="7719"/>
                </a:cubicBezTo>
                <a:lnTo>
                  <a:pt x="4947" y="8853"/>
                </a:lnTo>
                <a:lnTo>
                  <a:pt x="3151" y="11153"/>
                </a:lnTo>
                <a:lnTo>
                  <a:pt x="1135" y="11153"/>
                </a:lnTo>
                <a:cubicBezTo>
                  <a:pt x="2300" y="9641"/>
                  <a:pt x="3214" y="8538"/>
                  <a:pt x="3876" y="7719"/>
                </a:cubicBezTo>
                <a:lnTo>
                  <a:pt x="3970" y="7593"/>
                </a:lnTo>
                <a:close/>
                <a:moveTo>
                  <a:pt x="3435" y="1576"/>
                </a:moveTo>
                <a:lnTo>
                  <a:pt x="3435" y="1576"/>
                </a:lnTo>
                <a:cubicBezTo>
                  <a:pt x="3372" y="1765"/>
                  <a:pt x="3340" y="1922"/>
                  <a:pt x="3340" y="2143"/>
                </a:cubicBezTo>
                <a:cubicBezTo>
                  <a:pt x="3340" y="2710"/>
                  <a:pt x="3687" y="3466"/>
                  <a:pt x="4569" y="4663"/>
                </a:cubicBezTo>
                <a:cubicBezTo>
                  <a:pt x="4726" y="4884"/>
                  <a:pt x="5167" y="5482"/>
                  <a:pt x="5199" y="5482"/>
                </a:cubicBezTo>
                <a:cubicBezTo>
                  <a:pt x="5892" y="6396"/>
                  <a:pt x="6774" y="7498"/>
                  <a:pt x="7782" y="8759"/>
                </a:cubicBezTo>
                <a:cubicBezTo>
                  <a:pt x="8381" y="9452"/>
                  <a:pt x="9011" y="10239"/>
                  <a:pt x="9673" y="11122"/>
                </a:cubicBezTo>
                <a:lnTo>
                  <a:pt x="7656" y="11122"/>
                </a:lnTo>
                <a:lnTo>
                  <a:pt x="7656" y="11153"/>
                </a:lnTo>
                <a:lnTo>
                  <a:pt x="5672" y="8633"/>
                </a:lnTo>
                <a:lnTo>
                  <a:pt x="4600" y="7278"/>
                </a:lnTo>
                <a:cubicBezTo>
                  <a:pt x="4474" y="7120"/>
                  <a:pt x="4380" y="7026"/>
                  <a:pt x="4254" y="6868"/>
                </a:cubicBezTo>
                <a:lnTo>
                  <a:pt x="4254" y="6805"/>
                </a:lnTo>
                <a:cubicBezTo>
                  <a:pt x="3214" y="5451"/>
                  <a:pt x="2647" y="4253"/>
                  <a:pt x="2647" y="3497"/>
                </a:cubicBezTo>
                <a:cubicBezTo>
                  <a:pt x="2647" y="2773"/>
                  <a:pt x="2899" y="2048"/>
                  <a:pt x="3435" y="1576"/>
                </a:cubicBezTo>
                <a:close/>
                <a:moveTo>
                  <a:pt x="5388" y="0"/>
                </a:moveTo>
                <a:cubicBezTo>
                  <a:pt x="4474" y="0"/>
                  <a:pt x="3592" y="347"/>
                  <a:pt x="2962" y="1009"/>
                </a:cubicBezTo>
                <a:cubicBezTo>
                  <a:pt x="2269" y="1702"/>
                  <a:pt x="1922" y="2552"/>
                  <a:pt x="1922" y="3497"/>
                </a:cubicBezTo>
                <a:cubicBezTo>
                  <a:pt x="1922" y="4569"/>
                  <a:pt x="2710" y="5892"/>
                  <a:pt x="3498" y="6994"/>
                </a:cubicBezTo>
                <a:lnTo>
                  <a:pt x="3309" y="7246"/>
                </a:lnTo>
                <a:cubicBezTo>
                  <a:pt x="2553" y="8192"/>
                  <a:pt x="1544" y="9452"/>
                  <a:pt x="127" y="11216"/>
                </a:cubicBezTo>
                <a:cubicBezTo>
                  <a:pt x="32" y="11342"/>
                  <a:pt x="1" y="11468"/>
                  <a:pt x="64" y="11563"/>
                </a:cubicBezTo>
                <a:cubicBezTo>
                  <a:pt x="127" y="11689"/>
                  <a:pt x="284" y="11783"/>
                  <a:pt x="379" y="11783"/>
                </a:cubicBezTo>
                <a:lnTo>
                  <a:pt x="3277" y="11783"/>
                </a:lnTo>
                <a:cubicBezTo>
                  <a:pt x="3372" y="11783"/>
                  <a:pt x="3466" y="11720"/>
                  <a:pt x="3529" y="11657"/>
                </a:cubicBezTo>
                <a:lnTo>
                  <a:pt x="5388" y="9357"/>
                </a:lnTo>
                <a:lnTo>
                  <a:pt x="7247" y="11657"/>
                </a:lnTo>
                <a:cubicBezTo>
                  <a:pt x="7310" y="11720"/>
                  <a:pt x="7404" y="11783"/>
                  <a:pt x="7530" y="11783"/>
                </a:cubicBezTo>
                <a:lnTo>
                  <a:pt x="10397" y="11783"/>
                </a:lnTo>
                <a:cubicBezTo>
                  <a:pt x="10523" y="11783"/>
                  <a:pt x="10618" y="11689"/>
                  <a:pt x="10712" y="11563"/>
                </a:cubicBezTo>
                <a:cubicBezTo>
                  <a:pt x="10775" y="11500"/>
                  <a:pt x="10775" y="11374"/>
                  <a:pt x="10649" y="11279"/>
                </a:cubicBezTo>
                <a:cubicBezTo>
                  <a:pt x="9799" y="10208"/>
                  <a:pt x="9011" y="9231"/>
                  <a:pt x="8286" y="8349"/>
                </a:cubicBezTo>
                <a:cubicBezTo>
                  <a:pt x="7940" y="7877"/>
                  <a:pt x="7593" y="7435"/>
                  <a:pt x="7247" y="7057"/>
                </a:cubicBezTo>
                <a:cubicBezTo>
                  <a:pt x="8003" y="5986"/>
                  <a:pt x="8854" y="4600"/>
                  <a:pt x="8854" y="3497"/>
                </a:cubicBezTo>
                <a:cubicBezTo>
                  <a:pt x="8854" y="2552"/>
                  <a:pt x="8507" y="1702"/>
                  <a:pt x="7814" y="1009"/>
                </a:cubicBezTo>
                <a:cubicBezTo>
                  <a:pt x="7152" y="347"/>
                  <a:pt x="6302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35" name="Google Shape;12235;p74"/>
          <p:cNvGrpSpPr/>
          <p:nvPr/>
        </p:nvGrpSpPr>
        <p:grpSpPr>
          <a:xfrm>
            <a:off x="4865631" y="3349565"/>
            <a:ext cx="356946" cy="332464"/>
            <a:chOff x="-25477800" y="2357750"/>
            <a:chExt cx="298525" cy="278050"/>
          </a:xfrm>
        </p:grpSpPr>
        <p:sp>
          <p:nvSpPr>
            <p:cNvPr id="12236" name="Google Shape;12236;p74"/>
            <p:cNvSpPr/>
            <p:nvPr/>
          </p:nvSpPr>
          <p:spPr>
            <a:xfrm>
              <a:off x="-25477800" y="2357750"/>
              <a:ext cx="298525" cy="278050"/>
            </a:xfrm>
            <a:custGeom>
              <a:avLst/>
              <a:gdLst/>
              <a:ahLst/>
              <a:cxnLst/>
              <a:rect l="l" t="t" r="r" b="b"/>
              <a:pathLst>
                <a:path w="11941" h="11122" extrusionOk="0">
                  <a:moveTo>
                    <a:pt x="7057" y="1229"/>
                  </a:moveTo>
                  <a:lnTo>
                    <a:pt x="7971" y="2143"/>
                  </a:lnTo>
                  <a:lnTo>
                    <a:pt x="7057" y="2143"/>
                  </a:lnTo>
                  <a:lnTo>
                    <a:pt x="7057" y="1229"/>
                  </a:lnTo>
                  <a:close/>
                  <a:moveTo>
                    <a:pt x="6333" y="756"/>
                  </a:moveTo>
                  <a:lnTo>
                    <a:pt x="6333" y="2489"/>
                  </a:lnTo>
                  <a:cubicBezTo>
                    <a:pt x="6333" y="2678"/>
                    <a:pt x="6490" y="2836"/>
                    <a:pt x="6679" y="2836"/>
                  </a:cubicBezTo>
                  <a:lnTo>
                    <a:pt x="8412" y="2836"/>
                  </a:lnTo>
                  <a:lnTo>
                    <a:pt x="8412" y="4946"/>
                  </a:lnTo>
                  <a:lnTo>
                    <a:pt x="7593" y="4946"/>
                  </a:lnTo>
                  <a:lnTo>
                    <a:pt x="7215" y="4096"/>
                  </a:lnTo>
                  <a:cubicBezTo>
                    <a:pt x="7026" y="3749"/>
                    <a:pt x="6648" y="3529"/>
                    <a:pt x="6270" y="3529"/>
                  </a:cubicBezTo>
                  <a:lnTo>
                    <a:pt x="3245" y="3529"/>
                  </a:lnTo>
                  <a:cubicBezTo>
                    <a:pt x="3119" y="3529"/>
                    <a:pt x="2993" y="3560"/>
                    <a:pt x="2867" y="3592"/>
                  </a:cubicBezTo>
                  <a:lnTo>
                    <a:pt x="2867" y="756"/>
                  </a:lnTo>
                  <a:close/>
                  <a:moveTo>
                    <a:pt x="10901" y="6994"/>
                  </a:moveTo>
                  <a:cubicBezTo>
                    <a:pt x="11027" y="6994"/>
                    <a:pt x="11090" y="7026"/>
                    <a:pt x="11184" y="7089"/>
                  </a:cubicBezTo>
                  <a:cubicBezTo>
                    <a:pt x="11247" y="7183"/>
                    <a:pt x="11247" y="7246"/>
                    <a:pt x="11247" y="7372"/>
                  </a:cubicBezTo>
                  <a:lnTo>
                    <a:pt x="10995" y="9105"/>
                  </a:lnTo>
                  <a:lnTo>
                    <a:pt x="10428" y="6994"/>
                  </a:lnTo>
                  <a:close/>
                  <a:moveTo>
                    <a:pt x="6270" y="4190"/>
                  </a:moveTo>
                  <a:cubicBezTo>
                    <a:pt x="6364" y="4190"/>
                    <a:pt x="6490" y="4253"/>
                    <a:pt x="6585" y="4379"/>
                  </a:cubicBezTo>
                  <a:lnTo>
                    <a:pt x="7089" y="5356"/>
                  </a:lnTo>
                  <a:cubicBezTo>
                    <a:pt x="7120" y="5482"/>
                    <a:pt x="7278" y="5577"/>
                    <a:pt x="7404" y="5577"/>
                  </a:cubicBezTo>
                  <a:lnTo>
                    <a:pt x="9105" y="5577"/>
                  </a:lnTo>
                  <a:cubicBezTo>
                    <a:pt x="9262" y="5577"/>
                    <a:pt x="9420" y="5671"/>
                    <a:pt x="9452" y="5829"/>
                  </a:cubicBezTo>
                  <a:lnTo>
                    <a:pt x="10586" y="10397"/>
                  </a:lnTo>
                  <a:lnTo>
                    <a:pt x="2205" y="10397"/>
                  </a:lnTo>
                  <a:lnTo>
                    <a:pt x="2205" y="10460"/>
                  </a:lnTo>
                  <a:cubicBezTo>
                    <a:pt x="2048" y="10460"/>
                    <a:pt x="1890" y="10334"/>
                    <a:pt x="1859" y="10176"/>
                  </a:cubicBezTo>
                  <a:lnTo>
                    <a:pt x="788" y="5986"/>
                  </a:lnTo>
                  <a:cubicBezTo>
                    <a:pt x="756" y="5892"/>
                    <a:pt x="788" y="5797"/>
                    <a:pt x="851" y="5734"/>
                  </a:cubicBezTo>
                  <a:cubicBezTo>
                    <a:pt x="945" y="5640"/>
                    <a:pt x="1008" y="5608"/>
                    <a:pt x="1134" y="5608"/>
                  </a:cubicBezTo>
                  <a:lnTo>
                    <a:pt x="2520" y="5608"/>
                  </a:lnTo>
                  <a:cubicBezTo>
                    <a:pt x="2709" y="5608"/>
                    <a:pt x="2867" y="5451"/>
                    <a:pt x="2867" y="5262"/>
                  </a:cubicBezTo>
                  <a:lnTo>
                    <a:pt x="2867" y="4537"/>
                  </a:lnTo>
                  <a:cubicBezTo>
                    <a:pt x="2867" y="4348"/>
                    <a:pt x="3025" y="4190"/>
                    <a:pt x="3214" y="4190"/>
                  </a:cubicBezTo>
                  <a:close/>
                  <a:moveTo>
                    <a:pt x="2489" y="0"/>
                  </a:moveTo>
                  <a:cubicBezTo>
                    <a:pt x="2268" y="0"/>
                    <a:pt x="2111" y="158"/>
                    <a:pt x="2111" y="378"/>
                  </a:cubicBezTo>
                  <a:lnTo>
                    <a:pt x="2111" y="4537"/>
                  </a:lnTo>
                  <a:lnTo>
                    <a:pt x="2111" y="4883"/>
                  </a:lnTo>
                  <a:lnTo>
                    <a:pt x="1103" y="4883"/>
                  </a:lnTo>
                  <a:cubicBezTo>
                    <a:pt x="788" y="4883"/>
                    <a:pt x="473" y="5041"/>
                    <a:pt x="284" y="5293"/>
                  </a:cubicBezTo>
                  <a:cubicBezTo>
                    <a:pt x="63" y="5514"/>
                    <a:pt x="0" y="5829"/>
                    <a:pt x="63" y="6144"/>
                  </a:cubicBezTo>
                  <a:lnTo>
                    <a:pt x="1134" y="10334"/>
                  </a:lnTo>
                  <a:cubicBezTo>
                    <a:pt x="1260" y="10806"/>
                    <a:pt x="1701" y="11121"/>
                    <a:pt x="2174" y="11121"/>
                  </a:cubicBezTo>
                  <a:lnTo>
                    <a:pt x="10995" y="11121"/>
                  </a:lnTo>
                  <a:cubicBezTo>
                    <a:pt x="11153" y="11121"/>
                    <a:pt x="11310" y="10995"/>
                    <a:pt x="11342" y="10838"/>
                  </a:cubicBezTo>
                  <a:lnTo>
                    <a:pt x="11877" y="7467"/>
                  </a:lnTo>
                  <a:cubicBezTo>
                    <a:pt x="11940" y="7152"/>
                    <a:pt x="11846" y="6868"/>
                    <a:pt x="11657" y="6616"/>
                  </a:cubicBezTo>
                  <a:cubicBezTo>
                    <a:pt x="11499" y="6427"/>
                    <a:pt x="11216" y="6301"/>
                    <a:pt x="10901" y="6301"/>
                  </a:cubicBezTo>
                  <a:lnTo>
                    <a:pt x="10239" y="6301"/>
                  </a:lnTo>
                  <a:lnTo>
                    <a:pt x="10082" y="5734"/>
                  </a:lnTo>
                  <a:cubicBezTo>
                    <a:pt x="9956" y="5262"/>
                    <a:pt x="9578" y="4946"/>
                    <a:pt x="9105" y="4883"/>
                  </a:cubicBezTo>
                  <a:lnTo>
                    <a:pt x="9105" y="2458"/>
                  </a:lnTo>
                  <a:cubicBezTo>
                    <a:pt x="9105" y="2363"/>
                    <a:pt x="9042" y="2269"/>
                    <a:pt x="8979" y="2206"/>
                  </a:cubicBezTo>
                  <a:lnTo>
                    <a:pt x="6900" y="126"/>
                  </a:lnTo>
                  <a:cubicBezTo>
                    <a:pt x="6805" y="63"/>
                    <a:pt x="6742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74"/>
            <p:cNvSpPr/>
            <p:nvPr/>
          </p:nvSpPr>
          <p:spPr>
            <a:xfrm>
              <a:off x="-25388025" y="2514850"/>
              <a:ext cx="104000" cy="88650"/>
            </a:xfrm>
            <a:custGeom>
              <a:avLst/>
              <a:gdLst/>
              <a:ahLst/>
              <a:cxnLst/>
              <a:rect l="l" t="t" r="r" b="b"/>
              <a:pathLst>
                <a:path w="4160" h="3546" extrusionOk="0">
                  <a:moveTo>
                    <a:pt x="1752" y="1"/>
                  </a:moveTo>
                  <a:cubicBezTo>
                    <a:pt x="1716" y="1"/>
                    <a:pt x="1678" y="6"/>
                    <a:pt x="1639" y="17"/>
                  </a:cubicBezTo>
                  <a:cubicBezTo>
                    <a:pt x="1450" y="80"/>
                    <a:pt x="1324" y="269"/>
                    <a:pt x="1418" y="458"/>
                  </a:cubicBezTo>
                  <a:lnTo>
                    <a:pt x="1639" y="1403"/>
                  </a:lnTo>
                  <a:lnTo>
                    <a:pt x="347" y="1403"/>
                  </a:lnTo>
                  <a:cubicBezTo>
                    <a:pt x="158" y="1403"/>
                    <a:pt x="1" y="1561"/>
                    <a:pt x="1" y="1750"/>
                  </a:cubicBezTo>
                  <a:cubicBezTo>
                    <a:pt x="1" y="1970"/>
                    <a:pt x="158" y="2128"/>
                    <a:pt x="347" y="2128"/>
                  </a:cubicBezTo>
                  <a:lnTo>
                    <a:pt x="1796" y="2128"/>
                  </a:lnTo>
                  <a:lnTo>
                    <a:pt x="2080" y="3262"/>
                  </a:lnTo>
                  <a:cubicBezTo>
                    <a:pt x="2111" y="3420"/>
                    <a:pt x="2269" y="3546"/>
                    <a:pt x="2426" y="3546"/>
                  </a:cubicBezTo>
                  <a:lnTo>
                    <a:pt x="2521" y="3546"/>
                  </a:lnTo>
                  <a:cubicBezTo>
                    <a:pt x="2710" y="3483"/>
                    <a:pt x="2836" y="3294"/>
                    <a:pt x="2742" y="3105"/>
                  </a:cubicBezTo>
                  <a:lnTo>
                    <a:pt x="2521" y="2159"/>
                  </a:lnTo>
                  <a:lnTo>
                    <a:pt x="3813" y="2159"/>
                  </a:lnTo>
                  <a:cubicBezTo>
                    <a:pt x="4002" y="2159"/>
                    <a:pt x="4159" y="2002"/>
                    <a:pt x="4159" y="1813"/>
                  </a:cubicBezTo>
                  <a:cubicBezTo>
                    <a:pt x="4159" y="1561"/>
                    <a:pt x="4002" y="1403"/>
                    <a:pt x="3813" y="1403"/>
                  </a:cubicBezTo>
                  <a:lnTo>
                    <a:pt x="2363" y="1403"/>
                  </a:lnTo>
                  <a:lnTo>
                    <a:pt x="2080" y="269"/>
                  </a:lnTo>
                  <a:cubicBezTo>
                    <a:pt x="2054" y="114"/>
                    <a:pt x="1921" y="1"/>
                    <a:pt x="17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38" name="Google Shape;12238;p74"/>
          <p:cNvSpPr/>
          <p:nvPr/>
        </p:nvSpPr>
        <p:spPr>
          <a:xfrm>
            <a:off x="4867009" y="3780313"/>
            <a:ext cx="355063" cy="353329"/>
          </a:xfrm>
          <a:custGeom>
            <a:avLst/>
            <a:gdLst/>
            <a:ahLst/>
            <a:cxnLst/>
            <a:rect l="l" t="t" r="r" b="b"/>
            <a:pathLst>
              <a:path w="11878" h="11820" extrusionOk="0">
                <a:moveTo>
                  <a:pt x="9704" y="729"/>
                </a:moveTo>
                <a:cubicBezTo>
                  <a:pt x="10019" y="729"/>
                  <a:pt x="10303" y="792"/>
                  <a:pt x="10523" y="982"/>
                </a:cubicBezTo>
                <a:cubicBezTo>
                  <a:pt x="10838" y="1234"/>
                  <a:pt x="10996" y="1612"/>
                  <a:pt x="11059" y="2021"/>
                </a:cubicBezTo>
                <a:cubicBezTo>
                  <a:pt x="11153" y="2368"/>
                  <a:pt x="11059" y="2714"/>
                  <a:pt x="10744" y="2998"/>
                </a:cubicBezTo>
                <a:lnTo>
                  <a:pt x="8255" y="5487"/>
                </a:lnTo>
                <a:lnTo>
                  <a:pt x="6270" y="3502"/>
                </a:lnTo>
                <a:lnTo>
                  <a:pt x="6743" y="3029"/>
                </a:lnTo>
                <a:lnTo>
                  <a:pt x="7499" y="3785"/>
                </a:lnTo>
                <a:cubicBezTo>
                  <a:pt x="7593" y="3880"/>
                  <a:pt x="7656" y="3911"/>
                  <a:pt x="7751" y="3911"/>
                </a:cubicBezTo>
                <a:cubicBezTo>
                  <a:pt x="7814" y="3911"/>
                  <a:pt x="7940" y="3880"/>
                  <a:pt x="7971" y="3785"/>
                </a:cubicBezTo>
                <a:cubicBezTo>
                  <a:pt x="8097" y="3659"/>
                  <a:pt x="8097" y="3439"/>
                  <a:pt x="7971" y="3313"/>
                </a:cubicBezTo>
                <a:lnTo>
                  <a:pt x="7215" y="2557"/>
                </a:lnTo>
                <a:lnTo>
                  <a:pt x="7688" y="2084"/>
                </a:lnTo>
                <a:lnTo>
                  <a:pt x="8444" y="2840"/>
                </a:lnTo>
                <a:cubicBezTo>
                  <a:pt x="8538" y="2935"/>
                  <a:pt x="8601" y="2966"/>
                  <a:pt x="8696" y="2966"/>
                </a:cubicBezTo>
                <a:cubicBezTo>
                  <a:pt x="8759" y="2966"/>
                  <a:pt x="8885" y="2935"/>
                  <a:pt x="8916" y="2840"/>
                </a:cubicBezTo>
                <a:cubicBezTo>
                  <a:pt x="9042" y="2714"/>
                  <a:pt x="9042" y="2494"/>
                  <a:pt x="8916" y="2368"/>
                </a:cubicBezTo>
                <a:lnTo>
                  <a:pt x="8160" y="1612"/>
                </a:lnTo>
                <a:lnTo>
                  <a:pt x="8601" y="1202"/>
                </a:lnTo>
                <a:cubicBezTo>
                  <a:pt x="8916" y="887"/>
                  <a:pt x="9326" y="729"/>
                  <a:pt x="9704" y="729"/>
                </a:cubicBezTo>
                <a:close/>
                <a:moveTo>
                  <a:pt x="5766" y="4132"/>
                </a:moveTo>
                <a:lnTo>
                  <a:pt x="7751" y="6117"/>
                </a:lnTo>
                <a:lnTo>
                  <a:pt x="5577" y="8196"/>
                </a:lnTo>
                <a:cubicBezTo>
                  <a:pt x="5230" y="8543"/>
                  <a:pt x="4789" y="8763"/>
                  <a:pt x="4317" y="8826"/>
                </a:cubicBezTo>
                <a:cubicBezTo>
                  <a:pt x="3687" y="8921"/>
                  <a:pt x="3088" y="9236"/>
                  <a:pt x="2678" y="9645"/>
                </a:cubicBezTo>
                <a:lnTo>
                  <a:pt x="1324" y="11000"/>
                </a:lnTo>
                <a:cubicBezTo>
                  <a:pt x="1261" y="11063"/>
                  <a:pt x="1174" y="11095"/>
                  <a:pt x="1087" y="11095"/>
                </a:cubicBezTo>
                <a:cubicBezTo>
                  <a:pt x="1001" y="11095"/>
                  <a:pt x="914" y="11063"/>
                  <a:pt x="851" y="11000"/>
                </a:cubicBezTo>
                <a:cubicBezTo>
                  <a:pt x="725" y="10874"/>
                  <a:pt x="725" y="10653"/>
                  <a:pt x="851" y="10527"/>
                </a:cubicBezTo>
                <a:lnTo>
                  <a:pt x="2206" y="9173"/>
                </a:lnTo>
                <a:cubicBezTo>
                  <a:pt x="2615" y="8763"/>
                  <a:pt x="2931" y="8165"/>
                  <a:pt x="3025" y="7535"/>
                </a:cubicBezTo>
                <a:cubicBezTo>
                  <a:pt x="3088" y="7062"/>
                  <a:pt x="3309" y="6589"/>
                  <a:pt x="3655" y="6274"/>
                </a:cubicBezTo>
                <a:lnTo>
                  <a:pt x="3876" y="6022"/>
                </a:lnTo>
                <a:lnTo>
                  <a:pt x="4632" y="6778"/>
                </a:lnTo>
                <a:cubicBezTo>
                  <a:pt x="4726" y="6873"/>
                  <a:pt x="4789" y="6904"/>
                  <a:pt x="4884" y="6904"/>
                </a:cubicBezTo>
                <a:cubicBezTo>
                  <a:pt x="4947" y="6904"/>
                  <a:pt x="5073" y="6873"/>
                  <a:pt x="5104" y="6778"/>
                </a:cubicBezTo>
                <a:cubicBezTo>
                  <a:pt x="5230" y="6652"/>
                  <a:pt x="5230" y="6432"/>
                  <a:pt x="5104" y="6306"/>
                </a:cubicBezTo>
                <a:lnTo>
                  <a:pt x="4348" y="5550"/>
                </a:lnTo>
                <a:lnTo>
                  <a:pt x="4821" y="5077"/>
                </a:lnTo>
                <a:lnTo>
                  <a:pt x="5577" y="5833"/>
                </a:lnTo>
                <a:cubicBezTo>
                  <a:pt x="5640" y="5928"/>
                  <a:pt x="5734" y="5959"/>
                  <a:pt x="5797" y="5959"/>
                </a:cubicBezTo>
                <a:cubicBezTo>
                  <a:pt x="5892" y="5959"/>
                  <a:pt x="6018" y="5928"/>
                  <a:pt x="6050" y="5833"/>
                </a:cubicBezTo>
                <a:cubicBezTo>
                  <a:pt x="6176" y="5707"/>
                  <a:pt x="6176" y="5487"/>
                  <a:pt x="6050" y="5361"/>
                </a:cubicBezTo>
                <a:lnTo>
                  <a:pt x="5293" y="4605"/>
                </a:lnTo>
                <a:lnTo>
                  <a:pt x="5766" y="4132"/>
                </a:lnTo>
                <a:close/>
                <a:moveTo>
                  <a:pt x="9769" y="1"/>
                </a:moveTo>
                <a:cubicBezTo>
                  <a:pt x="9726" y="1"/>
                  <a:pt x="9683" y="2"/>
                  <a:pt x="9641" y="5"/>
                </a:cubicBezTo>
                <a:cubicBezTo>
                  <a:pt x="9105" y="36"/>
                  <a:pt x="8601" y="288"/>
                  <a:pt x="8255" y="666"/>
                </a:cubicBezTo>
                <a:lnTo>
                  <a:pt x="3183" y="5802"/>
                </a:lnTo>
                <a:cubicBezTo>
                  <a:pt x="2741" y="6211"/>
                  <a:pt x="2426" y="6810"/>
                  <a:pt x="2363" y="7440"/>
                </a:cubicBezTo>
                <a:cubicBezTo>
                  <a:pt x="2269" y="7913"/>
                  <a:pt x="2080" y="8385"/>
                  <a:pt x="1733" y="8700"/>
                </a:cubicBezTo>
                <a:lnTo>
                  <a:pt x="379" y="10055"/>
                </a:lnTo>
                <a:cubicBezTo>
                  <a:pt x="1" y="10433"/>
                  <a:pt x="1" y="11095"/>
                  <a:pt x="379" y="11504"/>
                </a:cubicBezTo>
                <a:cubicBezTo>
                  <a:pt x="568" y="11693"/>
                  <a:pt x="851" y="11819"/>
                  <a:pt x="1135" y="11819"/>
                </a:cubicBezTo>
                <a:cubicBezTo>
                  <a:pt x="1418" y="11819"/>
                  <a:pt x="1670" y="11693"/>
                  <a:pt x="1891" y="11504"/>
                </a:cubicBezTo>
                <a:lnTo>
                  <a:pt x="3214" y="10149"/>
                </a:lnTo>
                <a:cubicBezTo>
                  <a:pt x="3561" y="9803"/>
                  <a:pt x="4002" y="9614"/>
                  <a:pt x="4474" y="9519"/>
                </a:cubicBezTo>
                <a:cubicBezTo>
                  <a:pt x="5104" y="9456"/>
                  <a:pt x="5703" y="9141"/>
                  <a:pt x="6144" y="8700"/>
                </a:cubicBezTo>
                <a:lnTo>
                  <a:pt x="11279" y="3502"/>
                </a:lnTo>
                <a:cubicBezTo>
                  <a:pt x="11657" y="3092"/>
                  <a:pt x="11878" y="2525"/>
                  <a:pt x="11846" y="1927"/>
                </a:cubicBezTo>
                <a:cubicBezTo>
                  <a:pt x="11815" y="1360"/>
                  <a:pt x="11531" y="792"/>
                  <a:pt x="11090" y="446"/>
                </a:cubicBezTo>
                <a:cubicBezTo>
                  <a:pt x="10715" y="157"/>
                  <a:pt x="10234" y="1"/>
                  <a:pt x="976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39" name="Google Shape;12239;p74"/>
          <p:cNvGrpSpPr/>
          <p:nvPr/>
        </p:nvGrpSpPr>
        <p:grpSpPr>
          <a:xfrm>
            <a:off x="7100357" y="2891881"/>
            <a:ext cx="354136" cy="353180"/>
            <a:chOff x="-23599325" y="1971025"/>
            <a:chExt cx="296175" cy="295375"/>
          </a:xfrm>
        </p:grpSpPr>
        <p:sp>
          <p:nvSpPr>
            <p:cNvPr id="12240" name="Google Shape;12240;p74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74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2" name="Google Shape;12242;p74"/>
          <p:cNvSpPr/>
          <p:nvPr/>
        </p:nvSpPr>
        <p:spPr>
          <a:xfrm>
            <a:off x="7101239" y="3338237"/>
            <a:ext cx="353180" cy="355063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3" name="Google Shape;12243;p74"/>
          <p:cNvSpPr/>
          <p:nvPr/>
        </p:nvSpPr>
        <p:spPr>
          <a:xfrm>
            <a:off x="7098877" y="3791209"/>
            <a:ext cx="357903" cy="331538"/>
          </a:xfrm>
          <a:custGeom>
            <a:avLst/>
            <a:gdLst/>
            <a:ahLst/>
            <a:cxnLst/>
            <a:rect l="l" t="t" r="r" b="b"/>
            <a:pathLst>
              <a:path w="11973" h="11091" extrusionOk="0">
                <a:moveTo>
                  <a:pt x="2143" y="694"/>
                </a:moveTo>
                <a:cubicBezTo>
                  <a:pt x="2206" y="694"/>
                  <a:pt x="2332" y="726"/>
                  <a:pt x="2363" y="820"/>
                </a:cubicBezTo>
                <a:cubicBezTo>
                  <a:pt x="2489" y="915"/>
                  <a:pt x="2489" y="1167"/>
                  <a:pt x="2363" y="1293"/>
                </a:cubicBezTo>
                <a:lnTo>
                  <a:pt x="1387" y="2269"/>
                </a:lnTo>
                <a:cubicBezTo>
                  <a:pt x="1324" y="2332"/>
                  <a:pt x="1229" y="2395"/>
                  <a:pt x="1135" y="2395"/>
                </a:cubicBezTo>
                <a:cubicBezTo>
                  <a:pt x="1072" y="2395"/>
                  <a:pt x="977" y="2332"/>
                  <a:pt x="914" y="2269"/>
                </a:cubicBezTo>
                <a:cubicBezTo>
                  <a:pt x="788" y="2143"/>
                  <a:pt x="788" y="1923"/>
                  <a:pt x="914" y="1797"/>
                </a:cubicBezTo>
                <a:lnTo>
                  <a:pt x="1891" y="820"/>
                </a:lnTo>
                <a:cubicBezTo>
                  <a:pt x="1985" y="726"/>
                  <a:pt x="2048" y="694"/>
                  <a:pt x="2143" y="694"/>
                </a:cubicBezTo>
                <a:close/>
                <a:moveTo>
                  <a:pt x="2647" y="2017"/>
                </a:moveTo>
                <a:lnTo>
                  <a:pt x="5325" y="4191"/>
                </a:lnTo>
                <a:lnTo>
                  <a:pt x="3151" y="4191"/>
                </a:lnTo>
                <a:lnTo>
                  <a:pt x="2111" y="2584"/>
                </a:lnTo>
                <a:lnTo>
                  <a:pt x="2647" y="2017"/>
                </a:lnTo>
                <a:close/>
                <a:moveTo>
                  <a:pt x="10555" y="2805"/>
                </a:moveTo>
                <a:lnTo>
                  <a:pt x="10555" y="2805"/>
                </a:lnTo>
                <a:cubicBezTo>
                  <a:pt x="10523" y="3277"/>
                  <a:pt x="10334" y="3750"/>
                  <a:pt x="10050" y="4191"/>
                </a:cubicBezTo>
                <a:lnTo>
                  <a:pt x="8318" y="4191"/>
                </a:lnTo>
                <a:cubicBezTo>
                  <a:pt x="8822" y="3403"/>
                  <a:pt x="9641" y="2931"/>
                  <a:pt x="10555" y="2805"/>
                </a:cubicBezTo>
                <a:close/>
                <a:moveTo>
                  <a:pt x="10964" y="4853"/>
                </a:moveTo>
                <a:cubicBezTo>
                  <a:pt x="11153" y="4853"/>
                  <a:pt x="11311" y="5010"/>
                  <a:pt x="11311" y="5231"/>
                </a:cubicBezTo>
                <a:cubicBezTo>
                  <a:pt x="11279" y="5294"/>
                  <a:pt x="11279" y="5388"/>
                  <a:pt x="11185" y="5420"/>
                </a:cubicBezTo>
                <a:cubicBezTo>
                  <a:pt x="11122" y="5483"/>
                  <a:pt x="11027" y="5577"/>
                  <a:pt x="10933" y="5577"/>
                </a:cubicBezTo>
                <a:lnTo>
                  <a:pt x="1198" y="5577"/>
                </a:lnTo>
                <a:cubicBezTo>
                  <a:pt x="1072" y="5577"/>
                  <a:pt x="1009" y="5546"/>
                  <a:pt x="914" y="5420"/>
                </a:cubicBezTo>
                <a:cubicBezTo>
                  <a:pt x="882" y="5325"/>
                  <a:pt x="851" y="5294"/>
                  <a:pt x="851" y="5231"/>
                </a:cubicBezTo>
                <a:cubicBezTo>
                  <a:pt x="851" y="5010"/>
                  <a:pt x="1009" y="4853"/>
                  <a:pt x="1198" y="4853"/>
                </a:cubicBezTo>
                <a:close/>
                <a:moveTo>
                  <a:pt x="10555" y="6239"/>
                </a:moveTo>
                <a:cubicBezTo>
                  <a:pt x="10428" y="7058"/>
                  <a:pt x="10082" y="8098"/>
                  <a:pt x="8759" y="9043"/>
                </a:cubicBezTo>
                <a:lnTo>
                  <a:pt x="3340" y="9043"/>
                </a:lnTo>
                <a:cubicBezTo>
                  <a:pt x="2363" y="8381"/>
                  <a:pt x="1765" y="7657"/>
                  <a:pt x="1576" y="6270"/>
                </a:cubicBezTo>
                <a:lnTo>
                  <a:pt x="9137" y="6270"/>
                </a:lnTo>
                <a:cubicBezTo>
                  <a:pt x="9074" y="6711"/>
                  <a:pt x="8822" y="7216"/>
                  <a:pt x="8192" y="7751"/>
                </a:cubicBezTo>
                <a:cubicBezTo>
                  <a:pt x="8034" y="7846"/>
                  <a:pt x="8034" y="8098"/>
                  <a:pt x="8160" y="8224"/>
                </a:cubicBezTo>
                <a:cubicBezTo>
                  <a:pt x="8223" y="8287"/>
                  <a:pt x="8318" y="8318"/>
                  <a:pt x="8444" y="8318"/>
                </a:cubicBezTo>
                <a:cubicBezTo>
                  <a:pt x="8507" y="8318"/>
                  <a:pt x="8601" y="8287"/>
                  <a:pt x="8633" y="8255"/>
                </a:cubicBezTo>
                <a:cubicBezTo>
                  <a:pt x="9483" y="7531"/>
                  <a:pt x="9767" y="6838"/>
                  <a:pt x="9861" y="6239"/>
                </a:cubicBezTo>
                <a:close/>
                <a:moveTo>
                  <a:pt x="8475" y="9704"/>
                </a:moveTo>
                <a:lnTo>
                  <a:pt x="8475" y="10051"/>
                </a:lnTo>
                <a:cubicBezTo>
                  <a:pt x="8507" y="10272"/>
                  <a:pt x="8349" y="10429"/>
                  <a:pt x="8160" y="10429"/>
                </a:cubicBezTo>
                <a:lnTo>
                  <a:pt x="3938" y="10429"/>
                </a:lnTo>
                <a:cubicBezTo>
                  <a:pt x="3749" y="10429"/>
                  <a:pt x="3592" y="10272"/>
                  <a:pt x="3592" y="10051"/>
                </a:cubicBezTo>
                <a:lnTo>
                  <a:pt x="3592" y="9704"/>
                </a:lnTo>
                <a:close/>
                <a:moveTo>
                  <a:pt x="2143" y="1"/>
                </a:moveTo>
                <a:cubicBezTo>
                  <a:pt x="1859" y="1"/>
                  <a:pt x="1576" y="127"/>
                  <a:pt x="1387" y="348"/>
                </a:cubicBezTo>
                <a:lnTo>
                  <a:pt x="410" y="1324"/>
                </a:lnTo>
                <a:cubicBezTo>
                  <a:pt x="0" y="1702"/>
                  <a:pt x="0" y="2364"/>
                  <a:pt x="410" y="2773"/>
                </a:cubicBezTo>
                <a:cubicBezTo>
                  <a:pt x="599" y="2962"/>
                  <a:pt x="882" y="3088"/>
                  <a:pt x="1135" y="3088"/>
                </a:cubicBezTo>
                <a:cubicBezTo>
                  <a:pt x="1261" y="3088"/>
                  <a:pt x="1418" y="3057"/>
                  <a:pt x="1544" y="3025"/>
                </a:cubicBezTo>
                <a:lnTo>
                  <a:pt x="2332" y="4191"/>
                </a:lnTo>
                <a:lnTo>
                  <a:pt x="1198" y="4191"/>
                </a:lnTo>
                <a:cubicBezTo>
                  <a:pt x="599" y="4191"/>
                  <a:pt x="158" y="4664"/>
                  <a:pt x="158" y="5231"/>
                </a:cubicBezTo>
                <a:cubicBezTo>
                  <a:pt x="158" y="5451"/>
                  <a:pt x="252" y="5640"/>
                  <a:pt x="347" y="5861"/>
                </a:cubicBezTo>
                <a:cubicBezTo>
                  <a:pt x="473" y="6050"/>
                  <a:pt x="662" y="6176"/>
                  <a:pt x="914" y="6207"/>
                </a:cubicBezTo>
                <a:cubicBezTo>
                  <a:pt x="977" y="6995"/>
                  <a:pt x="1229" y="7625"/>
                  <a:pt x="1544" y="8161"/>
                </a:cubicBezTo>
                <a:cubicBezTo>
                  <a:pt x="1859" y="8696"/>
                  <a:pt x="2300" y="9106"/>
                  <a:pt x="2930" y="9547"/>
                </a:cubicBezTo>
                <a:lnTo>
                  <a:pt x="2930" y="10051"/>
                </a:lnTo>
                <a:cubicBezTo>
                  <a:pt x="2930" y="10650"/>
                  <a:pt x="3403" y="11091"/>
                  <a:pt x="3938" y="11091"/>
                </a:cubicBezTo>
                <a:lnTo>
                  <a:pt x="8160" y="11091"/>
                </a:lnTo>
                <a:cubicBezTo>
                  <a:pt x="8759" y="11091"/>
                  <a:pt x="9168" y="10618"/>
                  <a:pt x="9168" y="10051"/>
                </a:cubicBezTo>
                <a:lnTo>
                  <a:pt x="9168" y="9547"/>
                </a:lnTo>
                <a:cubicBezTo>
                  <a:pt x="10428" y="8696"/>
                  <a:pt x="11122" y="7594"/>
                  <a:pt x="11216" y="6207"/>
                </a:cubicBezTo>
                <a:cubicBezTo>
                  <a:pt x="11437" y="6113"/>
                  <a:pt x="11626" y="6018"/>
                  <a:pt x="11752" y="5861"/>
                </a:cubicBezTo>
                <a:cubicBezTo>
                  <a:pt x="11846" y="5640"/>
                  <a:pt x="11941" y="5451"/>
                  <a:pt x="11941" y="5231"/>
                </a:cubicBezTo>
                <a:cubicBezTo>
                  <a:pt x="11972" y="4632"/>
                  <a:pt x="11500" y="4191"/>
                  <a:pt x="10901" y="4191"/>
                </a:cubicBezTo>
                <a:lnTo>
                  <a:pt x="10838" y="4191"/>
                </a:lnTo>
                <a:cubicBezTo>
                  <a:pt x="11122" y="3656"/>
                  <a:pt x="11279" y="3057"/>
                  <a:pt x="11279" y="2458"/>
                </a:cubicBezTo>
                <a:cubicBezTo>
                  <a:pt x="11279" y="2269"/>
                  <a:pt x="11122" y="2112"/>
                  <a:pt x="10901" y="2112"/>
                </a:cubicBezTo>
                <a:cubicBezTo>
                  <a:pt x="9452" y="2112"/>
                  <a:pt x="8160" y="2931"/>
                  <a:pt x="7530" y="4191"/>
                </a:cubicBezTo>
                <a:lnTo>
                  <a:pt x="6427" y="4191"/>
                </a:lnTo>
                <a:lnTo>
                  <a:pt x="3088" y="1482"/>
                </a:lnTo>
                <a:cubicBezTo>
                  <a:pt x="3245" y="1072"/>
                  <a:pt x="3151" y="663"/>
                  <a:pt x="2867" y="348"/>
                </a:cubicBezTo>
                <a:cubicBezTo>
                  <a:pt x="2678" y="127"/>
                  <a:pt x="2395" y="1"/>
                  <a:pt x="214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4" name="Google Shape;12244;p74"/>
          <p:cNvSpPr/>
          <p:nvPr/>
        </p:nvSpPr>
        <p:spPr>
          <a:xfrm>
            <a:off x="6201949" y="4272972"/>
            <a:ext cx="356020" cy="354136"/>
          </a:xfrm>
          <a:custGeom>
            <a:avLst/>
            <a:gdLst/>
            <a:ahLst/>
            <a:cxnLst/>
            <a:rect l="l" t="t" r="r" b="b"/>
            <a:pathLst>
              <a:path w="11910" h="11847" extrusionOk="0">
                <a:moveTo>
                  <a:pt x="1104" y="693"/>
                </a:moveTo>
                <a:cubicBezTo>
                  <a:pt x="2521" y="693"/>
                  <a:pt x="3592" y="1702"/>
                  <a:pt x="3813" y="3371"/>
                </a:cubicBezTo>
                <a:lnTo>
                  <a:pt x="3939" y="4190"/>
                </a:lnTo>
                <a:lnTo>
                  <a:pt x="3781" y="4190"/>
                </a:lnTo>
                <a:cubicBezTo>
                  <a:pt x="3592" y="4190"/>
                  <a:pt x="3435" y="4190"/>
                  <a:pt x="3246" y="4222"/>
                </a:cubicBezTo>
                <a:lnTo>
                  <a:pt x="3151" y="3497"/>
                </a:lnTo>
                <a:cubicBezTo>
                  <a:pt x="2962" y="2143"/>
                  <a:pt x="2206" y="1418"/>
                  <a:pt x="1104" y="1418"/>
                </a:cubicBezTo>
                <a:cubicBezTo>
                  <a:pt x="915" y="1418"/>
                  <a:pt x="757" y="1260"/>
                  <a:pt x="757" y="1040"/>
                </a:cubicBezTo>
                <a:cubicBezTo>
                  <a:pt x="757" y="851"/>
                  <a:pt x="915" y="693"/>
                  <a:pt x="1104" y="693"/>
                </a:cubicBezTo>
                <a:close/>
                <a:moveTo>
                  <a:pt x="6617" y="3529"/>
                </a:moveTo>
                <a:cubicBezTo>
                  <a:pt x="7184" y="3529"/>
                  <a:pt x="7657" y="4001"/>
                  <a:pt x="7657" y="4568"/>
                </a:cubicBezTo>
                <a:lnTo>
                  <a:pt x="7657" y="5577"/>
                </a:lnTo>
                <a:lnTo>
                  <a:pt x="6774" y="5577"/>
                </a:lnTo>
                <a:lnTo>
                  <a:pt x="6554" y="5356"/>
                </a:lnTo>
                <a:lnTo>
                  <a:pt x="6522" y="5293"/>
                </a:lnTo>
                <a:cubicBezTo>
                  <a:pt x="6050" y="4820"/>
                  <a:pt x="5388" y="4474"/>
                  <a:pt x="4695" y="4316"/>
                </a:cubicBezTo>
                <a:lnTo>
                  <a:pt x="4569" y="3529"/>
                </a:lnTo>
                <a:close/>
                <a:moveTo>
                  <a:pt x="3466" y="4915"/>
                </a:moveTo>
                <a:lnTo>
                  <a:pt x="3466" y="5608"/>
                </a:lnTo>
                <a:cubicBezTo>
                  <a:pt x="3088" y="5671"/>
                  <a:pt x="2679" y="5860"/>
                  <a:pt x="2364" y="6081"/>
                </a:cubicBezTo>
                <a:lnTo>
                  <a:pt x="1860" y="5577"/>
                </a:lnTo>
                <a:cubicBezTo>
                  <a:pt x="2332" y="5230"/>
                  <a:pt x="2868" y="4978"/>
                  <a:pt x="3466" y="4915"/>
                </a:cubicBezTo>
                <a:close/>
                <a:moveTo>
                  <a:pt x="4191" y="4915"/>
                </a:moveTo>
                <a:cubicBezTo>
                  <a:pt x="4790" y="4978"/>
                  <a:pt x="5325" y="5230"/>
                  <a:pt x="5798" y="5577"/>
                </a:cubicBezTo>
                <a:lnTo>
                  <a:pt x="5294" y="6081"/>
                </a:lnTo>
                <a:cubicBezTo>
                  <a:pt x="4979" y="5860"/>
                  <a:pt x="4569" y="5703"/>
                  <a:pt x="4191" y="5608"/>
                </a:cubicBezTo>
                <a:lnTo>
                  <a:pt x="4191" y="4915"/>
                </a:lnTo>
                <a:close/>
                <a:moveTo>
                  <a:pt x="6270" y="6049"/>
                </a:moveTo>
                <a:cubicBezTo>
                  <a:pt x="6617" y="6522"/>
                  <a:pt x="6869" y="7057"/>
                  <a:pt x="6932" y="7656"/>
                </a:cubicBezTo>
                <a:lnTo>
                  <a:pt x="6239" y="7656"/>
                </a:lnTo>
                <a:cubicBezTo>
                  <a:pt x="6176" y="7278"/>
                  <a:pt x="5987" y="6868"/>
                  <a:pt x="5766" y="6553"/>
                </a:cubicBezTo>
                <a:lnTo>
                  <a:pt x="6270" y="6049"/>
                </a:lnTo>
                <a:close/>
                <a:moveTo>
                  <a:pt x="1387" y="6081"/>
                </a:moveTo>
                <a:lnTo>
                  <a:pt x="1891" y="6616"/>
                </a:lnTo>
                <a:cubicBezTo>
                  <a:pt x="1671" y="6931"/>
                  <a:pt x="1513" y="7309"/>
                  <a:pt x="1419" y="7719"/>
                </a:cubicBezTo>
                <a:lnTo>
                  <a:pt x="725" y="7719"/>
                </a:lnTo>
                <a:cubicBezTo>
                  <a:pt x="788" y="7057"/>
                  <a:pt x="1041" y="6522"/>
                  <a:pt x="1387" y="6081"/>
                </a:cubicBezTo>
                <a:close/>
                <a:moveTo>
                  <a:pt x="8792" y="6327"/>
                </a:moveTo>
                <a:cubicBezTo>
                  <a:pt x="9316" y="6327"/>
                  <a:pt x="9736" y="6806"/>
                  <a:pt x="9736" y="7341"/>
                </a:cubicBezTo>
                <a:lnTo>
                  <a:pt x="9736" y="7719"/>
                </a:lnTo>
                <a:lnTo>
                  <a:pt x="7657" y="7719"/>
                </a:lnTo>
                <a:cubicBezTo>
                  <a:pt x="7594" y="7183"/>
                  <a:pt x="7436" y="6774"/>
                  <a:pt x="7247" y="6333"/>
                </a:cubicBezTo>
                <a:lnTo>
                  <a:pt x="8696" y="6333"/>
                </a:lnTo>
                <a:cubicBezTo>
                  <a:pt x="8729" y="6329"/>
                  <a:pt x="8761" y="6327"/>
                  <a:pt x="8792" y="6327"/>
                </a:cubicBezTo>
                <a:close/>
                <a:moveTo>
                  <a:pt x="3813" y="6270"/>
                </a:moveTo>
                <a:cubicBezTo>
                  <a:pt x="4790" y="6270"/>
                  <a:pt x="5577" y="7057"/>
                  <a:pt x="5577" y="8034"/>
                </a:cubicBezTo>
                <a:cubicBezTo>
                  <a:pt x="5577" y="8979"/>
                  <a:pt x="4790" y="9767"/>
                  <a:pt x="3813" y="9767"/>
                </a:cubicBezTo>
                <a:cubicBezTo>
                  <a:pt x="2868" y="9767"/>
                  <a:pt x="2080" y="8979"/>
                  <a:pt x="2080" y="8034"/>
                </a:cubicBezTo>
                <a:cubicBezTo>
                  <a:pt x="2080" y="7057"/>
                  <a:pt x="2868" y="6270"/>
                  <a:pt x="3813" y="6270"/>
                </a:cubicBezTo>
                <a:close/>
                <a:moveTo>
                  <a:pt x="1419" y="8381"/>
                </a:moveTo>
                <a:cubicBezTo>
                  <a:pt x="1450" y="8759"/>
                  <a:pt x="1671" y="9168"/>
                  <a:pt x="1891" y="9483"/>
                </a:cubicBezTo>
                <a:lnTo>
                  <a:pt x="1387" y="9987"/>
                </a:lnTo>
                <a:cubicBezTo>
                  <a:pt x="1041" y="9515"/>
                  <a:pt x="788" y="8979"/>
                  <a:pt x="725" y="8381"/>
                </a:cubicBezTo>
                <a:close/>
                <a:moveTo>
                  <a:pt x="6932" y="8381"/>
                </a:moveTo>
                <a:cubicBezTo>
                  <a:pt x="6869" y="8979"/>
                  <a:pt x="6617" y="9515"/>
                  <a:pt x="6270" y="9987"/>
                </a:cubicBezTo>
                <a:lnTo>
                  <a:pt x="5766" y="9483"/>
                </a:lnTo>
                <a:cubicBezTo>
                  <a:pt x="5987" y="9168"/>
                  <a:pt x="6144" y="8759"/>
                  <a:pt x="6239" y="8381"/>
                </a:cubicBezTo>
                <a:close/>
                <a:moveTo>
                  <a:pt x="5294" y="9956"/>
                </a:moveTo>
                <a:lnTo>
                  <a:pt x="5798" y="10460"/>
                </a:lnTo>
                <a:cubicBezTo>
                  <a:pt x="5357" y="10806"/>
                  <a:pt x="4821" y="11058"/>
                  <a:pt x="4191" y="11121"/>
                </a:cubicBezTo>
                <a:lnTo>
                  <a:pt x="4191" y="10428"/>
                </a:lnTo>
                <a:cubicBezTo>
                  <a:pt x="4569" y="10397"/>
                  <a:pt x="4979" y="10176"/>
                  <a:pt x="5294" y="9956"/>
                </a:cubicBezTo>
                <a:close/>
                <a:moveTo>
                  <a:pt x="2364" y="9987"/>
                </a:moveTo>
                <a:cubicBezTo>
                  <a:pt x="2679" y="10208"/>
                  <a:pt x="3088" y="10397"/>
                  <a:pt x="3466" y="10460"/>
                </a:cubicBezTo>
                <a:lnTo>
                  <a:pt x="3466" y="11184"/>
                </a:lnTo>
                <a:cubicBezTo>
                  <a:pt x="2868" y="11090"/>
                  <a:pt x="2332" y="10838"/>
                  <a:pt x="1860" y="10491"/>
                </a:cubicBezTo>
                <a:lnTo>
                  <a:pt x="2364" y="9987"/>
                </a:lnTo>
                <a:close/>
                <a:moveTo>
                  <a:pt x="9389" y="10460"/>
                </a:moveTo>
                <a:cubicBezTo>
                  <a:pt x="9578" y="10460"/>
                  <a:pt x="9736" y="10617"/>
                  <a:pt x="9736" y="10806"/>
                </a:cubicBezTo>
                <a:cubicBezTo>
                  <a:pt x="9736" y="10995"/>
                  <a:pt x="9578" y="11184"/>
                  <a:pt x="9389" y="11184"/>
                </a:cubicBezTo>
                <a:cubicBezTo>
                  <a:pt x="9169" y="11184"/>
                  <a:pt x="9011" y="10995"/>
                  <a:pt x="9011" y="10806"/>
                </a:cubicBezTo>
                <a:cubicBezTo>
                  <a:pt x="9011" y="10617"/>
                  <a:pt x="9169" y="10460"/>
                  <a:pt x="9389" y="10460"/>
                </a:cubicBezTo>
                <a:close/>
                <a:moveTo>
                  <a:pt x="1104" y="0"/>
                </a:moveTo>
                <a:cubicBezTo>
                  <a:pt x="505" y="0"/>
                  <a:pt x="95" y="473"/>
                  <a:pt x="95" y="1008"/>
                </a:cubicBezTo>
                <a:cubicBezTo>
                  <a:pt x="95" y="1544"/>
                  <a:pt x="568" y="2048"/>
                  <a:pt x="1104" y="2048"/>
                </a:cubicBezTo>
                <a:cubicBezTo>
                  <a:pt x="2049" y="2048"/>
                  <a:pt x="2364" y="2867"/>
                  <a:pt x="2490" y="3529"/>
                </a:cubicBezTo>
                <a:lnTo>
                  <a:pt x="2616" y="4348"/>
                </a:lnTo>
                <a:cubicBezTo>
                  <a:pt x="2049" y="4537"/>
                  <a:pt x="1576" y="4852"/>
                  <a:pt x="1167" y="5262"/>
                </a:cubicBezTo>
                <a:lnTo>
                  <a:pt x="1104" y="5293"/>
                </a:lnTo>
                <a:cubicBezTo>
                  <a:pt x="442" y="5955"/>
                  <a:pt x="1" y="6900"/>
                  <a:pt x="1" y="7971"/>
                </a:cubicBezTo>
                <a:cubicBezTo>
                  <a:pt x="1" y="9011"/>
                  <a:pt x="442" y="9956"/>
                  <a:pt x="1104" y="10649"/>
                </a:cubicBezTo>
                <a:lnTo>
                  <a:pt x="1167" y="10680"/>
                </a:lnTo>
                <a:lnTo>
                  <a:pt x="1198" y="10743"/>
                </a:lnTo>
                <a:cubicBezTo>
                  <a:pt x="1860" y="11405"/>
                  <a:pt x="2805" y="11846"/>
                  <a:pt x="3876" y="11846"/>
                </a:cubicBezTo>
                <a:cubicBezTo>
                  <a:pt x="4884" y="11846"/>
                  <a:pt x="5829" y="11405"/>
                  <a:pt x="6554" y="10743"/>
                </a:cubicBezTo>
                <a:lnTo>
                  <a:pt x="6585" y="10680"/>
                </a:lnTo>
                <a:lnTo>
                  <a:pt x="6617" y="10649"/>
                </a:lnTo>
                <a:cubicBezTo>
                  <a:pt x="7216" y="10019"/>
                  <a:pt x="7625" y="9231"/>
                  <a:pt x="7688" y="8318"/>
                </a:cubicBezTo>
                <a:lnTo>
                  <a:pt x="9106" y="8318"/>
                </a:lnTo>
                <a:lnTo>
                  <a:pt x="9106" y="9798"/>
                </a:lnTo>
                <a:cubicBezTo>
                  <a:pt x="8728" y="9956"/>
                  <a:pt x="8381" y="10302"/>
                  <a:pt x="8381" y="10775"/>
                </a:cubicBezTo>
                <a:cubicBezTo>
                  <a:pt x="8381" y="11373"/>
                  <a:pt x="8854" y="11783"/>
                  <a:pt x="9421" y="11783"/>
                </a:cubicBezTo>
                <a:cubicBezTo>
                  <a:pt x="9862" y="11783"/>
                  <a:pt x="10240" y="11531"/>
                  <a:pt x="10398" y="11090"/>
                </a:cubicBezTo>
                <a:lnTo>
                  <a:pt x="11532" y="11090"/>
                </a:lnTo>
                <a:cubicBezTo>
                  <a:pt x="11752" y="11090"/>
                  <a:pt x="11910" y="10932"/>
                  <a:pt x="11910" y="10743"/>
                </a:cubicBezTo>
                <a:cubicBezTo>
                  <a:pt x="11910" y="10523"/>
                  <a:pt x="11689" y="10460"/>
                  <a:pt x="11500" y="10460"/>
                </a:cubicBezTo>
                <a:lnTo>
                  <a:pt x="10366" y="10460"/>
                </a:lnTo>
                <a:cubicBezTo>
                  <a:pt x="10240" y="10176"/>
                  <a:pt x="10019" y="9956"/>
                  <a:pt x="9736" y="9830"/>
                </a:cubicBezTo>
                <a:lnTo>
                  <a:pt x="9736" y="8381"/>
                </a:lnTo>
                <a:lnTo>
                  <a:pt x="10807" y="8381"/>
                </a:lnTo>
                <a:cubicBezTo>
                  <a:pt x="10996" y="8381"/>
                  <a:pt x="11154" y="8223"/>
                  <a:pt x="11154" y="8034"/>
                </a:cubicBezTo>
                <a:cubicBezTo>
                  <a:pt x="11154" y="7813"/>
                  <a:pt x="10996" y="7656"/>
                  <a:pt x="10807" y="7656"/>
                </a:cubicBezTo>
                <a:lnTo>
                  <a:pt x="10461" y="7656"/>
                </a:lnTo>
                <a:lnTo>
                  <a:pt x="10461" y="7309"/>
                </a:lnTo>
                <a:cubicBezTo>
                  <a:pt x="10461" y="6364"/>
                  <a:pt x="9673" y="5577"/>
                  <a:pt x="8728" y="5577"/>
                </a:cubicBezTo>
                <a:lnTo>
                  <a:pt x="8350" y="5577"/>
                </a:lnTo>
                <a:lnTo>
                  <a:pt x="8350" y="4568"/>
                </a:lnTo>
                <a:cubicBezTo>
                  <a:pt x="8350" y="3623"/>
                  <a:pt x="7562" y="2836"/>
                  <a:pt x="6617" y="2836"/>
                </a:cubicBezTo>
                <a:lnTo>
                  <a:pt x="4443" y="2836"/>
                </a:lnTo>
                <a:cubicBezTo>
                  <a:pt x="4254" y="2048"/>
                  <a:pt x="3907" y="1418"/>
                  <a:pt x="3403" y="882"/>
                </a:cubicBezTo>
                <a:cubicBezTo>
                  <a:pt x="2773" y="315"/>
                  <a:pt x="1986" y="0"/>
                  <a:pt x="11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45" name="Google Shape;12245;p74"/>
          <p:cNvGrpSpPr/>
          <p:nvPr/>
        </p:nvGrpSpPr>
        <p:grpSpPr>
          <a:xfrm>
            <a:off x="6644801" y="1561609"/>
            <a:ext cx="360713" cy="353897"/>
            <a:chOff x="-26993200" y="1961775"/>
            <a:chExt cx="301675" cy="295975"/>
          </a:xfrm>
        </p:grpSpPr>
        <p:sp>
          <p:nvSpPr>
            <p:cNvPr id="12246" name="Google Shape;12246;p74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74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74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9" name="Google Shape;12249;p74"/>
          <p:cNvGrpSpPr/>
          <p:nvPr/>
        </p:nvGrpSpPr>
        <p:grpSpPr>
          <a:xfrm>
            <a:off x="6669761" y="2009294"/>
            <a:ext cx="310792" cy="353180"/>
            <a:chOff x="-26970350" y="2332550"/>
            <a:chExt cx="259925" cy="295375"/>
          </a:xfrm>
        </p:grpSpPr>
        <p:sp>
          <p:nvSpPr>
            <p:cNvPr id="12250" name="Google Shape;12250;p74"/>
            <p:cNvSpPr/>
            <p:nvPr/>
          </p:nvSpPr>
          <p:spPr>
            <a:xfrm>
              <a:off x="-26970350" y="2332550"/>
              <a:ext cx="259925" cy="295375"/>
            </a:xfrm>
            <a:custGeom>
              <a:avLst/>
              <a:gdLst/>
              <a:ahLst/>
              <a:cxnLst/>
              <a:rect l="l" t="t" r="r" b="b"/>
              <a:pathLst>
                <a:path w="10397" h="11815" extrusionOk="0">
                  <a:moveTo>
                    <a:pt x="6963" y="662"/>
                  </a:moveTo>
                  <a:cubicBezTo>
                    <a:pt x="7152" y="662"/>
                    <a:pt x="7404" y="693"/>
                    <a:pt x="7593" y="756"/>
                  </a:cubicBezTo>
                  <a:cubicBezTo>
                    <a:pt x="8538" y="977"/>
                    <a:pt x="9294" y="1733"/>
                    <a:pt x="9515" y="2646"/>
                  </a:cubicBezTo>
                  <a:cubicBezTo>
                    <a:pt x="9672" y="3466"/>
                    <a:pt x="9483" y="4285"/>
                    <a:pt x="8979" y="4946"/>
                  </a:cubicBezTo>
                  <a:cubicBezTo>
                    <a:pt x="8475" y="5639"/>
                    <a:pt x="8160" y="6522"/>
                    <a:pt x="8160" y="7467"/>
                  </a:cubicBezTo>
                  <a:lnTo>
                    <a:pt x="8160" y="10208"/>
                  </a:lnTo>
                  <a:cubicBezTo>
                    <a:pt x="8160" y="10712"/>
                    <a:pt x="7719" y="11090"/>
                    <a:pt x="7246" y="11090"/>
                  </a:cubicBezTo>
                  <a:cubicBezTo>
                    <a:pt x="6742" y="11090"/>
                    <a:pt x="6333" y="10680"/>
                    <a:pt x="6333" y="10208"/>
                  </a:cubicBezTo>
                  <a:lnTo>
                    <a:pt x="6333" y="8538"/>
                  </a:lnTo>
                  <a:cubicBezTo>
                    <a:pt x="6333" y="7908"/>
                    <a:pt x="5829" y="7404"/>
                    <a:pt x="5198" y="7404"/>
                  </a:cubicBezTo>
                  <a:cubicBezTo>
                    <a:pt x="4568" y="7404"/>
                    <a:pt x="4064" y="7908"/>
                    <a:pt x="4064" y="8538"/>
                  </a:cubicBezTo>
                  <a:lnTo>
                    <a:pt x="4064" y="10208"/>
                  </a:lnTo>
                  <a:cubicBezTo>
                    <a:pt x="4064" y="10712"/>
                    <a:pt x="3623" y="11090"/>
                    <a:pt x="3151" y="11090"/>
                  </a:cubicBezTo>
                  <a:cubicBezTo>
                    <a:pt x="2647" y="11090"/>
                    <a:pt x="2237" y="10680"/>
                    <a:pt x="2237" y="10208"/>
                  </a:cubicBezTo>
                  <a:lnTo>
                    <a:pt x="2237" y="7467"/>
                  </a:lnTo>
                  <a:cubicBezTo>
                    <a:pt x="2237" y="6522"/>
                    <a:pt x="1953" y="5639"/>
                    <a:pt x="1418" y="4946"/>
                  </a:cubicBezTo>
                  <a:cubicBezTo>
                    <a:pt x="914" y="4285"/>
                    <a:pt x="756" y="3466"/>
                    <a:pt x="945" y="2646"/>
                  </a:cubicBezTo>
                  <a:cubicBezTo>
                    <a:pt x="1166" y="1701"/>
                    <a:pt x="1922" y="945"/>
                    <a:pt x="2867" y="756"/>
                  </a:cubicBezTo>
                  <a:cubicBezTo>
                    <a:pt x="3056" y="693"/>
                    <a:pt x="3308" y="662"/>
                    <a:pt x="3497" y="662"/>
                  </a:cubicBezTo>
                  <a:cubicBezTo>
                    <a:pt x="4064" y="662"/>
                    <a:pt x="4600" y="819"/>
                    <a:pt x="5041" y="1134"/>
                  </a:cubicBezTo>
                  <a:cubicBezTo>
                    <a:pt x="5104" y="1166"/>
                    <a:pt x="5175" y="1181"/>
                    <a:pt x="5242" y="1181"/>
                  </a:cubicBezTo>
                  <a:cubicBezTo>
                    <a:pt x="5309" y="1181"/>
                    <a:pt x="5372" y="1166"/>
                    <a:pt x="5419" y="1134"/>
                  </a:cubicBezTo>
                  <a:cubicBezTo>
                    <a:pt x="5860" y="819"/>
                    <a:pt x="6427" y="662"/>
                    <a:pt x="6963" y="662"/>
                  </a:cubicBezTo>
                  <a:close/>
                  <a:moveTo>
                    <a:pt x="3466" y="0"/>
                  </a:moveTo>
                  <a:cubicBezTo>
                    <a:pt x="3182" y="0"/>
                    <a:pt x="2899" y="32"/>
                    <a:pt x="2678" y="63"/>
                  </a:cubicBezTo>
                  <a:cubicBezTo>
                    <a:pt x="1481" y="347"/>
                    <a:pt x="504" y="1292"/>
                    <a:pt x="221" y="2489"/>
                  </a:cubicBezTo>
                  <a:cubicBezTo>
                    <a:pt x="0" y="3497"/>
                    <a:pt x="189" y="4568"/>
                    <a:pt x="851" y="5387"/>
                  </a:cubicBezTo>
                  <a:cubicBezTo>
                    <a:pt x="1292" y="5954"/>
                    <a:pt x="1544" y="6679"/>
                    <a:pt x="1544" y="7467"/>
                  </a:cubicBezTo>
                  <a:lnTo>
                    <a:pt x="1544" y="10208"/>
                  </a:lnTo>
                  <a:cubicBezTo>
                    <a:pt x="1544" y="11090"/>
                    <a:pt x="2237" y="11814"/>
                    <a:pt x="3151" y="11814"/>
                  </a:cubicBezTo>
                  <a:cubicBezTo>
                    <a:pt x="4064" y="11814"/>
                    <a:pt x="4757" y="11090"/>
                    <a:pt x="4757" y="10208"/>
                  </a:cubicBezTo>
                  <a:lnTo>
                    <a:pt x="4757" y="8538"/>
                  </a:lnTo>
                  <a:cubicBezTo>
                    <a:pt x="4757" y="8317"/>
                    <a:pt x="4946" y="8065"/>
                    <a:pt x="5230" y="8065"/>
                  </a:cubicBezTo>
                  <a:cubicBezTo>
                    <a:pt x="5482" y="8065"/>
                    <a:pt x="5703" y="8254"/>
                    <a:pt x="5703" y="8538"/>
                  </a:cubicBezTo>
                  <a:lnTo>
                    <a:pt x="5703" y="10208"/>
                  </a:lnTo>
                  <a:cubicBezTo>
                    <a:pt x="5703" y="11090"/>
                    <a:pt x="6427" y="11814"/>
                    <a:pt x="7309" y="11814"/>
                  </a:cubicBezTo>
                  <a:cubicBezTo>
                    <a:pt x="8223" y="11814"/>
                    <a:pt x="8948" y="11090"/>
                    <a:pt x="8948" y="10208"/>
                  </a:cubicBezTo>
                  <a:lnTo>
                    <a:pt x="8948" y="7467"/>
                  </a:lnTo>
                  <a:cubicBezTo>
                    <a:pt x="8948" y="6679"/>
                    <a:pt x="9168" y="5954"/>
                    <a:pt x="9609" y="5387"/>
                  </a:cubicBezTo>
                  <a:cubicBezTo>
                    <a:pt x="10145" y="4568"/>
                    <a:pt x="10397" y="3497"/>
                    <a:pt x="10145" y="2489"/>
                  </a:cubicBezTo>
                  <a:cubicBezTo>
                    <a:pt x="9893" y="1292"/>
                    <a:pt x="8885" y="347"/>
                    <a:pt x="7719" y="63"/>
                  </a:cubicBezTo>
                  <a:cubicBezTo>
                    <a:pt x="7435" y="0"/>
                    <a:pt x="7152" y="0"/>
                    <a:pt x="6931" y="0"/>
                  </a:cubicBezTo>
                  <a:cubicBezTo>
                    <a:pt x="6333" y="0"/>
                    <a:pt x="5703" y="158"/>
                    <a:pt x="5198" y="473"/>
                  </a:cubicBezTo>
                  <a:cubicBezTo>
                    <a:pt x="4694" y="158"/>
                    <a:pt x="4064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74"/>
            <p:cNvSpPr/>
            <p:nvPr/>
          </p:nvSpPr>
          <p:spPr>
            <a:xfrm>
              <a:off x="-26831725" y="2365650"/>
              <a:ext cx="82700" cy="81900"/>
            </a:xfrm>
            <a:custGeom>
              <a:avLst/>
              <a:gdLst/>
              <a:ahLst/>
              <a:cxnLst/>
              <a:rect l="l" t="t" r="r" b="b"/>
              <a:pathLst>
                <a:path w="3308" h="3276" extrusionOk="0">
                  <a:moveTo>
                    <a:pt x="1335" y="0"/>
                  </a:moveTo>
                  <a:cubicBezTo>
                    <a:pt x="937" y="0"/>
                    <a:pt x="544" y="121"/>
                    <a:pt x="189" y="377"/>
                  </a:cubicBezTo>
                  <a:cubicBezTo>
                    <a:pt x="32" y="472"/>
                    <a:pt x="0" y="692"/>
                    <a:pt x="126" y="818"/>
                  </a:cubicBezTo>
                  <a:cubicBezTo>
                    <a:pt x="202" y="932"/>
                    <a:pt x="300" y="989"/>
                    <a:pt x="401" y="989"/>
                  </a:cubicBezTo>
                  <a:cubicBezTo>
                    <a:pt x="468" y="989"/>
                    <a:pt x="536" y="963"/>
                    <a:pt x="599" y="913"/>
                  </a:cubicBezTo>
                  <a:cubicBezTo>
                    <a:pt x="818" y="753"/>
                    <a:pt x="1075" y="669"/>
                    <a:pt x="1331" y="669"/>
                  </a:cubicBezTo>
                  <a:cubicBezTo>
                    <a:pt x="1479" y="669"/>
                    <a:pt x="1626" y="698"/>
                    <a:pt x="1764" y="755"/>
                  </a:cubicBezTo>
                  <a:cubicBezTo>
                    <a:pt x="2174" y="913"/>
                    <a:pt x="2457" y="1196"/>
                    <a:pt x="2520" y="1574"/>
                  </a:cubicBezTo>
                  <a:cubicBezTo>
                    <a:pt x="2646" y="1984"/>
                    <a:pt x="2520" y="2394"/>
                    <a:pt x="2300" y="2709"/>
                  </a:cubicBezTo>
                  <a:cubicBezTo>
                    <a:pt x="2174" y="2866"/>
                    <a:pt x="2205" y="3087"/>
                    <a:pt x="2331" y="3181"/>
                  </a:cubicBezTo>
                  <a:cubicBezTo>
                    <a:pt x="2394" y="3244"/>
                    <a:pt x="2489" y="3276"/>
                    <a:pt x="2520" y="3276"/>
                  </a:cubicBezTo>
                  <a:cubicBezTo>
                    <a:pt x="2646" y="3276"/>
                    <a:pt x="2709" y="3244"/>
                    <a:pt x="2804" y="3150"/>
                  </a:cubicBezTo>
                  <a:cubicBezTo>
                    <a:pt x="3182" y="2677"/>
                    <a:pt x="3308" y="2047"/>
                    <a:pt x="3151" y="1417"/>
                  </a:cubicBezTo>
                  <a:cubicBezTo>
                    <a:pt x="3119" y="818"/>
                    <a:pt x="2646" y="377"/>
                    <a:pt x="2048" y="125"/>
                  </a:cubicBezTo>
                  <a:cubicBezTo>
                    <a:pt x="1813" y="43"/>
                    <a:pt x="1573" y="0"/>
                    <a:pt x="13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2" name="Google Shape;12252;p74"/>
          <p:cNvGrpSpPr/>
          <p:nvPr/>
        </p:nvGrpSpPr>
        <p:grpSpPr>
          <a:xfrm>
            <a:off x="6649046" y="2482059"/>
            <a:ext cx="352223" cy="290077"/>
            <a:chOff x="-26986100" y="2735800"/>
            <a:chExt cx="294575" cy="242600"/>
          </a:xfrm>
        </p:grpSpPr>
        <p:sp>
          <p:nvSpPr>
            <p:cNvPr id="12253" name="Google Shape;12253;p74"/>
            <p:cNvSpPr/>
            <p:nvPr/>
          </p:nvSpPr>
          <p:spPr>
            <a:xfrm>
              <a:off x="-26986100" y="2735800"/>
              <a:ext cx="294575" cy="242600"/>
            </a:xfrm>
            <a:custGeom>
              <a:avLst/>
              <a:gdLst/>
              <a:ahLst/>
              <a:cxnLst/>
              <a:rect l="l" t="t" r="r" b="b"/>
              <a:pathLst>
                <a:path w="11783" h="9704" extrusionOk="0">
                  <a:moveTo>
                    <a:pt x="3781" y="757"/>
                  </a:moveTo>
                  <a:cubicBezTo>
                    <a:pt x="3970" y="757"/>
                    <a:pt x="4127" y="914"/>
                    <a:pt x="4127" y="1103"/>
                  </a:cubicBezTo>
                  <a:lnTo>
                    <a:pt x="4127" y="1481"/>
                  </a:lnTo>
                  <a:lnTo>
                    <a:pt x="3434" y="1481"/>
                  </a:lnTo>
                  <a:lnTo>
                    <a:pt x="3434" y="1103"/>
                  </a:lnTo>
                  <a:cubicBezTo>
                    <a:pt x="3434" y="914"/>
                    <a:pt x="3592" y="757"/>
                    <a:pt x="3781" y="757"/>
                  </a:cubicBezTo>
                  <a:close/>
                  <a:moveTo>
                    <a:pt x="9137" y="2804"/>
                  </a:moveTo>
                  <a:cubicBezTo>
                    <a:pt x="9515" y="2836"/>
                    <a:pt x="9924" y="3088"/>
                    <a:pt x="10082" y="3466"/>
                  </a:cubicBezTo>
                  <a:lnTo>
                    <a:pt x="10932" y="5608"/>
                  </a:lnTo>
                  <a:lnTo>
                    <a:pt x="9357" y="5608"/>
                  </a:lnTo>
                  <a:cubicBezTo>
                    <a:pt x="9168" y="5608"/>
                    <a:pt x="9010" y="5451"/>
                    <a:pt x="9010" y="5262"/>
                  </a:cubicBezTo>
                  <a:lnTo>
                    <a:pt x="9010" y="2804"/>
                  </a:lnTo>
                  <a:close/>
                  <a:moveTo>
                    <a:pt x="6522" y="2143"/>
                  </a:moveTo>
                  <a:cubicBezTo>
                    <a:pt x="6742" y="2143"/>
                    <a:pt x="6900" y="2300"/>
                    <a:pt x="6900" y="2489"/>
                  </a:cubicBezTo>
                  <a:lnTo>
                    <a:pt x="6900" y="6301"/>
                  </a:lnTo>
                  <a:lnTo>
                    <a:pt x="630" y="6301"/>
                  </a:lnTo>
                  <a:lnTo>
                    <a:pt x="630" y="2489"/>
                  </a:lnTo>
                  <a:cubicBezTo>
                    <a:pt x="630" y="2300"/>
                    <a:pt x="788" y="2143"/>
                    <a:pt x="977" y="2143"/>
                  </a:cubicBezTo>
                  <a:close/>
                  <a:moveTo>
                    <a:pt x="6900" y="7026"/>
                  </a:moveTo>
                  <a:lnTo>
                    <a:pt x="6900" y="8412"/>
                  </a:lnTo>
                  <a:lnTo>
                    <a:pt x="3340" y="8412"/>
                  </a:lnTo>
                  <a:cubicBezTo>
                    <a:pt x="3182" y="8003"/>
                    <a:pt x="2836" y="7688"/>
                    <a:pt x="2363" y="7688"/>
                  </a:cubicBezTo>
                  <a:cubicBezTo>
                    <a:pt x="1890" y="7688"/>
                    <a:pt x="1544" y="7971"/>
                    <a:pt x="1386" y="8412"/>
                  </a:cubicBezTo>
                  <a:lnTo>
                    <a:pt x="977" y="8412"/>
                  </a:lnTo>
                  <a:cubicBezTo>
                    <a:pt x="788" y="8412"/>
                    <a:pt x="630" y="8255"/>
                    <a:pt x="630" y="8034"/>
                  </a:cubicBezTo>
                  <a:lnTo>
                    <a:pt x="630" y="7026"/>
                  </a:lnTo>
                  <a:close/>
                  <a:moveTo>
                    <a:pt x="8349" y="2836"/>
                  </a:moveTo>
                  <a:lnTo>
                    <a:pt x="8349" y="5293"/>
                  </a:lnTo>
                  <a:cubicBezTo>
                    <a:pt x="8349" y="5892"/>
                    <a:pt x="8821" y="6301"/>
                    <a:pt x="9357" y="6301"/>
                  </a:cubicBezTo>
                  <a:lnTo>
                    <a:pt x="11090" y="6301"/>
                  </a:lnTo>
                  <a:lnTo>
                    <a:pt x="11090" y="7026"/>
                  </a:lnTo>
                  <a:lnTo>
                    <a:pt x="10743" y="7026"/>
                  </a:lnTo>
                  <a:cubicBezTo>
                    <a:pt x="10554" y="7026"/>
                    <a:pt x="10397" y="7184"/>
                    <a:pt x="10397" y="7373"/>
                  </a:cubicBezTo>
                  <a:cubicBezTo>
                    <a:pt x="10397" y="7562"/>
                    <a:pt x="10554" y="7719"/>
                    <a:pt x="10743" y="7719"/>
                  </a:cubicBezTo>
                  <a:lnTo>
                    <a:pt x="11090" y="7719"/>
                  </a:lnTo>
                  <a:lnTo>
                    <a:pt x="11090" y="8097"/>
                  </a:lnTo>
                  <a:cubicBezTo>
                    <a:pt x="11090" y="8255"/>
                    <a:pt x="10932" y="8412"/>
                    <a:pt x="10743" y="8412"/>
                  </a:cubicBezTo>
                  <a:lnTo>
                    <a:pt x="10365" y="8412"/>
                  </a:lnTo>
                  <a:cubicBezTo>
                    <a:pt x="10208" y="8003"/>
                    <a:pt x="9830" y="7688"/>
                    <a:pt x="9357" y="7688"/>
                  </a:cubicBezTo>
                  <a:cubicBezTo>
                    <a:pt x="8947" y="7688"/>
                    <a:pt x="8538" y="7971"/>
                    <a:pt x="8380" y="8412"/>
                  </a:cubicBezTo>
                  <a:lnTo>
                    <a:pt x="7593" y="8412"/>
                  </a:lnTo>
                  <a:lnTo>
                    <a:pt x="7593" y="2836"/>
                  </a:lnTo>
                  <a:close/>
                  <a:moveTo>
                    <a:pt x="2363" y="8349"/>
                  </a:moveTo>
                  <a:cubicBezTo>
                    <a:pt x="2552" y="8349"/>
                    <a:pt x="2709" y="8507"/>
                    <a:pt x="2709" y="8727"/>
                  </a:cubicBezTo>
                  <a:cubicBezTo>
                    <a:pt x="2709" y="8916"/>
                    <a:pt x="2552" y="9074"/>
                    <a:pt x="2363" y="9074"/>
                  </a:cubicBezTo>
                  <a:cubicBezTo>
                    <a:pt x="2174" y="9074"/>
                    <a:pt x="2016" y="8916"/>
                    <a:pt x="2016" y="8727"/>
                  </a:cubicBezTo>
                  <a:cubicBezTo>
                    <a:pt x="2016" y="8507"/>
                    <a:pt x="2174" y="8349"/>
                    <a:pt x="2363" y="8349"/>
                  </a:cubicBezTo>
                  <a:close/>
                  <a:moveTo>
                    <a:pt x="9326" y="8349"/>
                  </a:moveTo>
                  <a:cubicBezTo>
                    <a:pt x="9515" y="8349"/>
                    <a:pt x="9672" y="8507"/>
                    <a:pt x="9672" y="8727"/>
                  </a:cubicBezTo>
                  <a:cubicBezTo>
                    <a:pt x="9672" y="8916"/>
                    <a:pt x="9515" y="9074"/>
                    <a:pt x="9326" y="9074"/>
                  </a:cubicBezTo>
                  <a:cubicBezTo>
                    <a:pt x="9137" y="9074"/>
                    <a:pt x="8979" y="8916"/>
                    <a:pt x="8979" y="8727"/>
                  </a:cubicBezTo>
                  <a:cubicBezTo>
                    <a:pt x="8979" y="8507"/>
                    <a:pt x="9137" y="8349"/>
                    <a:pt x="9326" y="8349"/>
                  </a:cubicBezTo>
                  <a:close/>
                  <a:moveTo>
                    <a:pt x="3781" y="1"/>
                  </a:moveTo>
                  <a:cubicBezTo>
                    <a:pt x="3182" y="1"/>
                    <a:pt x="2741" y="473"/>
                    <a:pt x="2741" y="1040"/>
                  </a:cubicBezTo>
                  <a:lnTo>
                    <a:pt x="2741" y="1387"/>
                  </a:lnTo>
                  <a:lnTo>
                    <a:pt x="1008" y="1387"/>
                  </a:lnTo>
                  <a:cubicBezTo>
                    <a:pt x="441" y="1387"/>
                    <a:pt x="0" y="1859"/>
                    <a:pt x="0" y="2395"/>
                  </a:cubicBezTo>
                  <a:lnTo>
                    <a:pt x="0" y="7971"/>
                  </a:lnTo>
                  <a:cubicBezTo>
                    <a:pt x="0" y="8538"/>
                    <a:pt x="473" y="8979"/>
                    <a:pt x="1008" y="8979"/>
                  </a:cubicBezTo>
                  <a:lnTo>
                    <a:pt x="1418" y="8979"/>
                  </a:lnTo>
                  <a:cubicBezTo>
                    <a:pt x="1575" y="9389"/>
                    <a:pt x="1922" y="9704"/>
                    <a:pt x="2394" y="9704"/>
                  </a:cubicBezTo>
                  <a:cubicBezTo>
                    <a:pt x="2867" y="9704"/>
                    <a:pt x="3214" y="9420"/>
                    <a:pt x="3371" y="8979"/>
                  </a:cubicBezTo>
                  <a:lnTo>
                    <a:pt x="8380" y="8979"/>
                  </a:lnTo>
                  <a:cubicBezTo>
                    <a:pt x="8538" y="9389"/>
                    <a:pt x="8916" y="9704"/>
                    <a:pt x="9389" y="9704"/>
                  </a:cubicBezTo>
                  <a:cubicBezTo>
                    <a:pt x="9798" y="9704"/>
                    <a:pt x="10208" y="9420"/>
                    <a:pt x="10365" y="8979"/>
                  </a:cubicBezTo>
                  <a:lnTo>
                    <a:pt x="10743" y="8979"/>
                  </a:lnTo>
                  <a:cubicBezTo>
                    <a:pt x="11342" y="8979"/>
                    <a:pt x="11783" y="8507"/>
                    <a:pt x="11783" y="7971"/>
                  </a:cubicBezTo>
                  <a:lnTo>
                    <a:pt x="11783" y="6144"/>
                  </a:lnTo>
                  <a:cubicBezTo>
                    <a:pt x="11783" y="6112"/>
                    <a:pt x="11783" y="5986"/>
                    <a:pt x="11720" y="5892"/>
                  </a:cubicBezTo>
                  <a:cubicBezTo>
                    <a:pt x="11688" y="5766"/>
                    <a:pt x="11688" y="5671"/>
                    <a:pt x="11657" y="5577"/>
                  </a:cubicBezTo>
                  <a:lnTo>
                    <a:pt x="10712" y="3214"/>
                  </a:lnTo>
                  <a:cubicBezTo>
                    <a:pt x="10428" y="2521"/>
                    <a:pt x="9798" y="2080"/>
                    <a:pt x="9105" y="2080"/>
                  </a:cubicBezTo>
                  <a:lnTo>
                    <a:pt x="7530" y="2080"/>
                  </a:lnTo>
                  <a:cubicBezTo>
                    <a:pt x="7372" y="1702"/>
                    <a:pt x="6994" y="1387"/>
                    <a:pt x="6522" y="1387"/>
                  </a:cubicBezTo>
                  <a:lnTo>
                    <a:pt x="4789" y="1387"/>
                  </a:lnTo>
                  <a:lnTo>
                    <a:pt x="4789" y="1040"/>
                  </a:lnTo>
                  <a:cubicBezTo>
                    <a:pt x="4789" y="442"/>
                    <a:pt x="4316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74"/>
            <p:cNvSpPr/>
            <p:nvPr/>
          </p:nvSpPr>
          <p:spPr>
            <a:xfrm>
              <a:off x="-26927050" y="2805900"/>
              <a:ext cx="70925" cy="70900"/>
            </a:xfrm>
            <a:custGeom>
              <a:avLst/>
              <a:gdLst/>
              <a:ahLst/>
              <a:cxnLst/>
              <a:rect l="l" t="t" r="r" b="b"/>
              <a:pathLst>
                <a:path w="2837" h="2836" extrusionOk="0">
                  <a:moveTo>
                    <a:pt x="1419" y="0"/>
                  </a:moveTo>
                  <a:cubicBezTo>
                    <a:pt x="1230" y="0"/>
                    <a:pt x="1072" y="158"/>
                    <a:pt x="1072" y="347"/>
                  </a:cubicBezTo>
                  <a:lnTo>
                    <a:pt x="1072" y="1072"/>
                  </a:lnTo>
                  <a:lnTo>
                    <a:pt x="347" y="1072"/>
                  </a:lnTo>
                  <a:cubicBezTo>
                    <a:pt x="158" y="1072"/>
                    <a:pt x="1" y="1229"/>
                    <a:pt x="1" y="1418"/>
                  </a:cubicBezTo>
                  <a:cubicBezTo>
                    <a:pt x="1" y="1607"/>
                    <a:pt x="158" y="1765"/>
                    <a:pt x="347" y="1765"/>
                  </a:cubicBezTo>
                  <a:lnTo>
                    <a:pt x="1072" y="1765"/>
                  </a:lnTo>
                  <a:lnTo>
                    <a:pt x="1072" y="2489"/>
                  </a:lnTo>
                  <a:cubicBezTo>
                    <a:pt x="1072" y="2678"/>
                    <a:pt x="1230" y="2836"/>
                    <a:pt x="1419" y="2836"/>
                  </a:cubicBezTo>
                  <a:cubicBezTo>
                    <a:pt x="1608" y="2836"/>
                    <a:pt x="1765" y="2678"/>
                    <a:pt x="1765" y="2489"/>
                  </a:cubicBezTo>
                  <a:lnTo>
                    <a:pt x="1765" y="1765"/>
                  </a:lnTo>
                  <a:lnTo>
                    <a:pt x="2490" y="1765"/>
                  </a:lnTo>
                  <a:cubicBezTo>
                    <a:pt x="2679" y="1765"/>
                    <a:pt x="2836" y="1607"/>
                    <a:pt x="2836" y="1418"/>
                  </a:cubicBezTo>
                  <a:cubicBezTo>
                    <a:pt x="2836" y="1229"/>
                    <a:pt x="2679" y="1072"/>
                    <a:pt x="2490" y="1072"/>
                  </a:cubicBezTo>
                  <a:lnTo>
                    <a:pt x="1765" y="1072"/>
                  </a:lnTo>
                  <a:lnTo>
                    <a:pt x="1765" y="347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55" name="Google Shape;12255;p74"/>
          <p:cNvSpPr/>
          <p:nvPr/>
        </p:nvSpPr>
        <p:spPr>
          <a:xfrm>
            <a:off x="5308694" y="2891857"/>
            <a:ext cx="353180" cy="353180"/>
          </a:xfrm>
          <a:custGeom>
            <a:avLst/>
            <a:gdLst/>
            <a:ahLst/>
            <a:cxnLst/>
            <a:rect l="l" t="t" r="r" b="b"/>
            <a:pathLst>
              <a:path w="11815" h="11815" extrusionOk="0">
                <a:moveTo>
                  <a:pt x="6270" y="662"/>
                </a:moveTo>
                <a:lnTo>
                  <a:pt x="6270" y="2048"/>
                </a:lnTo>
                <a:cubicBezTo>
                  <a:pt x="6270" y="2678"/>
                  <a:pt x="6616" y="3245"/>
                  <a:pt x="7247" y="3497"/>
                </a:cubicBezTo>
                <a:cubicBezTo>
                  <a:pt x="7467" y="3623"/>
                  <a:pt x="7625" y="3875"/>
                  <a:pt x="7625" y="4127"/>
                </a:cubicBezTo>
                <a:cubicBezTo>
                  <a:pt x="7625" y="4537"/>
                  <a:pt x="7310" y="4852"/>
                  <a:pt x="6931" y="4852"/>
                </a:cubicBezTo>
                <a:cubicBezTo>
                  <a:pt x="6711" y="4852"/>
                  <a:pt x="6522" y="4758"/>
                  <a:pt x="6396" y="4600"/>
                </a:cubicBezTo>
                <a:cubicBezTo>
                  <a:pt x="6301" y="4443"/>
                  <a:pt x="6081" y="4380"/>
                  <a:pt x="5892" y="4380"/>
                </a:cubicBezTo>
                <a:cubicBezTo>
                  <a:pt x="5703" y="4380"/>
                  <a:pt x="5514" y="4443"/>
                  <a:pt x="5388" y="4600"/>
                </a:cubicBezTo>
                <a:cubicBezTo>
                  <a:pt x="5262" y="4758"/>
                  <a:pt x="5073" y="4852"/>
                  <a:pt x="4884" y="4852"/>
                </a:cubicBezTo>
                <a:cubicBezTo>
                  <a:pt x="4663" y="4852"/>
                  <a:pt x="4474" y="4758"/>
                  <a:pt x="4348" y="4600"/>
                </a:cubicBezTo>
                <a:cubicBezTo>
                  <a:pt x="4254" y="4443"/>
                  <a:pt x="4159" y="4285"/>
                  <a:pt x="4159" y="4096"/>
                </a:cubicBezTo>
                <a:cubicBezTo>
                  <a:pt x="4159" y="3875"/>
                  <a:pt x="4348" y="3623"/>
                  <a:pt x="4600" y="3497"/>
                </a:cubicBezTo>
                <a:cubicBezTo>
                  <a:pt x="5136" y="3277"/>
                  <a:pt x="5545" y="2647"/>
                  <a:pt x="5545" y="1922"/>
                </a:cubicBezTo>
                <a:lnTo>
                  <a:pt x="5545" y="662"/>
                </a:lnTo>
                <a:close/>
                <a:moveTo>
                  <a:pt x="6963" y="788"/>
                </a:moveTo>
                <a:cubicBezTo>
                  <a:pt x="7940" y="977"/>
                  <a:pt x="8885" y="1513"/>
                  <a:pt x="9609" y="2206"/>
                </a:cubicBezTo>
                <a:cubicBezTo>
                  <a:pt x="10586" y="3182"/>
                  <a:pt x="11153" y="4506"/>
                  <a:pt x="11153" y="5923"/>
                </a:cubicBezTo>
                <a:cubicBezTo>
                  <a:pt x="11122" y="7278"/>
                  <a:pt x="10586" y="8633"/>
                  <a:pt x="9609" y="9609"/>
                </a:cubicBezTo>
                <a:cubicBezTo>
                  <a:pt x="8853" y="10365"/>
                  <a:pt x="7940" y="10838"/>
                  <a:pt x="6963" y="11027"/>
                </a:cubicBezTo>
                <a:lnTo>
                  <a:pt x="6963" y="9735"/>
                </a:lnTo>
                <a:cubicBezTo>
                  <a:pt x="6963" y="9357"/>
                  <a:pt x="7215" y="9074"/>
                  <a:pt x="7562" y="8916"/>
                </a:cubicBezTo>
                <a:cubicBezTo>
                  <a:pt x="8034" y="8664"/>
                  <a:pt x="8349" y="8192"/>
                  <a:pt x="8349" y="7656"/>
                </a:cubicBezTo>
                <a:cubicBezTo>
                  <a:pt x="8349" y="6900"/>
                  <a:pt x="7719" y="6270"/>
                  <a:pt x="6963" y="6270"/>
                </a:cubicBezTo>
                <a:cubicBezTo>
                  <a:pt x="6585" y="6270"/>
                  <a:pt x="6175" y="6427"/>
                  <a:pt x="5955" y="6742"/>
                </a:cubicBezTo>
                <a:cubicBezTo>
                  <a:pt x="5671" y="6427"/>
                  <a:pt x="5325" y="6270"/>
                  <a:pt x="4915" y="6270"/>
                </a:cubicBezTo>
                <a:cubicBezTo>
                  <a:pt x="4537" y="6270"/>
                  <a:pt x="4159" y="6427"/>
                  <a:pt x="3907" y="6711"/>
                </a:cubicBezTo>
                <a:cubicBezTo>
                  <a:pt x="3623" y="6963"/>
                  <a:pt x="3497" y="7372"/>
                  <a:pt x="3529" y="7751"/>
                </a:cubicBezTo>
                <a:cubicBezTo>
                  <a:pt x="3592" y="8286"/>
                  <a:pt x="3907" y="8696"/>
                  <a:pt x="4380" y="8948"/>
                </a:cubicBezTo>
                <a:cubicBezTo>
                  <a:pt x="4695" y="9105"/>
                  <a:pt x="4915" y="9483"/>
                  <a:pt x="4915" y="9924"/>
                </a:cubicBezTo>
                <a:lnTo>
                  <a:pt x="4915" y="11059"/>
                </a:lnTo>
                <a:cubicBezTo>
                  <a:pt x="3939" y="10870"/>
                  <a:pt x="2993" y="10365"/>
                  <a:pt x="2269" y="9641"/>
                </a:cubicBezTo>
                <a:cubicBezTo>
                  <a:pt x="1292" y="8664"/>
                  <a:pt x="757" y="7372"/>
                  <a:pt x="757" y="5955"/>
                </a:cubicBezTo>
                <a:cubicBezTo>
                  <a:pt x="757" y="4569"/>
                  <a:pt x="1292" y="3214"/>
                  <a:pt x="2269" y="2237"/>
                </a:cubicBezTo>
                <a:cubicBezTo>
                  <a:pt x="3025" y="1481"/>
                  <a:pt x="3939" y="1040"/>
                  <a:pt x="4915" y="819"/>
                </a:cubicBezTo>
                <a:lnTo>
                  <a:pt x="4915" y="1985"/>
                </a:lnTo>
                <a:cubicBezTo>
                  <a:pt x="4915" y="2395"/>
                  <a:pt x="4695" y="2804"/>
                  <a:pt x="4380" y="2962"/>
                </a:cubicBezTo>
                <a:cubicBezTo>
                  <a:pt x="3907" y="3151"/>
                  <a:pt x="3592" y="3623"/>
                  <a:pt x="3529" y="4127"/>
                </a:cubicBezTo>
                <a:cubicBezTo>
                  <a:pt x="3497" y="4537"/>
                  <a:pt x="3655" y="4884"/>
                  <a:pt x="3907" y="5199"/>
                </a:cubicBezTo>
                <a:cubicBezTo>
                  <a:pt x="4159" y="5482"/>
                  <a:pt x="4537" y="5640"/>
                  <a:pt x="4915" y="5640"/>
                </a:cubicBezTo>
                <a:cubicBezTo>
                  <a:pt x="5325" y="5640"/>
                  <a:pt x="5703" y="5482"/>
                  <a:pt x="5955" y="5167"/>
                </a:cubicBezTo>
                <a:cubicBezTo>
                  <a:pt x="6207" y="5482"/>
                  <a:pt x="6585" y="5640"/>
                  <a:pt x="6963" y="5640"/>
                </a:cubicBezTo>
                <a:cubicBezTo>
                  <a:pt x="7719" y="5640"/>
                  <a:pt x="8349" y="5010"/>
                  <a:pt x="8349" y="4253"/>
                </a:cubicBezTo>
                <a:cubicBezTo>
                  <a:pt x="8349" y="3749"/>
                  <a:pt x="8034" y="3245"/>
                  <a:pt x="7562" y="2993"/>
                </a:cubicBezTo>
                <a:cubicBezTo>
                  <a:pt x="7152" y="2804"/>
                  <a:pt x="6963" y="2489"/>
                  <a:pt x="6963" y="2174"/>
                </a:cubicBezTo>
                <a:lnTo>
                  <a:pt x="6963" y="788"/>
                </a:lnTo>
                <a:close/>
                <a:moveTo>
                  <a:pt x="6931" y="6900"/>
                </a:moveTo>
                <a:cubicBezTo>
                  <a:pt x="7310" y="6900"/>
                  <a:pt x="7625" y="7215"/>
                  <a:pt x="7625" y="7593"/>
                </a:cubicBezTo>
                <a:cubicBezTo>
                  <a:pt x="7625" y="7877"/>
                  <a:pt x="7467" y="8129"/>
                  <a:pt x="7247" y="8223"/>
                </a:cubicBezTo>
                <a:cubicBezTo>
                  <a:pt x="6616" y="8538"/>
                  <a:pt x="6270" y="9105"/>
                  <a:pt x="6270" y="9735"/>
                </a:cubicBezTo>
                <a:lnTo>
                  <a:pt x="6270" y="11090"/>
                </a:lnTo>
                <a:lnTo>
                  <a:pt x="5545" y="11090"/>
                </a:lnTo>
                <a:lnTo>
                  <a:pt x="5545" y="9861"/>
                </a:lnTo>
                <a:cubicBezTo>
                  <a:pt x="5545" y="9137"/>
                  <a:pt x="5136" y="8507"/>
                  <a:pt x="4600" y="8223"/>
                </a:cubicBezTo>
                <a:cubicBezTo>
                  <a:pt x="4348" y="8129"/>
                  <a:pt x="4191" y="7877"/>
                  <a:pt x="4159" y="7656"/>
                </a:cubicBezTo>
                <a:cubicBezTo>
                  <a:pt x="4159" y="7435"/>
                  <a:pt x="4191" y="7246"/>
                  <a:pt x="4348" y="7120"/>
                </a:cubicBezTo>
                <a:cubicBezTo>
                  <a:pt x="4474" y="6963"/>
                  <a:pt x="4695" y="6900"/>
                  <a:pt x="4884" y="6900"/>
                </a:cubicBezTo>
                <a:cubicBezTo>
                  <a:pt x="5073" y="6900"/>
                  <a:pt x="5262" y="6963"/>
                  <a:pt x="5388" y="7120"/>
                </a:cubicBezTo>
                <a:cubicBezTo>
                  <a:pt x="5514" y="7278"/>
                  <a:pt x="5703" y="7372"/>
                  <a:pt x="5892" y="7372"/>
                </a:cubicBezTo>
                <a:cubicBezTo>
                  <a:pt x="6112" y="7372"/>
                  <a:pt x="6301" y="7278"/>
                  <a:pt x="6427" y="7120"/>
                </a:cubicBezTo>
                <a:cubicBezTo>
                  <a:pt x="6522" y="6963"/>
                  <a:pt x="6742" y="6900"/>
                  <a:pt x="6931" y="6900"/>
                </a:cubicBezTo>
                <a:close/>
                <a:moveTo>
                  <a:pt x="5892" y="0"/>
                </a:moveTo>
                <a:cubicBezTo>
                  <a:pt x="4317" y="0"/>
                  <a:pt x="2836" y="630"/>
                  <a:pt x="1733" y="1733"/>
                </a:cubicBezTo>
                <a:cubicBezTo>
                  <a:pt x="630" y="2836"/>
                  <a:pt x="0" y="4348"/>
                  <a:pt x="0" y="5923"/>
                </a:cubicBezTo>
                <a:cubicBezTo>
                  <a:pt x="0" y="7498"/>
                  <a:pt x="630" y="8979"/>
                  <a:pt x="1733" y="10082"/>
                </a:cubicBezTo>
                <a:cubicBezTo>
                  <a:pt x="2836" y="11185"/>
                  <a:pt x="4317" y="11815"/>
                  <a:pt x="5892" y="11815"/>
                </a:cubicBezTo>
                <a:cubicBezTo>
                  <a:pt x="7467" y="11815"/>
                  <a:pt x="8979" y="11185"/>
                  <a:pt x="10082" y="10082"/>
                </a:cubicBezTo>
                <a:cubicBezTo>
                  <a:pt x="11185" y="8979"/>
                  <a:pt x="11815" y="7498"/>
                  <a:pt x="11815" y="5923"/>
                </a:cubicBezTo>
                <a:cubicBezTo>
                  <a:pt x="11815" y="4348"/>
                  <a:pt x="11216" y="2836"/>
                  <a:pt x="10082" y="1733"/>
                </a:cubicBezTo>
                <a:cubicBezTo>
                  <a:pt x="8979" y="630"/>
                  <a:pt x="7467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56" name="Google Shape;12256;p74"/>
          <p:cNvGrpSpPr/>
          <p:nvPr/>
        </p:nvGrpSpPr>
        <p:grpSpPr>
          <a:xfrm>
            <a:off x="5308265" y="3338744"/>
            <a:ext cx="353180" cy="354107"/>
            <a:chOff x="-25104475" y="2340425"/>
            <a:chExt cx="295375" cy="296150"/>
          </a:xfrm>
        </p:grpSpPr>
        <p:sp>
          <p:nvSpPr>
            <p:cNvPr id="12257" name="Google Shape;12257;p74"/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74"/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74"/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74"/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74"/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74"/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74"/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74"/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74"/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66" name="Google Shape;12266;p74"/>
          <p:cNvSpPr/>
          <p:nvPr/>
        </p:nvSpPr>
        <p:spPr>
          <a:xfrm>
            <a:off x="5306811" y="3825122"/>
            <a:ext cx="356946" cy="263712"/>
          </a:xfrm>
          <a:custGeom>
            <a:avLst/>
            <a:gdLst/>
            <a:ahLst/>
            <a:cxnLst/>
            <a:rect l="l" t="t" r="r" b="b"/>
            <a:pathLst>
              <a:path w="11941" h="8822" extrusionOk="0">
                <a:moveTo>
                  <a:pt x="7184" y="1229"/>
                </a:moveTo>
                <a:lnTo>
                  <a:pt x="7184" y="1922"/>
                </a:lnTo>
                <a:lnTo>
                  <a:pt x="6459" y="1922"/>
                </a:lnTo>
                <a:lnTo>
                  <a:pt x="6459" y="1229"/>
                </a:lnTo>
                <a:close/>
                <a:moveTo>
                  <a:pt x="5797" y="1261"/>
                </a:moveTo>
                <a:lnTo>
                  <a:pt x="5797" y="1954"/>
                </a:lnTo>
                <a:lnTo>
                  <a:pt x="5073" y="1954"/>
                </a:lnTo>
                <a:lnTo>
                  <a:pt x="5073" y="1607"/>
                </a:lnTo>
                <a:cubicBezTo>
                  <a:pt x="5073" y="1418"/>
                  <a:pt x="5230" y="1261"/>
                  <a:pt x="5419" y="1261"/>
                </a:cubicBezTo>
                <a:close/>
                <a:moveTo>
                  <a:pt x="8192" y="1261"/>
                </a:moveTo>
                <a:cubicBezTo>
                  <a:pt x="8381" y="1261"/>
                  <a:pt x="8538" y="1418"/>
                  <a:pt x="8538" y="1607"/>
                </a:cubicBezTo>
                <a:lnTo>
                  <a:pt x="8538" y="1954"/>
                </a:lnTo>
                <a:lnTo>
                  <a:pt x="7845" y="1954"/>
                </a:lnTo>
                <a:lnTo>
                  <a:pt x="7845" y="1261"/>
                </a:lnTo>
                <a:close/>
                <a:moveTo>
                  <a:pt x="1450" y="694"/>
                </a:moveTo>
                <a:cubicBezTo>
                  <a:pt x="1607" y="694"/>
                  <a:pt x="1796" y="788"/>
                  <a:pt x="1922" y="914"/>
                </a:cubicBezTo>
                <a:lnTo>
                  <a:pt x="3182" y="2174"/>
                </a:lnTo>
                <a:cubicBezTo>
                  <a:pt x="3497" y="2489"/>
                  <a:pt x="3938" y="2679"/>
                  <a:pt x="4411" y="2679"/>
                </a:cubicBezTo>
                <a:lnTo>
                  <a:pt x="10523" y="2679"/>
                </a:lnTo>
                <a:cubicBezTo>
                  <a:pt x="10901" y="2679"/>
                  <a:pt x="11216" y="2994"/>
                  <a:pt x="11216" y="3372"/>
                </a:cubicBezTo>
                <a:cubicBezTo>
                  <a:pt x="11216" y="3781"/>
                  <a:pt x="10901" y="4096"/>
                  <a:pt x="10523" y="4096"/>
                </a:cubicBezTo>
                <a:lnTo>
                  <a:pt x="3812" y="4096"/>
                </a:lnTo>
                <a:cubicBezTo>
                  <a:pt x="3340" y="4096"/>
                  <a:pt x="2899" y="3907"/>
                  <a:pt x="2584" y="3592"/>
                </a:cubicBezTo>
                <a:lnTo>
                  <a:pt x="977" y="1891"/>
                </a:lnTo>
                <a:cubicBezTo>
                  <a:pt x="693" y="1607"/>
                  <a:pt x="693" y="1166"/>
                  <a:pt x="977" y="914"/>
                </a:cubicBezTo>
                <a:cubicBezTo>
                  <a:pt x="1103" y="788"/>
                  <a:pt x="1292" y="694"/>
                  <a:pt x="1450" y="694"/>
                </a:cubicBezTo>
                <a:close/>
                <a:moveTo>
                  <a:pt x="8255" y="4726"/>
                </a:moveTo>
                <a:lnTo>
                  <a:pt x="6805" y="5545"/>
                </a:lnTo>
                <a:lnTo>
                  <a:pt x="5356" y="4726"/>
                </a:lnTo>
                <a:close/>
                <a:moveTo>
                  <a:pt x="6805" y="6333"/>
                </a:moveTo>
                <a:lnTo>
                  <a:pt x="8822" y="7467"/>
                </a:lnTo>
                <a:lnTo>
                  <a:pt x="4821" y="7467"/>
                </a:lnTo>
                <a:lnTo>
                  <a:pt x="6805" y="6333"/>
                </a:lnTo>
                <a:close/>
                <a:moveTo>
                  <a:pt x="3340" y="7467"/>
                </a:moveTo>
                <a:cubicBezTo>
                  <a:pt x="3529" y="7467"/>
                  <a:pt x="3686" y="7625"/>
                  <a:pt x="3686" y="7845"/>
                </a:cubicBezTo>
                <a:cubicBezTo>
                  <a:pt x="3686" y="8034"/>
                  <a:pt x="3529" y="8192"/>
                  <a:pt x="3340" y="8192"/>
                </a:cubicBezTo>
                <a:cubicBezTo>
                  <a:pt x="3151" y="8192"/>
                  <a:pt x="2993" y="8034"/>
                  <a:pt x="2993" y="7845"/>
                </a:cubicBezTo>
                <a:cubicBezTo>
                  <a:pt x="2993" y="7625"/>
                  <a:pt x="3151" y="7467"/>
                  <a:pt x="3340" y="7467"/>
                </a:cubicBezTo>
                <a:close/>
                <a:moveTo>
                  <a:pt x="10271" y="7467"/>
                </a:moveTo>
                <a:cubicBezTo>
                  <a:pt x="10460" y="7467"/>
                  <a:pt x="10618" y="7625"/>
                  <a:pt x="10618" y="7845"/>
                </a:cubicBezTo>
                <a:cubicBezTo>
                  <a:pt x="10618" y="8034"/>
                  <a:pt x="10460" y="8192"/>
                  <a:pt x="10271" y="8192"/>
                </a:cubicBezTo>
                <a:cubicBezTo>
                  <a:pt x="10082" y="8192"/>
                  <a:pt x="9924" y="8034"/>
                  <a:pt x="9924" y="7845"/>
                </a:cubicBezTo>
                <a:cubicBezTo>
                  <a:pt x="9924" y="7625"/>
                  <a:pt x="10082" y="7467"/>
                  <a:pt x="10271" y="7467"/>
                </a:cubicBezTo>
                <a:close/>
                <a:moveTo>
                  <a:pt x="1544" y="1"/>
                </a:moveTo>
                <a:cubicBezTo>
                  <a:pt x="1166" y="1"/>
                  <a:pt x="820" y="158"/>
                  <a:pt x="536" y="379"/>
                </a:cubicBezTo>
                <a:cubicBezTo>
                  <a:pt x="0" y="946"/>
                  <a:pt x="0" y="1796"/>
                  <a:pt x="536" y="2363"/>
                </a:cubicBezTo>
                <a:lnTo>
                  <a:pt x="2206" y="4002"/>
                </a:lnTo>
                <a:cubicBezTo>
                  <a:pt x="2678" y="4474"/>
                  <a:pt x="3277" y="4726"/>
                  <a:pt x="3938" y="4726"/>
                </a:cubicBezTo>
                <a:lnTo>
                  <a:pt x="4002" y="4726"/>
                </a:lnTo>
                <a:lnTo>
                  <a:pt x="6175" y="5955"/>
                </a:lnTo>
                <a:lnTo>
                  <a:pt x="4128" y="7089"/>
                </a:lnTo>
                <a:cubicBezTo>
                  <a:pt x="3938" y="6900"/>
                  <a:pt x="3686" y="6774"/>
                  <a:pt x="3371" y="6774"/>
                </a:cubicBezTo>
                <a:cubicBezTo>
                  <a:pt x="2804" y="6774"/>
                  <a:pt x="2363" y="7247"/>
                  <a:pt x="2363" y="7782"/>
                </a:cubicBezTo>
                <a:cubicBezTo>
                  <a:pt x="2363" y="8381"/>
                  <a:pt x="2836" y="8822"/>
                  <a:pt x="3371" y="8822"/>
                </a:cubicBezTo>
                <a:cubicBezTo>
                  <a:pt x="3812" y="8822"/>
                  <a:pt x="4222" y="8538"/>
                  <a:pt x="4380" y="8097"/>
                </a:cubicBezTo>
                <a:lnTo>
                  <a:pt x="9326" y="8097"/>
                </a:lnTo>
                <a:cubicBezTo>
                  <a:pt x="9483" y="8507"/>
                  <a:pt x="9830" y="8822"/>
                  <a:pt x="10302" y="8822"/>
                </a:cubicBezTo>
                <a:cubicBezTo>
                  <a:pt x="10901" y="8822"/>
                  <a:pt x="11342" y="8349"/>
                  <a:pt x="11342" y="7782"/>
                </a:cubicBezTo>
                <a:cubicBezTo>
                  <a:pt x="11342" y="7184"/>
                  <a:pt x="10870" y="6774"/>
                  <a:pt x="10302" y="6774"/>
                </a:cubicBezTo>
                <a:cubicBezTo>
                  <a:pt x="10050" y="6774"/>
                  <a:pt x="9767" y="6900"/>
                  <a:pt x="9578" y="7089"/>
                </a:cubicBezTo>
                <a:lnTo>
                  <a:pt x="7530" y="5955"/>
                </a:lnTo>
                <a:lnTo>
                  <a:pt x="9672" y="4726"/>
                </a:lnTo>
                <a:lnTo>
                  <a:pt x="10555" y="4726"/>
                </a:lnTo>
                <a:cubicBezTo>
                  <a:pt x="11311" y="4726"/>
                  <a:pt x="11941" y="4096"/>
                  <a:pt x="11941" y="3340"/>
                </a:cubicBezTo>
                <a:cubicBezTo>
                  <a:pt x="11941" y="2584"/>
                  <a:pt x="11311" y="1954"/>
                  <a:pt x="10555" y="1954"/>
                </a:cubicBezTo>
                <a:lnTo>
                  <a:pt x="9263" y="1954"/>
                </a:lnTo>
                <a:lnTo>
                  <a:pt x="9263" y="1607"/>
                </a:lnTo>
                <a:cubicBezTo>
                  <a:pt x="9263" y="1009"/>
                  <a:pt x="8790" y="599"/>
                  <a:pt x="8223" y="599"/>
                </a:cubicBezTo>
                <a:lnTo>
                  <a:pt x="5482" y="599"/>
                </a:lnTo>
                <a:cubicBezTo>
                  <a:pt x="4884" y="599"/>
                  <a:pt x="4443" y="1072"/>
                  <a:pt x="4443" y="1607"/>
                </a:cubicBezTo>
                <a:lnTo>
                  <a:pt x="4443" y="1954"/>
                </a:lnTo>
                <a:cubicBezTo>
                  <a:pt x="4222" y="1954"/>
                  <a:pt x="3970" y="1859"/>
                  <a:pt x="3781" y="1639"/>
                </a:cubicBezTo>
                <a:lnTo>
                  <a:pt x="2521" y="379"/>
                </a:lnTo>
                <a:cubicBezTo>
                  <a:pt x="2237" y="127"/>
                  <a:pt x="1891" y="1"/>
                  <a:pt x="154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67" name="Google Shape;12267;p74"/>
          <p:cNvGrpSpPr/>
          <p:nvPr/>
        </p:nvGrpSpPr>
        <p:grpSpPr>
          <a:xfrm>
            <a:off x="7548093" y="2891403"/>
            <a:ext cx="355063" cy="354136"/>
            <a:chOff x="-23229925" y="1970225"/>
            <a:chExt cx="296950" cy="296175"/>
          </a:xfrm>
        </p:grpSpPr>
        <p:sp>
          <p:nvSpPr>
            <p:cNvPr id="12268" name="Google Shape;12268;p74"/>
            <p:cNvSpPr/>
            <p:nvPr/>
          </p:nvSpPr>
          <p:spPr>
            <a:xfrm>
              <a:off x="-23229925" y="1970225"/>
              <a:ext cx="296950" cy="296175"/>
            </a:xfrm>
            <a:custGeom>
              <a:avLst/>
              <a:gdLst/>
              <a:ahLst/>
              <a:cxnLst/>
              <a:rect l="l" t="t" r="r" b="b"/>
              <a:pathLst>
                <a:path w="11878" h="11847" extrusionOk="0">
                  <a:moveTo>
                    <a:pt x="10145" y="694"/>
                  </a:moveTo>
                  <a:cubicBezTo>
                    <a:pt x="10743" y="694"/>
                    <a:pt x="11184" y="1167"/>
                    <a:pt x="11184" y="1734"/>
                  </a:cubicBezTo>
                  <a:lnTo>
                    <a:pt x="11184" y="10114"/>
                  </a:lnTo>
                  <a:cubicBezTo>
                    <a:pt x="11184" y="10712"/>
                    <a:pt x="10712" y="11122"/>
                    <a:pt x="10145" y="11122"/>
                  </a:cubicBezTo>
                  <a:lnTo>
                    <a:pt x="1764" y="11122"/>
                  </a:lnTo>
                  <a:cubicBezTo>
                    <a:pt x="1166" y="11122"/>
                    <a:pt x="725" y="10681"/>
                    <a:pt x="725" y="10114"/>
                  </a:cubicBezTo>
                  <a:lnTo>
                    <a:pt x="725" y="1734"/>
                  </a:lnTo>
                  <a:cubicBezTo>
                    <a:pt x="725" y="1135"/>
                    <a:pt x="1197" y="694"/>
                    <a:pt x="1764" y="694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lnTo>
                    <a:pt x="0" y="10114"/>
                  </a:lnTo>
                  <a:cubicBezTo>
                    <a:pt x="0" y="11059"/>
                    <a:pt x="788" y="11847"/>
                    <a:pt x="1733" y="11847"/>
                  </a:cubicBezTo>
                  <a:lnTo>
                    <a:pt x="10113" y="11847"/>
                  </a:lnTo>
                  <a:cubicBezTo>
                    <a:pt x="11058" y="11847"/>
                    <a:pt x="11846" y="11059"/>
                    <a:pt x="11846" y="10114"/>
                  </a:cubicBezTo>
                  <a:lnTo>
                    <a:pt x="11846" y="1734"/>
                  </a:lnTo>
                  <a:cubicBezTo>
                    <a:pt x="11878" y="788"/>
                    <a:pt x="11090" y="1"/>
                    <a:pt x="101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74"/>
            <p:cNvSpPr/>
            <p:nvPr/>
          </p:nvSpPr>
          <p:spPr>
            <a:xfrm>
              <a:off x="-23196075" y="2005675"/>
              <a:ext cx="227650" cy="192200"/>
            </a:xfrm>
            <a:custGeom>
              <a:avLst/>
              <a:gdLst/>
              <a:ahLst/>
              <a:cxnLst/>
              <a:rect l="l" t="t" r="r" b="b"/>
              <a:pathLst>
                <a:path w="9106" h="7688" extrusionOk="0">
                  <a:moveTo>
                    <a:pt x="8444" y="662"/>
                  </a:moveTo>
                  <a:lnTo>
                    <a:pt x="8444" y="3435"/>
                  </a:lnTo>
                  <a:lnTo>
                    <a:pt x="6144" y="3435"/>
                  </a:lnTo>
                  <a:cubicBezTo>
                    <a:pt x="5987" y="3435"/>
                    <a:pt x="5892" y="3498"/>
                    <a:pt x="5829" y="3624"/>
                  </a:cubicBezTo>
                  <a:lnTo>
                    <a:pt x="5357" y="4852"/>
                  </a:lnTo>
                  <a:lnTo>
                    <a:pt x="4317" y="1576"/>
                  </a:lnTo>
                  <a:cubicBezTo>
                    <a:pt x="4254" y="1450"/>
                    <a:pt x="4160" y="1324"/>
                    <a:pt x="4002" y="1324"/>
                  </a:cubicBezTo>
                  <a:cubicBezTo>
                    <a:pt x="3845" y="1324"/>
                    <a:pt x="3718" y="1418"/>
                    <a:pt x="3624" y="1544"/>
                  </a:cubicBezTo>
                  <a:lnTo>
                    <a:pt x="2805" y="3435"/>
                  </a:lnTo>
                  <a:lnTo>
                    <a:pt x="757" y="3435"/>
                  </a:lnTo>
                  <a:lnTo>
                    <a:pt x="757" y="662"/>
                  </a:lnTo>
                  <a:close/>
                  <a:moveTo>
                    <a:pt x="3876" y="2678"/>
                  </a:moveTo>
                  <a:lnTo>
                    <a:pt x="4947" y="5986"/>
                  </a:lnTo>
                  <a:cubicBezTo>
                    <a:pt x="4979" y="6144"/>
                    <a:pt x="5105" y="6207"/>
                    <a:pt x="5262" y="6207"/>
                  </a:cubicBezTo>
                  <a:cubicBezTo>
                    <a:pt x="5420" y="6207"/>
                    <a:pt x="5514" y="6144"/>
                    <a:pt x="5577" y="6018"/>
                  </a:cubicBezTo>
                  <a:lnTo>
                    <a:pt x="6333" y="4159"/>
                  </a:lnTo>
                  <a:lnTo>
                    <a:pt x="8413" y="4159"/>
                  </a:lnTo>
                  <a:lnTo>
                    <a:pt x="8413" y="6995"/>
                  </a:lnTo>
                  <a:lnTo>
                    <a:pt x="757" y="6995"/>
                  </a:lnTo>
                  <a:lnTo>
                    <a:pt x="757" y="6963"/>
                  </a:lnTo>
                  <a:lnTo>
                    <a:pt x="757" y="4128"/>
                  </a:lnTo>
                  <a:lnTo>
                    <a:pt x="2994" y="4128"/>
                  </a:lnTo>
                  <a:cubicBezTo>
                    <a:pt x="3120" y="4128"/>
                    <a:pt x="3277" y="4065"/>
                    <a:pt x="3309" y="3939"/>
                  </a:cubicBezTo>
                  <a:lnTo>
                    <a:pt x="3876" y="2678"/>
                  </a:lnTo>
                  <a:close/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310"/>
                  </a:lnTo>
                  <a:cubicBezTo>
                    <a:pt x="1" y="7530"/>
                    <a:pt x="158" y="7688"/>
                    <a:pt x="379" y="7688"/>
                  </a:cubicBezTo>
                  <a:lnTo>
                    <a:pt x="8759" y="7688"/>
                  </a:lnTo>
                  <a:cubicBezTo>
                    <a:pt x="8948" y="7688"/>
                    <a:pt x="9106" y="7530"/>
                    <a:pt x="9106" y="7310"/>
                  </a:cubicBezTo>
                  <a:lnTo>
                    <a:pt x="9106" y="347"/>
                  </a:lnTo>
                  <a:cubicBezTo>
                    <a:pt x="9106" y="158"/>
                    <a:pt x="8948" y="1"/>
                    <a:pt x="87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74"/>
            <p:cNvSpPr/>
            <p:nvPr/>
          </p:nvSpPr>
          <p:spPr>
            <a:xfrm>
              <a:off x="-23142500" y="2214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74"/>
            <p:cNvSpPr/>
            <p:nvPr/>
          </p:nvSpPr>
          <p:spPr>
            <a:xfrm>
              <a:off x="-23177150" y="22144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662" y="158"/>
                    <a:pt x="50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2" name="Google Shape;12272;p74"/>
          <p:cNvGrpSpPr/>
          <p:nvPr/>
        </p:nvGrpSpPr>
        <p:grpSpPr>
          <a:xfrm>
            <a:off x="7590466" y="3338266"/>
            <a:ext cx="270318" cy="355063"/>
            <a:chOff x="-23177950" y="2340425"/>
            <a:chExt cx="226075" cy="296950"/>
          </a:xfrm>
        </p:grpSpPr>
        <p:sp>
          <p:nvSpPr>
            <p:cNvPr id="12273" name="Google Shape;12273;p74"/>
            <p:cNvSpPr/>
            <p:nvPr/>
          </p:nvSpPr>
          <p:spPr>
            <a:xfrm>
              <a:off x="-23177950" y="2340425"/>
              <a:ext cx="226075" cy="296950"/>
            </a:xfrm>
            <a:custGeom>
              <a:avLst/>
              <a:gdLst/>
              <a:ahLst/>
              <a:cxnLst/>
              <a:rect l="l" t="t" r="r" b="b"/>
              <a:pathLst>
                <a:path w="9043" h="11878" extrusionOk="0">
                  <a:moveTo>
                    <a:pt x="1418" y="693"/>
                  </a:moveTo>
                  <a:lnTo>
                    <a:pt x="1418" y="1449"/>
                  </a:lnTo>
                  <a:cubicBezTo>
                    <a:pt x="1418" y="2048"/>
                    <a:pt x="1891" y="2457"/>
                    <a:pt x="2426" y="2457"/>
                  </a:cubicBezTo>
                  <a:lnTo>
                    <a:pt x="2804" y="2457"/>
                  </a:lnTo>
                  <a:cubicBezTo>
                    <a:pt x="2899" y="2457"/>
                    <a:pt x="2993" y="2426"/>
                    <a:pt x="3057" y="2300"/>
                  </a:cubicBezTo>
                  <a:cubicBezTo>
                    <a:pt x="3340" y="1953"/>
                    <a:pt x="3750" y="1764"/>
                    <a:pt x="4159" y="1764"/>
                  </a:cubicBezTo>
                  <a:cubicBezTo>
                    <a:pt x="6459" y="1764"/>
                    <a:pt x="8349" y="3623"/>
                    <a:pt x="8349" y="5923"/>
                  </a:cubicBezTo>
                  <a:cubicBezTo>
                    <a:pt x="8349" y="8254"/>
                    <a:pt x="6491" y="10113"/>
                    <a:pt x="4159" y="10113"/>
                  </a:cubicBezTo>
                  <a:cubicBezTo>
                    <a:pt x="3750" y="10113"/>
                    <a:pt x="3340" y="9924"/>
                    <a:pt x="3057" y="9578"/>
                  </a:cubicBezTo>
                  <a:cubicBezTo>
                    <a:pt x="2993" y="9483"/>
                    <a:pt x="2899" y="9389"/>
                    <a:pt x="2804" y="9389"/>
                  </a:cubicBezTo>
                  <a:lnTo>
                    <a:pt x="2426" y="9389"/>
                  </a:lnTo>
                  <a:cubicBezTo>
                    <a:pt x="1859" y="9389"/>
                    <a:pt x="1418" y="9861"/>
                    <a:pt x="1418" y="10428"/>
                  </a:cubicBezTo>
                  <a:lnTo>
                    <a:pt x="1418" y="11153"/>
                  </a:lnTo>
                  <a:lnTo>
                    <a:pt x="694" y="11153"/>
                  </a:lnTo>
                  <a:lnTo>
                    <a:pt x="694" y="10428"/>
                  </a:lnTo>
                  <a:cubicBezTo>
                    <a:pt x="694" y="9483"/>
                    <a:pt x="1481" y="8695"/>
                    <a:pt x="2426" y="8695"/>
                  </a:cubicBezTo>
                  <a:lnTo>
                    <a:pt x="2489" y="8695"/>
                  </a:lnTo>
                  <a:cubicBezTo>
                    <a:pt x="2647" y="8695"/>
                    <a:pt x="2804" y="8569"/>
                    <a:pt x="2836" y="8412"/>
                  </a:cubicBezTo>
                  <a:cubicBezTo>
                    <a:pt x="2962" y="7782"/>
                    <a:pt x="3529" y="7309"/>
                    <a:pt x="4222" y="7309"/>
                  </a:cubicBezTo>
                  <a:cubicBezTo>
                    <a:pt x="4947" y="7309"/>
                    <a:pt x="5577" y="6679"/>
                    <a:pt x="5577" y="5923"/>
                  </a:cubicBezTo>
                  <a:cubicBezTo>
                    <a:pt x="5577" y="5198"/>
                    <a:pt x="4947" y="4568"/>
                    <a:pt x="4222" y="4568"/>
                  </a:cubicBezTo>
                  <a:cubicBezTo>
                    <a:pt x="3529" y="4568"/>
                    <a:pt x="2993" y="4096"/>
                    <a:pt x="2836" y="3466"/>
                  </a:cubicBezTo>
                  <a:cubicBezTo>
                    <a:pt x="2804" y="3308"/>
                    <a:pt x="2678" y="3182"/>
                    <a:pt x="2489" y="3182"/>
                  </a:cubicBezTo>
                  <a:lnTo>
                    <a:pt x="2426" y="3182"/>
                  </a:lnTo>
                  <a:cubicBezTo>
                    <a:pt x="1481" y="3182"/>
                    <a:pt x="694" y="2394"/>
                    <a:pt x="694" y="1449"/>
                  </a:cubicBezTo>
                  <a:lnTo>
                    <a:pt x="694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49"/>
                  </a:lnTo>
                  <a:cubicBezTo>
                    <a:pt x="1" y="2710"/>
                    <a:pt x="977" y="3749"/>
                    <a:pt x="2206" y="3844"/>
                  </a:cubicBezTo>
                  <a:cubicBezTo>
                    <a:pt x="2489" y="4694"/>
                    <a:pt x="3277" y="5261"/>
                    <a:pt x="4159" y="5261"/>
                  </a:cubicBezTo>
                  <a:cubicBezTo>
                    <a:pt x="4569" y="5261"/>
                    <a:pt x="4884" y="5576"/>
                    <a:pt x="4884" y="5986"/>
                  </a:cubicBezTo>
                  <a:cubicBezTo>
                    <a:pt x="4884" y="6364"/>
                    <a:pt x="4569" y="6679"/>
                    <a:pt x="4159" y="6679"/>
                  </a:cubicBezTo>
                  <a:cubicBezTo>
                    <a:pt x="3277" y="6679"/>
                    <a:pt x="2489" y="7278"/>
                    <a:pt x="2206" y="8097"/>
                  </a:cubicBezTo>
                  <a:cubicBezTo>
                    <a:pt x="977" y="8223"/>
                    <a:pt x="1" y="9263"/>
                    <a:pt x="1" y="10523"/>
                  </a:cubicBezTo>
                  <a:lnTo>
                    <a:pt x="1" y="11531"/>
                  </a:lnTo>
                  <a:cubicBezTo>
                    <a:pt x="1" y="11720"/>
                    <a:pt x="158" y="11877"/>
                    <a:pt x="347" y="11877"/>
                  </a:cubicBezTo>
                  <a:lnTo>
                    <a:pt x="1733" y="11877"/>
                  </a:lnTo>
                  <a:cubicBezTo>
                    <a:pt x="1922" y="11877"/>
                    <a:pt x="2080" y="11720"/>
                    <a:pt x="2080" y="11531"/>
                  </a:cubicBezTo>
                  <a:lnTo>
                    <a:pt x="2080" y="10523"/>
                  </a:lnTo>
                  <a:cubicBezTo>
                    <a:pt x="2080" y="10302"/>
                    <a:pt x="2237" y="10145"/>
                    <a:pt x="2426" y="10145"/>
                  </a:cubicBezTo>
                  <a:lnTo>
                    <a:pt x="2647" y="10145"/>
                  </a:lnTo>
                  <a:cubicBezTo>
                    <a:pt x="3025" y="10586"/>
                    <a:pt x="3592" y="10869"/>
                    <a:pt x="4159" y="10869"/>
                  </a:cubicBezTo>
                  <a:cubicBezTo>
                    <a:pt x="6837" y="10869"/>
                    <a:pt x="9011" y="8695"/>
                    <a:pt x="9011" y="6018"/>
                  </a:cubicBezTo>
                  <a:cubicBezTo>
                    <a:pt x="9042" y="3277"/>
                    <a:pt x="6837" y="1103"/>
                    <a:pt x="4159" y="1103"/>
                  </a:cubicBezTo>
                  <a:cubicBezTo>
                    <a:pt x="3592" y="1103"/>
                    <a:pt x="3025" y="1323"/>
                    <a:pt x="2647" y="1796"/>
                  </a:cubicBezTo>
                  <a:lnTo>
                    <a:pt x="2426" y="1796"/>
                  </a:lnTo>
                  <a:cubicBezTo>
                    <a:pt x="2237" y="1796"/>
                    <a:pt x="2080" y="1638"/>
                    <a:pt x="2080" y="1449"/>
                  </a:cubicBez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74"/>
            <p:cNvSpPr/>
            <p:nvPr/>
          </p:nvSpPr>
          <p:spPr>
            <a:xfrm>
              <a:off x="-23081850" y="2425475"/>
              <a:ext cx="96100" cy="151250"/>
            </a:xfrm>
            <a:custGeom>
              <a:avLst/>
              <a:gdLst/>
              <a:ahLst/>
              <a:cxnLst/>
              <a:rect l="l" t="t" r="r" b="b"/>
              <a:pathLst>
                <a:path w="3844" h="6050" extrusionOk="0">
                  <a:moveTo>
                    <a:pt x="2568" y="1"/>
                  </a:moveTo>
                  <a:cubicBezTo>
                    <a:pt x="2481" y="1"/>
                    <a:pt x="2395" y="32"/>
                    <a:pt x="2332" y="95"/>
                  </a:cubicBezTo>
                  <a:cubicBezTo>
                    <a:pt x="2205" y="221"/>
                    <a:pt x="2205" y="442"/>
                    <a:pt x="2332" y="568"/>
                  </a:cubicBezTo>
                  <a:cubicBezTo>
                    <a:pt x="2867" y="1072"/>
                    <a:pt x="3151" y="1796"/>
                    <a:pt x="3151" y="2553"/>
                  </a:cubicBezTo>
                  <a:cubicBezTo>
                    <a:pt x="3151" y="3277"/>
                    <a:pt x="2899" y="3970"/>
                    <a:pt x="2332" y="4506"/>
                  </a:cubicBezTo>
                  <a:cubicBezTo>
                    <a:pt x="1827" y="5010"/>
                    <a:pt x="1134" y="5325"/>
                    <a:pt x="378" y="5325"/>
                  </a:cubicBezTo>
                  <a:cubicBezTo>
                    <a:pt x="189" y="5325"/>
                    <a:pt x="0" y="5482"/>
                    <a:pt x="0" y="5703"/>
                  </a:cubicBezTo>
                  <a:cubicBezTo>
                    <a:pt x="0" y="5892"/>
                    <a:pt x="189" y="6050"/>
                    <a:pt x="378" y="6050"/>
                  </a:cubicBezTo>
                  <a:cubicBezTo>
                    <a:pt x="1292" y="6050"/>
                    <a:pt x="2174" y="5703"/>
                    <a:pt x="2804" y="5010"/>
                  </a:cubicBezTo>
                  <a:cubicBezTo>
                    <a:pt x="3466" y="4348"/>
                    <a:pt x="3844" y="3498"/>
                    <a:pt x="3844" y="2584"/>
                  </a:cubicBezTo>
                  <a:cubicBezTo>
                    <a:pt x="3844" y="1670"/>
                    <a:pt x="3434" y="757"/>
                    <a:pt x="2804" y="95"/>
                  </a:cubicBezTo>
                  <a:cubicBezTo>
                    <a:pt x="2741" y="32"/>
                    <a:pt x="2654" y="1"/>
                    <a:pt x="2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5" name="Google Shape;12275;p74"/>
          <p:cNvGrpSpPr/>
          <p:nvPr/>
        </p:nvGrpSpPr>
        <p:grpSpPr>
          <a:xfrm>
            <a:off x="7548556" y="3779942"/>
            <a:ext cx="354136" cy="354136"/>
            <a:chOff x="-23229150" y="2710600"/>
            <a:chExt cx="296175" cy="296175"/>
          </a:xfrm>
        </p:grpSpPr>
        <p:sp>
          <p:nvSpPr>
            <p:cNvPr id="12276" name="Google Shape;12276;p74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74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78" name="Google Shape;12278;p74"/>
          <p:cNvSpPr/>
          <p:nvPr/>
        </p:nvSpPr>
        <p:spPr>
          <a:xfrm>
            <a:off x="6650549" y="4273454"/>
            <a:ext cx="354136" cy="3531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29" y="662"/>
                </a:moveTo>
                <a:cubicBezTo>
                  <a:pt x="6018" y="662"/>
                  <a:pt x="6176" y="820"/>
                  <a:pt x="6176" y="1009"/>
                </a:cubicBezTo>
                <a:cubicBezTo>
                  <a:pt x="6176" y="1229"/>
                  <a:pt x="6018" y="1387"/>
                  <a:pt x="5829" y="1387"/>
                </a:cubicBezTo>
                <a:cubicBezTo>
                  <a:pt x="5640" y="1387"/>
                  <a:pt x="5483" y="1229"/>
                  <a:pt x="5483" y="1009"/>
                </a:cubicBezTo>
                <a:cubicBezTo>
                  <a:pt x="5483" y="820"/>
                  <a:pt x="5640" y="662"/>
                  <a:pt x="5829" y="662"/>
                </a:cubicBezTo>
                <a:close/>
                <a:moveTo>
                  <a:pt x="3225" y="2798"/>
                </a:moveTo>
                <a:cubicBezTo>
                  <a:pt x="3766" y="2798"/>
                  <a:pt x="4911" y="3708"/>
                  <a:pt x="5483" y="4159"/>
                </a:cubicBezTo>
                <a:lnTo>
                  <a:pt x="5483" y="4884"/>
                </a:lnTo>
                <a:lnTo>
                  <a:pt x="4727" y="4884"/>
                </a:lnTo>
                <a:cubicBezTo>
                  <a:pt x="4758" y="4758"/>
                  <a:pt x="4790" y="4632"/>
                  <a:pt x="4790" y="4537"/>
                </a:cubicBezTo>
                <a:cubicBezTo>
                  <a:pt x="4790" y="4317"/>
                  <a:pt x="4632" y="4159"/>
                  <a:pt x="4443" y="4159"/>
                </a:cubicBezTo>
                <a:cubicBezTo>
                  <a:pt x="4254" y="4159"/>
                  <a:pt x="4097" y="4317"/>
                  <a:pt x="4097" y="4537"/>
                </a:cubicBezTo>
                <a:cubicBezTo>
                  <a:pt x="4097" y="4726"/>
                  <a:pt x="3939" y="4884"/>
                  <a:pt x="3750" y="4884"/>
                </a:cubicBezTo>
                <a:lnTo>
                  <a:pt x="3435" y="4884"/>
                </a:lnTo>
                <a:cubicBezTo>
                  <a:pt x="3655" y="4569"/>
                  <a:pt x="3813" y="4254"/>
                  <a:pt x="3908" y="3939"/>
                </a:cubicBezTo>
                <a:cubicBezTo>
                  <a:pt x="3971" y="3750"/>
                  <a:pt x="3844" y="3529"/>
                  <a:pt x="3655" y="3498"/>
                </a:cubicBezTo>
                <a:cubicBezTo>
                  <a:pt x="3617" y="3485"/>
                  <a:pt x="3578" y="3478"/>
                  <a:pt x="3541" y="3478"/>
                </a:cubicBezTo>
                <a:cubicBezTo>
                  <a:pt x="3395" y="3478"/>
                  <a:pt x="3265" y="3574"/>
                  <a:pt x="3214" y="3750"/>
                </a:cubicBezTo>
                <a:cubicBezTo>
                  <a:pt x="3025" y="4380"/>
                  <a:pt x="2710" y="4726"/>
                  <a:pt x="2269" y="4884"/>
                </a:cubicBezTo>
                <a:lnTo>
                  <a:pt x="1482" y="4884"/>
                </a:lnTo>
                <a:cubicBezTo>
                  <a:pt x="2049" y="4411"/>
                  <a:pt x="2364" y="3907"/>
                  <a:pt x="2584" y="3466"/>
                </a:cubicBezTo>
                <a:cubicBezTo>
                  <a:pt x="2836" y="3057"/>
                  <a:pt x="2962" y="2836"/>
                  <a:pt x="3151" y="2805"/>
                </a:cubicBezTo>
                <a:cubicBezTo>
                  <a:pt x="3174" y="2800"/>
                  <a:pt x="3199" y="2798"/>
                  <a:pt x="3225" y="2798"/>
                </a:cubicBezTo>
                <a:close/>
                <a:moveTo>
                  <a:pt x="8424" y="2770"/>
                </a:moveTo>
                <a:cubicBezTo>
                  <a:pt x="8442" y="2770"/>
                  <a:pt x="8459" y="2771"/>
                  <a:pt x="8476" y="2773"/>
                </a:cubicBezTo>
                <a:cubicBezTo>
                  <a:pt x="8665" y="2836"/>
                  <a:pt x="8791" y="3057"/>
                  <a:pt x="9011" y="3466"/>
                </a:cubicBezTo>
                <a:cubicBezTo>
                  <a:pt x="9263" y="3876"/>
                  <a:pt x="9578" y="4411"/>
                  <a:pt x="10082" y="4884"/>
                </a:cubicBezTo>
                <a:lnTo>
                  <a:pt x="9326" y="4884"/>
                </a:lnTo>
                <a:cubicBezTo>
                  <a:pt x="8885" y="4726"/>
                  <a:pt x="8570" y="4348"/>
                  <a:pt x="8381" y="3750"/>
                </a:cubicBezTo>
                <a:cubicBezTo>
                  <a:pt x="8328" y="3564"/>
                  <a:pt x="8164" y="3490"/>
                  <a:pt x="8019" y="3490"/>
                </a:cubicBezTo>
                <a:cubicBezTo>
                  <a:pt x="7992" y="3490"/>
                  <a:pt x="7965" y="3493"/>
                  <a:pt x="7940" y="3498"/>
                </a:cubicBezTo>
                <a:cubicBezTo>
                  <a:pt x="7783" y="3529"/>
                  <a:pt x="7688" y="3781"/>
                  <a:pt x="7720" y="3939"/>
                </a:cubicBezTo>
                <a:cubicBezTo>
                  <a:pt x="7783" y="4191"/>
                  <a:pt x="7940" y="4569"/>
                  <a:pt x="8192" y="4884"/>
                </a:cubicBezTo>
                <a:lnTo>
                  <a:pt x="7877" y="4884"/>
                </a:lnTo>
                <a:cubicBezTo>
                  <a:pt x="7688" y="4884"/>
                  <a:pt x="7531" y="4726"/>
                  <a:pt x="7531" y="4537"/>
                </a:cubicBezTo>
                <a:cubicBezTo>
                  <a:pt x="7531" y="4317"/>
                  <a:pt x="7373" y="4159"/>
                  <a:pt x="7153" y="4159"/>
                </a:cubicBezTo>
                <a:cubicBezTo>
                  <a:pt x="6963" y="4159"/>
                  <a:pt x="6806" y="4317"/>
                  <a:pt x="6806" y="4537"/>
                </a:cubicBezTo>
                <a:cubicBezTo>
                  <a:pt x="6806" y="4632"/>
                  <a:pt x="6837" y="4758"/>
                  <a:pt x="6900" y="4884"/>
                </a:cubicBezTo>
                <a:lnTo>
                  <a:pt x="6144" y="4884"/>
                </a:lnTo>
                <a:lnTo>
                  <a:pt x="6144" y="4159"/>
                </a:lnTo>
                <a:cubicBezTo>
                  <a:pt x="6663" y="3701"/>
                  <a:pt x="7863" y="2770"/>
                  <a:pt x="8424" y="2770"/>
                </a:cubicBezTo>
                <a:close/>
                <a:moveTo>
                  <a:pt x="7216" y="5545"/>
                </a:moveTo>
                <a:cubicBezTo>
                  <a:pt x="7405" y="5545"/>
                  <a:pt x="7562" y="5703"/>
                  <a:pt x="7562" y="5892"/>
                </a:cubicBezTo>
                <a:cubicBezTo>
                  <a:pt x="7562" y="6113"/>
                  <a:pt x="7405" y="6270"/>
                  <a:pt x="7216" y="6270"/>
                </a:cubicBezTo>
                <a:lnTo>
                  <a:pt x="6176" y="6270"/>
                </a:lnTo>
                <a:lnTo>
                  <a:pt x="6176" y="5545"/>
                </a:lnTo>
                <a:close/>
                <a:moveTo>
                  <a:pt x="5483" y="6963"/>
                </a:moveTo>
                <a:lnTo>
                  <a:pt x="5483" y="7688"/>
                </a:lnTo>
                <a:lnTo>
                  <a:pt x="4443" y="7688"/>
                </a:lnTo>
                <a:cubicBezTo>
                  <a:pt x="4254" y="7688"/>
                  <a:pt x="4097" y="7530"/>
                  <a:pt x="4097" y="7310"/>
                </a:cubicBezTo>
                <a:cubicBezTo>
                  <a:pt x="4097" y="7121"/>
                  <a:pt x="4254" y="6963"/>
                  <a:pt x="4443" y="6963"/>
                </a:cubicBezTo>
                <a:close/>
                <a:moveTo>
                  <a:pt x="6491" y="8349"/>
                </a:moveTo>
                <a:cubicBezTo>
                  <a:pt x="6680" y="8349"/>
                  <a:pt x="6837" y="8507"/>
                  <a:pt x="6837" y="8696"/>
                </a:cubicBezTo>
                <a:cubicBezTo>
                  <a:pt x="6837" y="8885"/>
                  <a:pt x="6680" y="9042"/>
                  <a:pt x="6491" y="9042"/>
                </a:cubicBezTo>
                <a:lnTo>
                  <a:pt x="6144" y="9042"/>
                </a:lnTo>
                <a:lnTo>
                  <a:pt x="6144" y="8349"/>
                </a:lnTo>
                <a:close/>
                <a:moveTo>
                  <a:pt x="5483" y="9736"/>
                </a:moveTo>
                <a:lnTo>
                  <a:pt x="5483" y="10429"/>
                </a:lnTo>
                <a:lnTo>
                  <a:pt x="5105" y="10429"/>
                </a:lnTo>
                <a:cubicBezTo>
                  <a:pt x="4916" y="10429"/>
                  <a:pt x="4758" y="10271"/>
                  <a:pt x="4758" y="10082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325" y="1"/>
                  <a:pt x="4853" y="473"/>
                  <a:pt x="4853" y="1009"/>
                </a:cubicBezTo>
                <a:cubicBezTo>
                  <a:pt x="4853" y="1450"/>
                  <a:pt x="5136" y="1828"/>
                  <a:pt x="5546" y="1985"/>
                </a:cubicBezTo>
                <a:lnTo>
                  <a:pt x="5546" y="3309"/>
                </a:lnTo>
                <a:cubicBezTo>
                  <a:pt x="4475" y="2440"/>
                  <a:pt x="3776" y="2104"/>
                  <a:pt x="3254" y="2104"/>
                </a:cubicBezTo>
                <a:cubicBezTo>
                  <a:pt x="3208" y="2104"/>
                  <a:pt x="3163" y="2106"/>
                  <a:pt x="3120" y="2111"/>
                </a:cubicBezTo>
                <a:cubicBezTo>
                  <a:pt x="2616" y="2206"/>
                  <a:pt x="2332" y="2678"/>
                  <a:pt x="2080" y="3151"/>
                </a:cubicBezTo>
                <a:cubicBezTo>
                  <a:pt x="1734" y="3750"/>
                  <a:pt x="1356" y="4474"/>
                  <a:pt x="253" y="4915"/>
                </a:cubicBezTo>
                <a:cubicBezTo>
                  <a:pt x="95" y="4978"/>
                  <a:pt x="1" y="5167"/>
                  <a:pt x="32" y="5325"/>
                </a:cubicBezTo>
                <a:cubicBezTo>
                  <a:pt x="95" y="5482"/>
                  <a:pt x="190" y="5577"/>
                  <a:pt x="410" y="5577"/>
                </a:cubicBezTo>
                <a:lnTo>
                  <a:pt x="5609" y="5577"/>
                </a:lnTo>
                <a:lnTo>
                  <a:pt x="5609" y="6302"/>
                </a:lnTo>
                <a:lnTo>
                  <a:pt x="4569" y="6302"/>
                </a:lnTo>
                <a:cubicBezTo>
                  <a:pt x="3971" y="6302"/>
                  <a:pt x="3561" y="6774"/>
                  <a:pt x="3561" y="7310"/>
                </a:cubicBezTo>
                <a:cubicBezTo>
                  <a:pt x="3561" y="7908"/>
                  <a:pt x="4034" y="8349"/>
                  <a:pt x="4569" y="8349"/>
                </a:cubicBezTo>
                <a:lnTo>
                  <a:pt x="5609" y="8349"/>
                </a:lnTo>
                <a:lnTo>
                  <a:pt x="5609" y="9042"/>
                </a:lnTo>
                <a:lnTo>
                  <a:pt x="5231" y="9042"/>
                </a:lnTo>
                <a:cubicBezTo>
                  <a:pt x="4664" y="9042"/>
                  <a:pt x="4223" y="9515"/>
                  <a:pt x="4223" y="10082"/>
                </a:cubicBezTo>
                <a:cubicBezTo>
                  <a:pt x="4223" y="10681"/>
                  <a:pt x="4695" y="11090"/>
                  <a:pt x="5231" y="11090"/>
                </a:cubicBezTo>
                <a:lnTo>
                  <a:pt x="5609" y="11090"/>
                </a:lnTo>
                <a:lnTo>
                  <a:pt x="5609" y="11468"/>
                </a:lnTo>
                <a:cubicBezTo>
                  <a:pt x="5609" y="11657"/>
                  <a:pt x="5766" y="11815"/>
                  <a:pt x="5955" y="11815"/>
                </a:cubicBezTo>
                <a:cubicBezTo>
                  <a:pt x="6144" y="11815"/>
                  <a:pt x="6302" y="11657"/>
                  <a:pt x="6302" y="11468"/>
                </a:cubicBezTo>
                <a:lnTo>
                  <a:pt x="6302" y="11090"/>
                </a:lnTo>
                <a:lnTo>
                  <a:pt x="6648" y="11090"/>
                </a:lnTo>
                <a:cubicBezTo>
                  <a:pt x="6869" y="11090"/>
                  <a:pt x="7027" y="10933"/>
                  <a:pt x="7027" y="10744"/>
                </a:cubicBezTo>
                <a:cubicBezTo>
                  <a:pt x="7027" y="10555"/>
                  <a:pt x="6869" y="10397"/>
                  <a:pt x="6648" y="10397"/>
                </a:cubicBezTo>
                <a:lnTo>
                  <a:pt x="6302" y="10397"/>
                </a:lnTo>
                <a:lnTo>
                  <a:pt x="6302" y="9673"/>
                </a:lnTo>
                <a:lnTo>
                  <a:pt x="6648" y="9673"/>
                </a:lnTo>
                <a:cubicBezTo>
                  <a:pt x="7247" y="9673"/>
                  <a:pt x="7688" y="9200"/>
                  <a:pt x="7688" y="8664"/>
                </a:cubicBezTo>
                <a:cubicBezTo>
                  <a:pt x="7688" y="8066"/>
                  <a:pt x="7216" y="7625"/>
                  <a:pt x="6648" y="7625"/>
                </a:cubicBezTo>
                <a:lnTo>
                  <a:pt x="6302" y="7625"/>
                </a:lnTo>
                <a:lnTo>
                  <a:pt x="6302" y="6932"/>
                </a:lnTo>
                <a:lnTo>
                  <a:pt x="7342" y="6932"/>
                </a:lnTo>
                <a:cubicBezTo>
                  <a:pt x="7909" y="6932"/>
                  <a:pt x="8350" y="6459"/>
                  <a:pt x="8350" y="5892"/>
                </a:cubicBezTo>
                <a:cubicBezTo>
                  <a:pt x="8350" y="5766"/>
                  <a:pt x="8318" y="5671"/>
                  <a:pt x="8287" y="5545"/>
                </a:cubicBezTo>
                <a:lnTo>
                  <a:pt x="11469" y="5545"/>
                </a:lnTo>
                <a:cubicBezTo>
                  <a:pt x="11626" y="5545"/>
                  <a:pt x="11784" y="5419"/>
                  <a:pt x="11815" y="5262"/>
                </a:cubicBezTo>
                <a:cubicBezTo>
                  <a:pt x="11847" y="5104"/>
                  <a:pt x="11658" y="4947"/>
                  <a:pt x="11500" y="4915"/>
                </a:cubicBezTo>
                <a:cubicBezTo>
                  <a:pt x="10398" y="4474"/>
                  <a:pt x="9988" y="3750"/>
                  <a:pt x="9641" y="3151"/>
                </a:cubicBezTo>
                <a:cubicBezTo>
                  <a:pt x="9389" y="2678"/>
                  <a:pt x="9137" y="2237"/>
                  <a:pt x="8633" y="2111"/>
                </a:cubicBezTo>
                <a:cubicBezTo>
                  <a:pt x="8563" y="2096"/>
                  <a:pt x="8491" y="2088"/>
                  <a:pt x="8417" y="2088"/>
                </a:cubicBezTo>
                <a:cubicBezTo>
                  <a:pt x="7893" y="2088"/>
                  <a:pt x="7252" y="2481"/>
                  <a:pt x="6176" y="3309"/>
                </a:cubicBezTo>
                <a:lnTo>
                  <a:pt x="6176" y="1985"/>
                </a:lnTo>
                <a:cubicBezTo>
                  <a:pt x="6585" y="1828"/>
                  <a:pt x="6900" y="1481"/>
                  <a:pt x="6900" y="1009"/>
                </a:cubicBezTo>
                <a:cubicBezTo>
                  <a:pt x="6900" y="410"/>
                  <a:pt x="6428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3" name="Google Shape;12283;p75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4" name="Google Shape;12284;p75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85" name="Google Shape;12285;p75"/>
          <p:cNvGrpSpPr/>
          <p:nvPr/>
        </p:nvGrpSpPr>
        <p:grpSpPr>
          <a:xfrm>
            <a:off x="854368" y="1541720"/>
            <a:ext cx="366269" cy="366240"/>
            <a:chOff x="-65131525" y="1914325"/>
            <a:chExt cx="316650" cy="316625"/>
          </a:xfrm>
        </p:grpSpPr>
        <p:sp>
          <p:nvSpPr>
            <p:cNvPr id="12286" name="Google Shape;12286;p75"/>
            <p:cNvSpPr/>
            <p:nvPr/>
          </p:nvSpPr>
          <p:spPr>
            <a:xfrm>
              <a:off x="-65024400" y="1949750"/>
              <a:ext cx="103175" cy="247350"/>
            </a:xfrm>
            <a:custGeom>
              <a:avLst/>
              <a:gdLst/>
              <a:ahLst/>
              <a:cxnLst/>
              <a:rect l="l" t="t" r="r" b="b"/>
              <a:pathLst>
                <a:path w="4127" h="9894" extrusionOk="0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75"/>
            <p:cNvSpPr/>
            <p:nvPr/>
          </p:nvSpPr>
          <p:spPr>
            <a:xfrm>
              <a:off x="-65131525" y="1914325"/>
              <a:ext cx="316650" cy="316625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8" name="Google Shape;12288;p75"/>
          <p:cNvGrpSpPr/>
          <p:nvPr/>
        </p:nvGrpSpPr>
        <p:grpSpPr>
          <a:xfrm>
            <a:off x="854368" y="2022007"/>
            <a:ext cx="366269" cy="366269"/>
            <a:chOff x="-65131525" y="2281350"/>
            <a:chExt cx="316650" cy="316650"/>
          </a:xfrm>
        </p:grpSpPr>
        <p:sp>
          <p:nvSpPr>
            <p:cNvPr id="12289" name="Google Shape;12289;p75"/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75"/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1" name="Google Shape;12291;p75"/>
          <p:cNvGrpSpPr/>
          <p:nvPr/>
        </p:nvGrpSpPr>
        <p:grpSpPr>
          <a:xfrm>
            <a:off x="857564" y="2487006"/>
            <a:ext cx="359878" cy="367165"/>
            <a:chOff x="-65129950" y="2646800"/>
            <a:chExt cx="311125" cy="317425"/>
          </a:xfrm>
        </p:grpSpPr>
        <p:sp>
          <p:nvSpPr>
            <p:cNvPr id="12292" name="Google Shape;12292;p75"/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75"/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4" name="Google Shape;12294;p75"/>
          <p:cNvGrpSpPr/>
          <p:nvPr/>
        </p:nvGrpSpPr>
        <p:grpSpPr>
          <a:xfrm>
            <a:off x="3060897" y="1540332"/>
            <a:ext cx="368987" cy="369016"/>
            <a:chOff x="-63252250" y="1930850"/>
            <a:chExt cx="319000" cy="319025"/>
          </a:xfrm>
        </p:grpSpPr>
        <p:sp>
          <p:nvSpPr>
            <p:cNvPr id="12295" name="Google Shape;12295;p75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75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97" name="Google Shape;12297;p75"/>
          <p:cNvSpPr/>
          <p:nvPr/>
        </p:nvSpPr>
        <p:spPr>
          <a:xfrm>
            <a:off x="3052893" y="2021169"/>
            <a:ext cx="372371" cy="367946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98" name="Google Shape;12298;p75"/>
          <p:cNvGrpSpPr/>
          <p:nvPr/>
        </p:nvGrpSpPr>
        <p:grpSpPr>
          <a:xfrm>
            <a:off x="3061808" y="2486543"/>
            <a:ext cx="367165" cy="368091"/>
            <a:chOff x="-63250675" y="2664125"/>
            <a:chExt cx="317425" cy="318225"/>
          </a:xfrm>
        </p:grpSpPr>
        <p:sp>
          <p:nvSpPr>
            <p:cNvPr id="12299" name="Google Shape;12299;p75"/>
            <p:cNvSpPr/>
            <p:nvPr/>
          </p:nvSpPr>
          <p:spPr>
            <a:xfrm>
              <a:off x="-63250675" y="2664125"/>
              <a:ext cx="317425" cy="318225"/>
            </a:xfrm>
            <a:custGeom>
              <a:avLst/>
              <a:gdLst/>
              <a:ahLst/>
              <a:cxnLst/>
              <a:rect l="l" t="t" r="r" b="b"/>
              <a:pathLst>
                <a:path w="12697" h="12729" extrusionOk="0">
                  <a:moveTo>
                    <a:pt x="6364" y="2521"/>
                  </a:moveTo>
                  <a:cubicBezTo>
                    <a:pt x="8475" y="2521"/>
                    <a:pt x="10208" y="4254"/>
                    <a:pt x="10208" y="6396"/>
                  </a:cubicBezTo>
                  <a:cubicBezTo>
                    <a:pt x="10208" y="8507"/>
                    <a:pt x="8475" y="10240"/>
                    <a:pt x="6364" y="10240"/>
                  </a:cubicBezTo>
                  <a:cubicBezTo>
                    <a:pt x="4222" y="10240"/>
                    <a:pt x="2489" y="8507"/>
                    <a:pt x="2489" y="6396"/>
                  </a:cubicBezTo>
                  <a:cubicBezTo>
                    <a:pt x="2489" y="4254"/>
                    <a:pt x="4222" y="2521"/>
                    <a:pt x="6364" y="2521"/>
                  </a:cubicBezTo>
                  <a:close/>
                  <a:moveTo>
                    <a:pt x="6364" y="1"/>
                  </a:moveTo>
                  <a:cubicBezTo>
                    <a:pt x="6112" y="1"/>
                    <a:pt x="5923" y="190"/>
                    <a:pt x="5923" y="442"/>
                  </a:cubicBezTo>
                  <a:lnTo>
                    <a:pt x="5923" y="1702"/>
                  </a:lnTo>
                  <a:cubicBezTo>
                    <a:pt x="4946" y="1765"/>
                    <a:pt x="4033" y="2174"/>
                    <a:pt x="3308" y="2773"/>
                  </a:cubicBezTo>
                  <a:lnTo>
                    <a:pt x="2426" y="1859"/>
                  </a:lnTo>
                  <a:cubicBezTo>
                    <a:pt x="2347" y="1781"/>
                    <a:pt x="2237" y="1741"/>
                    <a:pt x="2127" y="1741"/>
                  </a:cubicBezTo>
                  <a:cubicBezTo>
                    <a:pt x="2017" y="1741"/>
                    <a:pt x="1906" y="1781"/>
                    <a:pt x="1827" y="1859"/>
                  </a:cubicBezTo>
                  <a:cubicBezTo>
                    <a:pt x="1670" y="2017"/>
                    <a:pt x="1670" y="2300"/>
                    <a:pt x="1827" y="2458"/>
                  </a:cubicBezTo>
                  <a:lnTo>
                    <a:pt x="2741" y="3340"/>
                  </a:lnTo>
                  <a:cubicBezTo>
                    <a:pt x="2143" y="4065"/>
                    <a:pt x="1733" y="4978"/>
                    <a:pt x="1670" y="5955"/>
                  </a:cubicBezTo>
                  <a:lnTo>
                    <a:pt x="410" y="5955"/>
                  </a:lnTo>
                  <a:cubicBezTo>
                    <a:pt x="158" y="5955"/>
                    <a:pt x="0" y="6144"/>
                    <a:pt x="0" y="6333"/>
                  </a:cubicBezTo>
                  <a:cubicBezTo>
                    <a:pt x="0" y="6585"/>
                    <a:pt x="221" y="6774"/>
                    <a:pt x="410" y="6774"/>
                  </a:cubicBezTo>
                  <a:lnTo>
                    <a:pt x="1670" y="6774"/>
                  </a:lnTo>
                  <a:cubicBezTo>
                    <a:pt x="1733" y="7751"/>
                    <a:pt x="2143" y="8664"/>
                    <a:pt x="2741" y="9389"/>
                  </a:cubicBezTo>
                  <a:lnTo>
                    <a:pt x="1827" y="10271"/>
                  </a:lnTo>
                  <a:cubicBezTo>
                    <a:pt x="1670" y="10429"/>
                    <a:pt x="1670" y="10712"/>
                    <a:pt x="1827" y="10870"/>
                  </a:cubicBezTo>
                  <a:cubicBezTo>
                    <a:pt x="1890" y="10964"/>
                    <a:pt x="2017" y="10996"/>
                    <a:pt x="2111" y="10996"/>
                  </a:cubicBezTo>
                  <a:cubicBezTo>
                    <a:pt x="2174" y="10996"/>
                    <a:pt x="2300" y="10964"/>
                    <a:pt x="2363" y="10870"/>
                  </a:cubicBezTo>
                  <a:lnTo>
                    <a:pt x="3277" y="9956"/>
                  </a:lnTo>
                  <a:cubicBezTo>
                    <a:pt x="4001" y="10555"/>
                    <a:pt x="4883" y="10964"/>
                    <a:pt x="5892" y="11027"/>
                  </a:cubicBezTo>
                  <a:lnTo>
                    <a:pt x="5892" y="12287"/>
                  </a:lnTo>
                  <a:cubicBezTo>
                    <a:pt x="5892" y="12508"/>
                    <a:pt x="6081" y="12729"/>
                    <a:pt x="6301" y="12729"/>
                  </a:cubicBezTo>
                  <a:cubicBezTo>
                    <a:pt x="6553" y="12729"/>
                    <a:pt x="6711" y="12508"/>
                    <a:pt x="6711" y="12287"/>
                  </a:cubicBezTo>
                  <a:lnTo>
                    <a:pt x="6711" y="11027"/>
                  </a:lnTo>
                  <a:cubicBezTo>
                    <a:pt x="7687" y="10964"/>
                    <a:pt x="8601" y="10555"/>
                    <a:pt x="9294" y="9956"/>
                  </a:cubicBezTo>
                  <a:lnTo>
                    <a:pt x="10208" y="10870"/>
                  </a:lnTo>
                  <a:cubicBezTo>
                    <a:pt x="10302" y="10964"/>
                    <a:pt x="10397" y="10996"/>
                    <a:pt x="10491" y="10996"/>
                  </a:cubicBezTo>
                  <a:cubicBezTo>
                    <a:pt x="10617" y="10996"/>
                    <a:pt x="10680" y="10964"/>
                    <a:pt x="10775" y="10870"/>
                  </a:cubicBezTo>
                  <a:cubicBezTo>
                    <a:pt x="10932" y="10712"/>
                    <a:pt x="10932" y="10429"/>
                    <a:pt x="10775" y="10271"/>
                  </a:cubicBezTo>
                  <a:lnTo>
                    <a:pt x="9861" y="9389"/>
                  </a:lnTo>
                  <a:cubicBezTo>
                    <a:pt x="10460" y="8664"/>
                    <a:pt x="10838" y="7751"/>
                    <a:pt x="10932" y="6774"/>
                  </a:cubicBezTo>
                  <a:lnTo>
                    <a:pt x="12193" y="6774"/>
                  </a:lnTo>
                  <a:cubicBezTo>
                    <a:pt x="12413" y="6774"/>
                    <a:pt x="12602" y="6585"/>
                    <a:pt x="12602" y="6333"/>
                  </a:cubicBezTo>
                  <a:cubicBezTo>
                    <a:pt x="12697" y="6144"/>
                    <a:pt x="12508" y="5955"/>
                    <a:pt x="12256" y="5955"/>
                  </a:cubicBezTo>
                  <a:lnTo>
                    <a:pt x="10995" y="5955"/>
                  </a:lnTo>
                  <a:cubicBezTo>
                    <a:pt x="10932" y="4978"/>
                    <a:pt x="10523" y="4065"/>
                    <a:pt x="9924" y="3340"/>
                  </a:cubicBezTo>
                  <a:lnTo>
                    <a:pt x="10838" y="2458"/>
                  </a:lnTo>
                  <a:cubicBezTo>
                    <a:pt x="10995" y="2300"/>
                    <a:pt x="10995" y="2017"/>
                    <a:pt x="10838" y="1859"/>
                  </a:cubicBezTo>
                  <a:cubicBezTo>
                    <a:pt x="10759" y="1781"/>
                    <a:pt x="10649" y="1741"/>
                    <a:pt x="10539" y="1741"/>
                  </a:cubicBezTo>
                  <a:cubicBezTo>
                    <a:pt x="10428" y="1741"/>
                    <a:pt x="10318" y="1781"/>
                    <a:pt x="10239" y="1859"/>
                  </a:cubicBezTo>
                  <a:lnTo>
                    <a:pt x="9357" y="2773"/>
                  </a:lnTo>
                  <a:cubicBezTo>
                    <a:pt x="8633" y="2174"/>
                    <a:pt x="7719" y="1765"/>
                    <a:pt x="6742" y="1702"/>
                  </a:cubicBezTo>
                  <a:lnTo>
                    <a:pt x="6742" y="442"/>
                  </a:lnTo>
                  <a:cubicBezTo>
                    <a:pt x="6742" y="190"/>
                    <a:pt x="6553" y="1"/>
                    <a:pt x="6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75"/>
            <p:cNvSpPr/>
            <p:nvPr/>
          </p:nvSpPr>
          <p:spPr>
            <a:xfrm>
              <a:off x="-63167975" y="27476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2615" y="819"/>
                  </a:moveTo>
                  <a:lnTo>
                    <a:pt x="2615" y="1701"/>
                  </a:lnTo>
                  <a:cubicBezTo>
                    <a:pt x="2521" y="1733"/>
                    <a:pt x="2458" y="1733"/>
                    <a:pt x="2363" y="1764"/>
                  </a:cubicBezTo>
                  <a:lnTo>
                    <a:pt x="1796" y="1197"/>
                  </a:lnTo>
                  <a:cubicBezTo>
                    <a:pt x="2017" y="1040"/>
                    <a:pt x="2300" y="914"/>
                    <a:pt x="2615" y="819"/>
                  </a:cubicBezTo>
                  <a:close/>
                  <a:moveTo>
                    <a:pt x="3434" y="882"/>
                  </a:moveTo>
                  <a:cubicBezTo>
                    <a:pt x="3749" y="914"/>
                    <a:pt x="4033" y="1040"/>
                    <a:pt x="4253" y="1229"/>
                  </a:cubicBezTo>
                  <a:lnTo>
                    <a:pt x="3686" y="1827"/>
                  </a:lnTo>
                  <a:cubicBezTo>
                    <a:pt x="3592" y="1796"/>
                    <a:pt x="3529" y="1733"/>
                    <a:pt x="3434" y="1733"/>
                  </a:cubicBezTo>
                  <a:lnTo>
                    <a:pt x="3434" y="882"/>
                  </a:lnTo>
                  <a:close/>
                  <a:moveTo>
                    <a:pt x="1197" y="1796"/>
                  </a:moveTo>
                  <a:lnTo>
                    <a:pt x="1796" y="2363"/>
                  </a:lnTo>
                  <a:cubicBezTo>
                    <a:pt x="1733" y="2457"/>
                    <a:pt x="1701" y="2520"/>
                    <a:pt x="1701" y="2615"/>
                  </a:cubicBezTo>
                  <a:lnTo>
                    <a:pt x="851" y="2615"/>
                  </a:lnTo>
                  <a:cubicBezTo>
                    <a:pt x="914" y="2300"/>
                    <a:pt x="1040" y="2016"/>
                    <a:pt x="1197" y="1796"/>
                  </a:cubicBezTo>
                  <a:close/>
                  <a:moveTo>
                    <a:pt x="4852" y="1796"/>
                  </a:moveTo>
                  <a:cubicBezTo>
                    <a:pt x="5010" y="2016"/>
                    <a:pt x="5136" y="2300"/>
                    <a:pt x="5199" y="2615"/>
                  </a:cubicBezTo>
                  <a:lnTo>
                    <a:pt x="4348" y="2615"/>
                  </a:lnTo>
                  <a:cubicBezTo>
                    <a:pt x="4316" y="2520"/>
                    <a:pt x="4316" y="2457"/>
                    <a:pt x="4253" y="2363"/>
                  </a:cubicBezTo>
                  <a:lnTo>
                    <a:pt x="4852" y="1796"/>
                  </a:lnTo>
                  <a:close/>
                  <a:moveTo>
                    <a:pt x="3056" y="2457"/>
                  </a:moveTo>
                  <a:cubicBezTo>
                    <a:pt x="3214" y="2457"/>
                    <a:pt x="3308" y="2520"/>
                    <a:pt x="3434" y="2615"/>
                  </a:cubicBezTo>
                  <a:cubicBezTo>
                    <a:pt x="3560" y="2741"/>
                    <a:pt x="3592" y="2836"/>
                    <a:pt x="3592" y="2993"/>
                  </a:cubicBezTo>
                  <a:cubicBezTo>
                    <a:pt x="3592" y="3151"/>
                    <a:pt x="3529" y="3308"/>
                    <a:pt x="3434" y="3403"/>
                  </a:cubicBezTo>
                  <a:cubicBezTo>
                    <a:pt x="3308" y="3529"/>
                    <a:pt x="3214" y="3560"/>
                    <a:pt x="3056" y="3560"/>
                  </a:cubicBezTo>
                  <a:cubicBezTo>
                    <a:pt x="2899" y="3560"/>
                    <a:pt x="2773" y="3466"/>
                    <a:pt x="2647" y="3403"/>
                  </a:cubicBezTo>
                  <a:cubicBezTo>
                    <a:pt x="2521" y="3277"/>
                    <a:pt x="2489" y="3151"/>
                    <a:pt x="2489" y="2993"/>
                  </a:cubicBezTo>
                  <a:cubicBezTo>
                    <a:pt x="2489" y="2836"/>
                    <a:pt x="2584" y="2741"/>
                    <a:pt x="2647" y="2615"/>
                  </a:cubicBezTo>
                  <a:cubicBezTo>
                    <a:pt x="2773" y="2489"/>
                    <a:pt x="2899" y="2457"/>
                    <a:pt x="3056" y="2457"/>
                  </a:cubicBezTo>
                  <a:close/>
                  <a:moveTo>
                    <a:pt x="1733" y="3434"/>
                  </a:moveTo>
                  <a:cubicBezTo>
                    <a:pt x="1796" y="3529"/>
                    <a:pt x="1796" y="3592"/>
                    <a:pt x="1828" y="3686"/>
                  </a:cubicBezTo>
                  <a:lnTo>
                    <a:pt x="1229" y="4253"/>
                  </a:lnTo>
                  <a:cubicBezTo>
                    <a:pt x="1040" y="4033"/>
                    <a:pt x="914" y="3749"/>
                    <a:pt x="882" y="3434"/>
                  </a:cubicBezTo>
                  <a:close/>
                  <a:moveTo>
                    <a:pt x="5199" y="3434"/>
                  </a:moveTo>
                  <a:cubicBezTo>
                    <a:pt x="5136" y="3749"/>
                    <a:pt x="5010" y="4033"/>
                    <a:pt x="4852" y="4253"/>
                  </a:cubicBezTo>
                  <a:lnTo>
                    <a:pt x="4253" y="3686"/>
                  </a:lnTo>
                  <a:cubicBezTo>
                    <a:pt x="4316" y="3592"/>
                    <a:pt x="4348" y="3529"/>
                    <a:pt x="4348" y="3434"/>
                  </a:cubicBezTo>
                  <a:close/>
                  <a:moveTo>
                    <a:pt x="2363" y="4253"/>
                  </a:moveTo>
                  <a:cubicBezTo>
                    <a:pt x="2458" y="4316"/>
                    <a:pt x="2521" y="4348"/>
                    <a:pt x="2615" y="4348"/>
                  </a:cubicBezTo>
                  <a:lnTo>
                    <a:pt x="2615" y="5198"/>
                  </a:lnTo>
                  <a:cubicBezTo>
                    <a:pt x="2300" y="5167"/>
                    <a:pt x="2017" y="5041"/>
                    <a:pt x="1796" y="4852"/>
                  </a:cubicBezTo>
                  <a:lnTo>
                    <a:pt x="2363" y="4253"/>
                  </a:lnTo>
                  <a:close/>
                  <a:moveTo>
                    <a:pt x="3686" y="4253"/>
                  </a:moveTo>
                  <a:lnTo>
                    <a:pt x="4253" y="4852"/>
                  </a:lnTo>
                  <a:cubicBezTo>
                    <a:pt x="4033" y="5009"/>
                    <a:pt x="3749" y="5135"/>
                    <a:pt x="3434" y="5198"/>
                  </a:cubicBezTo>
                  <a:lnTo>
                    <a:pt x="3434" y="4348"/>
                  </a:lnTo>
                  <a:cubicBezTo>
                    <a:pt x="3529" y="4316"/>
                    <a:pt x="3592" y="4316"/>
                    <a:pt x="3686" y="4253"/>
                  </a:cubicBezTo>
                  <a:close/>
                  <a:moveTo>
                    <a:pt x="3056" y="0"/>
                  </a:moveTo>
                  <a:cubicBezTo>
                    <a:pt x="1355" y="0"/>
                    <a:pt x="0" y="1386"/>
                    <a:pt x="0" y="3056"/>
                  </a:cubicBezTo>
                  <a:cubicBezTo>
                    <a:pt x="0" y="3875"/>
                    <a:pt x="315" y="4631"/>
                    <a:pt x="882" y="5167"/>
                  </a:cubicBezTo>
                  <a:cubicBezTo>
                    <a:pt x="1229" y="5608"/>
                    <a:pt x="2111" y="6081"/>
                    <a:pt x="3056" y="6081"/>
                  </a:cubicBezTo>
                  <a:cubicBezTo>
                    <a:pt x="4694" y="6081"/>
                    <a:pt x="6081" y="4726"/>
                    <a:pt x="6081" y="3056"/>
                  </a:cubicBezTo>
                  <a:cubicBezTo>
                    <a:pt x="6081" y="1355"/>
                    <a:pt x="4694" y="0"/>
                    <a:pt x="3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1" name="Google Shape;12301;p75"/>
          <p:cNvGrpSpPr/>
          <p:nvPr/>
        </p:nvGrpSpPr>
        <p:grpSpPr>
          <a:xfrm>
            <a:off x="1738471" y="2962950"/>
            <a:ext cx="363522" cy="361266"/>
            <a:chOff x="-61354075" y="1940500"/>
            <a:chExt cx="314275" cy="312325"/>
          </a:xfrm>
        </p:grpSpPr>
        <p:sp>
          <p:nvSpPr>
            <p:cNvPr id="12302" name="Google Shape;12302;p75"/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75"/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75"/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75"/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6" name="Google Shape;12306;p75"/>
          <p:cNvGrpSpPr/>
          <p:nvPr/>
        </p:nvGrpSpPr>
        <p:grpSpPr>
          <a:xfrm>
            <a:off x="1737098" y="3411502"/>
            <a:ext cx="366269" cy="336195"/>
            <a:chOff x="-61354875" y="2322300"/>
            <a:chExt cx="316650" cy="290650"/>
          </a:xfrm>
        </p:grpSpPr>
        <p:sp>
          <p:nvSpPr>
            <p:cNvPr id="12307" name="Google Shape;12307;p75"/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75"/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75"/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0" name="Google Shape;12310;p75"/>
          <p:cNvGrpSpPr/>
          <p:nvPr/>
        </p:nvGrpSpPr>
        <p:grpSpPr>
          <a:xfrm>
            <a:off x="1737098" y="3839066"/>
            <a:ext cx="366269" cy="366269"/>
            <a:chOff x="-61354875" y="2671225"/>
            <a:chExt cx="316650" cy="316650"/>
          </a:xfrm>
        </p:grpSpPr>
        <p:sp>
          <p:nvSpPr>
            <p:cNvPr id="12311" name="Google Shape;12311;p75"/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75"/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75"/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75"/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75"/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6" name="Google Shape;12316;p75"/>
          <p:cNvGrpSpPr/>
          <p:nvPr/>
        </p:nvGrpSpPr>
        <p:grpSpPr>
          <a:xfrm>
            <a:off x="3952502" y="2958801"/>
            <a:ext cx="368987" cy="369566"/>
            <a:chOff x="-59502375" y="1904375"/>
            <a:chExt cx="319000" cy="319500"/>
          </a:xfrm>
        </p:grpSpPr>
        <p:sp>
          <p:nvSpPr>
            <p:cNvPr id="12317" name="Google Shape;12317;p75"/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75"/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75"/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0" name="Google Shape;12320;p75"/>
          <p:cNvGrpSpPr/>
          <p:nvPr/>
        </p:nvGrpSpPr>
        <p:grpSpPr>
          <a:xfrm>
            <a:off x="1298621" y="1543007"/>
            <a:ext cx="368987" cy="363666"/>
            <a:chOff x="-64774725" y="1916550"/>
            <a:chExt cx="319000" cy="314400"/>
          </a:xfrm>
        </p:grpSpPr>
        <p:sp>
          <p:nvSpPr>
            <p:cNvPr id="12321" name="Google Shape;12321;p75"/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75"/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3" name="Google Shape;12323;p75"/>
          <p:cNvGrpSpPr/>
          <p:nvPr/>
        </p:nvGrpSpPr>
        <p:grpSpPr>
          <a:xfrm>
            <a:off x="1299979" y="2020186"/>
            <a:ext cx="366269" cy="369913"/>
            <a:chOff x="-64764500" y="2280550"/>
            <a:chExt cx="316650" cy="319800"/>
          </a:xfrm>
        </p:grpSpPr>
        <p:sp>
          <p:nvSpPr>
            <p:cNvPr id="12324" name="Google Shape;12324;p75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75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26" name="Google Shape;12326;p75"/>
          <p:cNvSpPr/>
          <p:nvPr/>
        </p:nvSpPr>
        <p:spPr>
          <a:xfrm>
            <a:off x="1316753" y="2487454"/>
            <a:ext cx="319799" cy="36626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27" name="Google Shape;12327;p75"/>
          <p:cNvGrpSpPr/>
          <p:nvPr/>
        </p:nvGrpSpPr>
        <p:grpSpPr>
          <a:xfrm>
            <a:off x="3512023" y="1579963"/>
            <a:ext cx="365344" cy="289753"/>
            <a:chOff x="-62882850" y="1999375"/>
            <a:chExt cx="315850" cy="250500"/>
          </a:xfrm>
        </p:grpSpPr>
        <p:sp>
          <p:nvSpPr>
            <p:cNvPr id="12328" name="Google Shape;12328;p75"/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75"/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0" name="Google Shape;12330;p75"/>
          <p:cNvGrpSpPr/>
          <p:nvPr/>
        </p:nvGrpSpPr>
        <p:grpSpPr>
          <a:xfrm>
            <a:off x="3503362" y="2021545"/>
            <a:ext cx="382665" cy="367194"/>
            <a:chOff x="-62890750" y="2296300"/>
            <a:chExt cx="330825" cy="317450"/>
          </a:xfrm>
        </p:grpSpPr>
        <p:sp>
          <p:nvSpPr>
            <p:cNvPr id="12331" name="Google Shape;12331;p75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75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75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4" name="Google Shape;12334;p75"/>
          <p:cNvGrpSpPr/>
          <p:nvPr/>
        </p:nvGrpSpPr>
        <p:grpSpPr>
          <a:xfrm>
            <a:off x="3512023" y="2487006"/>
            <a:ext cx="365344" cy="367165"/>
            <a:chOff x="-62882850" y="2664925"/>
            <a:chExt cx="315850" cy="317425"/>
          </a:xfrm>
        </p:grpSpPr>
        <p:sp>
          <p:nvSpPr>
            <p:cNvPr id="12335" name="Google Shape;12335;p75"/>
            <p:cNvSpPr/>
            <p:nvPr/>
          </p:nvSpPr>
          <p:spPr>
            <a:xfrm>
              <a:off x="-62882850" y="2664925"/>
              <a:ext cx="315850" cy="317425"/>
            </a:xfrm>
            <a:custGeom>
              <a:avLst/>
              <a:gdLst/>
              <a:ahLst/>
              <a:cxnLst/>
              <a:rect l="l" t="t" r="r" b="b"/>
              <a:pathLst>
                <a:path w="12634" h="12697" extrusionOk="0">
                  <a:moveTo>
                    <a:pt x="11405" y="851"/>
                  </a:moveTo>
                  <a:cubicBezTo>
                    <a:pt x="11657" y="851"/>
                    <a:pt x="11814" y="1040"/>
                    <a:pt x="11814" y="1260"/>
                  </a:cubicBezTo>
                  <a:lnTo>
                    <a:pt x="11814" y="7719"/>
                  </a:lnTo>
                  <a:lnTo>
                    <a:pt x="788" y="7719"/>
                  </a:lnTo>
                  <a:lnTo>
                    <a:pt x="788" y="1260"/>
                  </a:lnTo>
                  <a:cubicBezTo>
                    <a:pt x="788" y="1040"/>
                    <a:pt x="977" y="851"/>
                    <a:pt x="1197" y="851"/>
                  </a:cubicBezTo>
                  <a:close/>
                  <a:moveTo>
                    <a:pt x="11814" y="8506"/>
                  </a:moveTo>
                  <a:lnTo>
                    <a:pt x="11814" y="8947"/>
                  </a:lnTo>
                  <a:cubicBezTo>
                    <a:pt x="11814" y="9199"/>
                    <a:pt x="11594" y="9389"/>
                    <a:pt x="11405" y="9389"/>
                  </a:cubicBezTo>
                  <a:lnTo>
                    <a:pt x="1197" y="9389"/>
                  </a:lnTo>
                  <a:cubicBezTo>
                    <a:pt x="977" y="9389"/>
                    <a:pt x="788" y="9199"/>
                    <a:pt x="788" y="8947"/>
                  </a:cubicBezTo>
                  <a:lnTo>
                    <a:pt x="788" y="8506"/>
                  </a:lnTo>
                  <a:close/>
                  <a:moveTo>
                    <a:pt x="7782" y="10208"/>
                  </a:moveTo>
                  <a:lnTo>
                    <a:pt x="8349" y="11877"/>
                  </a:lnTo>
                  <a:lnTo>
                    <a:pt x="4253" y="11877"/>
                  </a:lnTo>
                  <a:lnTo>
                    <a:pt x="4789" y="10208"/>
                  </a:lnTo>
                  <a:close/>
                  <a:moveTo>
                    <a:pt x="1197" y="0"/>
                  </a:moveTo>
                  <a:cubicBezTo>
                    <a:pt x="536" y="0"/>
                    <a:pt x="0" y="567"/>
                    <a:pt x="0" y="1229"/>
                  </a:cubicBezTo>
                  <a:lnTo>
                    <a:pt x="0" y="8947"/>
                  </a:lnTo>
                  <a:cubicBezTo>
                    <a:pt x="0" y="9609"/>
                    <a:pt x="536" y="10176"/>
                    <a:pt x="1197" y="10176"/>
                  </a:cubicBezTo>
                  <a:lnTo>
                    <a:pt x="3938" y="10176"/>
                  </a:lnTo>
                  <a:lnTo>
                    <a:pt x="3371" y="11814"/>
                  </a:lnTo>
                  <a:lnTo>
                    <a:pt x="2867" y="11814"/>
                  </a:lnTo>
                  <a:cubicBezTo>
                    <a:pt x="2615" y="11814"/>
                    <a:pt x="2457" y="12003"/>
                    <a:pt x="2457" y="12255"/>
                  </a:cubicBezTo>
                  <a:cubicBezTo>
                    <a:pt x="2457" y="12476"/>
                    <a:pt x="2678" y="12697"/>
                    <a:pt x="2867" y="12697"/>
                  </a:cubicBezTo>
                  <a:lnTo>
                    <a:pt x="9767" y="12697"/>
                  </a:lnTo>
                  <a:cubicBezTo>
                    <a:pt x="9987" y="12697"/>
                    <a:pt x="10176" y="12476"/>
                    <a:pt x="10176" y="12255"/>
                  </a:cubicBezTo>
                  <a:cubicBezTo>
                    <a:pt x="10176" y="12003"/>
                    <a:pt x="9987" y="11814"/>
                    <a:pt x="9767" y="11814"/>
                  </a:cubicBezTo>
                  <a:lnTo>
                    <a:pt x="9231" y="11814"/>
                  </a:lnTo>
                  <a:lnTo>
                    <a:pt x="8695" y="10176"/>
                  </a:lnTo>
                  <a:lnTo>
                    <a:pt x="11405" y="10176"/>
                  </a:lnTo>
                  <a:cubicBezTo>
                    <a:pt x="12066" y="10176"/>
                    <a:pt x="12634" y="9609"/>
                    <a:pt x="12634" y="8947"/>
                  </a:cubicBezTo>
                  <a:lnTo>
                    <a:pt x="12634" y="1229"/>
                  </a:lnTo>
                  <a:cubicBezTo>
                    <a:pt x="12634" y="567"/>
                    <a:pt x="12066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75"/>
            <p:cNvSpPr/>
            <p:nvPr/>
          </p:nvSpPr>
          <p:spPr>
            <a:xfrm>
              <a:off x="-62756050" y="2702725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3"/>
                  </a:lnTo>
                  <a:cubicBezTo>
                    <a:pt x="347" y="851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9" y="3749"/>
                    <a:pt x="1639" y="3970"/>
                  </a:cubicBezTo>
                  <a:cubicBezTo>
                    <a:pt x="1639" y="4222"/>
                    <a:pt x="1450" y="4411"/>
                    <a:pt x="1229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29"/>
                    <a:pt x="441" y="3529"/>
                  </a:cubicBezTo>
                  <a:cubicBezTo>
                    <a:pt x="189" y="3529"/>
                    <a:pt x="0" y="3749"/>
                    <a:pt x="0" y="3970"/>
                  </a:cubicBezTo>
                  <a:cubicBezTo>
                    <a:pt x="0" y="4537"/>
                    <a:pt x="347" y="4947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229" y="5860"/>
                  </a:cubicBezTo>
                  <a:cubicBezTo>
                    <a:pt x="1450" y="5860"/>
                    <a:pt x="1639" y="5671"/>
                    <a:pt x="1639" y="5419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899"/>
                    <a:pt x="1481" y="2584"/>
                  </a:cubicBezTo>
                  <a:cubicBezTo>
                    <a:pt x="1166" y="2363"/>
                    <a:pt x="819" y="2111"/>
                    <a:pt x="819" y="1891"/>
                  </a:cubicBezTo>
                  <a:cubicBezTo>
                    <a:pt x="819" y="1639"/>
                    <a:pt x="977" y="1450"/>
                    <a:pt x="1229" y="1450"/>
                  </a:cubicBezTo>
                  <a:cubicBezTo>
                    <a:pt x="1450" y="1450"/>
                    <a:pt x="1639" y="1639"/>
                    <a:pt x="1639" y="1891"/>
                  </a:cubicBezTo>
                  <a:cubicBezTo>
                    <a:pt x="1639" y="2111"/>
                    <a:pt x="1859" y="2332"/>
                    <a:pt x="2048" y="2332"/>
                  </a:cubicBezTo>
                  <a:cubicBezTo>
                    <a:pt x="2237" y="2332"/>
                    <a:pt x="2489" y="2111"/>
                    <a:pt x="2489" y="1891"/>
                  </a:cubicBezTo>
                  <a:cubicBezTo>
                    <a:pt x="2489" y="1324"/>
                    <a:pt x="2143" y="914"/>
                    <a:pt x="1639" y="693"/>
                  </a:cubicBezTo>
                  <a:lnTo>
                    <a:pt x="1639" y="441"/>
                  </a:lnTo>
                  <a:cubicBezTo>
                    <a:pt x="1639" y="189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37" name="Google Shape;12337;p75"/>
          <p:cNvSpPr/>
          <p:nvPr/>
        </p:nvSpPr>
        <p:spPr>
          <a:xfrm>
            <a:off x="2175712" y="2961302"/>
            <a:ext cx="369016" cy="364563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38" name="Google Shape;12338;p75"/>
          <p:cNvGrpSpPr/>
          <p:nvPr/>
        </p:nvGrpSpPr>
        <p:grpSpPr>
          <a:xfrm>
            <a:off x="2183172" y="3399646"/>
            <a:ext cx="366269" cy="359907"/>
            <a:chOff x="-60988625" y="2310475"/>
            <a:chExt cx="316650" cy="311150"/>
          </a:xfrm>
        </p:grpSpPr>
        <p:sp>
          <p:nvSpPr>
            <p:cNvPr id="12339" name="Google Shape;12339;p75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75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75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75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75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75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5" name="Google Shape;12345;p75"/>
          <p:cNvGrpSpPr/>
          <p:nvPr/>
        </p:nvGrpSpPr>
        <p:grpSpPr>
          <a:xfrm>
            <a:off x="2183634" y="3837809"/>
            <a:ext cx="365344" cy="368785"/>
            <a:chOff x="-60987050" y="2671400"/>
            <a:chExt cx="315850" cy="318825"/>
          </a:xfrm>
        </p:grpSpPr>
        <p:sp>
          <p:nvSpPr>
            <p:cNvPr id="12346" name="Google Shape;12346;p75"/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75"/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8" name="Google Shape;12348;p75"/>
          <p:cNvGrpSpPr/>
          <p:nvPr/>
        </p:nvGrpSpPr>
        <p:grpSpPr>
          <a:xfrm>
            <a:off x="3952500" y="3400571"/>
            <a:ext cx="368987" cy="358056"/>
            <a:chOff x="-59481900" y="2290800"/>
            <a:chExt cx="319000" cy="309550"/>
          </a:xfrm>
        </p:grpSpPr>
        <p:sp>
          <p:nvSpPr>
            <p:cNvPr id="12349" name="Google Shape;12349;p75"/>
            <p:cNvSpPr/>
            <p:nvPr/>
          </p:nvSpPr>
          <p:spPr>
            <a:xfrm>
              <a:off x="-59481900" y="2290800"/>
              <a:ext cx="319000" cy="309550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6427" y="851"/>
                  </a:moveTo>
                  <a:cubicBezTo>
                    <a:pt x="6900" y="851"/>
                    <a:pt x="7247" y="1197"/>
                    <a:pt x="7247" y="1670"/>
                  </a:cubicBezTo>
                  <a:lnTo>
                    <a:pt x="7247" y="4159"/>
                  </a:lnTo>
                  <a:lnTo>
                    <a:pt x="5608" y="4159"/>
                  </a:lnTo>
                  <a:lnTo>
                    <a:pt x="5608" y="1670"/>
                  </a:lnTo>
                  <a:cubicBezTo>
                    <a:pt x="5608" y="1197"/>
                    <a:pt x="5955" y="851"/>
                    <a:pt x="6427" y="851"/>
                  </a:cubicBezTo>
                  <a:close/>
                  <a:moveTo>
                    <a:pt x="11594" y="3308"/>
                  </a:moveTo>
                  <a:cubicBezTo>
                    <a:pt x="11846" y="3308"/>
                    <a:pt x="12004" y="3529"/>
                    <a:pt x="12004" y="3749"/>
                  </a:cubicBezTo>
                  <a:lnTo>
                    <a:pt x="12004" y="11185"/>
                  </a:lnTo>
                  <a:lnTo>
                    <a:pt x="11941" y="11185"/>
                  </a:lnTo>
                  <a:cubicBezTo>
                    <a:pt x="11941" y="11437"/>
                    <a:pt x="11752" y="11594"/>
                    <a:pt x="11563" y="11594"/>
                  </a:cubicBezTo>
                  <a:lnTo>
                    <a:pt x="1355" y="11594"/>
                  </a:lnTo>
                  <a:cubicBezTo>
                    <a:pt x="1103" y="11594"/>
                    <a:pt x="914" y="11405"/>
                    <a:pt x="914" y="11185"/>
                  </a:cubicBezTo>
                  <a:lnTo>
                    <a:pt x="914" y="3749"/>
                  </a:lnTo>
                  <a:cubicBezTo>
                    <a:pt x="914" y="3529"/>
                    <a:pt x="1103" y="3308"/>
                    <a:pt x="1355" y="3308"/>
                  </a:cubicBezTo>
                  <a:lnTo>
                    <a:pt x="4821" y="3308"/>
                  </a:lnTo>
                  <a:lnTo>
                    <a:pt x="4821" y="4568"/>
                  </a:lnTo>
                  <a:cubicBezTo>
                    <a:pt x="4821" y="4821"/>
                    <a:pt x="5010" y="5010"/>
                    <a:pt x="5199" y="5010"/>
                  </a:cubicBezTo>
                  <a:lnTo>
                    <a:pt x="7688" y="5010"/>
                  </a:lnTo>
                  <a:cubicBezTo>
                    <a:pt x="7940" y="5010"/>
                    <a:pt x="8129" y="4821"/>
                    <a:pt x="8129" y="4568"/>
                  </a:cubicBezTo>
                  <a:lnTo>
                    <a:pt x="8129" y="3308"/>
                  </a:lnTo>
                  <a:close/>
                  <a:moveTo>
                    <a:pt x="6396" y="0"/>
                  </a:moveTo>
                  <a:cubicBezTo>
                    <a:pt x="5482" y="0"/>
                    <a:pt x="4726" y="756"/>
                    <a:pt x="4726" y="1670"/>
                  </a:cubicBezTo>
                  <a:lnTo>
                    <a:pt x="4726" y="2489"/>
                  </a:lnTo>
                  <a:lnTo>
                    <a:pt x="1261" y="2489"/>
                  </a:lnTo>
                  <a:cubicBezTo>
                    <a:pt x="599" y="2489"/>
                    <a:pt x="0" y="3056"/>
                    <a:pt x="0" y="3718"/>
                  </a:cubicBezTo>
                  <a:lnTo>
                    <a:pt x="0" y="11153"/>
                  </a:lnTo>
                  <a:cubicBezTo>
                    <a:pt x="0" y="11815"/>
                    <a:pt x="568" y="12382"/>
                    <a:pt x="1261" y="12382"/>
                  </a:cubicBezTo>
                  <a:lnTo>
                    <a:pt x="11468" y="12382"/>
                  </a:lnTo>
                  <a:cubicBezTo>
                    <a:pt x="12130" y="12382"/>
                    <a:pt x="12697" y="11815"/>
                    <a:pt x="12697" y="11153"/>
                  </a:cubicBezTo>
                  <a:lnTo>
                    <a:pt x="12697" y="3749"/>
                  </a:lnTo>
                  <a:cubicBezTo>
                    <a:pt x="12760" y="3025"/>
                    <a:pt x="12193" y="2489"/>
                    <a:pt x="11500" y="2489"/>
                  </a:cubicBezTo>
                  <a:lnTo>
                    <a:pt x="8034" y="2489"/>
                  </a:lnTo>
                  <a:lnTo>
                    <a:pt x="8034" y="1670"/>
                  </a:lnTo>
                  <a:cubicBezTo>
                    <a:pt x="8034" y="756"/>
                    <a:pt x="7310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75"/>
            <p:cNvSpPr/>
            <p:nvPr/>
          </p:nvSpPr>
          <p:spPr>
            <a:xfrm>
              <a:off x="-59287350" y="245620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93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30"/>
                    <a:pt x="3308" y="441"/>
                  </a:cubicBezTo>
                  <a:cubicBezTo>
                    <a:pt x="3340" y="221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75"/>
            <p:cNvSpPr/>
            <p:nvPr/>
          </p:nvSpPr>
          <p:spPr>
            <a:xfrm>
              <a:off x="-59287350" y="249795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41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62"/>
                    <a:pt x="3308" y="441"/>
                  </a:cubicBezTo>
                  <a:cubicBezTo>
                    <a:pt x="3340" y="189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75"/>
            <p:cNvSpPr/>
            <p:nvPr/>
          </p:nvSpPr>
          <p:spPr>
            <a:xfrm>
              <a:off x="-59287350" y="2538900"/>
              <a:ext cx="82700" cy="22075"/>
            </a:xfrm>
            <a:custGeom>
              <a:avLst/>
              <a:gdLst/>
              <a:ahLst/>
              <a:cxnLst/>
              <a:rect l="l" t="t" r="r" b="b"/>
              <a:pathLst>
                <a:path w="3308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62"/>
                    <a:pt x="189" y="882"/>
                    <a:pt x="410" y="882"/>
                  </a:cubicBezTo>
                  <a:lnTo>
                    <a:pt x="2899" y="882"/>
                  </a:lnTo>
                  <a:cubicBezTo>
                    <a:pt x="3151" y="882"/>
                    <a:pt x="3308" y="662"/>
                    <a:pt x="3308" y="441"/>
                  </a:cubicBezTo>
                  <a:cubicBezTo>
                    <a:pt x="3308" y="221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75"/>
            <p:cNvSpPr/>
            <p:nvPr/>
          </p:nvSpPr>
          <p:spPr>
            <a:xfrm>
              <a:off x="-59439375" y="2425425"/>
              <a:ext cx="125250" cy="134750"/>
            </a:xfrm>
            <a:custGeom>
              <a:avLst/>
              <a:gdLst/>
              <a:ahLst/>
              <a:cxnLst/>
              <a:rect l="l" t="t" r="r" b="b"/>
              <a:pathLst>
                <a:path w="5010" h="5390" extrusionOk="0">
                  <a:moveTo>
                    <a:pt x="2518" y="855"/>
                  </a:moveTo>
                  <a:cubicBezTo>
                    <a:pt x="2722" y="855"/>
                    <a:pt x="2928" y="925"/>
                    <a:pt x="3088" y="1074"/>
                  </a:cubicBezTo>
                  <a:cubicBezTo>
                    <a:pt x="3277" y="1294"/>
                    <a:pt x="3340" y="1609"/>
                    <a:pt x="3277" y="1924"/>
                  </a:cubicBezTo>
                  <a:cubicBezTo>
                    <a:pt x="3183" y="2176"/>
                    <a:pt x="2994" y="2428"/>
                    <a:pt x="2710" y="2460"/>
                  </a:cubicBezTo>
                  <a:cubicBezTo>
                    <a:pt x="2626" y="2485"/>
                    <a:pt x="2546" y="2497"/>
                    <a:pt x="2469" y="2497"/>
                  </a:cubicBezTo>
                  <a:cubicBezTo>
                    <a:pt x="2260" y="2497"/>
                    <a:pt x="2076" y="2409"/>
                    <a:pt x="1891" y="2271"/>
                  </a:cubicBezTo>
                  <a:cubicBezTo>
                    <a:pt x="1702" y="2019"/>
                    <a:pt x="1607" y="1704"/>
                    <a:pt x="1702" y="1452"/>
                  </a:cubicBezTo>
                  <a:cubicBezTo>
                    <a:pt x="1802" y="1070"/>
                    <a:pt x="2158" y="855"/>
                    <a:pt x="2518" y="855"/>
                  </a:cubicBezTo>
                  <a:close/>
                  <a:moveTo>
                    <a:pt x="2521" y="3342"/>
                  </a:moveTo>
                  <a:cubicBezTo>
                    <a:pt x="3309" y="3342"/>
                    <a:pt x="3939" y="3846"/>
                    <a:pt x="4159" y="4539"/>
                  </a:cubicBezTo>
                  <a:lnTo>
                    <a:pt x="914" y="4539"/>
                  </a:lnTo>
                  <a:cubicBezTo>
                    <a:pt x="1103" y="3846"/>
                    <a:pt x="1733" y="3342"/>
                    <a:pt x="2521" y="3342"/>
                  </a:cubicBezTo>
                  <a:close/>
                  <a:moveTo>
                    <a:pt x="2473" y="0"/>
                  </a:moveTo>
                  <a:cubicBezTo>
                    <a:pt x="1781" y="0"/>
                    <a:pt x="1110" y="436"/>
                    <a:pt x="914" y="1200"/>
                  </a:cubicBezTo>
                  <a:cubicBezTo>
                    <a:pt x="757" y="1798"/>
                    <a:pt x="914" y="2334"/>
                    <a:pt x="1292" y="2775"/>
                  </a:cubicBezTo>
                  <a:cubicBezTo>
                    <a:pt x="568" y="3216"/>
                    <a:pt x="1" y="4004"/>
                    <a:pt x="1" y="4949"/>
                  </a:cubicBezTo>
                  <a:cubicBezTo>
                    <a:pt x="1" y="5169"/>
                    <a:pt x="190" y="5390"/>
                    <a:pt x="410" y="5390"/>
                  </a:cubicBezTo>
                  <a:lnTo>
                    <a:pt x="4537" y="5390"/>
                  </a:lnTo>
                  <a:cubicBezTo>
                    <a:pt x="4758" y="5390"/>
                    <a:pt x="4978" y="5169"/>
                    <a:pt x="4978" y="4949"/>
                  </a:cubicBezTo>
                  <a:cubicBezTo>
                    <a:pt x="5010" y="4035"/>
                    <a:pt x="4506" y="3216"/>
                    <a:pt x="3718" y="2807"/>
                  </a:cubicBezTo>
                  <a:cubicBezTo>
                    <a:pt x="3907" y="2618"/>
                    <a:pt x="4033" y="2397"/>
                    <a:pt x="4096" y="2113"/>
                  </a:cubicBezTo>
                  <a:cubicBezTo>
                    <a:pt x="4254" y="1515"/>
                    <a:pt x="4096" y="916"/>
                    <a:pt x="3655" y="507"/>
                  </a:cubicBezTo>
                  <a:cubicBezTo>
                    <a:pt x="3322" y="161"/>
                    <a:pt x="2894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75"/>
            <p:cNvSpPr/>
            <p:nvPr/>
          </p:nvSpPr>
          <p:spPr>
            <a:xfrm>
              <a:off x="-59327525" y="23254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52" y="1"/>
                  </a:moveTo>
                  <a:cubicBezTo>
                    <a:pt x="95" y="1"/>
                    <a:pt x="0" y="127"/>
                    <a:pt x="0" y="284"/>
                  </a:cubicBezTo>
                  <a:cubicBezTo>
                    <a:pt x="0" y="442"/>
                    <a:pt x="95" y="536"/>
                    <a:pt x="252" y="536"/>
                  </a:cubicBezTo>
                  <a:cubicBezTo>
                    <a:pt x="410" y="536"/>
                    <a:pt x="536" y="442"/>
                    <a:pt x="536" y="284"/>
                  </a:cubicBezTo>
                  <a:cubicBezTo>
                    <a:pt x="536" y="127"/>
                    <a:pt x="410" y="1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5" name="Google Shape;12355;p75"/>
          <p:cNvGrpSpPr/>
          <p:nvPr/>
        </p:nvGrpSpPr>
        <p:grpSpPr>
          <a:xfrm>
            <a:off x="1741805" y="1541344"/>
            <a:ext cx="368987" cy="366992"/>
            <a:chOff x="-64401400" y="1914475"/>
            <a:chExt cx="319000" cy="317275"/>
          </a:xfrm>
        </p:grpSpPr>
        <p:sp>
          <p:nvSpPr>
            <p:cNvPr id="12356" name="Google Shape;12356;p75"/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75"/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75"/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9" name="Google Shape;12359;p75"/>
          <p:cNvGrpSpPr/>
          <p:nvPr/>
        </p:nvGrpSpPr>
        <p:grpSpPr>
          <a:xfrm>
            <a:off x="1806493" y="2022383"/>
            <a:ext cx="239610" cy="365517"/>
            <a:chOff x="-64343900" y="2282125"/>
            <a:chExt cx="207150" cy="316000"/>
          </a:xfrm>
        </p:grpSpPr>
        <p:sp>
          <p:nvSpPr>
            <p:cNvPr id="12360" name="Google Shape;12360;p75"/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75"/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62" name="Google Shape;12362;p75"/>
          <p:cNvSpPr/>
          <p:nvPr/>
        </p:nvSpPr>
        <p:spPr>
          <a:xfrm>
            <a:off x="1736288" y="2485633"/>
            <a:ext cx="367165" cy="369913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3" name="Google Shape;12363;p75"/>
          <p:cNvGrpSpPr/>
          <p:nvPr/>
        </p:nvGrpSpPr>
        <p:grpSpPr>
          <a:xfrm>
            <a:off x="3986941" y="1541604"/>
            <a:ext cx="318873" cy="366471"/>
            <a:chOff x="-62496925" y="1931475"/>
            <a:chExt cx="275675" cy="316825"/>
          </a:xfrm>
        </p:grpSpPr>
        <p:sp>
          <p:nvSpPr>
            <p:cNvPr id="12364" name="Google Shape;12364;p75"/>
            <p:cNvSpPr/>
            <p:nvPr/>
          </p:nvSpPr>
          <p:spPr>
            <a:xfrm>
              <a:off x="-62496925" y="1931475"/>
              <a:ext cx="275675" cy="316825"/>
            </a:xfrm>
            <a:custGeom>
              <a:avLst/>
              <a:gdLst/>
              <a:ahLst/>
              <a:cxnLst/>
              <a:rect l="l" t="t" r="r" b="b"/>
              <a:pathLst>
                <a:path w="11027" h="12673" extrusionOk="0">
                  <a:moveTo>
                    <a:pt x="5514" y="1047"/>
                  </a:moveTo>
                  <a:cubicBezTo>
                    <a:pt x="6238" y="1519"/>
                    <a:pt x="7215" y="1834"/>
                    <a:pt x="8003" y="1834"/>
                  </a:cubicBezTo>
                  <a:cubicBezTo>
                    <a:pt x="8538" y="1834"/>
                    <a:pt x="9294" y="1708"/>
                    <a:pt x="10208" y="1204"/>
                  </a:cubicBezTo>
                  <a:lnTo>
                    <a:pt x="10208" y="5237"/>
                  </a:lnTo>
                  <a:cubicBezTo>
                    <a:pt x="10177" y="8198"/>
                    <a:pt x="8349" y="10845"/>
                    <a:pt x="5514" y="11821"/>
                  </a:cubicBezTo>
                  <a:cubicBezTo>
                    <a:pt x="2710" y="10845"/>
                    <a:pt x="820" y="8198"/>
                    <a:pt x="820" y="5237"/>
                  </a:cubicBezTo>
                  <a:lnTo>
                    <a:pt x="820" y="1204"/>
                  </a:lnTo>
                  <a:cubicBezTo>
                    <a:pt x="1513" y="1582"/>
                    <a:pt x="2269" y="1834"/>
                    <a:pt x="3025" y="1834"/>
                  </a:cubicBezTo>
                  <a:cubicBezTo>
                    <a:pt x="3844" y="1834"/>
                    <a:pt x="4758" y="1551"/>
                    <a:pt x="5514" y="1047"/>
                  </a:cubicBezTo>
                  <a:close/>
                  <a:moveTo>
                    <a:pt x="10654" y="1"/>
                  </a:moveTo>
                  <a:cubicBezTo>
                    <a:pt x="10567" y="1"/>
                    <a:pt x="10476" y="33"/>
                    <a:pt x="10397" y="102"/>
                  </a:cubicBezTo>
                  <a:cubicBezTo>
                    <a:pt x="9389" y="826"/>
                    <a:pt x="8538" y="952"/>
                    <a:pt x="8034" y="952"/>
                  </a:cubicBezTo>
                  <a:cubicBezTo>
                    <a:pt x="7310" y="952"/>
                    <a:pt x="6396" y="637"/>
                    <a:pt x="5766" y="165"/>
                  </a:cubicBezTo>
                  <a:cubicBezTo>
                    <a:pt x="5703" y="102"/>
                    <a:pt x="5616" y="70"/>
                    <a:pt x="5526" y="70"/>
                  </a:cubicBezTo>
                  <a:cubicBezTo>
                    <a:pt x="5435" y="70"/>
                    <a:pt x="5341" y="102"/>
                    <a:pt x="5262" y="165"/>
                  </a:cubicBezTo>
                  <a:cubicBezTo>
                    <a:pt x="4632" y="637"/>
                    <a:pt x="3781" y="952"/>
                    <a:pt x="3025" y="952"/>
                  </a:cubicBezTo>
                  <a:cubicBezTo>
                    <a:pt x="2237" y="952"/>
                    <a:pt x="1450" y="637"/>
                    <a:pt x="662" y="102"/>
                  </a:cubicBezTo>
                  <a:cubicBezTo>
                    <a:pt x="582" y="40"/>
                    <a:pt x="495" y="13"/>
                    <a:pt x="411" y="13"/>
                  </a:cubicBezTo>
                  <a:cubicBezTo>
                    <a:pt x="196" y="13"/>
                    <a:pt x="0" y="190"/>
                    <a:pt x="0" y="417"/>
                  </a:cubicBezTo>
                  <a:lnTo>
                    <a:pt x="0" y="5237"/>
                  </a:lnTo>
                  <a:cubicBezTo>
                    <a:pt x="0" y="8608"/>
                    <a:pt x="2080" y="11601"/>
                    <a:pt x="5388" y="12641"/>
                  </a:cubicBezTo>
                  <a:cubicBezTo>
                    <a:pt x="5419" y="12641"/>
                    <a:pt x="5451" y="12672"/>
                    <a:pt x="5514" y="12672"/>
                  </a:cubicBezTo>
                  <a:cubicBezTo>
                    <a:pt x="5545" y="12672"/>
                    <a:pt x="5577" y="12672"/>
                    <a:pt x="5640" y="12641"/>
                  </a:cubicBezTo>
                  <a:cubicBezTo>
                    <a:pt x="8979" y="11538"/>
                    <a:pt x="11027" y="8513"/>
                    <a:pt x="11027" y="5237"/>
                  </a:cubicBezTo>
                  <a:lnTo>
                    <a:pt x="11027" y="417"/>
                  </a:lnTo>
                  <a:cubicBezTo>
                    <a:pt x="11027" y="157"/>
                    <a:pt x="10848" y="1"/>
                    <a:pt x="106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75"/>
            <p:cNvSpPr/>
            <p:nvPr/>
          </p:nvSpPr>
          <p:spPr>
            <a:xfrm>
              <a:off x="-62390600" y="2016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36" y="2931"/>
                    <a:pt x="977" y="3246"/>
                  </a:cubicBezTo>
                  <a:cubicBezTo>
                    <a:pt x="1292" y="3498"/>
                    <a:pt x="1639" y="3718"/>
                    <a:pt x="1639" y="3970"/>
                  </a:cubicBezTo>
                  <a:cubicBezTo>
                    <a:pt x="1639" y="4191"/>
                    <a:pt x="1450" y="4411"/>
                    <a:pt x="1261" y="4411"/>
                  </a:cubicBezTo>
                  <a:cubicBezTo>
                    <a:pt x="1040" y="4411"/>
                    <a:pt x="820" y="4191"/>
                    <a:pt x="820" y="3970"/>
                  </a:cubicBezTo>
                  <a:cubicBezTo>
                    <a:pt x="820" y="3718"/>
                    <a:pt x="631" y="3561"/>
                    <a:pt x="410" y="3561"/>
                  </a:cubicBezTo>
                  <a:cubicBezTo>
                    <a:pt x="221" y="3561"/>
                    <a:pt x="32" y="3781"/>
                    <a:pt x="32" y="3970"/>
                  </a:cubicBezTo>
                  <a:cubicBezTo>
                    <a:pt x="32" y="4506"/>
                    <a:pt x="379" y="4947"/>
                    <a:pt x="851" y="5136"/>
                  </a:cubicBezTo>
                  <a:lnTo>
                    <a:pt x="851" y="5419"/>
                  </a:lnTo>
                  <a:cubicBezTo>
                    <a:pt x="851" y="5671"/>
                    <a:pt x="1040" y="5861"/>
                    <a:pt x="1292" y="5861"/>
                  </a:cubicBezTo>
                  <a:cubicBezTo>
                    <a:pt x="1513" y="5861"/>
                    <a:pt x="1670" y="5671"/>
                    <a:pt x="1670" y="5419"/>
                  </a:cubicBezTo>
                  <a:lnTo>
                    <a:pt x="1670" y="5136"/>
                  </a:lnTo>
                  <a:cubicBezTo>
                    <a:pt x="2143" y="4978"/>
                    <a:pt x="2521" y="4506"/>
                    <a:pt x="2521" y="3970"/>
                  </a:cubicBezTo>
                  <a:cubicBezTo>
                    <a:pt x="2521" y="3309"/>
                    <a:pt x="1954" y="2899"/>
                    <a:pt x="1513" y="2584"/>
                  </a:cubicBezTo>
                  <a:cubicBezTo>
                    <a:pt x="1198" y="2363"/>
                    <a:pt x="851" y="2111"/>
                    <a:pt x="851" y="1891"/>
                  </a:cubicBezTo>
                  <a:cubicBezTo>
                    <a:pt x="851" y="1670"/>
                    <a:pt x="1040" y="1481"/>
                    <a:pt x="1261" y="1481"/>
                  </a:cubicBezTo>
                  <a:cubicBezTo>
                    <a:pt x="1481" y="1481"/>
                    <a:pt x="1639" y="1670"/>
                    <a:pt x="1639" y="1891"/>
                  </a:cubicBezTo>
                  <a:cubicBezTo>
                    <a:pt x="1639" y="2111"/>
                    <a:pt x="1828" y="2300"/>
                    <a:pt x="2080" y="2300"/>
                  </a:cubicBezTo>
                  <a:cubicBezTo>
                    <a:pt x="2300" y="2300"/>
                    <a:pt x="2458" y="2111"/>
                    <a:pt x="2458" y="1891"/>
                  </a:cubicBezTo>
                  <a:cubicBezTo>
                    <a:pt x="2458" y="1324"/>
                    <a:pt x="2111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6" name="Google Shape;12366;p75"/>
          <p:cNvGrpSpPr/>
          <p:nvPr/>
        </p:nvGrpSpPr>
        <p:grpSpPr>
          <a:xfrm>
            <a:off x="3963691" y="2021429"/>
            <a:ext cx="365373" cy="367426"/>
            <a:chOff x="-62516625" y="2297875"/>
            <a:chExt cx="315875" cy="317650"/>
          </a:xfrm>
        </p:grpSpPr>
        <p:sp>
          <p:nvSpPr>
            <p:cNvPr id="12367" name="Google Shape;12367;p75"/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75"/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9" name="Google Shape;12369;p75"/>
          <p:cNvGrpSpPr/>
          <p:nvPr/>
        </p:nvGrpSpPr>
        <p:grpSpPr>
          <a:xfrm>
            <a:off x="3962332" y="2503388"/>
            <a:ext cx="368091" cy="334402"/>
            <a:chOff x="-62518200" y="2692475"/>
            <a:chExt cx="318225" cy="289100"/>
          </a:xfrm>
        </p:grpSpPr>
        <p:sp>
          <p:nvSpPr>
            <p:cNvPr id="12370" name="Google Shape;12370;p75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75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2" name="Google Shape;12372;p75"/>
          <p:cNvGrpSpPr/>
          <p:nvPr/>
        </p:nvGrpSpPr>
        <p:grpSpPr>
          <a:xfrm>
            <a:off x="2648986" y="2960912"/>
            <a:ext cx="309793" cy="365344"/>
            <a:chOff x="-60597975" y="1939525"/>
            <a:chExt cx="267825" cy="315850"/>
          </a:xfrm>
        </p:grpSpPr>
        <p:sp>
          <p:nvSpPr>
            <p:cNvPr id="12373" name="Google Shape;12373;p75"/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75"/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5" name="Google Shape;12375;p75"/>
          <p:cNvGrpSpPr/>
          <p:nvPr/>
        </p:nvGrpSpPr>
        <p:grpSpPr>
          <a:xfrm>
            <a:off x="2619389" y="3395337"/>
            <a:ext cx="368987" cy="368525"/>
            <a:chOff x="-60620800" y="2304600"/>
            <a:chExt cx="319000" cy="318600"/>
          </a:xfrm>
        </p:grpSpPr>
        <p:sp>
          <p:nvSpPr>
            <p:cNvPr id="12376" name="Google Shape;12376;p75"/>
            <p:cNvSpPr/>
            <p:nvPr/>
          </p:nvSpPr>
          <p:spPr>
            <a:xfrm>
              <a:off x="-60620800" y="2304600"/>
              <a:ext cx="319000" cy="318600"/>
            </a:xfrm>
            <a:custGeom>
              <a:avLst/>
              <a:gdLst/>
              <a:ahLst/>
              <a:cxnLst/>
              <a:rect l="l" t="t" r="r" b="b"/>
              <a:pathLst>
                <a:path w="12760" h="12744" extrusionOk="0">
                  <a:moveTo>
                    <a:pt x="10939" y="845"/>
                  </a:moveTo>
                  <a:cubicBezTo>
                    <a:pt x="10969" y="845"/>
                    <a:pt x="11001" y="853"/>
                    <a:pt x="11027" y="866"/>
                  </a:cubicBezTo>
                  <a:lnTo>
                    <a:pt x="11752" y="1276"/>
                  </a:lnTo>
                  <a:cubicBezTo>
                    <a:pt x="11783" y="1339"/>
                    <a:pt x="11815" y="1433"/>
                    <a:pt x="11783" y="1465"/>
                  </a:cubicBezTo>
                  <a:lnTo>
                    <a:pt x="11437" y="2063"/>
                  </a:lnTo>
                  <a:lnTo>
                    <a:pt x="10491" y="1496"/>
                  </a:lnTo>
                  <a:lnTo>
                    <a:pt x="10838" y="898"/>
                  </a:lnTo>
                  <a:cubicBezTo>
                    <a:pt x="10856" y="861"/>
                    <a:pt x="10897" y="845"/>
                    <a:pt x="10939" y="845"/>
                  </a:cubicBezTo>
                  <a:close/>
                  <a:moveTo>
                    <a:pt x="10050" y="2252"/>
                  </a:moveTo>
                  <a:lnTo>
                    <a:pt x="10995" y="2819"/>
                  </a:lnTo>
                  <a:lnTo>
                    <a:pt x="8916" y="6379"/>
                  </a:lnTo>
                  <a:lnTo>
                    <a:pt x="7971" y="5844"/>
                  </a:lnTo>
                  <a:lnTo>
                    <a:pt x="10050" y="2252"/>
                  </a:lnTo>
                  <a:close/>
                  <a:moveTo>
                    <a:pt x="7813" y="6663"/>
                  </a:moveTo>
                  <a:lnTo>
                    <a:pt x="8318" y="6978"/>
                  </a:lnTo>
                  <a:lnTo>
                    <a:pt x="7782" y="7324"/>
                  </a:lnTo>
                  <a:lnTo>
                    <a:pt x="7813" y="6663"/>
                  </a:lnTo>
                  <a:close/>
                  <a:moveTo>
                    <a:pt x="11342" y="5245"/>
                  </a:moveTo>
                  <a:cubicBezTo>
                    <a:pt x="11594" y="5245"/>
                    <a:pt x="11752" y="5434"/>
                    <a:pt x="11752" y="5686"/>
                  </a:cubicBezTo>
                  <a:lnTo>
                    <a:pt x="11752" y="11483"/>
                  </a:lnTo>
                  <a:cubicBezTo>
                    <a:pt x="11752" y="11704"/>
                    <a:pt x="11531" y="11893"/>
                    <a:pt x="11342" y="11893"/>
                  </a:cubicBezTo>
                  <a:lnTo>
                    <a:pt x="1197" y="11893"/>
                  </a:lnTo>
                  <a:cubicBezTo>
                    <a:pt x="945" y="11893"/>
                    <a:pt x="788" y="11704"/>
                    <a:pt x="788" y="11483"/>
                  </a:cubicBezTo>
                  <a:lnTo>
                    <a:pt x="788" y="5686"/>
                  </a:lnTo>
                  <a:cubicBezTo>
                    <a:pt x="788" y="5434"/>
                    <a:pt x="977" y="5245"/>
                    <a:pt x="1197" y="5245"/>
                  </a:cubicBezTo>
                  <a:lnTo>
                    <a:pt x="7372" y="5245"/>
                  </a:lnTo>
                  <a:lnTo>
                    <a:pt x="7057" y="5749"/>
                  </a:lnTo>
                  <a:cubicBezTo>
                    <a:pt x="7026" y="5812"/>
                    <a:pt x="7026" y="5875"/>
                    <a:pt x="7026" y="5970"/>
                  </a:cubicBezTo>
                  <a:lnTo>
                    <a:pt x="6900" y="7734"/>
                  </a:lnTo>
                  <a:lnTo>
                    <a:pt x="5545" y="7734"/>
                  </a:lnTo>
                  <a:cubicBezTo>
                    <a:pt x="5325" y="7734"/>
                    <a:pt x="5167" y="7923"/>
                    <a:pt x="5167" y="8175"/>
                  </a:cubicBezTo>
                  <a:cubicBezTo>
                    <a:pt x="5167" y="8396"/>
                    <a:pt x="5356" y="8585"/>
                    <a:pt x="5545" y="8585"/>
                  </a:cubicBezTo>
                  <a:lnTo>
                    <a:pt x="10523" y="8585"/>
                  </a:lnTo>
                  <a:cubicBezTo>
                    <a:pt x="10743" y="8585"/>
                    <a:pt x="10964" y="8396"/>
                    <a:pt x="10964" y="8175"/>
                  </a:cubicBezTo>
                  <a:cubicBezTo>
                    <a:pt x="10964" y="7923"/>
                    <a:pt x="10743" y="7734"/>
                    <a:pt x="10523" y="7734"/>
                  </a:cubicBezTo>
                  <a:lnTo>
                    <a:pt x="8633" y="7734"/>
                  </a:lnTo>
                  <a:lnTo>
                    <a:pt x="9294" y="7293"/>
                  </a:lnTo>
                  <a:cubicBezTo>
                    <a:pt x="9326" y="7261"/>
                    <a:pt x="9420" y="7230"/>
                    <a:pt x="9420" y="7135"/>
                  </a:cubicBezTo>
                  <a:lnTo>
                    <a:pt x="10523" y="5245"/>
                  </a:lnTo>
                  <a:close/>
                  <a:moveTo>
                    <a:pt x="10933" y="0"/>
                  </a:moveTo>
                  <a:cubicBezTo>
                    <a:pt x="10599" y="0"/>
                    <a:pt x="10280" y="175"/>
                    <a:pt x="10113" y="488"/>
                  </a:cubicBezTo>
                  <a:lnTo>
                    <a:pt x="9578" y="1433"/>
                  </a:ln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0"/>
                    <a:pt x="0" y="5592"/>
                  </a:cubicBezTo>
                  <a:lnTo>
                    <a:pt x="0" y="11483"/>
                  </a:lnTo>
                  <a:cubicBezTo>
                    <a:pt x="0" y="12145"/>
                    <a:pt x="567" y="12743"/>
                    <a:pt x="1229" y="12743"/>
                  </a:cubicBezTo>
                  <a:lnTo>
                    <a:pt x="11374" y="12743"/>
                  </a:lnTo>
                  <a:cubicBezTo>
                    <a:pt x="12067" y="12743"/>
                    <a:pt x="12602" y="12176"/>
                    <a:pt x="12602" y="11483"/>
                  </a:cubicBezTo>
                  <a:lnTo>
                    <a:pt x="12602" y="5686"/>
                  </a:lnTo>
                  <a:cubicBezTo>
                    <a:pt x="12602" y="5025"/>
                    <a:pt x="12067" y="4458"/>
                    <a:pt x="11374" y="4458"/>
                  </a:cubicBezTo>
                  <a:lnTo>
                    <a:pt x="11027" y="4458"/>
                  </a:lnTo>
                  <a:lnTo>
                    <a:pt x="12508" y="1937"/>
                  </a:lnTo>
                  <a:cubicBezTo>
                    <a:pt x="12760" y="1433"/>
                    <a:pt x="12602" y="835"/>
                    <a:pt x="12130" y="551"/>
                  </a:cubicBezTo>
                  <a:lnTo>
                    <a:pt x="11437" y="141"/>
                  </a:lnTo>
                  <a:cubicBezTo>
                    <a:pt x="11277" y="46"/>
                    <a:pt x="11103" y="0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75"/>
            <p:cNvSpPr/>
            <p:nvPr/>
          </p:nvSpPr>
          <p:spPr>
            <a:xfrm>
              <a:off x="-60491625" y="2560150"/>
              <a:ext cx="144925" cy="20525"/>
            </a:xfrm>
            <a:custGeom>
              <a:avLst/>
              <a:gdLst/>
              <a:ahLst/>
              <a:cxnLst/>
              <a:rect l="l" t="t" r="r" b="b"/>
              <a:pathLst>
                <a:path w="5797" h="821" extrusionOk="0">
                  <a:moveTo>
                    <a:pt x="378" y="1"/>
                  </a:moveTo>
                  <a:cubicBezTo>
                    <a:pt x="158" y="1"/>
                    <a:pt x="0" y="190"/>
                    <a:pt x="0" y="411"/>
                  </a:cubicBezTo>
                  <a:cubicBezTo>
                    <a:pt x="0" y="663"/>
                    <a:pt x="189" y="820"/>
                    <a:pt x="378" y="820"/>
                  </a:cubicBezTo>
                  <a:lnTo>
                    <a:pt x="5356" y="820"/>
                  </a:lnTo>
                  <a:cubicBezTo>
                    <a:pt x="5576" y="820"/>
                    <a:pt x="5797" y="631"/>
                    <a:pt x="5797" y="411"/>
                  </a:cubicBezTo>
                  <a:cubicBezTo>
                    <a:pt x="5797" y="190"/>
                    <a:pt x="5576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75"/>
            <p:cNvSpPr/>
            <p:nvPr/>
          </p:nvSpPr>
          <p:spPr>
            <a:xfrm>
              <a:off x="-60573550" y="2445950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9" name="Google Shape;12379;p75"/>
          <p:cNvGrpSpPr/>
          <p:nvPr/>
        </p:nvGrpSpPr>
        <p:grpSpPr>
          <a:xfrm>
            <a:off x="2620748" y="3890988"/>
            <a:ext cx="366269" cy="262426"/>
            <a:chOff x="-60621600" y="2716100"/>
            <a:chExt cx="316650" cy="226875"/>
          </a:xfrm>
        </p:grpSpPr>
        <p:sp>
          <p:nvSpPr>
            <p:cNvPr id="12380" name="Google Shape;12380;p75"/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75"/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2" name="Google Shape;12382;p75"/>
          <p:cNvGrpSpPr/>
          <p:nvPr/>
        </p:nvGrpSpPr>
        <p:grpSpPr>
          <a:xfrm>
            <a:off x="3957965" y="3839081"/>
            <a:ext cx="358056" cy="366240"/>
            <a:chOff x="-59475600" y="2658625"/>
            <a:chExt cx="309550" cy="316625"/>
          </a:xfrm>
        </p:grpSpPr>
        <p:sp>
          <p:nvSpPr>
            <p:cNvPr id="12383" name="Google Shape;12383;p75"/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75"/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75"/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75"/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75"/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75"/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75"/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0" name="Google Shape;12390;p75"/>
          <p:cNvSpPr/>
          <p:nvPr/>
        </p:nvSpPr>
        <p:spPr>
          <a:xfrm>
            <a:off x="2175657" y="1542168"/>
            <a:ext cx="365373" cy="365344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1" name="Google Shape;12391;p75"/>
          <p:cNvSpPr/>
          <p:nvPr/>
        </p:nvSpPr>
        <p:spPr>
          <a:xfrm>
            <a:off x="2203001" y="2020634"/>
            <a:ext cx="310690" cy="369016"/>
          </a:xfrm>
          <a:custGeom>
            <a:avLst/>
            <a:gdLst/>
            <a:ahLst/>
            <a:cxnLst/>
            <a:rect l="l" t="t" r="r" b="b"/>
            <a:pathLst>
              <a:path w="10744" h="12761" extrusionOk="0">
                <a:moveTo>
                  <a:pt x="5419" y="820"/>
                </a:moveTo>
                <a:cubicBezTo>
                  <a:pt x="6585" y="820"/>
                  <a:pt x="7530" y="1765"/>
                  <a:pt x="7530" y="2899"/>
                </a:cubicBezTo>
                <a:cubicBezTo>
                  <a:pt x="7530" y="3655"/>
                  <a:pt x="7121" y="4317"/>
                  <a:pt x="6490" y="4663"/>
                </a:cubicBezTo>
                <a:cubicBezTo>
                  <a:pt x="6364" y="4758"/>
                  <a:pt x="6301" y="4884"/>
                  <a:pt x="6301" y="5042"/>
                </a:cubicBezTo>
                <a:lnTo>
                  <a:pt x="6301" y="7436"/>
                </a:lnTo>
                <a:lnTo>
                  <a:pt x="4632" y="7436"/>
                </a:lnTo>
                <a:lnTo>
                  <a:pt x="4632" y="5042"/>
                </a:lnTo>
                <a:cubicBezTo>
                  <a:pt x="4632" y="4884"/>
                  <a:pt x="4569" y="4758"/>
                  <a:pt x="4443" y="4663"/>
                </a:cubicBezTo>
                <a:cubicBezTo>
                  <a:pt x="3687" y="4317"/>
                  <a:pt x="3340" y="3655"/>
                  <a:pt x="3340" y="2899"/>
                </a:cubicBezTo>
                <a:cubicBezTo>
                  <a:pt x="3340" y="1765"/>
                  <a:pt x="4285" y="820"/>
                  <a:pt x="5419" y="820"/>
                </a:cubicBezTo>
                <a:close/>
                <a:moveTo>
                  <a:pt x="8696" y="8286"/>
                </a:moveTo>
                <a:cubicBezTo>
                  <a:pt x="9357" y="8286"/>
                  <a:pt x="9924" y="8854"/>
                  <a:pt x="9924" y="9547"/>
                </a:cubicBezTo>
                <a:lnTo>
                  <a:pt x="9924" y="10271"/>
                </a:lnTo>
                <a:lnTo>
                  <a:pt x="820" y="10271"/>
                </a:lnTo>
                <a:lnTo>
                  <a:pt x="820" y="9547"/>
                </a:lnTo>
                <a:cubicBezTo>
                  <a:pt x="820" y="8885"/>
                  <a:pt x="1387" y="8286"/>
                  <a:pt x="2048" y="8286"/>
                </a:cubicBezTo>
                <a:close/>
                <a:moveTo>
                  <a:pt x="9137" y="11059"/>
                </a:moveTo>
                <a:lnTo>
                  <a:pt x="9137" y="11878"/>
                </a:lnTo>
                <a:lnTo>
                  <a:pt x="1702" y="11878"/>
                </a:lnTo>
                <a:lnTo>
                  <a:pt x="1702" y="11059"/>
                </a:lnTo>
                <a:close/>
                <a:moveTo>
                  <a:pt x="5325" y="1"/>
                </a:moveTo>
                <a:cubicBezTo>
                  <a:pt x="3718" y="1"/>
                  <a:pt x="2458" y="1292"/>
                  <a:pt x="2458" y="2899"/>
                </a:cubicBezTo>
                <a:cubicBezTo>
                  <a:pt x="2458" y="3403"/>
                  <a:pt x="2615" y="3939"/>
                  <a:pt x="2836" y="4348"/>
                </a:cubicBezTo>
                <a:cubicBezTo>
                  <a:pt x="3025" y="4726"/>
                  <a:pt x="3340" y="5010"/>
                  <a:pt x="3655" y="5262"/>
                </a:cubicBezTo>
                <a:lnTo>
                  <a:pt x="3655" y="7467"/>
                </a:lnTo>
                <a:lnTo>
                  <a:pt x="2080" y="7467"/>
                </a:lnTo>
                <a:cubicBezTo>
                  <a:pt x="946" y="7467"/>
                  <a:pt x="0" y="8413"/>
                  <a:pt x="0" y="9547"/>
                </a:cubicBezTo>
                <a:lnTo>
                  <a:pt x="0" y="10649"/>
                </a:lnTo>
                <a:cubicBezTo>
                  <a:pt x="0" y="10901"/>
                  <a:pt x="189" y="11059"/>
                  <a:pt x="441" y="11059"/>
                </a:cubicBezTo>
                <a:lnTo>
                  <a:pt x="820" y="11059"/>
                </a:lnTo>
                <a:lnTo>
                  <a:pt x="820" y="12319"/>
                </a:lnTo>
                <a:cubicBezTo>
                  <a:pt x="820" y="12540"/>
                  <a:pt x="1009" y="12760"/>
                  <a:pt x="1229" y="12760"/>
                </a:cubicBezTo>
                <a:lnTo>
                  <a:pt x="9483" y="12760"/>
                </a:lnTo>
                <a:cubicBezTo>
                  <a:pt x="9735" y="12760"/>
                  <a:pt x="9924" y="12540"/>
                  <a:pt x="9924" y="12319"/>
                </a:cubicBezTo>
                <a:lnTo>
                  <a:pt x="9924" y="11059"/>
                </a:lnTo>
                <a:lnTo>
                  <a:pt x="10303" y="11059"/>
                </a:lnTo>
                <a:cubicBezTo>
                  <a:pt x="10555" y="11059"/>
                  <a:pt x="10744" y="10870"/>
                  <a:pt x="10744" y="10649"/>
                </a:cubicBezTo>
                <a:lnTo>
                  <a:pt x="10744" y="9547"/>
                </a:lnTo>
                <a:cubicBezTo>
                  <a:pt x="10744" y="8413"/>
                  <a:pt x="9798" y="7467"/>
                  <a:pt x="8664" y="7467"/>
                </a:cubicBezTo>
                <a:lnTo>
                  <a:pt x="7026" y="7467"/>
                </a:lnTo>
                <a:lnTo>
                  <a:pt x="7026" y="5262"/>
                </a:lnTo>
                <a:cubicBezTo>
                  <a:pt x="7373" y="5042"/>
                  <a:pt x="7656" y="4726"/>
                  <a:pt x="7845" y="4348"/>
                </a:cubicBezTo>
                <a:cubicBezTo>
                  <a:pt x="8129" y="3939"/>
                  <a:pt x="8223" y="3403"/>
                  <a:pt x="8223" y="2899"/>
                </a:cubicBezTo>
                <a:cubicBezTo>
                  <a:pt x="8223" y="1292"/>
                  <a:pt x="6932" y="1"/>
                  <a:pt x="532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92" name="Google Shape;12392;p75"/>
          <p:cNvGrpSpPr/>
          <p:nvPr/>
        </p:nvGrpSpPr>
        <p:grpSpPr>
          <a:xfrm>
            <a:off x="2233086" y="2487006"/>
            <a:ext cx="263294" cy="367165"/>
            <a:chOff x="-63987100" y="2646800"/>
            <a:chExt cx="227625" cy="317425"/>
          </a:xfrm>
        </p:grpSpPr>
        <p:sp>
          <p:nvSpPr>
            <p:cNvPr id="12393" name="Google Shape;12393;p75"/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75"/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5" name="Google Shape;12395;p75"/>
          <p:cNvGrpSpPr/>
          <p:nvPr/>
        </p:nvGrpSpPr>
        <p:grpSpPr>
          <a:xfrm>
            <a:off x="852428" y="2958627"/>
            <a:ext cx="358056" cy="369913"/>
            <a:chOff x="-62148000" y="1930075"/>
            <a:chExt cx="309550" cy="319800"/>
          </a:xfrm>
        </p:grpSpPr>
        <p:sp>
          <p:nvSpPr>
            <p:cNvPr id="12396" name="Google Shape;12396;p75"/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75"/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8" name="Google Shape;12398;p75"/>
          <p:cNvGrpSpPr/>
          <p:nvPr/>
        </p:nvGrpSpPr>
        <p:grpSpPr>
          <a:xfrm>
            <a:off x="849695" y="3396913"/>
            <a:ext cx="363522" cy="365373"/>
            <a:chOff x="-62150375" y="2297875"/>
            <a:chExt cx="314275" cy="315875"/>
          </a:xfrm>
        </p:grpSpPr>
        <p:sp>
          <p:nvSpPr>
            <p:cNvPr id="12399" name="Google Shape;12399;p75"/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75"/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75"/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75"/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75"/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4" name="Google Shape;12404;p75"/>
          <p:cNvGrpSpPr/>
          <p:nvPr/>
        </p:nvGrpSpPr>
        <p:grpSpPr>
          <a:xfrm>
            <a:off x="848322" y="3838156"/>
            <a:ext cx="366269" cy="368091"/>
            <a:chOff x="-62150375" y="2664925"/>
            <a:chExt cx="316650" cy="318225"/>
          </a:xfrm>
        </p:grpSpPr>
        <p:sp>
          <p:nvSpPr>
            <p:cNvPr id="12405" name="Google Shape;12405;p75"/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75"/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75"/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75"/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9" name="Google Shape;12409;p75"/>
          <p:cNvGrpSpPr/>
          <p:nvPr/>
        </p:nvGrpSpPr>
        <p:grpSpPr>
          <a:xfrm>
            <a:off x="3065911" y="2959133"/>
            <a:ext cx="367165" cy="368901"/>
            <a:chOff x="-60254550" y="1938025"/>
            <a:chExt cx="317425" cy="318925"/>
          </a:xfrm>
        </p:grpSpPr>
        <p:sp>
          <p:nvSpPr>
            <p:cNvPr id="12410" name="Google Shape;12410;p75"/>
            <p:cNvSpPr/>
            <p:nvPr/>
          </p:nvSpPr>
          <p:spPr>
            <a:xfrm>
              <a:off x="-60254550" y="2049000"/>
              <a:ext cx="317425" cy="207950"/>
            </a:xfrm>
            <a:custGeom>
              <a:avLst/>
              <a:gdLst/>
              <a:ahLst/>
              <a:cxnLst/>
              <a:rect l="l" t="t" r="r" b="b"/>
              <a:pathLst>
                <a:path w="12697" h="8318" extrusionOk="0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75"/>
            <p:cNvSpPr/>
            <p:nvPr/>
          </p:nvSpPr>
          <p:spPr>
            <a:xfrm>
              <a:off x="-6021912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75"/>
            <p:cNvSpPr/>
            <p:nvPr/>
          </p:nvSpPr>
          <p:spPr>
            <a:xfrm>
              <a:off x="-60156900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75"/>
            <p:cNvSpPr/>
            <p:nvPr/>
          </p:nvSpPr>
          <p:spPr>
            <a:xfrm>
              <a:off x="-6009467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4" name="Google Shape;12414;p75"/>
          <p:cNvGrpSpPr/>
          <p:nvPr/>
        </p:nvGrpSpPr>
        <p:grpSpPr>
          <a:xfrm>
            <a:off x="3040249" y="3396389"/>
            <a:ext cx="366648" cy="366420"/>
            <a:chOff x="6479471" y="2079003"/>
            <a:chExt cx="348923" cy="348706"/>
          </a:xfrm>
        </p:grpSpPr>
        <p:sp>
          <p:nvSpPr>
            <p:cNvPr id="12415" name="Google Shape;12415;p75"/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16" name="Google Shape;12416;p75"/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</p:grpSpPr>
          <p:sp>
            <p:nvSpPr>
              <p:cNvPr id="12417" name="Google Shape;12417;p75"/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8" name="Google Shape;12418;p75"/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9" name="Google Shape;12419;p75"/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0" name="Google Shape;12420;p75"/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1" name="Google Shape;12421;p75"/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2" name="Google Shape;12422;p75"/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3" name="Google Shape;12423;p75"/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24" name="Google Shape;12424;p75"/>
          <p:cNvGrpSpPr/>
          <p:nvPr/>
        </p:nvGrpSpPr>
        <p:grpSpPr>
          <a:xfrm>
            <a:off x="3094149" y="3837707"/>
            <a:ext cx="310690" cy="368987"/>
            <a:chOff x="-60232500" y="2671225"/>
            <a:chExt cx="268600" cy="319000"/>
          </a:xfrm>
        </p:grpSpPr>
        <p:sp>
          <p:nvSpPr>
            <p:cNvPr id="12425" name="Google Shape;12425;p75"/>
            <p:cNvSpPr/>
            <p:nvPr/>
          </p:nvSpPr>
          <p:spPr>
            <a:xfrm>
              <a:off x="-60222275" y="2843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40" y="1"/>
                    <a:pt x="851" y="190"/>
                    <a:pt x="851" y="410"/>
                  </a:cubicBezTo>
                  <a:lnTo>
                    <a:pt x="851" y="694"/>
                  </a:lnTo>
                  <a:cubicBezTo>
                    <a:pt x="379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1009" y="3246"/>
                  </a:cubicBezTo>
                  <a:cubicBezTo>
                    <a:pt x="1324" y="3498"/>
                    <a:pt x="1671" y="3718"/>
                    <a:pt x="1671" y="3970"/>
                  </a:cubicBezTo>
                  <a:cubicBezTo>
                    <a:pt x="1671" y="4191"/>
                    <a:pt x="1482" y="4348"/>
                    <a:pt x="1261" y="4348"/>
                  </a:cubicBezTo>
                  <a:cubicBezTo>
                    <a:pt x="1072" y="4348"/>
                    <a:pt x="851" y="4159"/>
                    <a:pt x="851" y="3970"/>
                  </a:cubicBezTo>
                  <a:cubicBezTo>
                    <a:pt x="851" y="3718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70"/>
                  </a:cubicBezTo>
                  <a:cubicBezTo>
                    <a:pt x="64" y="4506"/>
                    <a:pt x="410" y="4947"/>
                    <a:pt x="883" y="5136"/>
                  </a:cubicBezTo>
                  <a:lnTo>
                    <a:pt x="883" y="5419"/>
                  </a:lnTo>
                  <a:cubicBezTo>
                    <a:pt x="883" y="5672"/>
                    <a:pt x="1072" y="5861"/>
                    <a:pt x="1324" y="5861"/>
                  </a:cubicBezTo>
                  <a:cubicBezTo>
                    <a:pt x="1545" y="5861"/>
                    <a:pt x="1702" y="5672"/>
                    <a:pt x="1702" y="5419"/>
                  </a:cubicBezTo>
                  <a:lnTo>
                    <a:pt x="1702" y="5136"/>
                  </a:lnTo>
                  <a:cubicBezTo>
                    <a:pt x="2175" y="4978"/>
                    <a:pt x="2521" y="4506"/>
                    <a:pt x="2521" y="3970"/>
                  </a:cubicBezTo>
                  <a:cubicBezTo>
                    <a:pt x="2521" y="3309"/>
                    <a:pt x="1986" y="2899"/>
                    <a:pt x="1545" y="2584"/>
                  </a:cubicBezTo>
                  <a:cubicBezTo>
                    <a:pt x="1229" y="2364"/>
                    <a:pt x="883" y="2111"/>
                    <a:pt x="883" y="1891"/>
                  </a:cubicBezTo>
                  <a:cubicBezTo>
                    <a:pt x="883" y="1639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91"/>
                  </a:cubicBezTo>
                  <a:cubicBezTo>
                    <a:pt x="1671" y="2111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91"/>
                  </a:cubicBezTo>
                  <a:cubicBezTo>
                    <a:pt x="2490" y="1324"/>
                    <a:pt x="2143" y="883"/>
                    <a:pt x="1671" y="694"/>
                  </a:cubicBezTo>
                  <a:lnTo>
                    <a:pt x="1671" y="410"/>
                  </a:lnTo>
                  <a:cubicBezTo>
                    <a:pt x="1671" y="190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75"/>
            <p:cNvSpPr/>
            <p:nvPr/>
          </p:nvSpPr>
          <p:spPr>
            <a:xfrm>
              <a:off x="-60232500" y="2671225"/>
              <a:ext cx="268600" cy="318225"/>
            </a:xfrm>
            <a:custGeom>
              <a:avLst/>
              <a:gdLst/>
              <a:ahLst/>
              <a:cxnLst/>
              <a:rect l="l" t="t" r="r" b="b"/>
              <a:pathLst>
                <a:path w="10744" h="12729" extrusionOk="0">
                  <a:moveTo>
                    <a:pt x="5419" y="1701"/>
                  </a:moveTo>
                  <a:cubicBezTo>
                    <a:pt x="7561" y="1701"/>
                    <a:pt x="9357" y="3151"/>
                    <a:pt x="9830" y="5167"/>
                  </a:cubicBezTo>
                  <a:cubicBezTo>
                    <a:pt x="9641" y="5041"/>
                    <a:pt x="9389" y="5009"/>
                    <a:pt x="9137" y="5009"/>
                  </a:cubicBezTo>
                  <a:cubicBezTo>
                    <a:pt x="8601" y="5009"/>
                    <a:pt x="8191" y="5230"/>
                    <a:pt x="7908" y="5545"/>
                  </a:cubicBezTo>
                  <a:cubicBezTo>
                    <a:pt x="7593" y="5198"/>
                    <a:pt x="7152" y="5009"/>
                    <a:pt x="6679" y="5009"/>
                  </a:cubicBezTo>
                  <a:cubicBezTo>
                    <a:pt x="6175" y="5009"/>
                    <a:pt x="5734" y="5230"/>
                    <a:pt x="5419" y="5545"/>
                  </a:cubicBezTo>
                  <a:cubicBezTo>
                    <a:pt x="5104" y="5198"/>
                    <a:pt x="4663" y="5009"/>
                    <a:pt x="4190" y="5009"/>
                  </a:cubicBezTo>
                  <a:cubicBezTo>
                    <a:pt x="3686" y="5009"/>
                    <a:pt x="3245" y="5230"/>
                    <a:pt x="2993" y="5545"/>
                  </a:cubicBezTo>
                  <a:cubicBezTo>
                    <a:pt x="2678" y="5198"/>
                    <a:pt x="2237" y="5009"/>
                    <a:pt x="1764" y="5009"/>
                  </a:cubicBezTo>
                  <a:cubicBezTo>
                    <a:pt x="1512" y="5009"/>
                    <a:pt x="1292" y="5041"/>
                    <a:pt x="1040" y="5167"/>
                  </a:cubicBezTo>
                  <a:cubicBezTo>
                    <a:pt x="1481" y="3151"/>
                    <a:pt x="3308" y="1701"/>
                    <a:pt x="5419" y="1701"/>
                  </a:cubicBezTo>
                  <a:close/>
                  <a:moveTo>
                    <a:pt x="5356" y="0"/>
                  </a:moveTo>
                  <a:cubicBezTo>
                    <a:pt x="5104" y="0"/>
                    <a:pt x="4946" y="189"/>
                    <a:pt x="4946" y="441"/>
                  </a:cubicBezTo>
                  <a:lnTo>
                    <a:pt x="4946" y="851"/>
                  </a:lnTo>
                  <a:cubicBezTo>
                    <a:pt x="2206" y="1071"/>
                    <a:pt x="0" y="3371"/>
                    <a:pt x="0" y="6207"/>
                  </a:cubicBezTo>
                  <a:lnTo>
                    <a:pt x="0" y="6648"/>
                  </a:lnTo>
                  <a:lnTo>
                    <a:pt x="32" y="6648"/>
                  </a:lnTo>
                  <a:cubicBezTo>
                    <a:pt x="32" y="6900"/>
                    <a:pt x="221" y="7089"/>
                    <a:pt x="473" y="7089"/>
                  </a:cubicBezTo>
                  <a:cubicBezTo>
                    <a:pt x="693" y="7089"/>
                    <a:pt x="851" y="6900"/>
                    <a:pt x="851" y="6648"/>
                  </a:cubicBezTo>
                  <a:cubicBezTo>
                    <a:pt x="851" y="6175"/>
                    <a:pt x="1197" y="5829"/>
                    <a:pt x="1701" y="5829"/>
                  </a:cubicBezTo>
                  <a:cubicBezTo>
                    <a:pt x="2143" y="5829"/>
                    <a:pt x="2521" y="6175"/>
                    <a:pt x="2521" y="6648"/>
                  </a:cubicBezTo>
                  <a:cubicBezTo>
                    <a:pt x="2521" y="6900"/>
                    <a:pt x="2710" y="7089"/>
                    <a:pt x="2899" y="7089"/>
                  </a:cubicBezTo>
                  <a:cubicBezTo>
                    <a:pt x="3119" y="7089"/>
                    <a:pt x="3308" y="6900"/>
                    <a:pt x="3308" y="6648"/>
                  </a:cubicBezTo>
                  <a:cubicBezTo>
                    <a:pt x="3308" y="6175"/>
                    <a:pt x="3655" y="5829"/>
                    <a:pt x="4127" y="5829"/>
                  </a:cubicBezTo>
                  <a:cubicBezTo>
                    <a:pt x="4600" y="5829"/>
                    <a:pt x="4946" y="6175"/>
                    <a:pt x="4946" y="6648"/>
                  </a:cubicBezTo>
                  <a:lnTo>
                    <a:pt x="4946" y="11499"/>
                  </a:lnTo>
                  <a:cubicBezTo>
                    <a:pt x="4946" y="12161"/>
                    <a:pt x="5514" y="12728"/>
                    <a:pt x="6175" y="12728"/>
                  </a:cubicBezTo>
                  <a:cubicBezTo>
                    <a:pt x="6837" y="12728"/>
                    <a:pt x="7404" y="12161"/>
                    <a:pt x="7404" y="11499"/>
                  </a:cubicBezTo>
                  <a:lnTo>
                    <a:pt x="7404" y="10680"/>
                  </a:lnTo>
                  <a:cubicBezTo>
                    <a:pt x="7404" y="10428"/>
                    <a:pt x="7215" y="10239"/>
                    <a:pt x="6994" y="10239"/>
                  </a:cubicBezTo>
                  <a:cubicBezTo>
                    <a:pt x="6805" y="10239"/>
                    <a:pt x="6616" y="10428"/>
                    <a:pt x="6616" y="10680"/>
                  </a:cubicBezTo>
                  <a:lnTo>
                    <a:pt x="6616" y="11499"/>
                  </a:lnTo>
                  <a:cubicBezTo>
                    <a:pt x="6616" y="11720"/>
                    <a:pt x="6427" y="11940"/>
                    <a:pt x="6175" y="11940"/>
                  </a:cubicBezTo>
                  <a:cubicBezTo>
                    <a:pt x="5955" y="11940"/>
                    <a:pt x="5797" y="11720"/>
                    <a:pt x="5797" y="11499"/>
                  </a:cubicBezTo>
                  <a:lnTo>
                    <a:pt x="5797" y="6648"/>
                  </a:lnTo>
                  <a:cubicBezTo>
                    <a:pt x="5797" y="6175"/>
                    <a:pt x="6144" y="5829"/>
                    <a:pt x="6616" y="5829"/>
                  </a:cubicBezTo>
                  <a:cubicBezTo>
                    <a:pt x="7089" y="5829"/>
                    <a:pt x="7435" y="6175"/>
                    <a:pt x="7435" y="6648"/>
                  </a:cubicBezTo>
                  <a:cubicBezTo>
                    <a:pt x="7435" y="6900"/>
                    <a:pt x="7624" y="7089"/>
                    <a:pt x="7876" y="7089"/>
                  </a:cubicBezTo>
                  <a:cubicBezTo>
                    <a:pt x="8097" y="7089"/>
                    <a:pt x="8255" y="6900"/>
                    <a:pt x="8255" y="6648"/>
                  </a:cubicBezTo>
                  <a:cubicBezTo>
                    <a:pt x="8255" y="6175"/>
                    <a:pt x="8633" y="5829"/>
                    <a:pt x="9105" y="5829"/>
                  </a:cubicBezTo>
                  <a:cubicBezTo>
                    <a:pt x="9578" y="5829"/>
                    <a:pt x="9924" y="6175"/>
                    <a:pt x="9924" y="6648"/>
                  </a:cubicBezTo>
                  <a:cubicBezTo>
                    <a:pt x="9924" y="6900"/>
                    <a:pt x="10113" y="7089"/>
                    <a:pt x="10302" y="7089"/>
                  </a:cubicBezTo>
                  <a:cubicBezTo>
                    <a:pt x="10554" y="7089"/>
                    <a:pt x="10743" y="6900"/>
                    <a:pt x="10743" y="6648"/>
                  </a:cubicBezTo>
                  <a:lnTo>
                    <a:pt x="10743" y="6207"/>
                  </a:lnTo>
                  <a:cubicBezTo>
                    <a:pt x="10743" y="3371"/>
                    <a:pt x="8538" y="1071"/>
                    <a:pt x="5797" y="851"/>
                  </a:cubicBezTo>
                  <a:lnTo>
                    <a:pt x="5797" y="441"/>
                  </a:lnTo>
                  <a:cubicBezTo>
                    <a:pt x="5797" y="189"/>
                    <a:pt x="55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7" name="Google Shape;12427;p75"/>
          <p:cNvGrpSpPr/>
          <p:nvPr/>
        </p:nvGrpSpPr>
        <p:grpSpPr>
          <a:xfrm>
            <a:off x="2179643" y="4286341"/>
            <a:ext cx="365373" cy="368987"/>
            <a:chOff x="-59100700" y="1911950"/>
            <a:chExt cx="315875" cy="319000"/>
          </a:xfrm>
        </p:grpSpPr>
        <p:sp>
          <p:nvSpPr>
            <p:cNvPr id="12428" name="Google Shape;12428;p75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75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75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75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75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75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75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75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75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75"/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8" name="Google Shape;12438;p75"/>
          <p:cNvGrpSpPr/>
          <p:nvPr/>
        </p:nvGrpSpPr>
        <p:grpSpPr>
          <a:xfrm>
            <a:off x="2621810" y="1541821"/>
            <a:ext cx="379918" cy="366038"/>
            <a:chOff x="-63665750" y="1914325"/>
            <a:chExt cx="328450" cy="316450"/>
          </a:xfrm>
        </p:grpSpPr>
        <p:sp>
          <p:nvSpPr>
            <p:cNvPr id="12439" name="Google Shape;12439;p75"/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75"/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1" name="Google Shape;12441;p75"/>
          <p:cNvGrpSpPr/>
          <p:nvPr/>
        </p:nvGrpSpPr>
        <p:grpSpPr>
          <a:xfrm>
            <a:off x="2626814" y="2020865"/>
            <a:ext cx="369913" cy="368554"/>
            <a:chOff x="-63666550" y="2278975"/>
            <a:chExt cx="319800" cy="318625"/>
          </a:xfrm>
        </p:grpSpPr>
        <p:sp>
          <p:nvSpPr>
            <p:cNvPr id="12442" name="Google Shape;12442;p75"/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75"/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4" name="Google Shape;12444;p75"/>
          <p:cNvGrpSpPr/>
          <p:nvPr/>
        </p:nvGrpSpPr>
        <p:grpSpPr>
          <a:xfrm>
            <a:off x="2624081" y="2486890"/>
            <a:ext cx="375378" cy="367397"/>
            <a:chOff x="-63669700" y="2646600"/>
            <a:chExt cx="324525" cy="317625"/>
          </a:xfrm>
        </p:grpSpPr>
        <p:sp>
          <p:nvSpPr>
            <p:cNvPr id="12445" name="Google Shape;12445;p75"/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75"/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7" name="Google Shape;12447;p75"/>
          <p:cNvGrpSpPr/>
          <p:nvPr/>
        </p:nvGrpSpPr>
        <p:grpSpPr>
          <a:xfrm>
            <a:off x="1286361" y="2960218"/>
            <a:ext cx="366269" cy="366732"/>
            <a:chOff x="-61784125" y="1931250"/>
            <a:chExt cx="316650" cy="317050"/>
          </a:xfrm>
        </p:grpSpPr>
        <p:sp>
          <p:nvSpPr>
            <p:cNvPr id="12448" name="Google Shape;12448;p75"/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75"/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75"/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75"/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2" name="Google Shape;12452;p75"/>
          <p:cNvGrpSpPr/>
          <p:nvPr/>
        </p:nvGrpSpPr>
        <p:grpSpPr>
          <a:xfrm>
            <a:off x="1286360" y="3396465"/>
            <a:ext cx="366269" cy="366269"/>
            <a:chOff x="-61783350" y="2297100"/>
            <a:chExt cx="316650" cy="316650"/>
          </a:xfrm>
        </p:grpSpPr>
        <p:sp>
          <p:nvSpPr>
            <p:cNvPr id="12453" name="Google Shape;12453;p75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75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5" name="Google Shape;12455;p75"/>
          <p:cNvGrpSpPr/>
          <p:nvPr/>
        </p:nvGrpSpPr>
        <p:grpSpPr>
          <a:xfrm>
            <a:off x="1286360" y="3837548"/>
            <a:ext cx="366269" cy="369305"/>
            <a:chOff x="-61782550" y="2664925"/>
            <a:chExt cx="316650" cy="319275"/>
          </a:xfrm>
        </p:grpSpPr>
        <p:sp>
          <p:nvSpPr>
            <p:cNvPr id="12456" name="Google Shape;12456;p75"/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75"/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75"/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9" name="Google Shape;12459;p75"/>
          <p:cNvGrpSpPr/>
          <p:nvPr/>
        </p:nvGrpSpPr>
        <p:grpSpPr>
          <a:xfrm>
            <a:off x="3508137" y="2968936"/>
            <a:ext cx="367165" cy="349294"/>
            <a:chOff x="-59889100" y="1945025"/>
            <a:chExt cx="317425" cy="301975"/>
          </a:xfrm>
        </p:grpSpPr>
        <p:sp>
          <p:nvSpPr>
            <p:cNvPr id="12460" name="Google Shape;12460;p75"/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75"/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75"/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75"/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64" name="Google Shape;12464;p75"/>
          <p:cNvSpPr/>
          <p:nvPr/>
        </p:nvSpPr>
        <p:spPr>
          <a:xfrm>
            <a:off x="3501697" y="3436096"/>
            <a:ext cx="368091" cy="28700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65" name="Google Shape;12465;p75"/>
          <p:cNvGrpSpPr/>
          <p:nvPr/>
        </p:nvGrpSpPr>
        <p:grpSpPr>
          <a:xfrm>
            <a:off x="3507226" y="3839471"/>
            <a:ext cx="368987" cy="365459"/>
            <a:chOff x="-59889100" y="2671925"/>
            <a:chExt cx="319000" cy="315950"/>
          </a:xfrm>
        </p:grpSpPr>
        <p:sp>
          <p:nvSpPr>
            <p:cNvPr id="12466" name="Google Shape;12466;p75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75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75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75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0" name="Google Shape;12470;p75"/>
          <p:cNvGrpSpPr/>
          <p:nvPr/>
        </p:nvGrpSpPr>
        <p:grpSpPr>
          <a:xfrm>
            <a:off x="2620204" y="4281976"/>
            <a:ext cx="367165" cy="366269"/>
            <a:chOff x="-59092025" y="2296300"/>
            <a:chExt cx="317425" cy="316650"/>
          </a:xfrm>
        </p:grpSpPr>
        <p:sp>
          <p:nvSpPr>
            <p:cNvPr id="12471" name="Google Shape;12471;p75"/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75"/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3" name="Google Shape;12473;p75"/>
          <p:cNvGrpSpPr/>
          <p:nvPr/>
        </p:nvGrpSpPr>
        <p:grpSpPr>
          <a:xfrm>
            <a:off x="4865611" y="1532895"/>
            <a:ext cx="353174" cy="347599"/>
            <a:chOff x="683125" y="1955275"/>
            <a:chExt cx="299325" cy="294600"/>
          </a:xfrm>
        </p:grpSpPr>
        <p:sp>
          <p:nvSpPr>
            <p:cNvPr id="12474" name="Google Shape;12474;p75"/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75"/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75"/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75"/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8" name="Google Shape;12478;p75"/>
          <p:cNvGrpSpPr/>
          <p:nvPr/>
        </p:nvGrpSpPr>
        <p:grpSpPr>
          <a:xfrm>
            <a:off x="4866541" y="1983453"/>
            <a:ext cx="351315" cy="349486"/>
            <a:chOff x="685475" y="2318350"/>
            <a:chExt cx="297750" cy="296200"/>
          </a:xfrm>
        </p:grpSpPr>
        <p:sp>
          <p:nvSpPr>
            <p:cNvPr id="12479" name="Google Shape;12479;p75"/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75"/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75"/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82" name="Google Shape;12482;p75"/>
          <p:cNvSpPr/>
          <p:nvPr/>
        </p:nvSpPr>
        <p:spPr>
          <a:xfrm>
            <a:off x="4867924" y="2425254"/>
            <a:ext cx="348513" cy="34942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83" name="Google Shape;12483;p75"/>
          <p:cNvGrpSpPr/>
          <p:nvPr/>
        </p:nvGrpSpPr>
        <p:grpSpPr>
          <a:xfrm>
            <a:off x="7094699" y="1532659"/>
            <a:ext cx="309517" cy="348071"/>
            <a:chOff x="2523000" y="1954875"/>
            <a:chExt cx="262325" cy="295000"/>
          </a:xfrm>
        </p:grpSpPr>
        <p:sp>
          <p:nvSpPr>
            <p:cNvPr id="12484" name="Google Shape;12484;p75"/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75"/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6" name="Google Shape;12486;p75"/>
          <p:cNvGrpSpPr/>
          <p:nvPr/>
        </p:nvGrpSpPr>
        <p:grpSpPr>
          <a:xfrm>
            <a:off x="7073800" y="1983925"/>
            <a:ext cx="351315" cy="348542"/>
            <a:chOff x="2508825" y="2318350"/>
            <a:chExt cx="297750" cy="295400"/>
          </a:xfrm>
        </p:grpSpPr>
        <p:sp>
          <p:nvSpPr>
            <p:cNvPr id="12487" name="Google Shape;12487;p75"/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75"/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gdLst/>
              <a:ahLst/>
              <a:cxnLst/>
              <a:rect l="l" t="t" r="r" b="b"/>
              <a:pathLst>
                <a:path w="2174" h="4852" extrusionOk="0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89" name="Google Shape;12489;p75"/>
          <p:cNvSpPr/>
          <p:nvPr/>
        </p:nvSpPr>
        <p:spPr>
          <a:xfrm>
            <a:off x="7074663" y="2425254"/>
            <a:ext cx="349457" cy="349427"/>
          </a:xfrm>
          <a:custGeom>
            <a:avLst/>
            <a:gdLst/>
            <a:ahLst/>
            <a:cxnLst/>
            <a:rect l="l" t="t" r="r" b="b"/>
            <a:pathLst>
              <a:path w="11847" h="11846" extrusionOk="0">
                <a:moveTo>
                  <a:pt x="10744" y="3718"/>
                </a:moveTo>
                <a:lnTo>
                  <a:pt x="10428" y="4348"/>
                </a:lnTo>
                <a:cubicBezTo>
                  <a:pt x="10397" y="4442"/>
                  <a:pt x="10397" y="4568"/>
                  <a:pt x="10428" y="4663"/>
                </a:cubicBezTo>
                <a:lnTo>
                  <a:pt x="10744" y="5293"/>
                </a:lnTo>
                <a:lnTo>
                  <a:pt x="9483" y="4915"/>
                </a:lnTo>
                <a:lnTo>
                  <a:pt x="9105" y="4505"/>
                </a:lnTo>
                <a:lnTo>
                  <a:pt x="9483" y="4127"/>
                </a:lnTo>
                <a:lnTo>
                  <a:pt x="10744" y="3718"/>
                </a:lnTo>
                <a:close/>
                <a:moveTo>
                  <a:pt x="4443" y="3497"/>
                </a:moveTo>
                <a:cubicBezTo>
                  <a:pt x="4884" y="3497"/>
                  <a:pt x="5262" y="3781"/>
                  <a:pt x="5419" y="4190"/>
                </a:cubicBezTo>
                <a:lnTo>
                  <a:pt x="4443" y="4190"/>
                </a:lnTo>
                <a:cubicBezTo>
                  <a:pt x="4253" y="4190"/>
                  <a:pt x="4096" y="4348"/>
                  <a:pt x="4096" y="4568"/>
                </a:cubicBezTo>
                <a:cubicBezTo>
                  <a:pt x="4096" y="4663"/>
                  <a:pt x="4253" y="4820"/>
                  <a:pt x="4443" y="4820"/>
                </a:cubicBezTo>
                <a:lnTo>
                  <a:pt x="5419" y="4820"/>
                </a:lnTo>
                <a:cubicBezTo>
                  <a:pt x="5262" y="5230"/>
                  <a:pt x="4915" y="5545"/>
                  <a:pt x="4443" y="5545"/>
                </a:cubicBezTo>
                <a:cubicBezTo>
                  <a:pt x="3844" y="5545"/>
                  <a:pt x="3434" y="5072"/>
                  <a:pt x="3434" y="4505"/>
                </a:cubicBezTo>
                <a:cubicBezTo>
                  <a:pt x="3434" y="3970"/>
                  <a:pt x="3907" y="3497"/>
                  <a:pt x="4443" y="3497"/>
                </a:cubicBezTo>
                <a:close/>
                <a:moveTo>
                  <a:pt x="4443" y="2080"/>
                </a:moveTo>
                <a:cubicBezTo>
                  <a:pt x="5671" y="2080"/>
                  <a:pt x="6679" y="2993"/>
                  <a:pt x="6837" y="4159"/>
                </a:cubicBezTo>
                <a:lnTo>
                  <a:pt x="6144" y="4159"/>
                </a:lnTo>
                <a:cubicBezTo>
                  <a:pt x="5986" y="3371"/>
                  <a:pt x="5262" y="2773"/>
                  <a:pt x="4443" y="2773"/>
                </a:cubicBezTo>
                <a:cubicBezTo>
                  <a:pt x="3497" y="2773"/>
                  <a:pt x="2710" y="3560"/>
                  <a:pt x="2710" y="4505"/>
                </a:cubicBezTo>
                <a:cubicBezTo>
                  <a:pt x="2710" y="5451"/>
                  <a:pt x="3497" y="6238"/>
                  <a:pt x="4443" y="6238"/>
                </a:cubicBezTo>
                <a:cubicBezTo>
                  <a:pt x="5262" y="6238"/>
                  <a:pt x="5986" y="5671"/>
                  <a:pt x="6144" y="4883"/>
                </a:cubicBezTo>
                <a:lnTo>
                  <a:pt x="6837" y="4883"/>
                </a:lnTo>
                <a:cubicBezTo>
                  <a:pt x="6679" y="6049"/>
                  <a:pt x="5671" y="6963"/>
                  <a:pt x="4443" y="6963"/>
                </a:cubicBezTo>
                <a:cubicBezTo>
                  <a:pt x="3119" y="6963"/>
                  <a:pt x="2017" y="5860"/>
                  <a:pt x="2017" y="4505"/>
                </a:cubicBezTo>
                <a:cubicBezTo>
                  <a:pt x="2017" y="3182"/>
                  <a:pt x="3119" y="2080"/>
                  <a:pt x="4443" y="2080"/>
                </a:cubicBezTo>
                <a:close/>
                <a:moveTo>
                  <a:pt x="4474" y="662"/>
                </a:moveTo>
                <a:cubicBezTo>
                  <a:pt x="6459" y="662"/>
                  <a:pt x="8097" y="2206"/>
                  <a:pt x="8255" y="4127"/>
                </a:cubicBezTo>
                <a:lnTo>
                  <a:pt x="7562" y="4127"/>
                </a:lnTo>
                <a:cubicBezTo>
                  <a:pt x="7372" y="2584"/>
                  <a:pt x="6049" y="1355"/>
                  <a:pt x="4443" y="1355"/>
                </a:cubicBezTo>
                <a:cubicBezTo>
                  <a:pt x="2710" y="1355"/>
                  <a:pt x="1324" y="2773"/>
                  <a:pt x="1324" y="4474"/>
                </a:cubicBezTo>
                <a:cubicBezTo>
                  <a:pt x="1324" y="6175"/>
                  <a:pt x="2741" y="7593"/>
                  <a:pt x="4443" y="7593"/>
                </a:cubicBezTo>
                <a:cubicBezTo>
                  <a:pt x="6049" y="7593"/>
                  <a:pt x="7372" y="6364"/>
                  <a:pt x="7562" y="4820"/>
                </a:cubicBezTo>
                <a:lnTo>
                  <a:pt x="8255" y="4820"/>
                </a:lnTo>
                <a:cubicBezTo>
                  <a:pt x="8097" y="6774"/>
                  <a:pt x="6459" y="8286"/>
                  <a:pt x="4474" y="8286"/>
                </a:cubicBezTo>
                <a:cubicBezTo>
                  <a:pt x="2395" y="8286"/>
                  <a:pt x="662" y="6616"/>
                  <a:pt x="662" y="4474"/>
                </a:cubicBezTo>
                <a:cubicBezTo>
                  <a:pt x="662" y="2363"/>
                  <a:pt x="2363" y="662"/>
                  <a:pt x="4474" y="662"/>
                </a:cubicBezTo>
                <a:close/>
                <a:moveTo>
                  <a:pt x="5734" y="8822"/>
                </a:moveTo>
                <a:lnTo>
                  <a:pt x="6049" y="9767"/>
                </a:lnTo>
                <a:lnTo>
                  <a:pt x="2836" y="9767"/>
                </a:lnTo>
                <a:lnTo>
                  <a:pt x="3151" y="8822"/>
                </a:lnTo>
                <a:cubicBezTo>
                  <a:pt x="3529" y="8916"/>
                  <a:pt x="4001" y="9011"/>
                  <a:pt x="4443" y="9011"/>
                </a:cubicBezTo>
                <a:cubicBezTo>
                  <a:pt x="4884" y="9011"/>
                  <a:pt x="5356" y="8916"/>
                  <a:pt x="5734" y="8822"/>
                </a:cubicBezTo>
                <a:close/>
                <a:moveTo>
                  <a:pt x="6522" y="10428"/>
                </a:moveTo>
                <a:cubicBezTo>
                  <a:pt x="6963" y="10428"/>
                  <a:pt x="7372" y="10680"/>
                  <a:pt x="7530" y="11121"/>
                </a:cubicBezTo>
                <a:lnTo>
                  <a:pt x="1418" y="11121"/>
                </a:lnTo>
                <a:cubicBezTo>
                  <a:pt x="1576" y="10743"/>
                  <a:pt x="1922" y="10428"/>
                  <a:pt x="2395" y="10428"/>
                </a:cubicBezTo>
                <a:close/>
                <a:moveTo>
                  <a:pt x="4474" y="0"/>
                </a:moveTo>
                <a:cubicBezTo>
                  <a:pt x="1985" y="0"/>
                  <a:pt x="0" y="1985"/>
                  <a:pt x="0" y="4474"/>
                </a:cubicBezTo>
                <a:cubicBezTo>
                  <a:pt x="0" y="6238"/>
                  <a:pt x="1040" y="7813"/>
                  <a:pt x="2552" y="8538"/>
                </a:cubicBezTo>
                <a:lnTo>
                  <a:pt x="2143" y="9767"/>
                </a:lnTo>
                <a:cubicBezTo>
                  <a:pt x="1324" y="9861"/>
                  <a:pt x="693" y="10586"/>
                  <a:pt x="693" y="11499"/>
                </a:cubicBezTo>
                <a:cubicBezTo>
                  <a:pt x="693" y="11688"/>
                  <a:pt x="851" y="11846"/>
                  <a:pt x="1040" y="11846"/>
                </a:cubicBezTo>
                <a:lnTo>
                  <a:pt x="7971" y="11846"/>
                </a:lnTo>
                <a:cubicBezTo>
                  <a:pt x="8192" y="11846"/>
                  <a:pt x="8349" y="11688"/>
                  <a:pt x="8349" y="11499"/>
                </a:cubicBezTo>
                <a:cubicBezTo>
                  <a:pt x="8349" y="10617"/>
                  <a:pt x="7719" y="9924"/>
                  <a:pt x="6900" y="9767"/>
                </a:cubicBezTo>
                <a:lnTo>
                  <a:pt x="6490" y="8538"/>
                </a:lnTo>
                <a:cubicBezTo>
                  <a:pt x="7782" y="7908"/>
                  <a:pt x="8727" y="6679"/>
                  <a:pt x="8979" y="5230"/>
                </a:cubicBezTo>
                <a:lnTo>
                  <a:pt x="9137" y="5388"/>
                </a:lnTo>
                <a:cubicBezTo>
                  <a:pt x="9168" y="5419"/>
                  <a:pt x="9200" y="5451"/>
                  <a:pt x="9263" y="5451"/>
                </a:cubicBezTo>
                <a:lnTo>
                  <a:pt x="11374" y="6175"/>
                </a:lnTo>
                <a:cubicBezTo>
                  <a:pt x="11403" y="6183"/>
                  <a:pt x="11435" y="6186"/>
                  <a:pt x="11466" y="6186"/>
                </a:cubicBezTo>
                <a:cubicBezTo>
                  <a:pt x="11569" y="6186"/>
                  <a:pt x="11672" y="6145"/>
                  <a:pt x="11720" y="6049"/>
                </a:cubicBezTo>
                <a:cubicBezTo>
                  <a:pt x="11815" y="5923"/>
                  <a:pt x="11846" y="5766"/>
                  <a:pt x="11783" y="5671"/>
                </a:cubicBezTo>
                <a:lnTo>
                  <a:pt x="11153" y="4442"/>
                </a:lnTo>
                <a:lnTo>
                  <a:pt x="11783" y="3214"/>
                </a:lnTo>
                <a:cubicBezTo>
                  <a:pt x="11815" y="3151"/>
                  <a:pt x="11783" y="2993"/>
                  <a:pt x="11689" y="2899"/>
                </a:cubicBezTo>
                <a:cubicBezTo>
                  <a:pt x="11641" y="2802"/>
                  <a:pt x="11519" y="2761"/>
                  <a:pt x="11422" y="2761"/>
                </a:cubicBezTo>
                <a:cubicBezTo>
                  <a:pt x="11392" y="2761"/>
                  <a:pt x="11364" y="2765"/>
                  <a:pt x="11342" y="2773"/>
                </a:cubicBezTo>
                <a:lnTo>
                  <a:pt x="9200" y="3497"/>
                </a:lnTo>
                <a:cubicBezTo>
                  <a:pt x="9168" y="3497"/>
                  <a:pt x="9105" y="3529"/>
                  <a:pt x="9105" y="3560"/>
                </a:cubicBezTo>
                <a:lnTo>
                  <a:pt x="8916" y="3718"/>
                </a:lnTo>
                <a:cubicBezTo>
                  <a:pt x="8570" y="1607"/>
                  <a:pt x="6742" y="0"/>
                  <a:pt x="44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90" name="Google Shape;12490;p75"/>
          <p:cNvGrpSpPr/>
          <p:nvPr/>
        </p:nvGrpSpPr>
        <p:grpSpPr>
          <a:xfrm>
            <a:off x="5747373" y="2897978"/>
            <a:ext cx="347599" cy="348513"/>
            <a:chOff x="4321150" y="1946600"/>
            <a:chExt cx="294600" cy="295375"/>
          </a:xfrm>
        </p:grpSpPr>
        <p:sp>
          <p:nvSpPr>
            <p:cNvPr id="12491" name="Google Shape;12491;p75"/>
            <p:cNvSpPr/>
            <p:nvPr/>
          </p:nvSpPr>
          <p:spPr>
            <a:xfrm>
              <a:off x="4321150" y="1946600"/>
              <a:ext cx="294600" cy="295375"/>
            </a:xfrm>
            <a:custGeom>
              <a:avLst/>
              <a:gdLst/>
              <a:ahLst/>
              <a:cxnLst/>
              <a:rect l="l" t="t" r="r" b="b"/>
              <a:pathLst>
                <a:path w="11784" h="11815" extrusionOk="0">
                  <a:moveTo>
                    <a:pt x="9043" y="662"/>
                  </a:moveTo>
                  <a:lnTo>
                    <a:pt x="9043" y="2080"/>
                  </a:lnTo>
                  <a:lnTo>
                    <a:pt x="2742" y="2080"/>
                  </a:lnTo>
                  <a:lnTo>
                    <a:pt x="2742" y="662"/>
                  </a:lnTo>
                  <a:close/>
                  <a:moveTo>
                    <a:pt x="10775" y="2742"/>
                  </a:moveTo>
                  <a:cubicBezTo>
                    <a:pt x="10996" y="2742"/>
                    <a:pt x="11153" y="2899"/>
                    <a:pt x="11153" y="3120"/>
                  </a:cubicBezTo>
                  <a:lnTo>
                    <a:pt x="11153" y="6554"/>
                  </a:lnTo>
                  <a:cubicBezTo>
                    <a:pt x="11153" y="6774"/>
                    <a:pt x="10996" y="6932"/>
                    <a:pt x="10775" y="6932"/>
                  </a:cubicBezTo>
                  <a:lnTo>
                    <a:pt x="9767" y="6932"/>
                  </a:lnTo>
                  <a:lnTo>
                    <a:pt x="9767" y="4474"/>
                  </a:lnTo>
                  <a:cubicBezTo>
                    <a:pt x="9767" y="4285"/>
                    <a:pt x="9610" y="4128"/>
                    <a:pt x="9421" y="4128"/>
                  </a:cubicBezTo>
                  <a:lnTo>
                    <a:pt x="2427" y="4128"/>
                  </a:lnTo>
                  <a:cubicBezTo>
                    <a:pt x="2238" y="4128"/>
                    <a:pt x="2080" y="4285"/>
                    <a:pt x="2080" y="4474"/>
                  </a:cubicBezTo>
                  <a:lnTo>
                    <a:pt x="2080" y="6932"/>
                  </a:lnTo>
                  <a:lnTo>
                    <a:pt x="1009" y="6932"/>
                  </a:lnTo>
                  <a:cubicBezTo>
                    <a:pt x="820" y="6932"/>
                    <a:pt x="662" y="6774"/>
                    <a:pt x="662" y="6554"/>
                  </a:cubicBezTo>
                  <a:lnTo>
                    <a:pt x="662" y="3120"/>
                  </a:lnTo>
                  <a:cubicBezTo>
                    <a:pt x="662" y="2899"/>
                    <a:pt x="820" y="2742"/>
                    <a:pt x="1009" y="2742"/>
                  </a:cubicBezTo>
                  <a:close/>
                  <a:moveTo>
                    <a:pt x="9011" y="4821"/>
                  </a:moveTo>
                  <a:lnTo>
                    <a:pt x="9011" y="11090"/>
                  </a:lnTo>
                  <a:lnTo>
                    <a:pt x="2710" y="11090"/>
                  </a:lnTo>
                  <a:lnTo>
                    <a:pt x="2710" y="4821"/>
                  </a:lnTo>
                  <a:close/>
                  <a:moveTo>
                    <a:pt x="2395" y="1"/>
                  </a:moveTo>
                  <a:cubicBezTo>
                    <a:pt x="2206" y="1"/>
                    <a:pt x="2049" y="158"/>
                    <a:pt x="2049" y="347"/>
                  </a:cubicBezTo>
                  <a:lnTo>
                    <a:pt x="2049" y="2112"/>
                  </a:lnTo>
                  <a:lnTo>
                    <a:pt x="1009" y="2112"/>
                  </a:lnTo>
                  <a:cubicBezTo>
                    <a:pt x="442" y="2112"/>
                    <a:pt x="1" y="2584"/>
                    <a:pt x="1" y="3151"/>
                  </a:cubicBezTo>
                  <a:lnTo>
                    <a:pt x="1" y="6617"/>
                  </a:lnTo>
                  <a:cubicBezTo>
                    <a:pt x="1" y="7215"/>
                    <a:pt x="473" y="7625"/>
                    <a:pt x="1009" y="7625"/>
                  </a:cubicBezTo>
                  <a:lnTo>
                    <a:pt x="2049" y="7625"/>
                  </a:lnTo>
                  <a:lnTo>
                    <a:pt x="2049" y="11468"/>
                  </a:lnTo>
                  <a:cubicBezTo>
                    <a:pt x="2049" y="11657"/>
                    <a:pt x="2206" y="11815"/>
                    <a:pt x="2395" y="11815"/>
                  </a:cubicBezTo>
                  <a:lnTo>
                    <a:pt x="9358" y="11815"/>
                  </a:lnTo>
                  <a:cubicBezTo>
                    <a:pt x="9578" y="11815"/>
                    <a:pt x="9736" y="11657"/>
                    <a:pt x="9736" y="11468"/>
                  </a:cubicBezTo>
                  <a:lnTo>
                    <a:pt x="9736" y="7625"/>
                  </a:lnTo>
                  <a:lnTo>
                    <a:pt x="10744" y="7625"/>
                  </a:lnTo>
                  <a:cubicBezTo>
                    <a:pt x="11343" y="7625"/>
                    <a:pt x="11784" y="7152"/>
                    <a:pt x="11784" y="6617"/>
                  </a:cubicBezTo>
                  <a:lnTo>
                    <a:pt x="11784" y="3151"/>
                  </a:lnTo>
                  <a:cubicBezTo>
                    <a:pt x="11784" y="2553"/>
                    <a:pt x="11311" y="2112"/>
                    <a:pt x="10744" y="2112"/>
                  </a:cubicBezTo>
                  <a:lnTo>
                    <a:pt x="9736" y="2112"/>
                  </a:lnTo>
                  <a:lnTo>
                    <a:pt x="9736" y="347"/>
                  </a:lnTo>
                  <a:cubicBezTo>
                    <a:pt x="9736" y="158"/>
                    <a:pt x="9578" y="1"/>
                    <a:pt x="9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75"/>
            <p:cNvSpPr/>
            <p:nvPr/>
          </p:nvSpPr>
          <p:spPr>
            <a:xfrm>
              <a:off x="4564525" y="20316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99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75"/>
            <p:cNvSpPr/>
            <p:nvPr/>
          </p:nvSpPr>
          <p:spPr>
            <a:xfrm>
              <a:off x="4414100" y="2084450"/>
              <a:ext cx="106350" cy="122100"/>
            </a:xfrm>
            <a:custGeom>
              <a:avLst/>
              <a:gdLst/>
              <a:ahLst/>
              <a:cxnLst/>
              <a:rect l="l" t="t" r="r" b="b"/>
              <a:pathLst>
                <a:path w="4254" h="4884" extrusionOk="0">
                  <a:moveTo>
                    <a:pt x="2174" y="693"/>
                  </a:moveTo>
                  <a:cubicBezTo>
                    <a:pt x="2584" y="693"/>
                    <a:pt x="2899" y="1008"/>
                    <a:pt x="2899" y="1418"/>
                  </a:cubicBezTo>
                  <a:cubicBezTo>
                    <a:pt x="2899" y="1796"/>
                    <a:pt x="2584" y="2111"/>
                    <a:pt x="2174" y="2111"/>
                  </a:cubicBezTo>
                  <a:cubicBezTo>
                    <a:pt x="1796" y="2111"/>
                    <a:pt x="1481" y="1796"/>
                    <a:pt x="1481" y="1418"/>
                  </a:cubicBezTo>
                  <a:cubicBezTo>
                    <a:pt x="1481" y="1008"/>
                    <a:pt x="1796" y="693"/>
                    <a:pt x="2174" y="693"/>
                  </a:cubicBezTo>
                  <a:close/>
                  <a:moveTo>
                    <a:pt x="2174" y="2804"/>
                  </a:moveTo>
                  <a:cubicBezTo>
                    <a:pt x="2930" y="2804"/>
                    <a:pt x="3592" y="3403"/>
                    <a:pt x="3592" y="4190"/>
                  </a:cubicBezTo>
                  <a:lnTo>
                    <a:pt x="756" y="4190"/>
                  </a:lnTo>
                  <a:cubicBezTo>
                    <a:pt x="756" y="3403"/>
                    <a:pt x="1387" y="2804"/>
                    <a:pt x="2174" y="2804"/>
                  </a:cubicBezTo>
                  <a:close/>
                  <a:moveTo>
                    <a:pt x="2143" y="0"/>
                  </a:moveTo>
                  <a:cubicBezTo>
                    <a:pt x="1387" y="0"/>
                    <a:pt x="725" y="630"/>
                    <a:pt x="725" y="1386"/>
                  </a:cubicBezTo>
                  <a:cubicBezTo>
                    <a:pt x="725" y="1733"/>
                    <a:pt x="882" y="2079"/>
                    <a:pt x="1103" y="2331"/>
                  </a:cubicBezTo>
                  <a:cubicBezTo>
                    <a:pt x="473" y="2678"/>
                    <a:pt x="0" y="3340"/>
                    <a:pt x="0" y="4159"/>
                  </a:cubicBezTo>
                  <a:lnTo>
                    <a:pt x="0" y="4537"/>
                  </a:lnTo>
                  <a:cubicBezTo>
                    <a:pt x="63" y="4726"/>
                    <a:pt x="221" y="4883"/>
                    <a:pt x="410" y="4883"/>
                  </a:cubicBezTo>
                  <a:lnTo>
                    <a:pt x="3907" y="4883"/>
                  </a:lnTo>
                  <a:cubicBezTo>
                    <a:pt x="4127" y="4883"/>
                    <a:pt x="4253" y="4726"/>
                    <a:pt x="4253" y="4537"/>
                  </a:cubicBezTo>
                  <a:lnTo>
                    <a:pt x="4253" y="4159"/>
                  </a:lnTo>
                  <a:cubicBezTo>
                    <a:pt x="4253" y="3371"/>
                    <a:pt x="3844" y="2709"/>
                    <a:pt x="3151" y="2331"/>
                  </a:cubicBezTo>
                  <a:cubicBezTo>
                    <a:pt x="3403" y="2048"/>
                    <a:pt x="3560" y="1733"/>
                    <a:pt x="3560" y="1386"/>
                  </a:cubicBezTo>
                  <a:cubicBezTo>
                    <a:pt x="3560" y="599"/>
                    <a:pt x="2930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4" name="Google Shape;12494;p75"/>
          <p:cNvSpPr/>
          <p:nvPr/>
        </p:nvSpPr>
        <p:spPr>
          <a:xfrm>
            <a:off x="5744000" y="3398060"/>
            <a:ext cx="354117" cy="326242"/>
          </a:xfrm>
          <a:custGeom>
            <a:avLst/>
            <a:gdLst/>
            <a:ahLst/>
            <a:cxnLst/>
            <a:rect l="l" t="t" r="r" b="b"/>
            <a:pathLst>
              <a:path w="12005" h="11060" extrusionOk="0">
                <a:moveTo>
                  <a:pt x="2049" y="2049"/>
                </a:moveTo>
                <a:cubicBezTo>
                  <a:pt x="2238" y="2049"/>
                  <a:pt x="2395" y="2206"/>
                  <a:pt x="2395" y="2395"/>
                </a:cubicBezTo>
                <a:cubicBezTo>
                  <a:pt x="2395" y="2584"/>
                  <a:pt x="2238" y="2742"/>
                  <a:pt x="2049" y="2742"/>
                </a:cubicBezTo>
                <a:cubicBezTo>
                  <a:pt x="1860" y="2742"/>
                  <a:pt x="1702" y="2584"/>
                  <a:pt x="1702" y="2395"/>
                </a:cubicBezTo>
                <a:cubicBezTo>
                  <a:pt x="1734" y="2206"/>
                  <a:pt x="1860" y="2049"/>
                  <a:pt x="2049" y="2049"/>
                </a:cubicBezTo>
                <a:close/>
                <a:moveTo>
                  <a:pt x="9736" y="2049"/>
                </a:moveTo>
                <a:cubicBezTo>
                  <a:pt x="9925" y="2049"/>
                  <a:pt x="10082" y="2206"/>
                  <a:pt x="10082" y="2395"/>
                </a:cubicBezTo>
                <a:cubicBezTo>
                  <a:pt x="10082" y="2584"/>
                  <a:pt x="9925" y="2742"/>
                  <a:pt x="9736" y="2742"/>
                </a:cubicBezTo>
                <a:cubicBezTo>
                  <a:pt x="9515" y="2742"/>
                  <a:pt x="9358" y="2584"/>
                  <a:pt x="9358" y="2395"/>
                </a:cubicBezTo>
                <a:cubicBezTo>
                  <a:pt x="9358" y="2206"/>
                  <a:pt x="9515" y="2049"/>
                  <a:pt x="9736" y="2049"/>
                </a:cubicBezTo>
                <a:close/>
                <a:moveTo>
                  <a:pt x="2049" y="3719"/>
                </a:moveTo>
                <a:lnTo>
                  <a:pt x="3151" y="5514"/>
                </a:lnTo>
                <a:lnTo>
                  <a:pt x="946" y="5514"/>
                </a:lnTo>
                <a:lnTo>
                  <a:pt x="2049" y="3719"/>
                </a:lnTo>
                <a:close/>
                <a:moveTo>
                  <a:pt x="9736" y="3719"/>
                </a:moveTo>
                <a:lnTo>
                  <a:pt x="10838" y="5514"/>
                </a:lnTo>
                <a:lnTo>
                  <a:pt x="8633" y="5514"/>
                </a:lnTo>
                <a:lnTo>
                  <a:pt x="9736" y="3719"/>
                </a:lnTo>
                <a:close/>
                <a:moveTo>
                  <a:pt x="3435" y="6207"/>
                </a:moveTo>
                <a:cubicBezTo>
                  <a:pt x="3466" y="6964"/>
                  <a:pt x="2836" y="7594"/>
                  <a:pt x="2049" y="7594"/>
                </a:cubicBezTo>
                <a:cubicBezTo>
                  <a:pt x="1292" y="7594"/>
                  <a:pt x="662" y="6964"/>
                  <a:pt x="662" y="6207"/>
                </a:cubicBezTo>
                <a:close/>
                <a:moveTo>
                  <a:pt x="11090" y="6207"/>
                </a:moveTo>
                <a:cubicBezTo>
                  <a:pt x="11090" y="6964"/>
                  <a:pt x="10460" y="7594"/>
                  <a:pt x="9736" y="7594"/>
                </a:cubicBezTo>
                <a:cubicBezTo>
                  <a:pt x="8980" y="7594"/>
                  <a:pt x="8350" y="6964"/>
                  <a:pt x="8350" y="6207"/>
                </a:cubicBezTo>
                <a:close/>
                <a:moveTo>
                  <a:pt x="5892" y="663"/>
                </a:moveTo>
                <a:cubicBezTo>
                  <a:pt x="6113" y="663"/>
                  <a:pt x="6270" y="820"/>
                  <a:pt x="6270" y="1009"/>
                </a:cubicBezTo>
                <a:lnTo>
                  <a:pt x="6270" y="8980"/>
                </a:lnTo>
                <a:lnTo>
                  <a:pt x="5546" y="8980"/>
                </a:lnTo>
                <a:lnTo>
                  <a:pt x="5546" y="1009"/>
                </a:lnTo>
                <a:cubicBezTo>
                  <a:pt x="5546" y="820"/>
                  <a:pt x="5703" y="663"/>
                  <a:pt x="5892" y="663"/>
                </a:cubicBezTo>
                <a:close/>
                <a:moveTo>
                  <a:pt x="8003" y="9673"/>
                </a:moveTo>
                <a:cubicBezTo>
                  <a:pt x="8192" y="9673"/>
                  <a:pt x="8350" y="9830"/>
                  <a:pt x="8350" y="10020"/>
                </a:cubicBezTo>
                <a:lnTo>
                  <a:pt x="8350" y="10398"/>
                </a:lnTo>
                <a:lnTo>
                  <a:pt x="3466" y="10398"/>
                </a:lnTo>
                <a:lnTo>
                  <a:pt x="3466" y="10020"/>
                </a:lnTo>
                <a:cubicBezTo>
                  <a:pt x="3466" y="9830"/>
                  <a:pt x="3624" y="9673"/>
                  <a:pt x="3813" y="9673"/>
                </a:cubicBezTo>
                <a:close/>
                <a:moveTo>
                  <a:pt x="5955" y="1"/>
                </a:moveTo>
                <a:cubicBezTo>
                  <a:pt x="5357" y="1"/>
                  <a:pt x="4916" y="474"/>
                  <a:pt x="4916" y="1009"/>
                </a:cubicBezTo>
                <a:lnTo>
                  <a:pt x="4916" y="1167"/>
                </a:lnTo>
                <a:cubicBezTo>
                  <a:pt x="3970" y="1671"/>
                  <a:pt x="3655" y="1891"/>
                  <a:pt x="3057" y="1954"/>
                </a:cubicBezTo>
                <a:cubicBezTo>
                  <a:pt x="2899" y="1608"/>
                  <a:pt x="2553" y="1324"/>
                  <a:pt x="2112" y="1324"/>
                </a:cubicBezTo>
                <a:cubicBezTo>
                  <a:pt x="1734" y="1324"/>
                  <a:pt x="1387" y="1576"/>
                  <a:pt x="1166" y="1923"/>
                </a:cubicBezTo>
                <a:cubicBezTo>
                  <a:pt x="946" y="1891"/>
                  <a:pt x="694" y="1797"/>
                  <a:pt x="505" y="1734"/>
                </a:cubicBezTo>
                <a:cubicBezTo>
                  <a:pt x="454" y="1708"/>
                  <a:pt x="404" y="1697"/>
                  <a:pt x="355" y="1697"/>
                </a:cubicBezTo>
                <a:cubicBezTo>
                  <a:pt x="224" y="1697"/>
                  <a:pt x="110" y="1784"/>
                  <a:pt x="64" y="1923"/>
                </a:cubicBezTo>
                <a:cubicBezTo>
                  <a:pt x="1" y="2112"/>
                  <a:pt x="64" y="2301"/>
                  <a:pt x="284" y="2364"/>
                </a:cubicBezTo>
                <a:cubicBezTo>
                  <a:pt x="536" y="2458"/>
                  <a:pt x="820" y="2553"/>
                  <a:pt x="1135" y="2616"/>
                </a:cubicBezTo>
                <a:cubicBezTo>
                  <a:pt x="1229" y="2899"/>
                  <a:pt x="1387" y="3151"/>
                  <a:pt x="1607" y="3277"/>
                </a:cubicBezTo>
                <a:lnTo>
                  <a:pt x="127" y="5703"/>
                </a:lnTo>
                <a:cubicBezTo>
                  <a:pt x="64" y="5735"/>
                  <a:pt x="64" y="5829"/>
                  <a:pt x="64" y="5892"/>
                </a:cubicBezTo>
                <a:lnTo>
                  <a:pt x="64" y="6239"/>
                </a:lnTo>
                <a:cubicBezTo>
                  <a:pt x="64" y="7405"/>
                  <a:pt x="1009" y="8350"/>
                  <a:pt x="2175" y="8350"/>
                </a:cubicBezTo>
                <a:cubicBezTo>
                  <a:pt x="3309" y="8350"/>
                  <a:pt x="4254" y="7405"/>
                  <a:pt x="4254" y="6239"/>
                </a:cubicBezTo>
                <a:lnTo>
                  <a:pt x="4254" y="5892"/>
                </a:lnTo>
                <a:cubicBezTo>
                  <a:pt x="4254" y="5829"/>
                  <a:pt x="4254" y="5766"/>
                  <a:pt x="4222" y="5703"/>
                </a:cubicBezTo>
                <a:lnTo>
                  <a:pt x="2710" y="3277"/>
                </a:lnTo>
                <a:cubicBezTo>
                  <a:pt x="2962" y="3183"/>
                  <a:pt x="3120" y="2931"/>
                  <a:pt x="3183" y="2647"/>
                </a:cubicBezTo>
                <a:cubicBezTo>
                  <a:pt x="3844" y="2553"/>
                  <a:pt x="4222" y="2332"/>
                  <a:pt x="4947" y="1954"/>
                </a:cubicBezTo>
                <a:lnTo>
                  <a:pt x="4947" y="8980"/>
                </a:lnTo>
                <a:lnTo>
                  <a:pt x="3939" y="8980"/>
                </a:lnTo>
                <a:cubicBezTo>
                  <a:pt x="3340" y="8980"/>
                  <a:pt x="2899" y="9421"/>
                  <a:pt x="2899" y="9988"/>
                </a:cubicBezTo>
                <a:lnTo>
                  <a:pt x="2899" y="10713"/>
                </a:lnTo>
                <a:cubicBezTo>
                  <a:pt x="2899" y="10902"/>
                  <a:pt x="3057" y="11059"/>
                  <a:pt x="3246" y="11059"/>
                </a:cubicBezTo>
                <a:lnTo>
                  <a:pt x="8822" y="11059"/>
                </a:lnTo>
                <a:cubicBezTo>
                  <a:pt x="9011" y="11059"/>
                  <a:pt x="9169" y="10902"/>
                  <a:pt x="9169" y="10713"/>
                </a:cubicBezTo>
                <a:lnTo>
                  <a:pt x="9169" y="9988"/>
                </a:lnTo>
                <a:cubicBezTo>
                  <a:pt x="9169" y="9389"/>
                  <a:pt x="8696" y="8980"/>
                  <a:pt x="8129" y="8980"/>
                </a:cubicBezTo>
                <a:lnTo>
                  <a:pt x="7089" y="8980"/>
                </a:lnTo>
                <a:lnTo>
                  <a:pt x="7089" y="1954"/>
                </a:lnTo>
                <a:cubicBezTo>
                  <a:pt x="7814" y="2332"/>
                  <a:pt x="8224" y="2553"/>
                  <a:pt x="8885" y="2647"/>
                </a:cubicBezTo>
                <a:cubicBezTo>
                  <a:pt x="8980" y="2931"/>
                  <a:pt x="9137" y="3120"/>
                  <a:pt x="9358" y="3277"/>
                </a:cubicBezTo>
                <a:lnTo>
                  <a:pt x="7877" y="5703"/>
                </a:lnTo>
                <a:cubicBezTo>
                  <a:pt x="7814" y="5735"/>
                  <a:pt x="7814" y="5829"/>
                  <a:pt x="7814" y="5892"/>
                </a:cubicBezTo>
                <a:lnTo>
                  <a:pt x="7814" y="6239"/>
                </a:lnTo>
                <a:cubicBezTo>
                  <a:pt x="7814" y="7405"/>
                  <a:pt x="8759" y="8350"/>
                  <a:pt x="9925" y="8350"/>
                </a:cubicBezTo>
                <a:cubicBezTo>
                  <a:pt x="11059" y="8350"/>
                  <a:pt x="12004" y="7405"/>
                  <a:pt x="12004" y="6239"/>
                </a:cubicBezTo>
                <a:lnTo>
                  <a:pt x="12004" y="5892"/>
                </a:lnTo>
                <a:cubicBezTo>
                  <a:pt x="12004" y="5829"/>
                  <a:pt x="12004" y="5766"/>
                  <a:pt x="11973" y="5703"/>
                </a:cubicBezTo>
                <a:lnTo>
                  <a:pt x="10460" y="3277"/>
                </a:lnTo>
                <a:cubicBezTo>
                  <a:pt x="10523" y="3151"/>
                  <a:pt x="10681" y="2899"/>
                  <a:pt x="10744" y="2616"/>
                </a:cubicBezTo>
                <a:cubicBezTo>
                  <a:pt x="11027" y="2553"/>
                  <a:pt x="11343" y="2458"/>
                  <a:pt x="11626" y="2364"/>
                </a:cubicBezTo>
                <a:cubicBezTo>
                  <a:pt x="11815" y="2269"/>
                  <a:pt x="11878" y="2080"/>
                  <a:pt x="11815" y="1923"/>
                </a:cubicBezTo>
                <a:cubicBezTo>
                  <a:pt x="11746" y="1784"/>
                  <a:pt x="11626" y="1697"/>
                  <a:pt x="11505" y="1697"/>
                </a:cubicBezTo>
                <a:cubicBezTo>
                  <a:pt x="11461" y="1697"/>
                  <a:pt x="11416" y="1708"/>
                  <a:pt x="11374" y="1734"/>
                </a:cubicBezTo>
                <a:cubicBezTo>
                  <a:pt x="11122" y="1797"/>
                  <a:pt x="10933" y="1891"/>
                  <a:pt x="10712" y="1923"/>
                </a:cubicBezTo>
                <a:cubicBezTo>
                  <a:pt x="10555" y="1576"/>
                  <a:pt x="10208" y="1324"/>
                  <a:pt x="9767" y="1324"/>
                </a:cubicBezTo>
                <a:cubicBezTo>
                  <a:pt x="9326" y="1324"/>
                  <a:pt x="8980" y="1576"/>
                  <a:pt x="8822" y="1954"/>
                </a:cubicBezTo>
                <a:cubicBezTo>
                  <a:pt x="8224" y="1828"/>
                  <a:pt x="7908" y="1639"/>
                  <a:pt x="6963" y="1167"/>
                </a:cubicBezTo>
                <a:lnTo>
                  <a:pt x="6963" y="1009"/>
                </a:lnTo>
                <a:cubicBezTo>
                  <a:pt x="6963" y="411"/>
                  <a:pt x="6491" y="1"/>
                  <a:pt x="595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5" name="Google Shape;12495;p75"/>
          <p:cNvSpPr/>
          <p:nvPr/>
        </p:nvSpPr>
        <p:spPr>
          <a:xfrm>
            <a:off x="5744472" y="3836225"/>
            <a:ext cx="353174" cy="348513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6" name="Google Shape;12496;p75"/>
          <p:cNvSpPr/>
          <p:nvPr/>
        </p:nvSpPr>
        <p:spPr>
          <a:xfrm>
            <a:off x="8020096" y="2898870"/>
            <a:ext cx="224004" cy="346655"/>
          </a:xfrm>
          <a:custGeom>
            <a:avLst/>
            <a:gdLst/>
            <a:ahLst/>
            <a:cxnLst/>
            <a:rect l="l" t="t" r="r" b="b"/>
            <a:pathLst>
              <a:path w="7594" h="11752" extrusionOk="0">
                <a:moveTo>
                  <a:pt x="6585" y="662"/>
                </a:moveTo>
                <a:cubicBezTo>
                  <a:pt x="6774" y="662"/>
                  <a:pt x="6932" y="819"/>
                  <a:pt x="6932" y="1008"/>
                </a:cubicBezTo>
                <a:cubicBezTo>
                  <a:pt x="6932" y="1197"/>
                  <a:pt x="6774" y="1355"/>
                  <a:pt x="6585" y="1355"/>
                </a:cubicBezTo>
                <a:lnTo>
                  <a:pt x="1040" y="1355"/>
                </a:lnTo>
                <a:cubicBezTo>
                  <a:pt x="820" y="1355"/>
                  <a:pt x="662" y="1197"/>
                  <a:pt x="662" y="1008"/>
                </a:cubicBezTo>
                <a:cubicBezTo>
                  <a:pt x="662" y="819"/>
                  <a:pt x="820" y="662"/>
                  <a:pt x="1040" y="662"/>
                </a:cubicBezTo>
                <a:close/>
                <a:moveTo>
                  <a:pt x="6175" y="2048"/>
                </a:moveTo>
                <a:lnTo>
                  <a:pt x="6175" y="2867"/>
                </a:lnTo>
                <a:cubicBezTo>
                  <a:pt x="5435" y="3277"/>
                  <a:pt x="4600" y="3481"/>
                  <a:pt x="3765" y="3481"/>
                </a:cubicBezTo>
                <a:cubicBezTo>
                  <a:pt x="2930" y="3481"/>
                  <a:pt x="2096" y="3277"/>
                  <a:pt x="1355" y="2867"/>
                </a:cubicBezTo>
                <a:lnTo>
                  <a:pt x="1355" y="2048"/>
                </a:lnTo>
                <a:close/>
                <a:moveTo>
                  <a:pt x="1418" y="3686"/>
                </a:moveTo>
                <a:lnTo>
                  <a:pt x="1418" y="3686"/>
                </a:lnTo>
                <a:cubicBezTo>
                  <a:pt x="2174" y="4001"/>
                  <a:pt x="2962" y="4190"/>
                  <a:pt x="3781" y="4190"/>
                </a:cubicBezTo>
                <a:cubicBezTo>
                  <a:pt x="4600" y="4190"/>
                  <a:pt x="5388" y="4033"/>
                  <a:pt x="6144" y="3686"/>
                </a:cubicBezTo>
                <a:lnTo>
                  <a:pt x="6144" y="3686"/>
                </a:lnTo>
                <a:cubicBezTo>
                  <a:pt x="5860" y="4757"/>
                  <a:pt x="4915" y="5545"/>
                  <a:pt x="3781" y="5545"/>
                </a:cubicBezTo>
                <a:cubicBezTo>
                  <a:pt x="2647" y="5545"/>
                  <a:pt x="1702" y="4757"/>
                  <a:pt x="1418" y="3686"/>
                </a:cubicBezTo>
                <a:close/>
                <a:moveTo>
                  <a:pt x="3435" y="6238"/>
                </a:moveTo>
                <a:lnTo>
                  <a:pt x="3435" y="7813"/>
                </a:lnTo>
                <a:lnTo>
                  <a:pt x="1544" y="9704"/>
                </a:lnTo>
                <a:lnTo>
                  <a:pt x="1355" y="9704"/>
                </a:lnTo>
                <a:lnTo>
                  <a:pt x="1355" y="8695"/>
                </a:lnTo>
                <a:cubicBezTo>
                  <a:pt x="1355" y="7467"/>
                  <a:pt x="2237" y="6427"/>
                  <a:pt x="3435" y="6238"/>
                </a:cubicBezTo>
                <a:close/>
                <a:moveTo>
                  <a:pt x="3781" y="8443"/>
                </a:moveTo>
                <a:lnTo>
                  <a:pt x="5041" y="9704"/>
                </a:lnTo>
                <a:lnTo>
                  <a:pt x="2552" y="9704"/>
                </a:lnTo>
                <a:lnTo>
                  <a:pt x="3781" y="8443"/>
                </a:lnTo>
                <a:close/>
                <a:moveTo>
                  <a:pt x="4128" y="6238"/>
                </a:moveTo>
                <a:cubicBezTo>
                  <a:pt x="5325" y="6396"/>
                  <a:pt x="6207" y="7435"/>
                  <a:pt x="6207" y="8695"/>
                </a:cubicBezTo>
                <a:lnTo>
                  <a:pt x="6207" y="9704"/>
                </a:lnTo>
                <a:lnTo>
                  <a:pt x="6018" y="9704"/>
                </a:lnTo>
                <a:lnTo>
                  <a:pt x="4128" y="7813"/>
                </a:lnTo>
                <a:lnTo>
                  <a:pt x="4128" y="6238"/>
                </a:lnTo>
                <a:close/>
                <a:moveTo>
                  <a:pt x="6553" y="10397"/>
                </a:moveTo>
                <a:cubicBezTo>
                  <a:pt x="6743" y="10428"/>
                  <a:pt x="6900" y="10586"/>
                  <a:pt x="6900" y="10743"/>
                </a:cubicBezTo>
                <a:cubicBezTo>
                  <a:pt x="6900" y="10932"/>
                  <a:pt x="6743" y="11090"/>
                  <a:pt x="6553" y="11090"/>
                </a:cubicBezTo>
                <a:lnTo>
                  <a:pt x="977" y="11090"/>
                </a:lnTo>
                <a:cubicBezTo>
                  <a:pt x="788" y="11090"/>
                  <a:pt x="631" y="10932"/>
                  <a:pt x="631" y="10743"/>
                </a:cubicBezTo>
                <a:cubicBezTo>
                  <a:pt x="631" y="10554"/>
                  <a:pt x="788" y="10397"/>
                  <a:pt x="977" y="10397"/>
                </a:cubicBezTo>
                <a:close/>
                <a:moveTo>
                  <a:pt x="1009" y="0"/>
                </a:moveTo>
                <a:cubicBezTo>
                  <a:pt x="442" y="0"/>
                  <a:pt x="0" y="473"/>
                  <a:pt x="0" y="1008"/>
                </a:cubicBezTo>
                <a:cubicBezTo>
                  <a:pt x="0" y="1449"/>
                  <a:pt x="284" y="1827"/>
                  <a:pt x="694" y="1985"/>
                </a:cubicBezTo>
                <a:lnTo>
                  <a:pt x="694" y="3088"/>
                </a:lnTo>
                <a:cubicBezTo>
                  <a:pt x="694" y="4316"/>
                  <a:pt x="1387" y="5356"/>
                  <a:pt x="2395" y="5860"/>
                </a:cubicBezTo>
                <a:cubicBezTo>
                  <a:pt x="1387" y="6364"/>
                  <a:pt x="694" y="7435"/>
                  <a:pt x="694" y="8664"/>
                </a:cubicBezTo>
                <a:lnTo>
                  <a:pt x="694" y="9767"/>
                </a:lnTo>
                <a:cubicBezTo>
                  <a:pt x="316" y="9924"/>
                  <a:pt x="0" y="10271"/>
                  <a:pt x="0" y="10743"/>
                </a:cubicBezTo>
                <a:cubicBezTo>
                  <a:pt x="0" y="11342"/>
                  <a:pt x="473" y="11751"/>
                  <a:pt x="1009" y="11751"/>
                </a:cubicBezTo>
                <a:lnTo>
                  <a:pt x="6585" y="11751"/>
                </a:lnTo>
                <a:cubicBezTo>
                  <a:pt x="7152" y="11751"/>
                  <a:pt x="7593" y="11279"/>
                  <a:pt x="7593" y="10743"/>
                </a:cubicBezTo>
                <a:cubicBezTo>
                  <a:pt x="7593" y="10302"/>
                  <a:pt x="7310" y="9924"/>
                  <a:pt x="6900" y="9767"/>
                </a:cubicBezTo>
                <a:lnTo>
                  <a:pt x="6900" y="8664"/>
                </a:lnTo>
                <a:cubicBezTo>
                  <a:pt x="6900" y="7435"/>
                  <a:pt x="6207" y="6364"/>
                  <a:pt x="5199" y="5860"/>
                </a:cubicBezTo>
                <a:cubicBezTo>
                  <a:pt x="6207" y="5387"/>
                  <a:pt x="6900" y="4316"/>
                  <a:pt x="6900" y="3088"/>
                </a:cubicBezTo>
                <a:lnTo>
                  <a:pt x="6900" y="1985"/>
                </a:lnTo>
                <a:cubicBezTo>
                  <a:pt x="7278" y="1827"/>
                  <a:pt x="7593" y="1481"/>
                  <a:pt x="7593" y="1008"/>
                </a:cubicBezTo>
                <a:cubicBezTo>
                  <a:pt x="7593" y="410"/>
                  <a:pt x="7121" y="0"/>
                  <a:pt x="658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7" name="Google Shape;12497;p75"/>
          <p:cNvSpPr/>
          <p:nvPr/>
        </p:nvSpPr>
        <p:spPr>
          <a:xfrm>
            <a:off x="5310365" y="1531929"/>
            <a:ext cx="351286" cy="349457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98" name="Google Shape;12498;p75"/>
          <p:cNvGrpSpPr/>
          <p:nvPr/>
        </p:nvGrpSpPr>
        <p:grpSpPr>
          <a:xfrm>
            <a:off x="5309921" y="1983925"/>
            <a:ext cx="352230" cy="348542"/>
            <a:chOff x="1049375" y="2318350"/>
            <a:chExt cx="298525" cy="295400"/>
          </a:xfrm>
        </p:grpSpPr>
        <p:sp>
          <p:nvSpPr>
            <p:cNvPr id="12499" name="Google Shape;12499;p75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75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75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75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3" name="Google Shape;12503;p75"/>
          <p:cNvGrpSpPr/>
          <p:nvPr/>
        </p:nvGrpSpPr>
        <p:grpSpPr>
          <a:xfrm>
            <a:off x="5310393" y="2424376"/>
            <a:ext cx="351286" cy="351286"/>
            <a:chOff x="1049375" y="2680675"/>
            <a:chExt cx="297725" cy="297725"/>
          </a:xfrm>
        </p:grpSpPr>
        <p:sp>
          <p:nvSpPr>
            <p:cNvPr id="12504" name="Google Shape;12504;p75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75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6" name="Google Shape;12506;p75"/>
          <p:cNvGrpSpPr/>
          <p:nvPr/>
        </p:nvGrpSpPr>
        <p:grpSpPr>
          <a:xfrm>
            <a:off x="7523845" y="1532423"/>
            <a:ext cx="348513" cy="348542"/>
            <a:chOff x="2872725" y="1954475"/>
            <a:chExt cx="295375" cy="295400"/>
          </a:xfrm>
        </p:grpSpPr>
        <p:sp>
          <p:nvSpPr>
            <p:cNvPr id="12507" name="Google Shape;12507;p75"/>
            <p:cNvSpPr/>
            <p:nvPr/>
          </p:nvSpPr>
          <p:spPr>
            <a:xfrm>
              <a:off x="2959350" y="1954475"/>
              <a:ext cx="122100" cy="139450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75"/>
            <p:cNvSpPr/>
            <p:nvPr/>
          </p:nvSpPr>
          <p:spPr>
            <a:xfrm>
              <a:off x="2906575" y="2146650"/>
              <a:ext cx="191425" cy="69350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75"/>
            <p:cNvSpPr/>
            <p:nvPr/>
          </p:nvSpPr>
          <p:spPr>
            <a:xfrm>
              <a:off x="2872725" y="2112000"/>
              <a:ext cx="295375" cy="137875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0" name="Google Shape;12510;p75"/>
          <p:cNvGrpSpPr/>
          <p:nvPr/>
        </p:nvGrpSpPr>
        <p:grpSpPr>
          <a:xfrm>
            <a:off x="7545216" y="1982996"/>
            <a:ext cx="305771" cy="350401"/>
            <a:chOff x="2890050" y="2318350"/>
            <a:chExt cx="259150" cy="296975"/>
          </a:xfrm>
        </p:grpSpPr>
        <p:sp>
          <p:nvSpPr>
            <p:cNvPr id="12511" name="Google Shape;12511;p75"/>
            <p:cNvSpPr/>
            <p:nvPr/>
          </p:nvSpPr>
          <p:spPr>
            <a:xfrm>
              <a:off x="2936525" y="2353025"/>
              <a:ext cx="160700" cy="15597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75"/>
            <p:cNvSpPr/>
            <p:nvPr/>
          </p:nvSpPr>
          <p:spPr>
            <a:xfrm>
              <a:off x="2890050" y="2318350"/>
              <a:ext cx="259150" cy="296975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13" name="Google Shape;12513;p75"/>
          <p:cNvSpPr/>
          <p:nvPr/>
        </p:nvSpPr>
        <p:spPr>
          <a:xfrm>
            <a:off x="7585093" y="2424782"/>
            <a:ext cx="225862" cy="350371"/>
          </a:xfrm>
          <a:custGeom>
            <a:avLst/>
            <a:gdLst/>
            <a:ahLst/>
            <a:cxnLst/>
            <a:rect l="l" t="t" r="r" b="b"/>
            <a:pathLst>
              <a:path w="7657" h="11878" extrusionOk="0">
                <a:moveTo>
                  <a:pt x="3813" y="1387"/>
                </a:moveTo>
                <a:cubicBezTo>
                  <a:pt x="4254" y="1387"/>
                  <a:pt x="4664" y="1670"/>
                  <a:pt x="4821" y="2112"/>
                </a:cubicBezTo>
                <a:lnTo>
                  <a:pt x="2836" y="2112"/>
                </a:lnTo>
                <a:cubicBezTo>
                  <a:pt x="2994" y="1702"/>
                  <a:pt x="3372" y="1387"/>
                  <a:pt x="3813" y="1387"/>
                </a:cubicBezTo>
                <a:close/>
                <a:moveTo>
                  <a:pt x="4947" y="2805"/>
                </a:moveTo>
                <a:cubicBezTo>
                  <a:pt x="5199" y="2805"/>
                  <a:pt x="5357" y="3057"/>
                  <a:pt x="5294" y="3277"/>
                </a:cubicBezTo>
                <a:lnTo>
                  <a:pt x="4947" y="4222"/>
                </a:lnTo>
                <a:lnTo>
                  <a:pt x="2679" y="4222"/>
                </a:lnTo>
                <a:lnTo>
                  <a:pt x="2364" y="3277"/>
                </a:lnTo>
                <a:cubicBezTo>
                  <a:pt x="2332" y="3025"/>
                  <a:pt x="2490" y="2805"/>
                  <a:pt x="2710" y="2805"/>
                </a:cubicBezTo>
                <a:close/>
                <a:moveTo>
                  <a:pt x="4916" y="4852"/>
                </a:moveTo>
                <a:lnTo>
                  <a:pt x="5514" y="8381"/>
                </a:lnTo>
                <a:lnTo>
                  <a:pt x="2175" y="8381"/>
                </a:lnTo>
                <a:lnTo>
                  <a:pt x="2773" y="4852"/>
                </a:lnTo>
                <a:close/>
                <a:moveTo>
                  <a:pt x="5955" y="9074"/>
                </a:moveTo>
                <a:cubicBezTo>
                  <a:pt x="6144" y="9074"/>
                  <a:pt x="6302" y="9232"/>
                  <a:pt x="6302" y="9421"/>
                </a:cubicBezTo>
                <a:lnTo>
                  <a:pt x="6302" y="9799"/>
                </a:lnTo>
                <a:lnTo>
                  <a:pt x="1450" y="9799"/>
                </a:lnTo>
                <a:lnTo>
                  <a:pt x="1450" y="9421"/>
                </a:lnTo>
                <a:cubicBezTo>
                  <a:pt x="1419" y="9232"/>
                  <a:pt x="1576" y="9074"/>
                  <a:pt x="1765" y="9074"/>
                </a:cubicBezTo>
                <a:close/>
                <a:moveTo>
                  <a:pt x="6648" y="10460"/>
                </a:moveTo>
                <a:cubicBezTo>
                  <a:pt x="6806" y="10460"/>
                  <a:pt x="6964" y="10618"/>
                  <a:pt x="6964" y="10807"/>
                </a:cubicBezTo>
                <a:lnTo>
                  <a:pt x="6964" y="11153"/>
                </a:lnTo>
                <a:lnTo>
                  <a:pt x="757" y="11153"/>
                </a:lnTo>
                <a:lnTo>
                  <a:pt x="757" y="10807"/>
                </a:lnTo>
                <a:cubicBezTo>
                  <a:pt x="757" y="10618"/>
                  <a:pt x="915" y="10460"/>
                  <a:pt x="1104" y="10460"/>
                </a:cubicBezTo>
                <a:close/>
                <a:moveTo>
                  <a:pt x="3782" y="1"/>
                </a:moveTo>
                <a:cubicBezTo>
                  <a:pt x="3592" y="1"/>
                  <a:pt x="3435" y="158"/>
                  <a:pt x="3435" y="379"/>
                </a:cubicBezTo>
                <a:lnTo>
                  <a:pt x="3435" y="757"/>
                </a:lnTo>
                <a:cubicBezTo>
                  <a:pt x="2679" y="914"/>
                  <a:pt x="2143" y="1544"/>
                  <a:pt x="2049" y="2301"/>
                </a:cubicBezTo>
                <a:cubicBezTo>
                  <a:pt x="1702" y="2521"/>
                  <a:pt x="1545" y="3025"/>
                  <a:pt x="1671" y="3466"/>
                </a:cubicBezTo>
                <a:lnTo>
                  <a:pt x="1891" y="4191"/>
                </a:lnTo>
                <a:lnTo>
                  <a:pt x="1702" y="4191"/>
                </a:lnTo>
                <a:cubicBezTo>
                  <a:pt x="1513" y="4191"/>
                  <a:pt x="1356" y="4348"/>
                  <a:pt x="1356" y="4537"/>
                </a:cubicBezTo>
                <a:cubicBezTo>
                  <a:pt x="1356" y="4758"/>
                  <a:pt x="1513" y="4915"/>
                  <a:pt x="1702" y="4915"/>
                </a:cubicBezTo>
                <a:lnTo>
                  <a:pt x="1986" y="4915"/>
                </a:lnTo>
                <a:lnTo>
                  <a:pt x="1387" y="8444"/>
                </a:lnTo>
                <a:cubicBezTo>
                  <a:pt x="1009" y="8570"/>
                  <a:pt x="726" y="8948"/>
                  <a:pt x="726" y="9421"/>
                </a:cubicBezTo>
                <a:lnTo>
                  <a:pt x="726" y="9830"/>
                </a:lnTo>
                <a:cubicBezTo>
                  <a:pt x="316" y="9988"/>
                  <a:pt x="1" y="10334"/>
                  <a:pt x="1" y="10807"/>
                </a:cubicBezTo>
                <a:lnTo>
                  <a:pt x="1" y="11531"/>
                </a:lnTo>
                <a:cubicBezTo>
                  <a:pt x="1" y="11720"/>
                  <a:pt x="158" y="11878"/>
                  <a:pt x="347" y="11878"/>
                </a:cubicBezTo>
                <a:lnTo>
                  <a:pt x="7279" y="11878"/>
                </a:lnTo>
                <a:cubicBezTo>
                  <a:pt x="7499" y="11878"/>
                  <a:pt x="7657" y="11720"/>
                  <a:pt x="7657" y="11531"/>
                </a:cubicBezTo>
                <a:lnTo>
                  <a:pt x="7657" y="10807"/>
                </a:lnTo>
                <a:cubicBezTo>
                  <a:pt x="7657" y="10366"/>
                  <a:pt x="7373" y="9988"/>
                  <a:pt x="6932" y="9830"/>
                </a:cubicBezTo>
                <a:lnTo>
                  <a:pt x="6932" y="9421"/>
                </a:lnTo>
                <a:cubicBezTo>
                  <a:pt x="6932" y="8948"/>
                  <a:pt x="6617" y="8570"/>
                  <a:pt x="6176" y="8444"/>
                </a:cubicBezTo>
                <a:lnTo>
                  <a:pt x="5609" y="4915"/>
                </a:lnTo>
                <a:lnTo>
                  <a:pt x="5861" y="4915"/>
                </a:lnTo>
                <a:cubicBezTo>
                  <a:pt x="6081" y="4915"/>
                  <a:pt x="6207" y="4758"/>
                  <a:pt x="6207" y="4537"/>
                </a:cubicBezTo>
                <a:cubicBezTo>
                  <a:pt x="6207" y="4348"/>
                  <a:pt x="6081" y="4191"/>
                  <a:pt x="5861" y="4191"/>
                </a:cubicBezTo>
                <a:lnTo>
                  <a:pt x="5672" y="4191"/>
                </a:lnTo>
                <a:lnTo>
                  <a:pt x="5924" y="3466"/>
                </a:lnTo>
                <a:cubicBezTo>
                  <a:pt x="6081" y="3025"/>
                  <a:pt x="5861" y="2584"/>
                  <a:pt x="5514" y="2301"/>
                </a:cubicBezTo>
                <a:cubicBezTo>
                  <a:pt x="5451" y="1513"/>
                  <a:pt x="4884" y="914"/>
                  <a:pt x="4128" y="757"/>
                </a:cubicBezTo>
                <a:lnTo>
                  <a:pt x="4128" y="379"/>
                </a:lnTo>
                <a:cubicBezTo>
                  <a:pt x="4128" y="158"/>
                  <a:pt x="3971" y="1"/>
                  <a:pt x="378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14" name="Google Shape;12514;p75"/>
          <p:cNvGrpSpPr/>
          <p:nvPr/>
        </p:nvGrpSpPr>
        <p:grpSpPr>
          <a:xfrm>
            <a:off x="6187732" y="2898450"/>
            <a:ext cx="347569" cy="347569"/>
            <a:chOff x="4685050" y="1945825"/>
            <a:chExt cx="294575" cy="294575"/>
          </a:xfrm>
        </p:grpSpPr>
        <p:sp>
          <p:nvSpPr>
            <p:cNvPr id="12515" name="Google Shape;12515;p75"/>
            <p:cNvSpPr/>
            <p:nvPr/>
          </p:nvSpPr>
          <p:spPr>
            <a:xfrm>
              <a:off x="4720475" y="2086025"/>
              <a:ext cx="104775" cy="121300"/>
            </a:xfrm>
            <a:custGeom>
              <a:avLst/>
              <a:gdLst/>
              <a:ahLst/>
              <a:cxnLst/>
              <a:rect l="l" t="t" r="r" b="b"/>
              <a:pathLst>
                <a:path w="4191" h="4852" extrusionOk="0">
                  <a:moveTo>
                    <a:pt x="2017" y="693"/>
                  </a:moveTo>
                  <a:cubicBezTo>
                    <a:pt x="2427" y="693"/>
                    <a:pt x="2742" y="1008"/>
                    <a:pt x="2742" y="1386"/>
                  </a:cubicBezTo>
                  <a:cubicBezTo>
                    <a:pt x="2742" y="1796"/>
                    <a:pt x="2427" y="2111"/>
                    <a:pt x="2017" y="2111"/>
                  </a:cubicBezTo>
                  <a:cubicBezTo>
                    <a:pt x="1639" y="2111"/>
                    <a:pt x="1324" y="1796"/>
                    <a:pt x="1324" y="1386"/>
                  </a:cubicBezTo>
                  <a:cubicBezTo>
                    <a:pt x="1324" y="1008"/>
                    <a:pt x="1639" y="693"/>
                    <a:pt x="2017" y="693"/>
                  </a:cubicBezTo>
                  <a:close/>
                  <a:moveTo>
                    <a:pt x="2017" y="2772"/>
                  </a:moveTo>
                  <a:cubicBezTo>
                    <a:pt x="2773" y="2772"/>
                    <a:pt x="3403" y="3403"/>
                    <a:pt x="3403" y="4127"/>
                  </a:cubicBezTo>
                  <a:lnTo>
                    <a:pt x="631" y="4127"/>
                  </a:lnTo>
                  <a:cubicBezTo>
                    <a:pt x="631" y="3403"/>
                    <a:pt x="1261" y="2772"/>
                    <a:pt x="2017" y="2772"/>
                  </a:cubicBezTo>
                  <a:close/>
                  <a:moveTo>
                    <a:pt x="2049" y="0"/>
                  </a:moveTo>
                  <a:cubicBezTo>
                    <a:pt x="1324" y="0"/>
                    <a:pt x="694" y="630"/>
                    <a:pt x="694" y="1386"/>
                  </a:cubicBezTo>
                  <a:cubicBezTo>
                    <a:pt x="694" y="1733"/>
                    <a:pt x="851" y="2111"/>
                    <a:pt x="1072" y="2331"/>
                  </a:cubicBezTo>
                  <a:cubicBezTo>
                    <a:pt x="442" y="2678"/>
                    <a:pt x="1" y="3340"/>
                    <a:pt x="1" y="4127"/>
                  </a:cubicBezTo>
                  <a:lnTo>
                    <a:pt x="1" y="4505"/>
                  </a:lnTo>
                  <a:cubicBezTo>
                    <a:pt x="1" y="4694"/>
                    <a:pt x="158" y="4852"/>
                    <a:pt x="379" y="4852"/>
                  </a:cubicBezTo>
                  <a:lnTo>
                    <a:pt x="3844" y="4852"/>
                  </a:lnTo>
                  <a:cubicBezTo>
                    <a:pt x="4033" y="4852"/>
                    <a:pt x="4191" y="4694"/>
                    <a:pt x="4191" y="4505"/>
                  </a:cubicBezTo>
                  <a:lnTo>
                    <a:pt x="4191" y="4127"/>
                  </a:lnTo>
                  <a:cubicBezTo>
                    <a:pt x="4096" y="3340"/>
                    <a:pt x="3687" y="2678"/>
                    <a:pt x="3057" y="2331"/>
                  </a:cubicBezTo>
                  <a:cubicBezTo>
                    <a:pt x="3277" y="2111"/>
                    <a:pt x="3435" y="1733"/>
                    <a:pt x="3435" y="1386"/>
                  </a:cubicBezTo>
                  <a:cubicBezTo>
                    <a:pt x="3435" y="630"/>
                    <a:pt x="2805" y="0"/>
                    <a:pt x="20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75"/>
            <p:cNvSpPr/>
            <p:nvPr/>
          </p:nvSpPr>
          <p:spPr>
            <a:xfrm>
              <a:off x="4685050" y="1945825"/>
              <a:ext cx="294575" cy="294575"/>
            </a:xfrm>
            <a:custGeom>
              <a:avLst/>
              <a:gdLst/>
              <a:ahLst/>
              <a:cxnLst/>
              <a:rect l="l" t="t" r="r" b="b"/>
              <a:pathLst>
                <a:path w="11783" h="11783" extrusionOk="0">
                  <a:moveTo>
                    <a:pt x="6900" y="693"/>
                  </a:moveTo>
                  <a:lnTo>
                    <a:pt x="6900" y="1418"/>
                  </a:lnTo>
                  <a:lnTo>
                    <a:pt x="4820" y="1418"/>
                  </a:lnTo>
                  <a:lnTo>
                    <a:pt x="4820" y="693"/>
                  </a:lnTo>
                  <a:close/>
                  <a:moveTo>
                    <a:pt x="7215" y="2111"/>
                  </a:moveTo>
                  <a:cubicBezTo>
                    <a:pt x="7404" y="2111"/>
                    <a:pt x="7561" y="2269"/>
                    <a:pt x="7561" y="2458"/>
                  </a:cubicBezTo>
                  <a:cubicBezTo>
                    <a:pt x="7561" y="2678"/>
                    <a:pt x="7404" y="2836"/>
                    <a:pt x="7215" y="2836"/>
                  </a:cubicBezTo>
                  <a:lnTo>
                    <a:pt x="4474" y="2836"/>
                  </a:lnTo>
                  <a:cubicBezTo>
                    <a:pt x="4253" y="2836"/>
                    <a:pt x="4096" y="2678"/>
                    <a:pt x="4096" y="2458"/>
                  </a:cubicBezTo>
                  <a:cubicBezTo>
                    <a:pt x="4096" y="2269"/>
                    <a:pt x="4316" y="2111"/>
                    <a:pt x="4474" y="2111"/>
                  </a:cubicBezTo>
                  <a:close/>
                  <a:moveTo>
                    <a:pt x="6900" y="3497"/>
                  </a:moveTo>
                  <a:lnTo>
                    <a:pt x="6900" y="4568"/>
                  </a:lnTo>
                  <a:cubicBezTo>
                    <a:pt x="6900" y="4757"/>
                    <a:pt x="6742" y="4915"/>
                    <a:pt x="6553" y="4915"/>
                  </a:cubicBezTo>
                  <a:lnTo>
                    <a:pt x="5167" y="4915"/>
                  </a:lnTo>
                  <a:cubicBezTo>
                    <a:pt x="4978" y="4915"/>
                    <a:pt x="4820" y="4757"/>
                    <a:pt x="4820" y="4568"/>
                  </a:cubicBezTo>
                  <a:lnTo>
                    <a:pt x="4820" y="3497"/>
                  </a:lnTo>
                  <a:close/>
                  <a:moveTo>
                    <a:pt x="10775" y="4883"/>
                  </a:moveTo>
                  <a:cubicBezTo>
                    <a:pt x="10964" y="4883"/>
                    <a:pt x="11121" y="5041"/>
                    <a:pt x="11121" y="5230"/>
                  </a:cubicBezTo>
                  <a:lnTo>
                    <a:pt x="11121" y="10775"/>
                  </a:lnTo>
                  <a:cubicBezTo>
                    <a:pt x="11121" y="10964"/>
                    <a:pt x="10964" y="11121"/>
                    <a:pt x="10775" y="11121"/>
                  </a:cubicBezTo>
                  <a:lnTo>
                    <a:pt x="1008" y="11121"/>
                  </a:lnTo>
                  <a:cubicBezTo>
                    <a:pt x="788" y="11121"/>
                    <a:pt x="630" y="10964"/>
                    <a:pt x="630" y="10775"/>
                  </a:cubicBezTo>
                  <a:lnTo>
                    <a:pt x="630" y="5230"/>
                  </a:lnTo>
                  <a:cubicBezTo>
                    <a:pt x="630" y="5041"/>
                    <a:pt x="788" y="4883"/>
                    <a:pt x="1008" y="4883"/>
                  </a:cubicBezTo>
                  <a:lnTo>
                    <a:pt x="4190" y="4883"/>
                  </a:lnTo>
                  <a:cubicBezTo>
                    <a:pt x="4348" y="5261"/>
                    <a:pt x="4694" y="5577"/>
                    <a:pt x="5167" y="5577"/>
                  </a:cubicBezTo>
                  <a:lnTo>
                    <a:pt x="6553" y="5577"/>
                  </a:lnTo>
                  <a:cubicBezTo>
                    <a:pt x="6994" y="5577"/>
                    <a:pt x="7372" y="5293"/>
                    <a:pt x="7530" y="4883"/>
                  </a:cubicBezTo>
                  <a:close/>
                  <a:moveTo>
                    <a:pt x="4505" y="0"/>
                  </a:moveTo>
                  <a:cubicBezTo>
                    <a:pt x="4316" y="0"/>
                    <a:pt x="4159" y="158"/>
                    <a:pt x="4159" y="347"/>
                  </a:cubicBezTo>
                  <a:lnTo>
                    <a:pt x="4159" y="1449"/>
                  </a:lnTo>
                  <a:cubicBezTo>
                    <a:pt x="3749" y="1607"/>
                    <a:pt x="3434" y="1953"/>
                    <a:pt x="3434" y="2426"/>
                  </a:cubicBezTo>
                  <a:cubicBezTo>
                    <a:pt x="3434" y="2867"/>
                    <a:pt x="3718" y="3245"/>
                    <a:pt x="4159" y="3403"/>
                  </a:cubicBezTo>
                  <a:lnTo>
                    <a:pt x="4159" y="4190"/>
                  </a:lnTo>
                  <a:lnTo>
                    <a:pt x="1040" y="4190"/>
                  </a:lnTo>
                  <a:cubicBezTo>
                    <a:pt x="441" y="4190"/>
                    <a:pt x="0" y="4663"/>
                    <a:pt x="0" y="5230"/>
                  </a:cubicBezTo>
                  <a:lnTo>
                    <a:pt x="0" y="10775"/>
                  </a:lnTo>
                  <a:cubicBezTo>
                    <a:pt x="0" y="11373"/>
                    <a:pt x="473" y="11783"/>
                    <a:pt x="1040" y="11783"/>
                  </a:cubicBezTo>
                  <a:lnTo>
                    <a:pt x="10775" y="11783"/>
                  </a:lnTo>
                  <a:cubicBezTo>
                    <a:pt x="11342" y="11783"/>
                    <a:pt x="11783" y="11310"/>
                    <a:pt x="11783" y="10775"/>
                  </a:cubicBezTo>
                  <a:lnTo>
                    <a:pt x="11783" y="5230"/>
                  </a:lnTo>
                  <a:cubicBezTo>
                    <a:pt x="11783" y="4663"/>
                    <a:pt x="11342" y="4190"/>
                    <a:pt x="10775" y="4190"/>
                  </a:cubicBezTo>
                  <a:lnTo>
                    <a:pt x="7624" y="4190"/>
                  </a:lnTo>
                  <a:lnTo>
                    <a:pt x="7624" y="3403"/>
                  </a:lnTo>
                  <a:cubicBezTo>
                    <a:pt x="8002" y="3245"/>
                    <a:pt x="8317" y="2899"/>
                    <a:pt x="8317" y="2426"/>
                  </a:cubicBezTo>
                  <a:cubicBezTo>
                    <a:pt x="8317" y="1985"/>
                    <a:pt x="8034" y="1607"/>
                    <a:pt x="7624" y="1449"/>
                  </a:cubicBezTo>
                  <a:lnTo>
                    <a:pt x="7624" y="347"/>
                  </a:lnTo>
                  <a:cubicBezTo>
                    <a:pt x="7624" y="158"/>
                    <a:pt x="7467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75"/>
            <p:cNvSpPr/>
            <p:nvPr/>
          </p:nvSpPr>
          <p:spPr>
            <a:xfrm>
              <a:off x="4840200" y="2103350"/>
              <a:ext cx="104775" cy="17350"/>
            </a:xfrm>
            <a:custGeom>
              <a:avLst/>
              <a:gdLst/>
              <a:ahLst/>
              <a:cxnLst/>
              <a:rect l="l" t="t" r="r" b="b"/>
              <a:pathLst>
                <a:path w="419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844" y="693"/>
                  </a:lnTo>
                  <a:cubicBezTo>
                    <a:pt x="4033" y="693"/>
                    <a:pt x="4191" y="536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75"/>
            <p:cNvSpPr/>
            <p:nvPr/>
          </p:nvSpPr>
          <p:spPr>
            <a:xfrm>
              <a:off x="4840200" y="2137200"/>
              <a:ext cx="104775" cy="18150"/>
            </a:xfrm>
            <a:custGeom>
              <a:avLst/>
              <a:gdLst/>
              <a:ahLst/>
              <a:cxnLst/>
              <a:rect l="l" t="t" r="r" b="b"/>
              <a:pathLst>
                <a:path w="419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8"/>
                    <a:pt x="4191" y="379"/>
                  </a:cubicBezTo>
                  <a:cubicBezTo>
                    <a:pt x="4191" y="158"/>
                    <a:pt x="4033" y="1"/>
                    <a:pt x="38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75"/>
            <p:cNvSpPr/>
            <p:nvPr/>
          </p:nvSpPr>
          <p:spPr>
            <a:xfrm>
              <a:off x="4840200" y="2171875"/>
              <a:ext cx="104775" cy="18125"/>
            </a:xfrm>
            <a:custGeom>
              <a:avLst/>
              <a:gdLst/>
              <a:ahLst/>
              <a:cxnLst/>
              <a:rect l="l" t="t" r="r" b="b"/>
              <a:pathLst>
                <a:path w="419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7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20" name="Google Shape;12520;p75"/>
          <p:cNvSpPr/>
          <p:nvPr/>
        </p:nvSpPr>
        <p:spPr>
          <a:xfrm>
            <a:off x="6187137" y="3387382"/>
            <a:ext cx="348513" cy="347599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5923" y="2080"/>
                </a:moveTo>
                <a:cubicBezTo>
                  <a:pt x="6459" y="2080"/>
                  <a:pt x="6932" y="2552"/>
                  <a:pt x="6932" y="3119"/>
                </a:cubicBezTo>
                <a:lnTo>
                  <a:pt x="6932" y="3466"/>
                </a:lnTo>
                <a:lnTo>
                  <a:pt x="4884" y="3466"/>
                </a:lnTo>
                <a:lnTo>
                  <a:pt x="4884" y="3119"/>
                </a:lnTo>
                <a:cubicBezTo>
                  <a:pt x="4884" y="2521"/>
                  <a:pt x="5356" y="2080"/>
                  <a:pt x="5923" y="2080"/>
                </a:cubicBezTo>
                <a:close/>
                <a:moveTo>
                  <a:pt x="5923" y="662"/>
                </a:moveTo>
                <a:cubicBezTo>
                  <a:pt x="7247" y="662"/>
                  <a:pt x="8349" y="1765"/>
                  <a:pt x="8349" y="3119"/>
                </a:cubicBezTo>
                <a:lnTo>
                  <a:pt x="8349" y="3466"/>
                </a:lnTo>
                <a:lnTo>
                  <a:pt x="7656" y="3466"/>
                </a:lnTo>
                <a:lnTo>
                  <a:pt x="7656" y="3119"/>
                </a:lnTo>
                <a:cubicBezTo>
                  <a:pt x="7656" y="2174"/>
                  <a:pt x="6869" y="1387"/>
                  <a:pt x="5923" y="1387"/>
                </a:cubicBezTo>
                <a:cubicBezTo>
                  <a:pt x="4978" y="1387"/>
                  <a:pt x="4191" y="2174"/>
                  <a:pt x="4191" y="3119"/>
                </a:cubicBezTo>
                <a:lnTo>
                  <a:pt x="4191" y="3466"/>
                </a:lnTo>
                <a:lnTo>
                  <a:pt x="3466" y="3466"/>
                </a:lnTo>
                <a:lnTo>
                  <a:pt x="3466" y="3119"/>
                </a:lnTo>
                <a:cubicBezTo>
                  <a:pt x="3466" y="1765"/>
                  <a:pt x="4569" y="662"/>
                  <a:pt x="5923" y="662"/>
                </a:cubicBezTo>
                <a:close/>
                <a:moveTo>
                  <a:pt x="1387" y="4191"/>
                </a:moveTo>
                <a:lnTo>
                  <a:pt x="1387" y="6742"/>
                </a:lnTo>
                <a:cubicBezTo>
                  <a:pt x="946" y="6490"/>
                  <a:pt x="662" y="6018"/>
                  <a:pt x="662" y="5545"/>
                </a:cubicBezTo>
                <a:lnTo>
                  <a:pt x="662" y="4537"/>
                </a:lnTo>
                <a:cubicBezTo>
                  <a:pt x="662" y="4348"/>
                  <a:pt x="820" y="4191"/>
                  <a:pt x="1040" y="4191"/>
                </a:cubicBezTo>
                <a:close/>
                <a:moveTo>
                  <a:pt x="10775" y="4128"/>
                </a:moveTo>
                <a:cubicBezTo>
                  <a:pt x="10996" y="4128"/>
                  <a:pt x="11153" y="4285"/>
                  <a:pt x="11153" y="4506"/>
                </a:cubicBezTo>
                <a:lnTo>
                  <a:pt x="11153" y="5545"/>
                </a:lnTo>
                <a:cubicBezTo>
                  <a:pt x="11153" y="6081"/>
                  <a:pt x="10870" y="6490"/>
                  <a:pt x="10429" y="6742"/>
                </a:cubicBezTo>
                <a:lnTo>
                  <a:pt x="10429" y="4128"/>
                </a:lnTo>
                <a:close/>
                <a:moveTo>
                  <a:pt x="8349" y="4191"/>
                </a:moveTo>
                <a:lnTo>
                  <a:pt x="8349" y="6931"/>
                </a:lnTo>
                <a:lnTo>
                  <a:pt x="3498" y="6931"/>
                </a:lnTo>
                <a:lnTo>
                  <a:pt x="3498" y="4191"/>
                </a:lnTo>
                <a:close/>
                <a:moveTo>
                  <a:pt x="6270" y="7593"/>
                </a:moveTo>
                <a:lnTo>
                  <a:pt x="6270" y="7971"/>
                </a:lnTo>
                <a:cubicBezTo>
                  <a:pt x="6270" y="8160"/>
                  <a:pt x="6112" y="8318"/>
                  <a:pt x="5923" y="8318"/>
                </a:cubicBezTo>
                <a:cubicBezTo>
                  <a:pt x="5703" y="8318"/>
                  <a:pt x="5545" y="8160"/>
                  <a:pt x="5545" y="7971"/>
                </a:cubicBezTo>
                <a:lnTo>
                  <a:pt x="5545" y="7593"/>
                </a:lnTo>
                <a:close/>
                <a:moveTo>
                  <a:pt x="662" y="7089"/>
                </a:moveTo>
                <a:cubicBezTo>
                  <a:pt x="883" y="7278"/>
                  <a:pt x="1103" y="7404"/>
                  <a:pt x="1387" y="7467"/>
                </a:cubicBezTo>
                <a:lnTo>
                  <a:pt x="1387" y="11153"/>
                </a:lnTo>
                <a:lnTo>
                  <a:pt x="1040" y="11153"/>
                </a:lnTo>
                <a:cubicBezTo>
                  <a:pt x="820" y="11153"/>
                  <a:pt x="662" y="10996"/>
                  <a:pt x="662" y="10807"/>
                </a:cubicBezTo>
                <a:lnTo>
                  <a:pt x="662" y="7089"/>
                </a:lnTo>
                <a:close/>
                <a:moveTo>
                  <a:pt x="2804" y="4191"/>
                </a:moveTo>
                <a:lnTo>
                  <a:pt x="2804" y="11153"/>
                </a:lnTo>
                <a:lnTo>
                  <a:pt x="2080" y="11153"/>
                </a:lnTo>
                <a:lnTo>
                  <a:pt x="2080" y="4191"/>
                </a:lnTo>
                <a:close/>
                <a:moveTo>
                  <a:pt x="8318" y="7656"/>
                </a:moveTo>
                <a:lnTo>
                  <a:pt x="8318" y="11153"/>
                </a:lnTo>
                <a:lnTo>
                  <a:pt x="3498" y="11153"/>
                </a:lnTo>
                <a:lnTo>
                  <a:pt x="3498" y="7656"/>
                </a:lnTo>
                <a:lnTo>
                  <a:pt x="4884" y="7656"/>
                </a:lnTo>
                <a:lnTo>
                  <a:pt x="4884" y="8003"/>
                </a:lnTo>
                <a:cubicBezTo>
                  <a:pt x="4884" y="8601"/>
                  <a:pt x="5356" y="9011"/>
                  <a:pt x="5923" y="9011"/>
                </a:cubicBezTo>
                <a:cubicBezTo>
                  <a:pt x="6459" y="9011"/>
                  <a:pt x="6932" y="8538"/>
                  <a:pt x="6932" y="8003"/>
                </a:cubicBezTo>
                <a:lnTo>
                  <a:pt x="6932" y="7656"/>
                </a:lnTo>
                <a:close/>
                <a:moveTo>
                  <a:pt x="9767" y="4191"/>
                </a:moveTo>
                <a:lnTo>
                  <a:pt x="9767" y="11153"/>
                </a:lnTo>
                <a:lnTo>
                  <a:pt x="9074" y="11153"/>
                </a:lnTo>
                <a:lnTo>
                  <a:pt x="9074" y="4191"/>
                </a:lnTo>
                <a:close/>
                <a:moveTo>
                  <a:pt x="11153" y="7120"/>
                </a:moveTo>
                <a:lnTo>
                  <a:pt x="11153" y="10807"/>
                </a:lnTo>
                <a:cubicBezTo>
                  <a:pt x="11153" y="10996"/>
                  <a:pt x="10996" y="11153"/>
                  <a:pt x="10807" y="11153"/>
                </a:cubicBezTo>
                <a:lnTo>
                  <a:pt x="10429" y="11153"/>
                </a:lnTo>
                <a:lnTo>
                  <a:pt x="10429" y="7530"/>
                </a:lnTo>
                <a:cubicBezTo>
                  <a:pt x="10712" y="7436"/>
                  <a:pt x="10964" y="7278"/>
                  <a:pt x="11153" y="7120"/>
                </a:cubicBezTo>
                <a:close/>
                <a:moveTo>
                  <a:pt x="5923" y="0"/>
                </a:moveTo>
                <a:cubicBezTo>
                  <a:pt x="4191" y="0"/>
                  <a:pt x="2804" y="1418"/>
                  <a:pt x="2804" y="3119"/>
                </a:cubicBezTo>
                <a:lnTo>
                  <a:pt x="2804" y="3466"/>
                </a:lnTo>
                <a:lnTo>
                  <a:pt x="1040" y="3466"/>
                </a:lnTo>
                <a:cubicBezTo>
                  <a:pt x="442" y="3466"/>
                  <a:pt x="1" y="3939"/>
                  <a:pt x="1" y="4474"/>
                </a:cubicBezTo>
                <a:lnTo>
                  <a:pt x="1" y="5514"/>
                </a:lnTo>
                <a:lnTo>
                  <a:pt x="1" y="10744"/>
                </a:lnTo>
                <a:cubicBezTo>
                  <a:pt x="1" y="11342"/>
                  <a:pt x="473" y="11783"/>
                  <a:pt x="1040" y="11783"/>
                </a:cubicBezTo>
                <a:lnTo>
                  <a:pt x="10807" y="11783"/>
                </a:lnTo>
                <a:cubicBezTo>
                  <a:pt x="11374" y="11783"/>
                  <a:pt x="11815" y="11311"/>
                  <a:pt x="11815" y="10744"/>
                </a:cubicBezTo>
                <a:lnTo>
                  <a:pt x="11815" y="5514"/>
                </a:lnTo>
                <a:lnTo>
                  <a:pt x="11815" y="4474"/>
                </a:lnTo>
                <a:cubicBezTo>
                  <a:pt x="11815" y="3939"/>
                  <a:pt x="11374" y="3466"/>
                  <a:pt x="10807" y="3466"/>
                </a:cubicBezTo>
                <a:lnTo>
                  <a:pt x="9011" y="3466"/>
                </a:lnTo>
                <a:lnTo>
                  <a:pt x="9011" y="3119"/>
                </a:lnTo>
                <a:cubicBezTo>
                  <a:pt x="9011" y="1387"/>
                  <a:pt x="7593" y="0"/>
                  <a:pt x="59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1" name="Google Shape;12521;p75"/>
          <p:cNvSpPr/>
          <p:nvPr/>
        </p:nvSpPr>
        <p:spPr>
          <a:xfrm>
            <a:off x="6208050" y="3835296"/>
            <a:ext cx="306686" cy="350371"/>
          </a:xfrm>
          <a:custGeom>
            <a:avLst/>
            <a:gdLst/>
            <a:ahLst/>
            <a:cxnLst/>
            <a:rect l="l" t="t" r="r" b="b"/>
            <a:pathLst>
              <a:path w="10397" h="11878" extrusionOk="0">
                <a:moveTo>
                  <a:pt x="5135" y="725"/>
                </a:moveTo>
                <a:cubicBezTo>
                  <a:pt x="6868" y="725"/>
                  <a:pt x="8254" y="2142"/>
                  <a:pt x="8254" y="3844"/>
                </a:cubicBezTo>
                <a:lnTo>
                  <a:pt x="8254" y="5923"/>
                </a:lnTo>
                <a:cubicBezTo>
                  <a:pt x="8254" y="6112"/>
                  <a:pt x="8097" y="6270"/>
                  <a:pt x="7908" y="6270"/>
                </a:cubicBezTo>
                <a:lnTo>
                  <a:pt x="7498" y="6270"/>
                </a:lnTo>
                <a:cubicBezTo>
                  <a:pt x="7561" y="6144"/>
                  <a:pt x="7561" y="6049"/>
                  <a:pt x="7561" y="5923"/>
                </a:cubicBezTo>
                <a:lnTo>
                  <a:pt x="7561" y="3844"/>
                </a:lnTo>
                <a:cubicBezTo>
                  <a:pt x="7561" y="3623"/>
                  <a:pt x="7404" y="3466"/>
                  <a:pt x="7183" y="3466"/>
                </a:cubicBezTo>
                <a:lnTo>
                  <a:pt x="6490" y="3466"/>
                </a:lnTo>
                <a:cubicBezTo>
                  <a:pt x="5892" y="3466"/>
                  <a:pt x="5450" y="2993"/>
                  <a:pt x="5450" y="2458"/>
                </a:cubicBezTo>
                <a:lnTo>
                  <a:pt x="5450" y="1733"/>
                </a:lnTo>
                <a:cubicBezTo>
                  <a:pt x="5450" y="1544"/>
                  <a:pt x="5293" y="1386"/>
                  <a:pt x="5104" y="1386"/>
                </a:cubicBezTo>
                <a:cubicBezTo>
                  <a:pt x="4915" y="1386"/>
                  <a:pt x="4757" y="1544"/>
                  <a:pt x="4757" y="1733"/>
                </a:cubicBezTo>
                <a:lnTo>
                  <a:pt x="4757" y="2458"/>
                </a:lnTo>
                <a:cubicBezTo>
                  <a:pt x="4757" y="3056"/>
                  <a:pt x="4285" y="3466"/>
                  <a:pt x="3718" y="3466"/>
                </a:cubicBezTo>
                <a:lnTo>
                  <a:pt x="3088" y="3466"/>
                </a:lnTo>
                <a:cubicBezTo>
                  <a:pt x="2899" y="3466"/>
                  <a:pt x="2741" y="3623"/>
                  <a:pt x="2741" y="3844"/>
                </a:cubicBezTo>
                <a:lnTo>
                  <a:pt x="2741" y="5923"/>
                </a:lnTo>
                <a:cubicBezTo>
                  <a:pt x="2741" y="6049"/>
                  <a:pt x="2741" y="6144"/>
                  <a:pt x="2773" y="6270"/>
                </a:cubicBezTo>
                <a:lnTo>
                  <a:pt x="2395" y="6270"/>
                </a:lnTo>
                <a:cubicBezTo>
                  <a:pt x="2205" y="6270"/>
                  <a:pt x="2048" y="6112"/>
                  <a:pt x="2048" y="5923"/>
                </a:cubicBezTo>
                <a:lnTo>
                  <a:pt x="2048" y="3844"/>
                </a:lnTo>
                <a:cubicBezTo>
                  <a:pt x="2048" y="2111"/>
                  <a:pt x="3466" y="725"/>
                  <a:pt x="5135" y="725"/>
                </a:cubicBezTo>
                <a:close/>
                <a:moveTo>
                  <a:pt x="5230" y="3466"/>
                </a:moveTo>
                <a:cubicBezTo>
                  <a:pt x="5545" y="3907"/>
                  <a:pt x="6049" y="4190"/>
                  <a:pt x="6585" y="4190"/>
                </a:cubicBezTo>
                <a:lnTo>
                  <a:pt x="6963" y="4190"/>
                </a:lnTo>
                <a:lnTo>
                  <a:pt x="6963" y="5955"/>
                </a:lnTo>
                <a:lnTo>
                  <a:pt x="6931" y="5955"/>
                </a:lnTo>
                <a:cubicBezTo>
                  <a:pt x="6931" y="6553"/>
                  <a:pt x="6459" y="6994"/>
                  <a:pt x="5892" y="6994"/>
                </a:cubicBezTo>
                <a:lnTo>
                  <a:pt x="4505" y="6994"/>
                </a:lnTo>
                <a:cubicBezTo>
                  <a:pt x="3938" y="6994"/>
                  <a:pt x="3497" y="6522"/>
                  <a:pt x="3497" y="5955"/>
                </a:cubicBezTo>
                <a:lnTo>
                  <a:pt x="3497" y="4190"/>
                </a:lnTo>
                <a:lnTo>
                  <a:pt x="3844" y="4190"/>
                </a:lnTo>
                <a:cubicBezTo>
                  <a:pt x="4379" y="4190"/>
                  <a:pt x="4915" y="3907"/>
                  <a:pt x="5230" y="3466"/>
                </a:cubicBezTo>
                <a:close/>
                <a:moveTo>
                  <a:pt x="6301" y="7624"/>
                </a:moveTo>
                <a:cubicBezTo>
                  <a:pt x="6396" y="8034"/>
                  <a:pt x="6805" y="8349"/>
                  <a:pt x="7278" y="8349"/>
                </a:cubicBezTo>
                <a:lnTo>
                  <a:pt x="7624" y="8349"/>
                </a:lnTo>
                <a:lnTo>
                  <a:pt x="7624" y="9200"/>
                </a:lnTo>
                <a:cubicBezTo>
                  <a:pt x="6852" y="9546"/>
                  <a:pt x="6025" y="9719"/>
                  <a:pt x="5198" y="9719"/>
                </a:cubicBezTo>
                <a:cubicBezTo>
                  <a:pt x="4371" y="9719"/>
                  <a:pt x="3544" y="9546"/>
                  <a:pt x="2773" y="9200"/>
                </a:cubicBezTo>
                <a:lnTo>
                  <a:pt x="2773" y="8349"/>
                </a:lnTo>
                <a:lnTo>
                  <a:pt x="3119" y="8349"/>
                </a:lnTo>
                <a:cubicBezTo>
                  <a:pt x="3560" y="8349"/>
                  <a:pt x="3970" y="8034"/>
                  <a:pt x="4127" y="7624"/>
                </a:cubicBezTo>
                <a:cubicBezTo>
                  <a:pt x="4253" y="7656"/>
                  <a:pt x="4411" y="7656"/>
                  <a:pt x="4505" y="7656"/>
                </a:cubicBezTo>
                <a:lnTo>
                  <a:pt x="5892" y="7656"/>
                </a:lnTo>
                <a:cubicBezTo>
                  <a:pt x="6018" y="7656"/>
                  <a:pt x="6175" y="7656"/>
                  <a:pt x="6301" y="7624"/>
                </a:cubicBezTo>
                <a:close/>
                <a:moveTo>
                  <a:pt x="2079" y="8349"/>
                </a:moveTo>
                <a:lnTo>
                  <a:pt x="2079" y="11153"/>
                </a:lnTo>
                <a:lnTo>
                  <a:pt x="693" y="11153"/>
                </a:lnTo>
                <a:lnTo>
                  <a:pt x="693" y="9389"/>
                </a:lnTo>
                <a:cubicBezTo>
                  <a:pt x="693" y="8790"/>
                  <a:pt x="1166" y="8349"/>
                  <a:pt x="1733" y="8349"/>
                </a:cubicBezTo>
                <a:close/>
                <a:moveTo>
                  <a:pt x="7656" y="9924"/>
                </a:moveTo>
                <a:lnTo>
                  <a:pt x="7656" y="11153"/>
                </a:lnTo>
                <a:lnTo>
                  <a:pt x="2773" y="11153"/>
                </a:lnTo>
                <a:lnTo>
                  <a:pt x="2773" y="9924"/>
                </a:lnTo>
                <a:cubicBezTo>
                  <a:pt x="3560" y="10239"/>
                  <a:pt x="4411" y="10397"/>
                  <a:pt x="5230" y="10397"/>
                </a:cubicBezTo>
                <a:cubicBezTo>
                  <a:pt x="6049" y="10397"/>
                  <a:pt x="6868" y="10239"/>
                  <a:pt x="7656" y="9924"/>
                </a:cubicBezTo>
                <a:close/>
                <a:moveTo>
                  <a:pt x="8664" y="8349"/>
                </a:moveTo>
                <a:cubicBezTo>
                  <a:pt x="9231" y="8349"/>
                  <a:pt x="9672" y="8821"/>
                  <a:pt x="9672" y="9389"/>
                </a:cubicBezTo>
                <a:lnTo>
                  <a:pt x="9672" y="11153"/>
                </a:lnTo>
                <a:lnTo>
                  <a:pt x="8286" y="11153"/>
                </a:lnTo>
                <a:lnTo>
                  <a:pt x="8286" y="8349"/>
                </a:lnTo>
                <a:close/>
                <a:moveTo>
                  <a:pt x="5198" y="0"/>
                </a:moveTo>
                <a:cubicBezTo>
                  <a:pt x="3088" y="0"/>
                  <a:pt x="1355" y="1701"/>
                  <a:pt x="1355" y="3844"/>
                </a:cubicBezTo>
                <a:lnTo>
                  <a:pt x="1355" y="5923"/>
                </a:lnTo>
                <a:cubicBezTo>
                  <a:pt x="1355" y="6522"/>
                  <a:pt x="1827" y="6931"/>
                  <a:pt x="2395" y="6931"/>
                </a:cubicBezTo>
                <a:lnTo>
                  <a:pt x="3088" y="6931"/>
                </a:lnTo>
                <a:cubicBezTo>
                  <a:pt x="3182" y="7057"/>
                  <a:pt x="3308" y="7183"/>
                  <a:pt x="3466" y="7309"/>
                </a:cubicBezTo>
                <a:cubicBezTo>
                  <a:pt x="3466" y="7530"/>
                  <a:pt x="3308" y="7687"/>
                  <a:pt x="3088" y="7687"/>
                </a:cubicBezTo>
                <a:lnTo>
                  <a:pt x="1733" y="7687"/>
                </a:lnTo>
                <a:cubicBezTo>
                  <a:pt x="788" y="7687"/>
                  <a:pt x="0" y="8475"/>
                  <a:pt x="0" y="9420"/>
                </a:cubicBezTo>
                <a:lnTo>
                  <a:pt x="0" y="11499"/>
                </a:lnTo>
                <a:cubicBezTo>
                  <a:pt x="0" y="11720"/>
                  <a:pt x="158" y="11877"/>
                  <a:pt x="347" y="11877"/>
                </a:cubicBezTo>
                <a:lnTo>
                  <a:pt x="10019" y="11877"/>
                </a:lnTo>
                <a:cubicBezTo>
                  <a:pt x="10239" y="11877"/>
                  <a:pt x="10397" y="11720"/>
                  <a:pt x="10397" y="11499"/>
                </a:cubicBezTo>
                <a:lnTo>
                  <a:pt x="10397" y="9420"/>
                </a:lnTo>
                <a:cubicBezTo>
                  <a:pt x="10397" y="8475"/>
                  <a:pt x="9609" y="7687"/>
                  <a:pt x="8664" y="7687"/>
                </a:cubicBezTo>
                <a:lnTo>
                  <a:pt x="7278" y="7687"/>
                </a:lnTo>
                <a:cubicBezTo>
                  <a:pt x="7089" y="7687"/>
                  <a:pt x="6931" y="7530"/>
                  <a:pt x="6931" y="7341"/>
                </a:cubicBezTo>
                <a:cubicBezTo>
                  <a:pt x="7026" y="7246"/>
                  <a:pt x="7152" y="7152"/>
                  <a:pt x="7278" y="6994"/>
                </a:cubicBezTo>
                <a:lnTo>
                  <a:pt x="7971" y="6994"/>
                </a:lnTo>
                <a:cubicBezTo>
                  <a:pt x="8569" y="6994"/>
                  <a:pt x="9011" y="6522"/>
                  <a:pt x="9011" y="5955"/>
                </a:cubicBezTo>
                <a:lnTo>
                  <a:pt x="9011" y="3844"/>
                </a:lnTo>
                <a:cubicBezTo>
                  <a:pt x="9011" y="1733"/>
                  <a:pt x="7309" y="0"/>
                  <a:pt x="51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2" name="Google Shape;12522;p75"/>
          <p:cNvGrpSpPr/>
          <p:nvPr/>
        </p:nvGrpSpPr>
        <p:grpSpPr>
          <a:xfrm>
            <a:off x="7958004" y="3387425"/>
            <a:ext cx="348513" cy="347599"/>
            <a:chOff x="6131900" y="2301825"/>
            <a:chExt cx="295375" cy="294600"/>
          </a:xfrm>
        </p:grpSpPr>
        <p:sp>
          <p:nvSpPr>
            <p:cNvPr id="12523" name="Google Shape;12523;p75"/>
            <p:cNvSpPr/>
            <p:nvPr/>
          </p:nvSpPr>
          <p:spPr>
            <a:xfrm>
              <a:off x="6131900" y="2301825"/>
              <a:ext cx="295375" cy="294600"/>
            </a:xfrm>
            <a:custGeom>
              <a:avLst/>
              <a:gdLst/>
              <a:ahLst/>
              <a:cxnLst/>
              <a:rect l="l" t="t" r="r" b="b"/>
              <a:pathLst>
                <a:path w="11815" h="11784" extrusionOk="0">
                  <a:moveTo>
                    <a:pt x="3813" y="630"/>
                  </a:moveTo>
                  <a:cubicBezTo>
                    <a:pt x="4002" y="630"/>
                    <a:pt x="4159" y="788"/>
                    <a:pt x="4159" y="977"/>
                  </a:cubicBezTo>
                  <a:lnTo>
                    <a:pt x="4159" y="1355"/>
                  </a:lnTo>
                  <a:lnTo>
                    <a:pt x="1387" y="1355"/>
                  </a:lnTo>
                  <a:lnTo>
                    <a:pt x="1387" y="977"/>
                  </a:lnTo>
                  <a:lnTo>
                    <a:pt x="1355" y="977"/>
                  </a:lnTo>
                  <a:cubicBezTo>
                    <a:pt x="1355" y="788"/>
                    <a:pt x="1513" y="630"/>
                    <a:pt x="1733" y="630"/>
                  </a:cubicBezTo>
                  <a:close/>
                  <a:moveTo>
                    <a:pt x="10114" y="1355"/>
                  </a:moveTo>
                  <a:cubicBezTo>
                    <a:pt x="10303" y="1355"/>
                    <a:pt x="10460" y="1513"/>
                    <a:pt x="10460" y="1702"/>
                  </a:cubicBezTo>
                  <a:lnTo>
                    <a:pt x="10460" y="3434"/>
                  </a:lnTo>
                  <a:lnTo>
                    <a:pt x="7688" y="3434"/>
                  </a:lnTo>
                  <a:cubicBezTo>
                    <a:pt x="7656" y="3277"/>
                    <a:pt x="7656" y="1859"/>
                    <a:pt x="7656" y="1702"/>
                  </a:cubicBezTo>
                  <a:cubicBezTo>
                    <a:pt x="7656" y="1513"/>
                    <a:pt x="7814" y="1355"/>
                    <a:pt x="8034" y="1355"/>
                  </a:cubicBezTo>
                  <a:close/>
                  <a:moveTo>
                    <a:pt x="4128" y="2048"/>
                  </a:moveTo>
                  <a:lnTo>
                    <a:pt x="4128" y="4821"/>
                  </a:lnTo>
                  <a:lnTo>
                    <a:pt x="1355" y="4821"/>
                  </a:lnTo>
                  <a:lnTo>
                    <a:pt x="1355" y="2048"/>
                  </a:lnTo>
                  <a:close/>
                  <a:moveTo>
                    <a:pt x="6617" y="2048"/>
                  </a:moveTo>
                  <a:cubicBezTo>
                    <a:pt x="6806" y="2048"/>
                    <a:pt x="6963" y="2206"/>
                    <a:pt x="6963" y="2395"/>
                  </a:cubicBezTo>
                  <a:lnTo>
                    <a:pt x="6963" y="4852"/>
                  </a:lnTo>
                  <a:lnTo>
                    <a:pt x="4821" y="4852"/>
                  </a:lnTo>
                  <a:lnTo>
                    <a:pt x="4821" y="2395"/>
                  </a:lnTo>
                  <a:cubicBezTo>
                    <a:pt x="4821" y="2206"/>
                    <a:pt x="4978" y="2048"/>
                    <a:pt x="5167" y="2048"/>
                  </a:cubicBezTo>
                  <a:close/>
                  <a:moveTo>
                    <a:pt x="10429" y="4127"/>
                  </a:moveTo>
                  <a:lnTo>
                    <a:pt x="10429" y="4852"/>
                  </a:lnTo>
                  <a:lnTo>
                    <a:pt x="7656" y="4852"/>
                  </a:lnTo>
                  <a:lnTo>
                    <a:pt x="7656" y="4127"/>
                  </a:lnTo>
                  <a:close/>
                  <a:moveTo>
                    <a:pt x="10775" y="5514"/>
                  </a:moveTo>
                  <a:cubicBezTo>
                    <a:pt x="10964" y="5514"/>
                    <a:pt x="11122" y="5671"/>
                    <a:pt x="11122" y="5860"/>
                  </a:cubicBezTo>
                  <a:lnTo>
                    <a:pt x="11122" y="10744"/>
                  </a:lnTo>
                  <a:cubicBezTo>
                    <a:pt x="11122" y="10964"/>
                    <a:pt x="10964" y="11122"/>
                    <a:pt x="10775" y="11122"/>
                  </a:cubicBezTo>
                  <a:lnTo>
                    <a:pt x="1009" y="11122"/>
                  </a:lnTo>
                  <a:cubicBezTo>
                    <a:pt x="820" y="11122"/>
                    <a:pt x="662" y="10964"/>
                    <a:pt x="662" y="10744"/>
                  </a:cubicBezTo>
                  <a:lnTo>
                    <a:pt x="662" y="5860"/>
                  </a:lnTo>
                  <a:cubicBezTo>
                    <a:pt x="662" y="5671"/>
                    <a:pt x="820" y="5514"/>
                    <a:pt x="1009" y="5514"/>
                  </a:cubicBezTo>
                  <a:close/>
                  <a:moveTo>
                    <a:pt x="1733" y="0"/>
                  </a:moveTo>
                  <a:cubicBezTo>
                    <a:pt x="1135" y="0"/>
                    <a:pt x="694" y="473"/>
                    <a:pt x="694" y="1040"/>
                  </a:cubicBezTo>
                  <a:lnTo>
                    <a:pt x="694" y="4884"/>
                  </a:lnTo>
                  <a:cubicBezTo>
                    <a:pt x="316" y="5041"/>
                    <a:pt x="1" y="5388"/>
                    <a:pt x="1" y="5860"/>
                  </a:cubicBezTo>
                  <a:lnTo>
                    <a:pt x="1" y="10744"/>
                  </a:lnTo>
                  <a:cubicBezTo>
                    <a:pt x="1" y="11342"/>
                    <a:pt x="473" y="11783"/>
                    <a:pt x="1009" y="11783"/>
                  </a:cubicBezTo>
                  <a:lnTo>
                    <a:pt x="10775" y="11783"/>
                  </a:lnTo>
                  <a:cubicBezTo>
                    <a:pt x="11374" y="11783"/>
                    <a:pt x="11815" y="11311"/>
                    <a:pt x="11815" y="10744"/>
                  </a:cubicBezTo>
                  <a:lnTo>
                    <a:pt x="11815" y="5860"/>
                  </a:lnTo>
                  <a:cubicBezTo>
                    <a:pt x="11815" y="5388"/>
                    <a:pt x="11531" y="5010"/>
                    <a:pt x="11122" y="4884"/>
                  </a:cubicBezTo>
                  <a:lnTo>
                    <a:pt x="11122" y="1702"/>
                  </a:lnTo>
                  <a:cubicBezTo>
                    <a:pt x="11122" y="1103"/>
                    <a:pt x="10649" y="662"/>
                    <a:pt x="10114" y="662"/>
                  </a:cubicBezTo>
                  <a:lnTo>
                    <a:pt x="8034" y="662"/>
                  </a:lnTo>
                  <a:cubicBezTo>
                    <a:pt x="7530" y="662"/>
                    <a:pt x="7152" y="977"/>
                    <a:pt x="7026" y="1418"/>
                  </a:cubicBezTo>
                  <a:cubicBezTo>
                    <a:pt x="6932" y="1387"/>
                    <a:pt x="6806" y="1355"/>
                    <a:pt x="6648" y="1355"/>
                  </a:cubicBezTo>
                  <a:lnTo>
                    <a:pt x="5230" y="1355"/>
                  </a:lnTo>
                  <a:cubicBezTo>
                    <a:pt x="5104" y="1355"/>
                    <a:pt x="4978" y="1387"/>
                    <a:pt x="4884" y="1418"/>
                  </a:cubicBezTo>
                  <a:lnTo>
                    <a:pt x="4884" y="1040"/>
                  </a:lnTo>
                  <a:cubicBezTo>
                    <a:pt x="4884" y="441"/>
                    <a:pt x="4380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75"/>
            <p:cNvSpPr/>
            <p:nvPr/>
          </p:nvSpPr>
          <p:spPr>
            <a:xfrm>
              <a:off x="6218550" y="2456200"/>
              <a:ext cx="122100" cy="51225"/>
            </a:xfrm>
            <a:custGeom>
              <a:avLst/>
              <a:gdLst/>
              <a:ahLst/>
              <a:cxnLst/>
              <a:rect l="l" t="t" r="r" b="b"/>
              <a:pathLst>
                <a:path w="4884" h="2049" extrusionOk="0">
                  <a:moveTo>
                    <a:pt x="3844" y="725"/>
                  </a:moveTo>
                  <a:cubicBezTo>
                    <a:pt x="4033" y="725"/>
                    <a:pt x="4190" y="882"/>
                    <a:pt x="4190" y="1071"/>
                  </a:cubicBezTo>
                  <a:cubicBezTo>
                    <a:pt x="4190" y="1260"/>
                    <a:pt x="4033" y="1418"/>
                    <a:pt x="3844" y="1418"/>
                  </a:cubicBezTo>
                  <a:lnTo>
                    <a:pt x="1008" y="1418"/>
                  </a:lnTo>
                  <a:cubicBezTo>
                    <a:pt x="819" y="1418"/>
                    <a:pt x="662" y="1260"/>
                    <a:pt x="662" y="1071"/>
                  </a:cubicBezTo>
                  <a:cubicBezTo>
                    <a:pt x="662" y="882"/>
                    <a:pt x="819" y="725"/>
                    <a:pt x="1008" y="725"/>
                  </a:cubicBez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8" y="2048"/>
                  </a:cubicBezTo>
                  <a:lnTo>
                    <a:pt x="3844" y="2048"/>
                  </a:lnTo>
                  <a:cubicBezTo>
                    <a:pt x="4442" y="2048"/>
                    <a:pt x="4883" y="1576"/>
                    <a:pt x="4883" y="1040"/>
                  </a:cubicBezTo>
                  <a:cubicBezTo>
                    <a:pt x="4852" y="473"/>
                    <a:pt x="4411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75"/>
            <p:cNvSpPr/>
            <p:nvPr/>
          </p:nvSpPr>
          <p:spPr>
            <a:xfrm>
              <a:off x="6340625" y="23530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355" y="158"/>
                    <a:pt x="119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75"/>
            <p:cNvSpPr/>
            <p:nvPr/>
          </p:nvSpPr>
          <p:spPr>
            <a:xfrm>
              <a:off x="6183100" y="2369550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7" name="Google Shape;12527;p75"/>
          <p:cNvGrpSpPr/>
          <p:nvPr/>
        </p:nvGrpSpPr>
        <p:grpSpPr>
          <a:xfrm>
            <a:off x="5753997" y="1531966"/>
            <a:ext cx="351315" cy="349457"/>
            <a:chOff x="1412450" y="1954475"/>
            <a:chExt cx="297750" cy="296175"/>
          </a:xfrm>
        </p:grpSpPr>
        <p:sp>
          <p:nvSpPr>
            <p:cNvPr id="12528" name="Google Shape;12528;p75"/>
            <p:cNvSpPr/>
            <p:nvPr/>
          </p:nvSpPr>
          <p:spPr>
            <a:xfrm>
              <a:off x="1483350" y="20238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extrusionOk="0">
                  <a:moveTo>
                    <a:pt x="3119" y="2079"/>
                  </a:moveTo>
                  <a:cubicBezTo>
                    <a:pt x="3529" y="2079"/>
                    <a:pt x="3844" y="2395"/>
                    <a:pt x="3844" y="2773"/>
                  </a:cubicBezTo>
                  <a:cubicBezTo>
                    <a:pt x="3844" y="3182"/>
                    <a:pt x="3529" y="3497"/>
                    <a:pt x="3119" y="3497"/>
                  </a:cubicBezTo>
                  <a:cubicBezTo>
                    <a:pt x="2741" y="3497"/>
                    <a:pt x="2426" y="3182"/>
                    <a:pt x="2426" y="2773"/>
                  </a:cubicBezTo>
                  <a:cubicBezTo>
                    <a:pt x="2426" y="2395"/>
                    <a:pt x="2741" y="2079"/>
                    <a:pt x="3119" y="2079"/>
                  </a:cubicBezTo>
                  <a:close/>
                  <a:moveTo>
                    <a:pt x="3119" y="725"/>
                  </a:moveTo>
                  <a:cubicBezTo>
                    <a:pt x="4474" y="725"/>
                    <a:pt x="5577" y="1827"/>
                    <a:pt x="5577" y="3182"/>
                  </a:cubicBezTo>
                  <a:cubicBezTo>
                    <a:pt x="5577" y="3686"/>
                    <a:pt x="5388" y="4159"/>
                    <a:pt x="5136" y="4537"/>
                  </a:cubicBezTo>
                  <a:cubicBezTo>
                    <a:pt x="4884" y="4190"/>
                    <a:pt x="4537" y="3907"/>
                    <a:pt x="4191" y="3718"/>
                  </a:cubicBezTo>
                  <a:cubicBezTo>
                    <a:pt x="4411" y="3497"/>
                    <a:pt x="4537" y="3182"/>
                    <a:pt x="4537" y="2804"/>
                  </a:cubicBezTo>
                  <a:cubicBezTo>
                    <a:pt x="4537" y="2079"/>
                    <a:pt x="3907" y="1449"/>
                    <a:pt x="3151" y="1449"/>
                  </a:cubicBezTo>
                  <a:cubicBezTo>
                    <a:pt x="2426" y="1449"/>
                    <a:pt x="1796" y="2079"/>
                    <a:pt x="1796" y="2804"/>
                  </a:cubicBezTo>
                  <a:cubicBezTo>
                    <a:pt x="1796" y="3182"/>
                    <a:pt x="1891" y="3497"/>
                    <a:pt x="2143" y="3718"/>
                  </a:cubicBezTo>
                  <a:cubicBezTo>
                    <a:pt x="1733" y="3907"/>
                    <a:pt x="1418" y="4190"/>
                    <a:pt x="1198" y="4537"/>
                  </a:cubicBezTo>
                  <a:cubicBezTo>
                    <a:pt x="914" y="4159"/>
                    <a:pt x="756" y="3686"/>
                    <a:pt x="756" y="3182"/>
                  </a:cubicBezTo>
                  <a:cubicBezTo>
                    <a:pt x="662" y="1796"/>
                    <a:pt x="1796" y="725"/>
                    <a:pt x="3119" y="725"/>
                  </a:cubicBezTo>
                  <a:close/>
                  <a:moveTo>
                    <a:pt x="3119" y="4190"/>
                  </a:moveTo>
                  <a:cubicBezTo>
                    <a:pt x="3749" y="4190"/>
                    <a:pt x="4317" y="4505"/>
                    <a:pt x="4632" y="5041"/>
                  </a:cubicBezTo>
                  <a:cubicBezTo>
                    <a:pt x="4222" y="5387"/>
                    <a:pt x="3686" y="5577"/>
                    <a:pt x="3119" y="5577"/>
                  </a:cubicBezTo>
                  <a:cubicBezTo>
                    <a:pt x="2584" y="5577"/>
                    <a:pt x="2017" y="5387"/>
                    <a:pt x="1639" y="5041"/>
                  </a:cubicBezTo>
                  <a:cubicBezTo>
                    <a:pt x="1954" y="4505"/>
                    <a:pt x="2489" y="4190"/>
                    <a:pt x="3119" y="4190"/>
                  </a:cubicBezTo>
                  <a:close/>
                  <a:moveTo>
                    <a:pt x="3119" y="0"/>
                  </a:moveTo>
                  <a:cubicBezTo>
                    <a:pt x="1387" y="0"/>
                    <a:pt x="0" y="1418"/>
                    <a:pt x="0" y="3119"/>
                  </a:cubicBezTo>
                  <a:cubicBezTo>
                    <a:pt x="0" y="4852"/>
                    <a:pt x="1387" y="6238"/>
                    <a:pt x="3119" y="6238"/>
                  </a:cubicBezTo>
                  <a:cubicBezTo>
                    <a:pt x="4852" y="6238"/>
                    <a:pt x="6238" y="4820"/>
                    <a:pt x="6238" y="3119"/>
                  </a:cubicBezTo>
                  <a:cubicBezTo>
                    <a:pt x="6238" y="1386"/>
                    <a:pt x="4821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75"/>
            <p:cNvSpPr/>
            <p:nvPr/>
          </p:nvSpPr>
          <p:spPr>
            <a:xfrm>
              <a:off x="1412450" y="1954475"/>
              <a:ext cx="297750" cy="296175"/>
            </a:xfrm>
            <a:custGeom>
              <a:avLst/>
              <a:gdLst/>
              <a:ahLst/>
              <a:cxnLst/>
              <a:rect l="l" t="t" r="r" b="b"/>
              <a:pathLst>
                <a:path w="11910" h="11847" extrusionOk="0">
                  <a:moveTo>
                    <a:pt x="6365" y="662"/>
                  </a:moveTo>
                  <a:lnTo>
                    <a:pt x="6522" y="1513"/>
                  </a:lnTo>
                  <a:cubicBezTo>
                    <a:pt x="6554" y="1702"/>
                    <a:pt x="6617" y="1765"/>
                    <a:pt x="6774" y="1797"/>
                  </a:cubicBezTo>
                  <a:cubicBezTo>
                    <a:pt x="7342" y="1923"/>
                    <a:pt x="7814" y="2112"/>
                    <a:pt x="8287" y="2427"/>
                  </a:cubicBezTo>
                  <a:cubicBezTo>
                    <a:pt x="8350" y="2474"/>
                    <a:pt x="8421" y="2498"/>
                    <a:pt x="8488" y="2498"/>
                  </a:cubicBezTo>
                  <a:cubicBezTo>
                    <a:pt x="8554" y="2498"/>
                    <a:pt x="8618" y="2474"/>
                    <a:pt x="8665" y="2427"/>
                  </a:cubicBezTo>
                  <a:lnTo>
                    <a:pt x="9389" y="1923"/>
                  </a:lnTo>
                  <a:lnTo>
                    <a:pt x="9925" y="2490"/>
                  </a:lnTo>
                  <a:lnTo>
                    <a:pt x="9421" y="3183"/>
                  </a:lnTo>
                  <a:cubicBezTo>
                    <a:pt x="9358" y="3309"/>
                    <a:pt x="9358" y="3466"/>
                    <a:pt x="9421" y="3592"/>
                  </a:cubicBezTo>
                  <a:cubicBezTo>
                    <a:pt x="9736" y="4065"/>
                    <a:pt x="9925" y="4537"/>
                    <a:pt x="10051" y="5073"/>
                  </a:cubicBezTo>
                  <a:cubicBezTo>
                    <a:pt x="10082" y="5231"/>
                    <a:pt x="10209" y="5294"/>
                    <a:pt x="10335" y="5357"/>
                  </a:cubicBezTo>
                  <a:lnTo>
                    <a:pt x="11185" y="5514"/>
                  </a:lnTo>
                  <a:lnTo>
                    <a:pt x="11185" y="6302"/>
                  </a:lnTo>
                  <a:lnTo>
                    <a:pt x="10335" y="6459"/>
                  </a:lnTo>
                  <a:cubicBezTo>
                    <a:pt x="10177" y="6491"/>
                    <a:pt x="10082" y="6585"/>
                    <a:pt x="10051" y="6743"/>
                  </a:cubicBezTo>
                  <a:cubicBezTo>
                    <a:pt x="9925" y="7278"/>
                    <a:pt x="9736" y="7751"/>
                    <a:pt x="9421" y="8224"/>
                  </a:cubicBezTo>
                  <a:cubicBezTo>
                    <a:pt x="9358" y="8350"/>
                    <a:pt x="9358" y="8507"/>
                    <a:pt x="9421" y="8633"/>
                  </a:cubicBezTo>
                  <a:lnTo>
                    <a:pt x="9925" y="9326"/>
                  </a:lnTo>
                  <a:lnTo>
                    <a:pt x="9389" y="9893"/>
                  </a:lnTo>
                  <a:lnTo>
                    <a:pt x="8665" y="9358"/>
                  </a:lnTo>
                  <a:cubicBezTo>
                    <a:pt x="8618" y="9326"/>
                    <a:pt x="8554" y="9310"/>
                    <a:pt x="8488" y="9310"/>
                  </a:cubicBezTo>
                  <a:cubicBezTo>
                    <a:pt x="8421" y="9310"/>
                    <a:pt x="8350" y="9326"/>
                    <a:pt x="8287" y="9358"/>
                  </a:cubicBezTo>
                  <a:cubicBezTo>
                    <a:pt x="7814" y="9673"/>
                    <a:pt x="7342" y="9893"/>
                    <a:pt x="6774" y="9988"/>
                  </a:cubicBezTo>
                  <a:cubicBezTo>
                    <a:pt x="6617" y="10051"/>
                    <a:pt x="6554" y="10145"/>
                    <a:pt x="6522" y="10271"/>
                  </a:cubicBezTo>
                  <a:lnTo>
                    <a:pt x="6365" y="11153"/>
                  </a:lnTo>
                  <a:lnTo>
                    <a:pt x="5577" y="11153"/>
                  </a:lnTo>
                  <a:lnTo>
                    <a:pt x="5420" y="10271"/>
                  </a:lnTo>
                  <a:cubicBezTo>
                    <a:pt x="5357" y="10114"/>
                    <a:pt x="5294" y="10051"/>
                    <a:pt x="5136" y="9988"/>
                  </a:cubicBezTo>
                  <a:cubicBezTo>
                    <a:pt x="4569" y="9893"/>
                    <a:pt x="4097" y="9673"/>
                    <a:pt x="3624" y="9358"/>
                  </a:cubicBezTo>
                  <a:cubicBezTo>
                    <a:pt x="3561" y="9326"/>
                    <a:pt x="3498" y="9310"/>
                    <a:pt x="3435" y="9310"/>
                  </a:cubicBezTo>
                  <a:cubicBezTo>
                    <a:pt x="3372" y="9310"/>
                    <a:pt x="3309" y="9326"/>
                    <a:pt x="3246" y="9358"/>
                  </a:cubicBezTo>
                  <a:lnTo>
                    <a:pt x="2521" y="9893"/>
                  </a:lnTo>
                  <a:lnTo>
                    <a:pt x="1986" y="9326"/>
                  </a:lnTo>
                  <a:lnTo>
                    <a:pt x="2490" y="8633"/>
                  </a:lnTo>
                  <a:cubicBezTo>
                    <a:pt x="2584" y="8507"/>
                    <a:pt x="2584" y="8350"/>
                    <a:pt x="2490" y="8224"/>
                  </a:cubicBezTo>
                  <a:cubicBezTo>
                    <a:pt x="2175" y="7751"/>
                    <a:pt x="1986" y="7278"/>
                    <a:pt x="1860" y="6743"/>
                  </a:cubicBezTo>
                  <a:cubicBezTo>
                    <a:pt x="1828" y="6585"/>
                    <a:pt x="1702" y="6491"/>
                    <a:pt x="1576" y="6459"/>
                  </a:cubicBezTo>
                  <a:lnTo>
                    <a:pt x="726" y="6302"/>
                  </a:lnTo>
                  <a:lnTo>
                    <a:pt x="726" y="5514"/>
                  </a:lnTo>
                  <a:lnTo>
                    <a:pt x="1576" y="5357"/>
                  </a:lnTo>
                  <a:cubicBezTo>
                    <a:pt x="1734" y="5325"/>
                    <a:pt x="1828" y="5231"/>
                    <a:pt x="1860" y="5073"/>
                  </a:cubicBezTo>
                  <a:cubicBezTo>
                    <a:pt x="1986" y="4506"/>
                    <a:pt x="2175" y="4065"/>
                    <a:pt x="2490" y="3592"/>
                  </a:cubicBezTo>
                  <a:cubicBezTo>
                    <a:pt x="2584" y="3466"/>
                    <a:pt x="2584" y="3309"/>
                    <a:pt x="2490" y="3183"/>
                  </a:cubicBezTo>
                  <a:lnTo>
                    <a:pt x="1986" y="2490"/>
                  </a:lnTo>
                  <a:lnTo>
                    <a:pt x="2521" y="1923"/>
                  </a:lnTo>
                  <a:lnTo>
                    <a:pt x="3246" y="2427"/>
                  </a:lnTo>
                  <a:cubicBezTo>
                    <a:pt x="3309" y="2474"/>
                    <a:pt x="3372" y="2498"/>
                    <a:pt x="3435" y="2498"/>
                  </a:cubicBezTo>
                  <a:cubicBezTo>
                    <a:pt x="3498" y="2498"/>
                    <a:pt x="3561" y="2474"/>
                    <a:pt x="3624" y="2427"/>
                  </a:cubicBezTo>
                  <a:cubicBezTo>
                    <a:pt x="4097" y="2112"/>
                    <a:pt x="4569" y="1923"/>
                    <a:pt x="5136" y="1797"/>
                  </a:cubicBezTo>
                  <a:cubicBezTo>
                    <a:pt x="5294" y="1765"/>
                    <a:pt x="5357" y="1639"/>
                    <a:pt x="5420" y="1513"/>
                  </a:cubicBezTo>
                  <a:lnTo>
                    <a:pt x="5577" y="662"/>
                  </a:lnTo>
                  <a:close/>
                  <a:moveTo>
                    <a:pt x="5262" y="1"/>
                  </a:moveTo>
                  <a:cubicBezTo>
                    <a:pt x="5073" y="1"/>
                    <a:pt x="4916" y="127"/>
                    <a:pt x="4884" y="284"/>
                  </a:cubicBezTo>
                  <a:lnTo>
                    <a:pt x="4727" y="1166"/>
                  </a:lnTo>
                  <a:cubicBezTo>
                    <a:pt x="4254" y="1292"/>
                    <a:pt x="3813" y="1481"/>
                    <a:pt x="3435" y="1734"/>
                  </a:cubicBezTo>
                  <a:lnTo>
                    <a:pt x="2679" y="1229"/>
                  </a:lnTo>
                  <a:cubicBezTo>
                    <a:pt x="2610" y="1174"/>
                    <a:pt x="2541" y="1149"/>
                    <a:pt x="2474" y="1149"/>
                  </a:cubicBezTo>
                  <a:cubicBezTo>
                    <a:pt x="2389" y="1149"/>
                    <a:pt x="2309" y="1190"/>
                    <a:pt x="2238" y="1261"/>
                  </a:cubicBezTo>
                  <a:lnTo>
                    <a:pt x="1261" y="2238"/>
                  </a:lnTo>
                  <a:cubicBezTo>
                    <a:pt x="1135" y="2364"/>
                    <a:pt x="1135" y="2553"/>
                    <a:pt x="1230" y="2679"/>
                  </a:cubicBezTo>
                  <a:lnTo>
                    <a:pt x="1734" y="3435"/>
                  </a:lnTo>
                  <a:cubicBezTo>
                    <a:pt x="1513" y="3813"/>
                    <a:pt x="1324" y="4254"/>
                    <a:pt x="1198" y="4726"/>
                  </a:cubicBezTo>
                  <a:lnTo>
                    <a:pt x="284" y="4884"/>
                  </a:lnTo>
                  <a:cubicBezTo>
                    <a:pt x="127" y="4915"/>
                    <a:pt x="1" y="5042"/>
                    <a:pt x="1" y="5231"/>
                  </a:cubicBezTo>
                  <a:lnTo>
                    <a:pt x="1" y="6617"/>
                  </a:lnTo>
                  <a:cubicBezTo>
                    <a:pt x="64" y="6774"/>
                    <a:pt x="158" y="6932"/>
                    <a:pt x="316" y="6963"/>
                  </a:cubicBezTo>
                  <a:lnTo>
                    <a:pt x="1230" y="7121"/>
                  </a:lnTo>
                  <a:cubicBezTo>
                    <a:pt x="1356" y="7593"/>
                    <a:pt x="1545" y="8034"/>
                    <a:pt x="1797" y="8413"/>
                  </a:cubicBezTo>
                  <a:lnTo>
                    <a:pt x="1261" y="9169"/>
                  </a:lnTo>
                  <a:cubicBezTo>
                    <a:pt x="1167" y="9295"/>
                    <a:pt x="1198" y="9484"/>
                    <a:pt x="1324" y="9610"/>
                  </a:cubicBezTo>
                  <a:lnTo>
                    <a:pt x="2301" y="10586"/>
                  </a:lnTo>
                  <a:cubicBezTo>
                    <a:pt x="2368" y="10654"/>
                    <a:pt x="2454" y="10685"/>
                    <a:pt x="2533" y="10685"/>
                  </a:cubicBezTo>
                  <a:cubicBezTo>
                    <a:pt x="2602" y="10685"/>
                    <a:pt x="2666" y="10662"/>
                    <a:pt x="2710" y="10618"/>
                  </a:cubicBezTo>
                  <a:lnTo>
                    <a:pt x="3466" y="10114"/>
                  </a:lnTo>
                  <a:cubicBezTo>
                    <a:pt x="3876" y="10366"/>
                    <a:pt x="4286" y="10555"/>
                    <a:pt x="4790" y="10681"/>
                  </a:cubicBezTo>
                  <a:lnTo>
                    <a:pt x="4947" y="11563"/>
                  </a:lnTo>
                  <a:cubicBezTo>
                    <a:pt x="4979" y="11721"/>
                    <a:pt x="5105" y="11847"/>
                    <a:pt x="5294" y="11847"/>
                  </a:cubicBezTo>
                  <a:lnTo>
                    <a:pt x="6680" y="11847"/>
                  </a:lnTo>
                  <a:cubicBezTo>
                    <a:pt x="6837" y="11847"/>
                    <a:pt x="6995" y="11721"/>
                    <a:pt x="7027" y="11563"/>
                  </a:cubicBezTo>
                  <a:lnTo>
                    <a:pt x="7184" y="10681"/>
                  </a:lnTo>
                  <a:cubicBezTo>
                    <a:pt x="7657" y="10555"/>
                    <a:pt x="8098" y="10366"/>
                    <a:pt x="8476" y="10114"/>
                  </a:cubicBezTo>
                  <a:lnTo>
                    <a:pt x="9232" y="10618"/>
                  </a:lnTo>
                  <a:cubicBezTo>
                    <a:pt x="9301" y="10673"/>
                    <a:pt x="9370" y="10698"/>
                    <a:pt x="9436" y="10698"/>
                  </a:cubicBezTo>
                  <a:cubicBezTo>
                    <a:pt x="9521" y="10698"/>
                    <a:pt x="9602" y="10657"/>
                    <a:pt x="9673" y="10586"/>
                  </a:cubicBezTo>
                  <a:lnTo>
                    <a:pt x="10650" y="9610"/>
                  </a:lnTo>
                  <a:cubicBezTo>
                    <a:pt x="10776" y="9484"/>
                    <a:pt x="10776" y="9295"/>
                    <a:pt x="10681" y="9169"/>
                  </a:cubicBezTo>
                  <a:lnTo>
                    <a:pt x="10177" y="8413"/>
                  </a:lnTo>
                  <a:cubicBezTo>
                    <a:pt x="10398" y="8034"/>
                    <a:pt x="10618" y="7593"/>
                    <a:pt x="10713" y="7121"/>
                  </a:cubicBezTo>
                  <a:lnTo>
                    <a:pt x="11626" y="6963"/>
                  </a:lnTo>
                  <a:cubicBezTo>
                    <a:pt x="11784" y="6932"/>
                    <a:pt x="11910" y="6806"/>
                    <a:pt x="11910" y="6617"/>
                  </a:cubicBezTo>
                  <a:lnTo>
                    <a:pt x="11910" y="5231"/>
                  </a:lnTo>
                  <a:cubicBezTo>
                    <a:pt x="11910" y="5073"/>
                    <a:pt x="11784" y="4915"/>
                    <a:pt x="11626" y="4884"/>
                  </a:cubicBezTo>
                  <a:lnTo>
                    <a:pt x="10713" y="4726"/>
                  </a:lnTo>
                  <a:cubicBezTo>
                    <a:pt x="10618" y="4254"/>
                    <a:pt x="10398" y="3813"/>
                    <a:pt x="10177" y="3403"/>
                  </a:cubicBezTo>
                  <a:lnTo>
                    <a:pt x="10681" y="2679"/>
                  </a:lnTo>
                  <a:cubicBezTo>
                    <a:pt x="10807" y="2553"/>
                    <a:pt x="10776" y="2364"/>
                    <a:pt x="10650" y="2238"/>
                  </a:cubicBezTo>
                  <a:lnTo>
                    <a:pt x="9673" y="1261"/>
                  </a:lnTo>
                  <a:cubicBezTo>
                    <a:pt x="9605" y="1193"/>
                    <a:pt x="9520" y="1162"/>
                    <a:pt x="9435" y="1162"/>
                  </a:cubicBezTo>
                  <a:cubicBezTo>
                    <a:pt x="9362" y="1162"/>
                    <a:pt x="9290" y="1186"/>
                    <a:pt x="9232" y="1229"/>
                  </a:cubicBezTo>
                  <a:lnTo>
                    <a:pt x="8476" y="1734"/>
                  </a:lnTo>
                  <a:cubicBezTo>
                    <a:pt x="8098" y="1481"/>
                    <a:pt x="7657" y="1292"/>
                    <a:pt x="7184" y="1166"/>
                  </a:cubicBezTo>
                  <a:lnTo>
                    <a:pt x="6995" y="284"/>
                  </a:lnTo>
                  <a:cubicBezTo>
                    <a:pt x="6932" y="127"/>
                    <a:pt x="6837" y="1"/>
                    <a:pt x="66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30" name="Google Shape;12530;p75"/>
          <p:cNvSpPr/>
          <p:nvPr/>
        </p:nvSpPr>
        <p:spPr>
          <a:xfrm>
            <a:off x="5755346" y="1985282"/>
            <a:ext cx="348542" cy="345740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1" name="Google Shape;12531;p75"/>
          <p:cNvGrpSpPr/>
          <p:nvPr/>
        </p:nvGrpSpPr>
        <p:grpSpPr>
          <a:xfrm>
            <a:off x="5753997" y="2424494"/>
            <a:ext cx="351315" cy="351050"/>
            <a:chOff x="1413250" y="2680675"/>
            <a:chExt cx="297750" cy="297525"/>
          </a:xfrm>
        </p:grpSpPr>
        <p:sp>
          <p:nvSpPr>
            <p:cNvPr id="12532" name="Google Shape;12532;p75"/>
            <p:cNvSpPr/>
            <p:nvPr/>
          </p:nvSpPr>
          <p:spPr>
            <a:xfrm>
              <a:off x="1413250" y="2680675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10460" y="1418"/>
                  </a:moveTo>
                  <a:lnTo>
                    <a:pt x="10460" y="7719"/>
                  </a:lnTo>
                  <a:lnTo>
                    <a:pt x="1387" y="7719"/>
                  </a:lnTo>
                  <a:lnTo>
                    <a:pt x="1387" y="1418"/>
                  </a:lnTo>
                  <a:close/>
                  <a:moveTo>
                    <a:pt x="5577" y="8380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380"/>
                  </a:lnTo>
                  <a:close/>
                  <a:moveTo>
                    <a:pt x="6396" y="8380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380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25"/>
                  </a:lnTo>
                  <a:lnTo>
                    <a:pt x="378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78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89" y="7719"/>
                    <a:pt x="32" y="7876"/>
                    <a:pt x="32" y="8097"/>
                  </a:cubicBezTo>
                  <a:cubicBezTo>
                    <a:pt x="32" y="8286"/>
                    <a:pt x="189" y="8443"/>
                    <a:pt x="378" y="8443"/>
                  </a:cubicBezTo>
                  <a:lnTo>
                    <a:pt x="4758" y="8443"/>
                  </a:lnTo>
                  <a:lnTo>
                    <a:pt x="3560" y="11436"/>
                  </a:lnTo>
                  <a:cubicBezTo>
                    <a:pt x="3497" y="11625"/>
                    <a:pt x="3560" y="11814"/>
                    <a:pt x="3749" y="11877"/>
                  </a:cubicBezTo>
                  <a:cubicBezTo>
                    <a:pt x="3803" y="11893"/>
                    <a:pt x="3855" y="11901"/>
                    <a:pt x="3903" y="11901"/>
                  </a:cubicBezTo>
                  <a:cubicBezTo>
                    <a:pt x="4052" y="11901"/>
                    <a:pt x="4167" y="11824"/>
                    <a:pt x="4191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75" y="11184"/>
                    <a:pt x="6333" y="11027"/>
                    <a:pt x="6333" y="10838"/>
                  </a:cubicBezTo>
                  <a:lnTo>
                    <a:pt x="6333" y="9830"/>
                  </a:lnTo>
                  <a:lnTo>
                    <a:pt x="6995" y="9830"/>
                  </a:lnTo>
                  <a:lnTo>
                    <a:pt x="7751" y="11657"/>
                  </a:lnTo>
                  <a:cubicBezTo>
                    <a:pt x="7798" y="11824"/>
                    <a:pt x="7918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81" y="11783"/>
                    <a:pt x="8444" y="11594"/>
                    <a:pt x="8381" y="11436"/>
                  </a:cubicBezTo>
                  <a:lnTo>
                    <a:pt x="7184" y="8443"/>
                  </a:lnTo>
                  <a:lnTo>
                    <a:pt x="11563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63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63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63" y="725"/>
                  </a:cubicBezTo>
                  <a:lnTo>
                    <a:pt x="6301" y="725"/>
                  </a:ln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75"/>
            <p:cNvSpPr/>
            <p:nvPr/>
          </p:nvSpPr>
          <p:spPr>
            <a:xfrm>
              <a:off x="1465225" y="280510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87" y="663"/>
                  </a:moveTo>
                  <a:lnTo>
                    <a:pt x="1387" y="1387"/>
                  </a:lnTo>
                  <a:lnTo>
                    <a:pt x="694" y="1387"/>
                  </a:lnTo>
                  <a:lnTo>
                    <a:pt x="694" y="663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4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1765" y="2080"/>
                  </a:lnTo>
                  <a:cubicBezTo>
                    <a:pt x="1954" y="2080"/>
                    <a:pt x="2112" y="1923"/>
                    <a:pt x="2112" y="1734"/>
                  </a:cubicBezTo>
                  <a:lnTo>
                    <a:pt x="2112" y="347"/>
                  </a:ln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75"/>
            <p:cNvSpPr/>
            <p:nvPr/>
          </p:nvSpPr>
          <p:spPr>
            <a:xfrm>
              <a:off x="1535325" y="2769675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387" y="662"/>
                  </a:moveTo>
                  <a:lnTo>
                    <a:pt x="1387" y="2741"/>
                  </a:lnTo>
                  <a:lnTo>
                    <a:pt x="694" y="2741"/>
                  </a:lnTo>
                  <a:lnTo>
                    <a:pt x="694" y="662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151"/>
                  </a:lnTo>
                  <a:cubicBezTo>
                    <a:pt x="1" y="3340"/>
                    <a:pt x="158" y="3497"/>
                    <a:pt x="379" y="3497"/>
                  </a:cubicBezTo>
                  <a:lnTo>
                    <a:pt x="1733" y="3497"/>
                  </a:lnTo>
                  <a:lnTo>
                    <a:pt x="1733" y="3466"/>
                  </a:lnTo>
                  <a:cubicBezTo>
                    <a:pt x="1954" y="3466"/>
                    <a:pt x="2112" y="3308"/>
                    <a:pt x="2112" y="3119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75"/>
            <p:cNvSpPr/>
            <p:nvPr/>
          </p:nvSpPr>
          <p:spPr>
            <a:xfrm>
              <a:off x="1604650" y="2733425"/>
              <a:ext cx="52775" cy="122900"/>
            </a:xfrm>
            <a:custGeom>
              <a:avLst/>
              <a:gdLst/>
              <a:ahLst/>
              <a:cxnLst/>
              <a:rect l="l" t="t" r="r" b="b"/>
              <a:pathLst>
                <a:path w="2111" h="4916" extrusionOk="0">
                  <a:moveTo>
                    <a:pt x="1418" y="726"/>
                  </a:moveTo>
                  <a:lnTo>
                    <a:pt x="1418" y="4254"/>
                  </a:lnTo>
                  <a:lnTo>
                    <a:pt x="725" y="4254"/>
                  </a:lnTo>
                  <a:lnTo>
                    <a:pt x="725" y="726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764" y="4916"/>
                  </a:lnTo>
                  <a:cubicBezTo>
                    <a:pt x="1953" y="4916"/>
                    <a:pt x="2111" y="4758"/>
                    <a:pt x="2111" y="4569"/>
                  </a:cubicBezTo>
                  <a:lnTo>
                    <a:pt x="2111" y="348"/>
                  </a:lnTo>
                  <a:cubicBezTo>
                    <a:pt x="2111" y="159"/>
                    <a:pt x="1953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36" name="Google Shape;12536;p75"/>
          <p:cNvSpPr/>
          <p:nvPr/>
        </p:nvSpPr>
        <p:spPr>
          <a:xfrm>
            <a:off x="8012357" y="1531944"/>
            <a:ext cx="270463" cy="349427"/>
          </a:xfrm>
          <a:custGeom>
            <a:avLst/>
            <a:gdLst/>
            <a:ahLst/>
            <a:cxnLst/>
            <a:rect l="l" t="t" r="r" b="b"/>
            <a:pathLst>
              <a:path w="9169" h="11846" extrusionOk="0">
                <a:moveTo>
                  <a:pt x="4695" y="2079"/>
                </a:moveTo>
                <a:cubicBezTo>
                  <a:pt x="5073" y="2079"/>
                  <a:pt x="5388" y="2394"/>
                  <a:pt x="5388" y="2772"/>
                </a:cubicBezTo>
                <a:cubicBezTo>
                  <a:pt x="5388" y="3181"/>
                  <a:pt x="5073" y="3496"/>
                  <a:pt x="4695" y="3496"/>
                </a:cubicBezTo>
                <a:cubicBezTo>
                  <a:pt x="4285" y="3496"/>
                  <a:pt x="3970" y="3181"/>
                  <a:pt x="3970" y="2772"/>
                </a:cubicBezTo>
                <a:cubicBezTo>
                  <a:pt x="3970" y="2394"/>
                  <a:pt x="4285" y="2079"/>
                  <a:pt x="4695" y="2079"/>
                </a:cubicBezTo>
                <a:close/>
                <a:moveTo>
                  <a:pt x="4695" y="4189"/>
                </a:moveTo>
                <a:cubicBezTo>
                  <a:pt x="5640" y="4189"/>
                  <a:pt x="6428" y="4977"/>
                  <a:pt x="6428" y="5922"/>
                </a:cubicBezTo>
                <a:lnTo>
                  <a:pt x="6428" y="6300"/>
                </a:lnTo>
                <a:lnTo>
                  <a:pt x="2962" y="6300"/>
                </a:lnTo>
                <a:lnTo>
                  <a:pt x="2962" y="5922"/>
                </a:lnTo>
                <a:cubicBezTo>
                  <a:pt x="2962" y="4945"/>
                  <a:pt x="3750" y="4189"/>
                  <a:pt x="4695" y="4189"/>
                </a:cubicBezTo>
                <a:close/>
                <a:moveTo>
                  <a:pt x="4730" y="664"/>
                </a:moveTo>
                <a:cubicBezTo>
                  <a:pt x="6870" y="664"/>
                  <a:pt x="8538" y="2418"/>
                  <a:pt x="8538" y="4473"/>
                </a:cubicBezTo>
                <a:cubicBezTo>
                  <a:pt x="8538" y="5544"/>
                  <a:pt x="8097" y="6552"/>
                  <a:pt x="7310" y="7277"/>
                </a:cubicBezTo>
                <a:cubicBezTo>
                  <a:pt x="7215" y="7403"/>
                  <a:pt x="7121" y="7466"/>
                  <a:pt x="6995" y="7497"/>
                </a:cubicBezTo>
                <a:cubicBezTo>
                  <a:pt x="6774" y="7718"/>
                  <a:pt x="6522" y="7907"/>
                  <a:pt x="6459" y="8285"/>
                </a:cubicBezTo>
                <a:lnTo>
                  <a:pt x="5041" y="8285"/>
                </a:lnTo>
                <a:lnTo>
                  <a:pt x="5041" y="6993"/>
                </a:lnTo>
                <a:lnTo>
                  <a:pt x="6774" y="6993"/>
                </a:lnTo>
                <a:cubicBezTo>
                  <a:pt x="6963" y="6993"/>
                  <a:pt x="7121" y="6836"/>
                  <a:pt x="7121" y="6647"/>
                </a:cubicBezTo>
                <a:lnTo>
                  <a:pt x="7121" y="5922"/>
                </a:lnTo>
                <a:cubicBezTo>
                  <a:pt x="7121" y="4945"/>
                  <a:pt x="6585" y="4126"/>
                  <a:pt x="5734" y="3717"/>
                </a:cubicBezTo>
                <a:cubicBezTo>
                  <a:pt x="5987" y="3496"/>
                  <a:pt x="6113" y="3181"/>
                  <a:pt x="6113" y="2835"/>
                </a:cubicBezTo>
                <a:cubicBezTo>
                  <a:pt x="6113" y="2079"/>
                  <a:pt x="5482" y="1448"/>
                  <a:pt x="4726" y="1448"/>
                </a:cubicBezTo>
                <a:cubicBezTo>
                  <a:pt x="3970" y="1448"/>
                  <a:pt x="3340" y="2079"/>
                  <a:pt x="3340" y="2835"/>
                </a:cubicBezTo>
                <a:cubicBezTo>
                  <a:pt x="3340" y="3181"/>
                  <a:pt x="3466" y="3496"/>
                  <a:pt x="3687" y="3717"/>
                </a:cubicBezTo>
                <a:cubicBezTo>
                  <a:pt x="2868" y="4126"/>
                  <a:pt x="2332" y="4945"/>
                  <a:pt x="2332" y="5922"/>
                </a:cubicBezTo>
                <a:lnTo>
                  <a:pt x="2332" y="6647"/>
                </a:lnTo>
                <a:cubicBezTo>
                  <a:pt x="2332" y="6836"/>
                  <a:pt x="2489" y="6993"/>
                  <a:pt x="2679" y="6993"/>
                </a:cubicBezTo>
                <a:lnTo>
                  <a:pt x="4411" y="6993"/>
                </a:lnTo>
                <a:lnTo>
                  <a:pt x="4411" y="8411"/>
                </a:lnTo>
                <a:lnTo>
                  <a:pt x="2931" y="8411"/>
                </a:lnTo>
                <a:lnTo>
                  <a:pt x="2931" y="8380"/>
                </a:lnTo>
                <a:cubicBezTo>
                  <a:pt x="2836" y="7938"/>
                  <a:pt x="2615" y="7749"/>
                  <a:pt x="2363" y="7560"/>
                </a:cubicBezTo>
                <a:cubicBezTo>
                  <a:pt x="2300" y="7466"/>
                  <a:pt x="2174" y="7403"/>
                  <a:pt x="2048" y="7277"/>
                </a:cubicBezTo>
                <a:cubicBezTo>
                  <a:pt x="1135" y="6395"/>
                  <a:pt x="757" y="5135"/>
                  <a:pt x="946" y="3874"/>
                </a:cubicBezTo>
                <a:cubicBezTo>
                  <a:pt x="1198" y="2236"/>
                  <a:pt x="2615" y="881"/>
                  <a:pt x="4254" y="692"/>
                </a:cubicBezTo>
                <a:cubicBezTo>
                  <a:pt x="4415" y="673"/>
                  <a:pt x="4574" y="664"/>
                  <a:pt x="4730" y="664"/>
                </a:cubicBezTo>
                <a:close/>
                <a:moveTo>
                  <a:pt x="6428" y="9073"/>
                </a:moveTo>
                <a:lnTo>
                  <a:pt x="6428" y="9419"/>
                </a:lnTo>
                <a:cubicBezTo>
                  <a:pt x="6428" y="9640"/>
                  <a:pt x="6270" y="9797"/>
                  <a:pt x="6081" y="9797"/>
                </a:cubicBezTo>
                <a:lnTo>
                  <a:pt x="3309" y="9797"/>
                </a:lnTo>
                <a:cubicBezTo>
                  <a:pt x="3120" y="9797"/>
                  <a:pt x="2962" y="9640"/>
                  <a:pt x="2962" y="9419"/>
                </a:cubicBezTo>
                <a:lnTo>
                  <a:pt x="2962" y="9073"/>
                </a:lnTo>
                <a:close/>
                <a:moveTo>
                  <a:pt x="5703" y="10459"/>
                </a:moveTo>
                <a:lnTo>
                  <a:pt x="5703" y="10805"/>
                </a:lnTo>
                <a:cubicBezTo>
                  <a:pt x="5703" y="10994"/>
                  <a:pt x="5545" y="11183"/>
                  <a:pt x="5356" y="11183"/>
                </a:cubicBezTo>
                <a:lnTo>
                  <a:pt x="3970" y="11183"/>
                </a:lnTo>
                <a:cubicBezTo>
                  <a:pt x="3781" y="11183"/>
                  <a:pt x="3624" y="10994"/>
                  <a:pt x="3624" y="10805"/>
                </a:cubicBezTo>
                <a:lnTo>
                  <a:pt x="3624" y="10459"/>
                </a:lnTo>
                <a:close/>
                <a:moveTo>
                  <a:pt x="4662" y="0"/>
                </a:moveTo>
                <a:cubicBezTo>
                  <a:pt x="4486" y="0"/>
                  <a:pt x="4308" y="10"/>
                  <a:pt x="4128" y="31"/>
                </a:cubicBezTo>
                <a:cubicBezTo>
                  <a:pt x="2174" y="251"/>
                  <a:pt x="568" y="1827"/>
                  <a:pt x="253" y="3780"/>
                </a:cubicBezTo>
                <a:cubicBezTo>
                  <a:pt x="1" y="5229"/>
                  <a:pt x="505" y="6710"/>
                  <a:pt x="1576" y="7749"/>
                </a:cubicBezTo>
                <a:cubicBezTo>
                  <a:pt x="1733" y="7875"/>
                  <a:pt x="1859" y="7970"/>
                  <a:pt x="1922" y="8064"/>
                </a:cubicBezTo>
                <a:cubicBezTo>
                  <a:pt x="2206" y="8285"/>
                  <a:pt x="2237" y="8348"/>
                  <a:pt x="2237" y="8695"/>
                </a:cubicBezTo>
                <a:lnTo>
                  <a:pt x="2237" y="9388"/>
                </a:lnTo>
                <a:cubicBezTo>
                  <a:pt x="2237" y="9829"/>
                  <a:pt x="2521" y="10238"/>
                  <a:pt x="2962" y="10396"/>
                </a:cubicBezTo>
                <a:lnTo>
                  <a:pt x="2962" y="10774"/>
                </a:lnTo>
                <a:cubicBezTo>
                  <a:pt x="2962" y="11404"/>
                  <a:pt x="3435" y="11845"/>
                  <a:pt x="3970" y="11845"/>
                </a:cubicBezTo>
                <a:lnTo>
                  <a:pt x="5356" y="11845"/>
                </a:lnTo>
                <a:cubicBezTo>
                  <a:pt x="5955" y="11845"/>
                  <a:pt x="6396" y="11372"/>
                  <a:pt x="6396" y="10805"/>
                </a:cubicBezTo>
                <a:lnTo>
                  <a:pt x="6396" y="10427"/>
                </a:lnTo>
                <a:cubicBezTo>
                  <a:pt x="6774" y="10270"/>
                  <a:pt x="7089" y="9923"/>
                  <a:pt x="7089" y="9451"/>
                </a:cubicBezTo>
                <a:lnTo>
                  <a:pt x="7089" y="8726"/>
                </a:lnTo>
                <a:cubicBezTo>
                  <a:pt x="7089" y="8380"/>
                  <a:pt x="7121" y="8348"/>
                  <a:pt x="7404" y="8096"/>
                </a:cubicBezTo>
                <a:cubicBezTo>
                  <a:pt x="7499" y="8033"/>
                  <a:pt x="7593" y="7938"/>
                  <a:pt x="7751" y="7812"/>
                </a:cubicBezTo>
                <a:cubicBezTo>
                  <a:pt x="8664" y="6962"/>
                  <a:pt x="9169" y="5765"/>
                  <a:pt x="9169" y="4504"/>
                </a:cubicBezTo>
                <a:cubicBezTo>
                  <a:pt x="9169" y="2060"/>
                  <a:pt x="7186" y="0"/>
                  <a:pt x="466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7" name="Google Shape;12537;p75"/>
          <p:cNvSpPr/>
          <p:nvPr/>
        </p:nvSpPr>
        <p:spPr>
          <a:xfrm>
            <a:off x="7964498" y="1984131"/>
            <a:ext cx="366182" cy="348041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8" name="Google Shape;12538;p75"/>
          <p:cNvSpPr/>
          <p:nvPr/>
        </p:nvSpPr>
        <p:spPr>
          <a:xfrm>
            <a:off x="7971931" y="2425254"/>
            <a:ext cx="351315" cy="349427"/>
          </a:xfrm>
          <a:custGeom>
            <a:avLst/>
            <a:gdLst/>
            <a:ahLst/>
            <a:cxnLst/>
            <a:rect l="l" t="t" r="r" b="b"/>
            <a:pathLst>
              <a:path w="11910" h="11846" extrusionOk="0">
                <a:moveTo>
                  <a:pt x="5924" y="2080"/>
                </a:moveTo>
                <a:cubicBezTo>
                  <a:pt x="6302" y="2080"/>
                  <a:pt x="6617" y="2395"/>
                  <a:pt x="6617" y="2773"/>
                </a:cubicBezTo>
                <a:cubicBezTo>
                  <a:pt x="6617" y="3182"/>
                  <a:pt x="6302" y="3497"/>
                  <a:pt x="5924" y="3497"/>
                </a:cubicBezTo>
                <a:cubicBezTo>
                  <a:pt x="5514" y="3497"/>
                  <a:pt x="5199" y="3182"/>
                  <a:pt x="5199" y="2773"/>
                </a:cubicBezTo>
                <a:cubicBezTo>
                  <a:pt x="5199" y="2395"/>
                  <a:pt x="5514" y="2080"/>
                  <a:pt x="5924" y="2080"/>
                </a:cubicBezTo>
                <a:close/>
                <a:moveTo>
                  <a:pt x="5924" y="662"/>
                </a:moveTo>
                <a:cubicBezTo>
                  <a:pt x="7247" y="662"/>
                  <a:pt x="8318" y="1764"/>
                  <a:pt x="8318" y="3088"/>
                </a:cubicBezTo>
                <a:cubicBezTo>
                  <a:pt x="8318" y="3655"/>
                  <a:pt x="8129" y="4190"/>
                  <a:pt x="7783" y="4631"/>
                </a:cubicBezTo>
                <a:cubicBezTo>
                  <a:pt x="7562" y="4222"/>
                  <a:pt x="7310" y="3907"/>
                  <a:pt x="6900" y="3686"/>
                </a:cubicBezTo>
                <a:cubicBezTo>
                  <a:pt x="7153" y="3434"/>
                  <a:pt x="7310" y="3088"/>
                  <a:pt x="7310" y="2741"/>
                </a:cubicBezTo>
                <a:cubicBezTo>
                  <a:pt x="7310" y="1985"/>
                  <a:pt x="6680" y="1355"/>
                  <a:pt x="5924" y="1355"/>
                </a:cubicBezTo>
                <a:cubicBezTo>
                  <a:pt x="5168" y="1355"/>
                  <a:pt x="4538" y="1985"/>
                  <a:pt x="4538" y="2741"/>
                </a:cubicBezTo>
                <a:cubicBezTo>
                  <a:pt x="4538" y="3088"/>
                  <a:pt x="4695" y="3434"/>
                  <a:pt x="4947" y="3686"/>
                </a:cubicBezTo>
                <a:cubicBezTo>
                  <a:pt x="4538" y="3938"/>
                  <a:pt x="4223" y="4285"/>
                  <a:pt x="4034" y="4631"/>
                </a:cubicBezTo>
                <a:cubicBezTo>
                  <a:pt x="3592" y="4096"/>
                  <a:pt x="3403" y="3403"/>
                  <a:pt x="3498" y="2741"/>
                </a:cubicBezTo>
                <a:cubicBezTo>
                  <a:pt x="3655" y="1638"/>
                  <a:pt x="4664" y="662"/>
                  <a:pt x="5924" y="662"/>
                </a:cubicBezTo>
                <a:close/>
                <a:moveTo>
                  <a:pt x="5924" y="4159"/>
                </a:moveTo>
                <a:cubicBezTo>
                  <a:pt x="6554" y="4159"/>
                  <a:pt x="7058" y="4600"/>
                  <a:pt x="7247" y="5135"/>
                </a:cubicBezTo>
                <a:cubicBezTo>
                  <a:pt x="6869" y="5388"/>
                  <a:pt x="6428" y="5545"/>
                  <a:pt x="5924" y="5545"/>
                </a:cubicBezTo>
                <a:cubicBezTo>
                  <a:pt x="5451" y="5545"/>
                  <a:pt x="4979" y="5388"/>
                  <a:pt x="4569" y="5135"/>
                </a:cubicBezTo>
                <a:cubicBezTo>
                  <a:pt x="4727" y="4568"/>
                  <a:pt x="5294" y="4159"/>
                  <a:pt x="5924" y="4159"/>
                </a:cubicBezTo>
                <a:close/>
                <a:moveTo>
                  <a:pt x="1734" y="9042"/>
                </a:moveTo>
                <a:cubicBezTo>
                  <a:pt x="2301" y="9042"/>
                  <a:pt x="2773" y="9483"/>
                  <a:pt x="2773" y="10082"/>
                </a:cubicBezTo>
                <a:cubicBezTo>
                  <a:pt x="2773" y="10649"/>
                  <a:pt x="2301" y="11121"/>
                  <a:pt x="1734" y="11121"/>
                </a:cubicBezTo>
                <a:cubicBezTo>
                  <a:pt x="1198" y="11121"/>
                  <a:pt x="726" y="10649"/>
                  <a:pt x="726" y="10082"/>
                </a:cubicBezTo>
                <a:cubicBezTo>
                  <a:pt x="726" y="9483"/>
                  <a:pt x="1198" y="9042"/>
                  <a:pt x="1734" y="9042"/>
                </a:cubicBezTo>
                <a:close/>
                <a:moveTo>
                  <a:pt x="5924" y="9042"/>
                </a:moveTo>
                <a:cubicBezTo>
                  <a:pt x="6522" y="9042"/>
                  <a:pt x="6932" y="9515"/>
                  <a:pt x="6932" y="10082"/>
                </a:cubicBezTo>
                <a:cubicBezTo>
                  <a:pt x="6932" y="10649"/>
                  <a:pt x="6459" y="11121"/>
                  <a:pt x="5924" y="11121"/>
                </a:cubicBezTo>
                <a:cubicBezTo>
                  <a:pt x="5357" y="11121"/>
                  <a:pt x="4884" y="10649"/>
                  <a:pt x="4884" y="10082"/>
                </a:cubicBezTo>
                <a:cubicBezTo>
                  <a:pt x="4884" y="9483"/>
                  <a:pt x="5325" y="9042"/>
                  <a:pt x="5924" y="9042"/>
                </a:cubicBezTo>
                <a:close/>
                <a:moveTo>
                  <a:pt x="10145" y="9042"/>
                </a:moveTo>
                <a:cubicBezTo>
                  <a:pt x="10681" y="9042"/>
                  <a:pt x="11154" y="9483"/>
                  <a:pt x="11154" y="10082"/>
                </a:cubicBezTo>
                <a:cubicBezTo>
                  <a:pt x="11154" y="10649"/>
                  <a:pt x="10681" y="11121"/>
                  <a:pt x="10145" y="11121"/>
                </a:cubicBezTo>
                <a:cubicBezTo>
                  <a:pt x="9578" y="11121"/>
                  <a:pt x="9106" y="10649"/>
                  <a:pt x="9106" y="10082"/>
                </a:cubicBezTo>
                <a:cubicBezTo>
                  <a:pt x="9106" y="9483"/>
                  <a:pt x="9578" y="9042"/>
                  <a:pt x="10145" y="9042"/>
                </a:cubicBezTo>
                <a:close/>
                <a:moveTo>
                  <a:pt x="5955" y="0"/>
                </a:moveTo>
                <a:cubicBezTo>
                  <a:pt x="4349" y="0"/>
                  <a:pt x="3088" y="1197"/>
                  <a:pt x="2868" y="2678"/>
                </a:cubicBezTo>
                <a:cubicBezTo>
                  <a:pt x="2647" y="4442"/>
                  <a:pt x="3908" y="6018"/>
                  <a:pt x="5640" y="6207"/>
                </a:cubicBezTo>
                <a:lnTo>
                  <a:pt x="5640" y="6963"/>
                </a:lnTo>
                <a:lnTo>
                  <a:pt x="2427" y="6963"/>
                </a:lnTo>
                <a:cubicBezTo>
                  <a:pt x="1828" y="6963"/>
                  <a:pt x="1387" y="7435"/>
                  <a:pt x="1387" y="7971"/>
                </a:cubicBezTo>
                <a:lnTo>
                  <a:pt x="1387" y="8380"/>
                </a:lnTo>
                <a:cubicBezTo>
                  <a:pt x="599" y="8538"/>
                  <a:pt x="1" y="9231"/>
                  <a:pt x="1" y="10082"/>
                </a:cubicBezTo>
                <a:cubicBezTo>
                  <a:pt x="1" y="11027"/>
                  <a:pt x="789" y="11846"/>
                  <a:pt x="1734" y="11846"/>
                </a:cubicBezTo>
                <a:cubicBezTo>
                  <a:pt x="2679" y="11846"/>
                  <a:pt x="3466" y="11058"/>
                  <a:pt x="3466" y="10082"/>
                </a:cubicBezTo>
                <a:cubicBezTo>
                  <a:pt x="3466" y="9231"/>
                  <a:pt x="2868" y="8538"/>
                  <a:pt x="2080" y="8380"/>
                </a:cubicBezTo>
                <a:lnTo>
                  <a:pt x="2080" y="7971"/>
                </a:lnTo>
                <a:cubicBezTo>
                  <a:pt x="2080" y="7782"/>
                  <a:pt x="2238" y="7624"/>
                  <a:pt x="2458" y="7624"/>
                </a:cubicBezTo>
                <a:lnTo>
                  <a:pt x="5609" y="7624"/>
                </a:lnTo>
                <a:lnTo>
                  <a:pt x="5609" y="8349"/>
                </a:lnTo>
                <a:cubicBezTo>
                  <a:pt x="4821" y="8506"/>
                  <a:pt x="4223" y="9200"/>
                  <a:pt x="4223" y="10019"/>
                </a:cubicBezTo>
                <a:cubicBezTo>
                  <a:pt x="4223" y="10964"/>
                  <a:pt x="5010" y="11814"/>
                  <a:pt x="5955" y="11814"/>
                </a:cubicBezTo>
                <a:cubicBezTo>
                  <a:pt x="6900" y="11814"/>
                  <a:pt x="7688" y="11027"/>
                  <a:pt x="7688" y="10019"/>
                </a:cubicBezTo>
                <a:cubicBezTo>
                  <a:pt x="7688" y="9200"/>
                  <a:pt x="7090" y="8506"/>
                  <a:pt x="6302" y="8349"/>
                </a:cubicBezTo>
                <a:lnTo>
                  <a:pt x="6302" y="7624"/>
                </a:lnTo>
                <a:lnTo>
                  <a:pt x="9452" y="7624"/>
                </a:lnTo>
                <a:cubicBezTo>
                  <a:pt x="9641" y="7624"/>
                  <a:pt x="9799" y="7782"/>
                  <a:pt x="9799" y="7971"/>
                </a:cubicBezTo>
                <a:lnTo>
                  <a:pt x="9799" y="8380"/>
                </a:lnTo>
                <a:cubicBezTo>
                  <a:pt x="9011" y="8538"/>
                  <a:pt x="8444" y="9231"/>
                  <a:pt x="8444" y="10082"/>
                </a:cubicBezTo>
                <a:cubicBezTo>
                  <a:pt x="8444" y="11027"/>
                  <a:pt x="9232" y="11846"/>
                  <a:pt x="10177" y="11846"/>
                </a:cubicBezTo>
                <a:cubicBezTo>
                  <a:pt x="11122" y="11846"/>
                  <a:pt x="11910" y="11058"/>
                  <a:pt x="11910" y="10082"/>
                </a:cubicBezTo>
                <a:cubicBezTo>
                  <a:pt x="11910" y="9231"/>
                  <a:pt x="11311" y="8538"/>
                  <a:pt x="10524" y="8380"/>
                </a:cubicBezTo>
                <a:lnTo>
                  <a:pt x="10524" y="7971"/>
                </a:lnTo>
                <a:cubicBezTo>
                  <a:pt x="10524" y="7404"/>
                  <a:pt x="10051" y="6963"/>
                  <a:pt x="9484" y="6963"/>
                </a:cubicBezTo>
                <a:lnTo>
                  <a:pt x="6333" y="6963"/>
                </a:lnTo>
                <a:lnTo>
                  <a:pt x="6333" y="6207"/>
                </a:lnTo>
                <a:cubicBezTo>
                  <a:pt x="7909" y="6049"/>
                  <a:pt x="9106" y="4726"/>
                  <a:pt x="9106" y="3088"/>
                </a:cubicBezTo>
                <a:cubicBezTo>
                  <a:pt x="9106" y="1355"/>
                  <a:pt x="7688" y="0"/>
                  <a:pt x="595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39" name="Google Shape;12539;p75"/>
          <p:cNvGrpSpPr/>
          <p:nvPr/>
        </p:nvGrpSpPr>
        <p:grpSpPr>
          <a:xfrm>
            <a:off x="6630407" y="2898111"/>
            <a:ext cx="350371" cy="348247"/>
            <a:chOff x="5045775" y="1946400"/>
            <a:chExt cx="296950" cy="295150"/>
          </a:xfrm>
        </p:grpSpPr>
        <p:sp>
          <p:nvSpPr>
            <p:cNvPr id="12540" name="Google Shape;12540;p75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75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2" name="Google Shape;12542;p75"/>
          <p:cNvGrpSpPr/>
          <p:nvPr/>
        </p:nvGrpSpPr>
        <p:grpSpPr>
          <a:xfrm>
            <a:off x="6629006" y="3406938"/>
            <a:ext cx="353174" cy="308573"/>
            <a:chOff x="5046550" y="2327025"/>
            <a:chExt cx="299325" cy="261525"/>
          </a:xfrm>
        </p:grpSpPr>
        <p:sp>
          <p:nvSpPr>
            <p:cNvPr id="12543" name="Google Shape;12543;p75"/>
            <p:cNvSpPr/>
            <p:nvPr/>
          </p:nvSpPr>
          <p:spPr>
            <a:xfrm>
              <a:off x="5046550" y="2448325"/>
              <a:ext cx="297750" cy="140225"/>
            </a:xfrm>
            <a:custGeom>
              <a:avLst/>
              <a:gdLst/>
              <a:ahLst/>
              <a:cxnLst/>
              <a:rect l="l" t="t" r="r" b="b"/>
              <a:pathLst>
                <a:path w="11910" h="5609" extrusionOk="0">
                  <a:moveTo>
                    <a:pt x="4569" y="1386"/>
                  </a:moveTo>
                  <a:cubicBezTo>
                    <a:pt x="4538" y="1575"/>
                    <a:pt x="4506" y="1828"/>
                    <a:pt x="4443" y="2111"/>
                  </a:cubicBezTo>
                  <a:lnTo>
                    <a:pt x="757" y="2111"/>
                  </a:lnTo>
                  <a:lnTo>
                    <a:pt x="757" y="1386"/>
                  </a:lnTo>
                  <a:close/>
                  <a:moveTo>
                    <a:pt x="11185" y="1386"/>
                  </a:moveTo>
                  <a:lnTo>
                    <a:pt x="11185" y="2111"/>
                  </a:lnTo>
                  <a:lnTo>
                    <a:pt x="7530" y="2111"/>
                  </a:lnTo>
                  <a:cubicBezTo>
                    <a:pt x="7467" y="1828"/>
                    <a:pt x="7436" y="1575"/>
                    <a:pt x="7373" y="1386"/>
                  </a:cubicBezTo>
                  <a:close/>
                  <a:moveTo>
                    <a:pt x="5955" y="725"/>
                  </a:moveTo>
                  <a:cubicBezTo>
                    <a:pt x="6270" y="725"/>
                    <a:pt x="6396" y="788"/>
                    <a:pt x="6491" y="1071"/>
                  </a:cubicBezTo>
                  <a:cubicBezTo>
                    <a:pt x="6743" y="1639"/>
                    <a:pt x="6900" y="2804"/>
                    <a:pt x="7247" y="4852"/>
                  </a:cubicBezTo>
                  <a:lnTo>
                    <a:pt x="4664" y="4852"/>
                  </a:lnTo>
                  <a:cubicBezTo>
                    <a:pt x="5010" y="2804"/>
                    <a:pt x="5168" y="1639"/>
                    <a:pt x="5388" y="1071"/>
                  </a:cubicBezTo>
                  <a:cubicBezTo>
                    <a:pt x="5514" y="788"/>
                    <a:pt x="5640" y="725"/>
                    <a:pt x="5955" y="725"/>
                  </a:cubicBezTo>
                  <a:close/>
                  <a:moveTo>
                    <a:pt x="5955" y="0"/>
                  </a:moveTo>
                  <a:cubicBezTo>
                    <a:pt x="5357" y="0"/>
                    <a:pt x="5010" y="221"/>
                    <a:pt x="4758" y="725"/>
                  </a:cubicBezTo>
                  <a:lnTo>
                    <a:pt x="347" y="725"/>
                  </a:lnTo>
                  <a:cubicBezTo>
                    <a:pt x="158" y="725"/>
                    <a:pt x="1" y="882"/>
                    <a:pt x="1" y="1071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4254" y="2804"/>
                  </a:lnTo>
                  <a:cubicBezTo>
                    <a:pt x="4191" y="3371"/>
                    <a:pt x="4065" y="4064"/>
                    <a:pt x="3907" y="4884"/>
                  </a:cubicBezTo>
                  <a:lnTo>
                    <a:pt x="3498" y="4884"/>
                  </a:lnTo>
                  <a:cubicBezTo>
                    <a:pt x="3309" y="4884"/>
                    <a:pt x="3151" y="5041"/>
                    <a:pt x="3151" y="5262"/>
                  </a:cubicBezTo>
                  <a:cubicBezTo>
                    <a:pt x="3151" y="5451"/>
                    <a:pt x="3309" y="5608"/>
                    <a:pt x="3498" y="5608"/>
                  </a:cubicBezTo>
                  <a:lnTo>
                    <a:pt x="8350" y="5608"/>
                  </a:lnTo>
                  <a:cubicBezTo>
                    <a:pt x="8539" y="5608"/>
                    <a:pt x="8696" y="5451"/>
                    <a:pt x="8696" y="5262"/>
                  </a:cubicBezTo>
                  <a:cubicBezTo>
                    <a:pt x="8696" y="5041"/>
                    <a:pt x="8539" y="4884"/>
                    <a:pt x="8350" y="4884"/>
                  </a:cubicBezTo>
                  <a:lnTo>
                    <a:pt x="7972" y="4884"/>
                  </a:lnTo>
                  <a:cubicBezTo>
                    <a:pt x="7814" y="4064"/>
                    <a:pt x="7688" y="3403"/>
                    <a:pt x="7593" y="2804"/>
                  </a:cubicBezTo>
                  <a:lnTo>
                    <a:pt x="11500" y="2804"/>
                  </a:lnTo>
                  <a:cubicBezTo>
                    <a:pt x="11689" y="2804"/>
                    <a:pt x="11847" y="2647"/>
                    <a:pt x="11847" y="2458"/>
                  </a:cubicBezTo>
                  <a:lnTo>
                    <a:pt x="11847" y="1071"/>
                  </a:lnTo>
                  <a:cubicBezTo>
                    <a:pt x="11910" y="882"/>
                    <a:pt x="11752" y="725"/>
                    <a:pt x="11532" y="725"/>
                  </a:cubicBezTo>
                  <a:lnTo>
                    <a:pt x="7121" y="725"/>
                  </a:lnTo>
                  <a:cubicBezTo>
                    <a:pt x="6900" y="252"/>
                    <a:pt x="655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75"/>
            <p:cNvSpPr/>
            <p:nvPr/>
          </p:nvSpPr>
          <p:spPr>
            <a:xfrm>
              <a:off x="5241900" y="2327025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1985" y="725"/>
                  </a:moveTo>
                  <a:cubicBezTo>
                    <a:pt x="2394" y="725"/>
                    <a:pt x="2709" y="1040"/>
                    <a:pt x="2709" y="1450"/>
                  </a:cubicBezTo>
                  <a:cubicBezTo>
                    <a:pt x="2709" y="1828"/>
                    <a:pt x="2394" y="2143"/>
                    <a:pt x="1985" y="2143"/>
                  </a:cubicBezTo>
                  <a:cubicBezTo>
                    <a:pt x="1607" y="2143"/>
                    <a:pt x="1292" y="1828"/>
                    <a:pt x="1292" y="1450"/>
                  </a:cubicBezTo>
                  <a:cubicBezTo>
                    <a:pt x="1292" y="1040"/>
                    <a:pt x="1638" y="725"/>
                    <a:pt x="1985" y="725"/>
                  </a:cubicBezTo>
                  <a:close/>
                  <a:moveTo>
                    <a:pt x="1985" y="2804"/>
                  </a:moveTo>
                  <a:cubicBezTo>
                    <a:pt x="2741" y="2804"/>
                    <a:pt x="3371" y="3435"/>
                    <a:pt x="3371" y="4191"/>
                  </a:cubicBezTo>
                  <a:lnTo>
                    <a:pt x="630" y="4191"/>
                  </a:lnTo>
                  <a:cubicBezTo>
                    <a:pt x="630" y="3435"/>
                    <a:pt x="1260" y="2804"/>
                    <a:pt x="1985" y="2804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65"/>
                    <a:pt x="819" y="2111"/>
                    <a:pt x="1040" y="2332"/>
                  </a:cubicBezTo>
                  <a:cubicBezTo>
                    <a:pt x="410" y="2710"/>
                    <a:pt x="0" y="3372"/>
                    <a:pt x="0" y="4159"/>
                  </a:cubicBezTo>
                  <a:lnTo>
                    <a:pt x="0" y="4506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506"/>
                  </a:cubicBezTo>
                  <a:lnTo>
                    <a:pt x="4159" y="4159"/>
                  </a:lnTo>
                  <a:cubicBezTo>
                    <a:pt x="4096" y="3403"/>
                    <a:pt x="3655" y="2710"/>
                    <a:pt x="3025" y="2332"/>
                  </a:cubicBezTo>
                  <a:cubicBezTo>
                    <a:pt x="3245" y="2111"/>
                    <a:pt x="3403" y="1765"/>
                    <a:pt x="3403" y="1387"/>
                  </a:cubicBezTo>
                  <a:cubicBezTo>
                    <a:pt x="3403" y="631"/>
                    <a:pt x="2772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75"/>
            <p:cNvSpPr/>
            <p:nvPr/>
          </p:nvSpPr>
          <p:spPr>
            <a:xfrm>
              <a:off x="5048925" y="2328600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2048" y="662"/>
                  </a:moveTo>
                  <a:cubicBezTo>
                    <a:pt x="2426" y="662"/>
                    <a:pt x="2741" y="977"/>
                    <a:pt x="2741" y="1387"/>
                  </a:cubicBezTo>
                  <a:cubicBezTo>
                    <a:pt x="2741" y="1765"/>
                    <a:pt x="2426" y="2080"/>
                    <a:pt x="2048" y="2080"/>
                  </a:cubicBezTo>
                  <a:cubicBezTo>
                    <a:pt x="1639" y="2080"/>
                    <a:pt x="1324" y="1765"/>
                    <a:pt x="1324" y="1387"/>
                  </a:cubicBezTo>
                  <a:cubicBezTo>
                    <a:pt x="1324" y="977"/>
                    <a:pt x="1670" y="662"/>
                    <a:pt x="2048" y="662"/>
                  </a:cubicBezTo>
                  <a:close/>
                  <a:moveTo>
                    <a:pt x="2048" y="2710"/>
                  </a:moveTo>
                  <a:cubicBezTo>
                    <a:pt x="2773" y="2710"/>
                    <a:pt x="3403" y="3340"/>
                    <a:pt x="3403" y="4096"/>
                  </a:cubicBezTo>
                  <a:lnTo>
                    <a:pt x="662" y="4096"/>
                  </a:lnTo>
                  <a:cubicBezTo>
                    <a:pt x="662" y="3340"/>
                    <a:pt x="1292" y="2710"/>
                    <a:pt x="2048" y="2710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33"/>
                    <a:pt x="882" y="2080"/>
                    <a:pt x="1134" y="2332"/>
                  </a:cubicBezTo>
                  <a:cubicBezTo>
                    <a:pt x="410" y="2647"/>
                    <a:pt x="0" y="3340"/>
                    <a:pt x="0" y="4128"/>
                  </a:cubicBezTo>
                  <a:lnTo>
                    <a:pt x="0" y="4474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474"/>
                  </a:cubicBezTo>
                  <a:lnTo>
                    <a:pt x="4159" y="4128"/>
                  </a:lnTo>
                  <a:cubicBezTo>
                    <a:pt x="4159" y="3340"/>
                    <a:pt x="3718" y="2678"/>
                    <a:pt x="3088" y="2332"/>
                  </a:cubicBezTo>
                  <a:cubicBezTo>
                    <a:pt x="3340" y="2080"/>
                    <a:pt x="3497" y="1733"/>
                    <a:pt x="3497" y="1387"/>
                  </a:cubicBezTo>
                  <a:cubicBezTo>
                    <a:pt x="3497" y="631"/>
                    <a:pt x="2867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6" name="Google Shape;12546;p75"/>
          <p:cNvSpPr/>
          <p:nvPr/>
        </p:nvSpPr>
        <p:spPr>
          <a:xfrm>
            <a:off x="6707866" y="3835296"/>
            <a:ext cx="195185" cy="350371"/>
          </a:xfrm>
          <a:custGeom>
            <a:avLst/>
            <a:gdLst/>
            <a:ahLst/>
            <a:cxnLst/>
            <a:rect l="l" t="t" r="r" b="b"/>
            <a:pathLst>
              <a:path w="6617" h="11878" extrusionOk="0">
                <a:moveTo>
                  <a:pt x="2962" y="725"/>
                </a:moveTo>
                <a:lnTo>
                  <a:pt x="2489" y="2111"/>
                </a:lnTo>
                <a:lnTo>
                  <a:pt x="1575" y="2111"/>
                </a:lnTo>
                <a:lnTo>
                  <a:pt x="1103" y="725"/>
                </a:lnTo>
                <a:close/>
                <a:moveTo>
                  <a:pt x="3277" y="3529"/>
                </a:moveTo>
                <a:lnTo>
                  <a:pt x="5892" y="6144"/>
                </a:lnTo>
                <a:lnTo>
                  <a:pt x="5892" y="6616"/>
                </a:lnTo>
                <a:lnTo>
                  <a:pt x="5419" y="6616"/>
                </a:lnTo>
                <a:lnTo>
                  <a:pt x="3434" y="4663"/>
                </a:lnTo>
                <a:lnTo>
                  <a:pt x="3277" y="3529"/>
                </a:lnTo>
                <a:close/>
                <a:moveTo>
                  <a:pt x="2458" y="2804"/>
                </a:moveTo>
                <a:lnTo>
                  <a:pt x="3434" y="9357"/>
                </a:lnTo>
                <a:lnTo>
                  <a:pt x="2048" y="10964"/>
                </a:lnTo>
                <a:lnTo>
                  <a:pt x="693" y="9357"/>
                </a:lnTo>
                <a:lnTo>
                  <a:pt x="1670" y="2804"/>
                </a:lnTo>
                <a:close/>
                <a:moveTo>
                  <a:pt x="693" y="0"/>
                </a:moveTo>
                <a:cubicBezTo>
                  <a:pt x="567" y="0"/>
                  <a:pt x="473" y="32"/>
                  <a:pt x="410" y="158"/>
                </a:cubicBezTo>
                <a:cubicBezTo>
                  <a:pt x="315" y="252"/>
                  <a:pt x="315" y="378"/>
                  <a:pt x="378" y="473"/>
                </a:cubicBezTo>
                <a:lnTo>
                  <a:pt x="1040" y="2489"/>
                </a:lnTo>
                <a:lnTo>
                  <a:pt x="0" y="9389"/>
                </a:lnTo>
                <a:cubicBezTo>
                  <a:pt x="0" y="9452"/>
                  <a:pt x="0" y="9578"/>
                  <a:pt x="95" y="9672"/>
                </a:cubicBezTo>
                <a:lnTo>
                  <a:pt x="1828" y="11751"/>
                </a:lnTo>
                <a:cubicBezTo>
                  <a:pt x="1891" y="11814"/>
                  <a:pt x="1985" y="11877"/>
                  <a:pt x="2080" y="11877"/>
                </a:cubicBezTo>
                <a:cubicBezTo>
                  <a:pt x="2206" y="11877"/>
                  <a:pt x="2300" y="11814"/>
                  <a:pt x="2363" y="11751"/>
                </a:cubicBezTo>
                <a:lnTo>
                  <a:pt x="4096" y="9672"/>
                </a:lnTo>
                <a:cubicBezTo>
                  <a:pt x="4190" y="9578"/>
                  <a:pt x="4190" y="9483"/>
                  <a:pt x="4190" y="9389"/>
                </a:cubicBezTo>
                <a:lnTo>
                  <a:pt x="3623" y="5797"/>
                </a:lnTo>
                <a:lnTo>
                  <a:pt x="5041" y="7183"/>
                </a:lnTo>
                <a:cubicBezTo>
                  <a:pt x="5136" y="7246"/>
                  <a:pt x="5199" y="7309"/>
                  <a:pt x="5293" y="7309"/>
                </a:cubicBezTo>
                <a:lnTo>
                  <a:pt x="6270" y="7309"/>
                </a:lnTo>
                <a:cubicBezTo>
                  <a:pt x="6459" y="7309"/>
                  <a:pt x="6616" y="7152"/>
                  <a:pt x="6616" y="6931"/>
                </a:cubicBezTo>
                <a:lnTo>
                  <a:pt x="6616" y="5955"/>
                </a:lnTo>
                <a:cubicBezTo>
                  <a:pt x="6616" y="5892"/>
                  <a:pt x="6585" y="5766"/>
                  <a:pt x="6490" y="5734"/>
                </a:cubicBezTo>
                <a:lnTo>
                  <a:pt x="3119" y="2426"/>
                </a:lnTo>
                <a:lnTo>
                  <a:pt x="3749" y="473"/>
                </a:lnTo>
                <a:cubicBezTo>
                  <a:pt x="3781" y="378"/>
                  <a:pt x="3749" y="252"/>
                  <a:pt x="3718" y="158"/>
                </a:cubicBezTo>
                <a:cubicBezTo>
                  <a:pt x="3623" y="95"/>
                  <a:pt x="3560" y="0"/>
                  <a:pt x="343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47" name="Google Shape;12547;p75"/>
          <p:cNvGrpSpPr/>
          <p:nvPr/>
        </p:nvGrpSpPr>
        <p:grpSpPr>
          <a:xfrm>
            <a:off x="7956604" y="3836276"/>
            <a:ext cx="351315" cy="348513"/>
            <a:chOff x="6167350" y="2672800"/>
            <a:chExt cx="297750" cy="295375"/>
          </a:xfrm>
        </p:grpSpPr>
        <p:sp>
          <p:nvSpPr>
            <p:cNvPr id="12548" name="Google Shape;12548;p75"/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75"/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75"/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75"/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75"/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3" name="Google Shape;12553;p75"/>
          <p:cNvGrpSpPr/>
          <p:nvPr/>
        </p:nvGrpSpPr>
        <p:grpSpPr>
          <a:xfrm>
            <a:off x="6197601" y="1531509"/>
            <a:ext cx="347599" cy="350371"/>
            <a:chOff x="1777925" y="1953700"/>
            <a:chExt cx="294600" cy="296950"/>
          </a:xfrm>
        </p:grpSpPr>
        <p:sp>
          <p:nvSpPr>
            <p:cNvPr id="12554" name="Google Shape;12554;p75"/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75"/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75"/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75"/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8" name="Google Shape;12558;p75"/>
          <p:cNvGrpSpPr/>
          <p:nvPr/>
        </p:nvGrpSpPr>
        <p:grpSpPr>
          <a:xfrm>
            <a:off x="6213411" y="1984397"/>
            <a:ext cx="315977" cy="347599"/>
            <a:chOff x="1790525" y="2319150"/>
            <a:chExt cx="267800" cy="294600"/>
          </a:xfrm>
        </p:grpSpPr>
        <p:sp>
          <p:nvSpPr>
            <p:cNvPr id="12559" name="Google Shape;12559;p75"/>
            <p:cNvSpPr/>
            <p:nvPr/>
          </p:nvSpPr>
          <p:spPr>
            <a:xfrm>
              <a:off x="1881100" y="2423125"/>
              <a:ext cx="88225" cy="155175"/>
            </a:xfrm>
            <a:custGeom>
              <a:avLst/>
              <a:gdLst/>
              <a:ahLst/>
              <a:cxnLst/>
              <a:rect l="l" t="t" r="r" b="b"/>
              <a:pathLst>
                <a:path w="3529" h="6207" extrusionOk="0">
                  <a:moveTo>
                    <a:pt x="1418" y="1323"/>
                  </a:moveTo>
                  <a:lnTo>
                    <a:pt x="1418" y="2741"/>
                  </a:lnTo>
                  <a:lnTo>
                    <a:pt x="1072" y="2741"/>
                  </a:lnTo>
                  <a:cubicBezTo>
                    <a:pt x="882" y="2741"/>
                    <a:pt x="725" y="2583"/>
                    <a:pt x="725" y="2394"/>
                  </a:cubicBezTo>
                  <a:lnTo>
                    <a:pt x="725" y="1701"/>
                  </a:lnTo>
                  <a:cubicBezTo>
                    <a:pt x="725" y="1481"/>
                    <a:pt x="882" y="1323"/>
                    <a:pt x="1072" y="1323"/>
                  </a:cubicBezTo>
                  <a:close/>
                  <a:moveTo>
                    <a:pt x="2458" y="3466"/>
                  </a:moveTo>
                  <a:cubicBezTo>
                    <a:pt x="2647" y="3466"/>
                    <a:pt x="2804" y="3623"/>
                    <a:pt x="2804" y="3812"/>
                  </a:cubicBezTo>
                  <a:lnTo>
                    <a:pt x="2804" y="4537"/>
                  </a:lnTo>
                  <a:cubicBezTo>
                    <a:pt x="2804" y="4726"/>
                    <a:pt x="2647" y="4883"/>
                    <a:pt x="2458" y="4883"/>
                  </a:cubicBezTo>
                  <a:lnTo>
                    <a:pt x="2111" y="4883"/>
                  </a:lnTo>
                  <a:lnTo>
                    <a:pt x="2111" y="3466"/>
                  </a:lnTo>
                  <a:close/>
                  <a:moveTo>
                    <a:pt x="1796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693"/>
                  </a:lnTo>
                  <a:lnTo>
                    <a:pt x="1072" y="693"/>
                  </a:lnTo>
                  <a:cubicBezTo>
                    <a:pt x="473" y="693"/>
                    <a:pt x="63" y="1166"/>
                    <a:pt x="63" y="1733"/>
                  </a:cubicBezTo>
                  <a:lnTo>
                    <a:pt x="63" y="2426"/>
                  </a:lnTo>
                  <a:cubicBezTo>
                    <a:pt x="63" y="3025"/>
                    <a:pt x="536" y="3466"/>
                    <a:pt x="1072" y="3466"/>
                  </a:cubicBezTo>
                  <a:lnTo>
                    <a:pt x="1418" y="3466"/>
                  </a:lnTo>
                  <a:lnTo>
                    <a:pt x="1418" y="4852"/>
                  </a:lnTo>
                  <a:lnTo>
                    <a:pt x="1072" y="4852"/>
                  </a:lnTo>
                  <a:cubicBezTo>
                    <a:pt x="882" y="4852"/>
                    <a:pt x="725" y="4694"/>
                    <a:pt x="725" y="4474"/>
                  </a:cubicBezTo>
                  <a:cubicBezTo>
                    <a:pt x="725" y="4285"/>
                    <a:pt x="567" y="4127"/>
                    <a:pt x="378" y="4127"/>
                  </a:cubicBezTo>
                  <a:cubicBezTo>
                    <a:pt x="158" y="4127"/>
                    <a:pt x="0" y="4285"/>
                    <a:pt x="0" y="4474"/>
                  </a:cubicBezTo>
                  <a:cubicBezTo>
                    <a:pt x="0" y="5072"/>
                    <a:pt x="473" y="5513"/>
                    <a:pt x="1040" y="5513"/>
                  </a:cubicBezTo>
                  <a:lnTo>
                    <a:pt x="1387" y="5513"/>
                  </a:lnTo>
                  <a:lnTo>
                    <a:pt x="1387" y="5860"/>
                  </a:lnTo>
                  <a:cubicBezTo>
                    <a:pt x="1387" y="6049"/>
                    <a:pt x="1544" y="6207"/>
                    <a:pt x="1733" y="6207"/>
                  </a:cubicBezTo>
                  <a:cubicBezTo>
                    <a:pt x="1954" y="6207"/>
                    <a:pt x="2111" y="6049"/>
                    <a:pt x="2111" y="5860"/>
                  </a:cubicBezTo>
                  <a:lnTo>
                    <a:pt x="2111" y="5545"/>
                  </a:lnTo>
                  <a:lnTo>
                    <a:pt x="2458" y="5545"/>
                  </a:lnTo>
                  <a:cubicBezTo>
                    <a:pt x="3056" y="5545"/>
                    <a:pt x="3466" y="5072"/>
                    <a:pt x="3466" y="4537"/>
                  </a:cubicBezTo>
                  <a:lnTo>
                    <a:pt x="3466" y="3812"/>
                  </a:lnTo>
                  <a:cubicBezTo>
                    <a:pt x="3466" y="3214"/>
                    <a:pt x="2993" y="2804"/>
                    <a:pt x="2458" y="2804"/>
                  </a:cubicBezTo>
                  <a:lnTo>
                    <a:pt x="2111" y="2804"/>
                  </a:lnTo>
                  <a:lnTo>
                    <a:pt x="2111" y="1386"/>
                  </a:lnTo>
                  <a:lnTo>
                    <a:pt x="2458" y="1386"/>
                  </a:lnTo>
                  <a:cubicBezTo>
                    <a:pt x="2647" y="1386"/>
                    <a:pt x="2804" y="1544"/>
                    <a:pt x="2804" y="1733"/>
                  </a:cubicBezTo>
                  <a:cubicBezTo>
                    <a:pt x="2804" y="1922"/>
                    <a:pt x="2962" y="2079"/>
                    <a:pt x="3151" y="2079"/>
                  </a:cubicBezTo>
                  <a:cubicBezTo>
                    <a:pt x="3371" y="2079"/>
                    <a:pt x="3529" y="1922"/>
                    <a:pt x="3529" y="1733"/>
                  </a:cubicBezTo>
                  <a:cubicBezTo>
                    <a:pt x="3529" y="1134"/>
                    <a:pt x="3056" y="693"/>
                    <a:pt x="2489" y="693"/>
                  </a:cubicBez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75"/>
            <p:cNvSpPr/>
            <p:nvPr/>
          </p:nvSpPr>
          <p:spPr>
            <a:xfrm>
              <a:off x="1790525" y="2319150"/>
              <a:ext cx="267800" cy="294600"/>
            </a:xfrm>
            <a:custGeom>
              <a:avLst/>
              <a:gdLst/>
              <a:ahLst/>
              <a:cxnLst/>
              <a:rect l="l" t="t" r="r" b="b"/>
              <a:pathLst>
                <a:path w="10712" h="11784" extrusionOk="0">
                  <a:moveTo>
                    <a:pt x="6427" y="662"/>
                  </a:moveTo>
                  <a:cubicBezTo>
                    <a:pt x="6837" y="662"/>
                    <a:pt x="7152" y="977"/>
                    <a:pt x="7152" y="1355"/>
                  </a:cubicBezTo>
                  <a:cubicBezTo>
                    <a:pt x="7152" y="1765"/>
                    <a:pt x="6837" y="2080"/>
                    <a:pt x="6427" y="2080"/>
                  </a:cubicBezTo>
                  <a:lnTo>
                    <a:pt x="6427" y="1702"/>
                  </a:lnTo>
                  <a:cubicBezTo>
                    <a:pt x="6427" y="1513"/>
                    <a:pt x="6270" y="1355"/>
                    <a:pt x="6081" y="1355"/>
                  </a:cubicBezTo>
                  <a:lnTo>
                    <a:pt x="4695" y="1355"/>
                  </a:lnTo>
                  <a:cubicBezTo>
                    <a:pt x="4505" y="1355"/>
                    <a:pt x="4348" y="1513"/>
                    <a:pt x="4348" y="1702"/>
                  </a:cubicBezTo>
                  <a:lnTo>
                    <a:pt x="4348" y="2080"/>
                  </a:lnTo>
                  <a:cubicBezTo>
                    <a:pt x="3938" y="2017"/>
                    <a:pt x="3623" y="1765"/>
                    <a:pt x="3623" y="1355"/>
                  </a:cubicBezTo>
                  <a:cubicBezTo>
                    <a:pt x="3623" y="977"/>
                    <a:pt x="3938" y="662"/>
                    <a:pt x="4348" y="662"/>
                  </a:cubicBezTo>
                  <a:close/>
                  <a:moveTo>
                    <a:pt x="5734" y="2017"/>
                  </a:moveTo>
                  <a:lnTo>
                    <a:pt x="5734" y="2741"/>
                  </a:lnTo>
                  <a:lnTo>
                    <a:pt x="5010" y="2741"/>
                  </a:lnTo>
                  <a:lnTo>
                    <a:pt x="5010" y="2017"/>
                  </a:lnTo>
                  <a:close/>
                  <a:moveTo>
                    <a:pt x="1418" y="1985"/>
                  </a:moveTo>
                  <a:lnTo>
                    <a:pt x="1859" y="2489"/>
                  </a:lnTo>
                  <a:lnTo>
                    <a:pt x="1355" y="2930"/>
                  </a:lnTo>
                  <a:lnTo>
                    <a:pt x="914" y="2426"/>
                  </a:lnTo>
                  <a:lnTo>
                    <a:pt x="1418" y="1985"/>
                  </a:lnTo>
                  <a:close/>
                  <a:moveTo>
                    <a:pt x="9357" y="1985"/>
                  </a:moveTo>
                  <a:lnTo>
                    <a:pt x="9861" y="2426"/>
                  </a:lnTo>
                  <a:lnTo>
                    <a:pt x="9420" y="2930"/>
                  </a:lnTo>
                  <a:lnTo>
                    <a:pt x="8916" y="2489"/>
                  </a:lnTo>
                  <a:lnTo>
                    <a:pt x="9357" y="1985"/>
                  </a:lnTo>
                  <a:close/>
                  <a:moveTo>
                    <a:pt x="5356" y="3434"/>
                  </a:moveTo>
                  <a:cubicBezTo>
                    <a:pt x="7467" y="3434"/>
                    <a:pt x="9200" y="5167"/>
                    <a:pt x="9200" y="7278"/>
                  </a:cubicBezTo>
                  <a:cubicBezTo>
                    <a:pt x="9200" y="9389"/>
                    <a:pt x="7498" y="11090"/>
                    <a:pt x="5356" y="11090"/>
                  </a:cubicBezTo>
                  <a:cubicBezTo>
                    <a:pt x="3277" y="11090"/>
                    <a:pt x="1544" y="9357"/>
                    <a:pt x="1544" y="7278"/>
                  </a:cubicBezTo>
                  <a:cubicBezTo>
                    <a:pt x="1576" y="5136"/>
                    <a:pt x="3277" y="3434"/>
                    <a:pt x="5356" y="3434"/>
                  </a:cubicBezTo>
                  <a:close/>
                  <a:moveTo>
                    <a:pt x="4316" y="0"/>
                  </a:moveTo>
                  <a:cubicBezTo>
                    <a:pt x="3560" y="0"/>
                    <a:pt x="2930" y="631"/>
                    <a:pt x="2930" y="1387"/>
                  </a:cubicBezTo>
                  <a:cubicBezTo>
                    <a:pt x="2930" y="2143"/>
                    <a:pt x="3560" y="2773"/>
                    <a:pt x="4316" y="2773"/>
                  </a:cubicBezTo>
                  <a:lnTo>
                    <a:pt x="4316" y="2899"/>
                  </a:lnTo>
                  <a:cubicBezTo>
                    <a:pt x="3749" y="3025"/>
                    <a:pt x="3214" y="3277"/>
                    <a:pt x="2741" y="3592"/>
                  </a:cubicBezTo>
                  <a:lnTo>
                    <a:pt x="2269" y="3056"/>
                  </a:lnTo>
                  <a:lnTo>
                    <a:pt x="2521" y="2804"/>
                  </a:lnTo>
                  <a:cubicBezTo>
                    <a:pt x="2741" y="2678"/>
                    <a:pt x="2741" y="2458"/>
                    <a:pt x="2615" y="2332"/>
                  </a:cubicBezTo>
                  <a:lnTo>
                    <a:pt x="1702" y="1292"/>
                  </a:lnTo>
                  <a:cubicBezTo>
                    <a:pt x="1631" y="1203"/>
                    <a:pt x="1530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7"/>
                  </a:lnTo>
                  <a:cubicBezTo>
                    <a:pt x="1106" y="3770"/>
                    <a:pt x="1199" y="3809"/>
                    <a:pt x="1291" y="3809"/>
                  </a:cubicBezTo>
                  <a:cubicBezTo>
                    <a:pt x="1372" y="3809"/>
                    <a:pt x="1453" y="3778"/>
                    <a:pt x="1513" y="3718"/>
                  </a:cubicBezTo>
                  <a:lnTo>
                    <a:pt x="1796" y="3498"/>
                  </a:lnTo>
                  <a:lnTo>
                    <a:pt x="2269" y="4033"/>
                  </a:lnTo>
                  <a:cubicBezTo>
                    <a:pt x="1387" y="4852"/>
                    <a:pt x="882" y="6018"/>
                    <a:pt x="882" y="7278"/>
                  </a:cubicBezTo>
                  <a:cubicBezTo>
                    <a:pt x="882" y="9735"/>
                    <a:pt x="2899" y="11783"/>
                    <a:pt x="5356" y="11783"/>
                  </a:cubicBezTo>
                  <a:cubicBezTo>
                    <a:pt x="7845" y="11783"/>
                    <a:pt x="9861" y="9735"/>
                    <a:pt x="9861" y="7278"/>
                  </a:cubicBezTo>
                  <a:cubicBezTo>
                    <a:pt x="9861" y="6081"/>
                    <a:pt x="9389" y="4915"/>
                    <a:pt x="8475" y="4033"/>
                  </a:cubicBezTo>
                  <a:lnTo>
                    <a:pt x="8948" y="3498"/>
                  </a:lnTo>
                  <a:lnTo>
                    <a:pt x="9231" y="3718"/>
                  </a:lnTo>
                  <a:cubicBezTo>
                    <a:pt x="9306" y="3778"/>
                    <a:pt x="9387" y="3809"/>
                    <a:pt x="9465" y="3809"/>
                  </a:cubicBezTo>
                  <a:cubicBezTo>
                    <a:pt x="9553" y="3809"/>
                    <a:pt x="9637" y="3770"/>
                    <a:pt x="9704" y="3687"/>
                  </a:cubicBezTo>
                  <a:lnTo>
                    <a:pt x="10617" y="2615"/>
                  </a:lnTo>
                  <a:cubicBezTo>
                    <a:pt x="10712" y="2458"/>
                    <a:pt x="10712" y="2269"/>
                    <a:pt x="10554" y="2143"/>
                  </a:cubicBezTo>
                  <a:lnTo>
                    <a:pt x="9515" y="1229"/>
                  </a:lnTo>
                  <a:cubicBezTo>
                    <a:pt x="9446" y="1188"/>
                    <a:pt x="9365" y="1165"/>
                    <a:pt x="9288" y="1165"/>
                  </a:cubicBezTo>
                  <a:cubicBezTo>
                    <a:pt x="9189" y="1165"/>
                    <a:pt x="9095" y="1203"/>
                    <a:pt x="9042" y="1292"/>
                  </a:cubicBezTo>
                  <a:lnTo>
                    <a:pt x="8129" y="2332"/>
                  </a:lnTo>
                  <a:cubicBezTo>
                    <a:pt x="8003" y="2489"/>
                    <a:pt x="8003" y="2710"/>
                    <a:pt x="8160" y="2804"/>
                  </a:cubicBezTo>
                  <a:lnTo>
                    <a:pt x="8444" y="3056"/>
                  </a:lnTo>
                  <a:lnTo>
                    <a:pt x="7971" y="3592"/>
                  </a:lnTo>
                  <a:cubicBezTo>
                    <a:pt x="7498" y="3245"/>
                    <a:pt x="6931" y="3025"/>
                    <a:pt x="6396" y="2899"/>
                  </a:cubicBezTo>
                  <a:lnTo>
                    <a:pt x="6396" y="2773"/>
                  </a:lnTo>
                  <a:cubicBezTo>
                    <a:pt x="7152" y="2773"/>
                    <a:pt x="7782" y="2143"/>
                    <a:pt x="7782" y="1387"/>
                  </a:cubicBezTo>
                  <a:cubicBezTo>
                    <a:pt x="7782" y="631"/>
                    <a:pt x="7152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1" name="Google Shape;12561;p75"/>
          <p:cNvSpPr/>
          <p:nvPr/>
        </p:nvSpPr>
        <p:spPr>
          <a:xfrm>
            <a:off x="6196153" y="2424782"/>
            <a:ext cx="350401" cy="350371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892" y="693"/>
                </a:moveTo>
                <a:cubicBezTo>
                  <a:pt x="6302" y="693"/>
                  <a:pt x="6617" y="1008"/>
                  <a:pt x="6617" y="1418"/>
                </a:cubicBezTo>
                <a:cubicBezTo>
                  <a:pt x="6617" y="1796"/>
                  <a:pt x="6302" y="2111"/>
                  <a:pt x="5892" y="2111"/>
                </a:cubicBezTo>
                <a:cubicBezTo>
                  <a:pt x="5514" y="2111"/>
                  <a:pt x="5199" y="1796"/>
                  <a:pt x="5199" y="1418"/>
                </a:cubicBezTo>
                <a:cubicBezTo>
                  <a:pt x="5231" y="1008"/>
                  <a:pt x="5546" y="693"/>
                  <a:pt x="5892" y="693"/>
                </a:cubicBezTo>
                <a:close/>
                <a:moveTo>
                  <a:pt x="5892" y="2741"/>
                </a:moveTo>
                <a:cubicBezTo>
                  <a:pt x="6837" y="2741"/>
                  <a:pt x="7625" y="3529"/>
                  <a:pt x="7625" y="4505"/>
                </a:cubicBezTo>
                <a:lnTo>
                  <a:pt x="7625" y="5545"/>
                </a:lnTo>
                <a:lnTo>
                  <a:pt x="4159" y="5545"/>
                </a:lnTo>
                <a:lnTo>
                  <a:pt x="4159" y="4505"/>
                </a:lnTo>
                <a:cubicBezTo>
                  <a:pt x="4159" y="3529"/>
                  <a:pt x="4947" y="2741"/>
                  <a:pt x="5892" y="2741"/>
                </a:cubicBezTo>
                <a:close/>
                <a:moveTo>
                  <a:pt x="8381" y="5104"/>
                </a:moveTo>
                <a:cubicBezTo>
                  <a:pt x="9326" y="5356"/>
                  <a:pt x="9767" y="5703"/>
                  <a:pt x="9767" y="5892"/>
                </a:cubicBezTo>
                <a:cubicBezTo>
                  <a:pt x="9767" y="6238"/>
                  <a:pt x="8381" y="6931"/>
                  <a:pt x="5955" y="6931"/>
                </a:cubicBezTo>
                <a:cubicBezTo>
                  <a:pt x="5898" y="6932"/>
                  <a:pt x="5842" y="6932"/>
                  <a:pt x="5787" y="6932"/>
                </a:cubicBezTo>
                <a:cubicBezTo>
                  <a:pt x="3434" y="6932"/>
                  <a:pt x="2112" y="6292"/>
                  <a:pt x="2112" y="5892"/>
                </a:cubicBezTo>
                <a:cubicBezTo>
                  <a:pt x="2112" y="5703"/>
                  <a:pt x="2553" y="5388"/>
                  <a:pt x="3498" y="5104"/>
                </a:cubicBezTo>
                <a:lnTo>
                  <a:pt x="3498" y="5892"/>
                </a:lnTo>
                <a:cubicBezTo>
                  <a:pt x="3498" y="6081"/>
                  <a:pt x="3655" y="6238"/>
                  <a:pt x="3844" y="6238"/>
                </a:cubicBezTo>
                <a:lnTo>
                  <a:pt x="8034" y="6238"/>
                </a:lnTo>
                <a:cubicBezTo>
                  <a:pt x="8223" y="6238"/>
                  <a:pt x="8381" y="6081"/>
                  <a:pt x="8381" y="5892"/>
                </a:cubicBezTo>
                <a:lnTo>
                  <a:pt x="8381" y="5104"/>
                </a:lnTo>
                <a:close/>
                <a:moveTo>
                  <a:pt x="1765" y="10428"/>
                </a:moveTo>
                <a:cubicBezTo>
                  <a:pt x="2427" y="10428"/>
                  <a:pt x="2805" y="10680"/>
                  <a:pt x="2805" y="10775"/>
                </a:cubicBezTo>
                <a:cubicBezTo>
                  <a:pt x="2805" y="10869"/>
                  <a:pt x="2427" y="11121"/>
                  <a:pt x="1765" y="11121"/>
                </a:cubicBezTo>
                <a:cubicBezTo>
                  <a:pt x="1072" y="11121"/>
                  <a:pt x="694" y="10869"/>
                  <a:pt x="694" y="10775"/>
                </a:cubicBezTo>
                <a:cubicBezTo>
                  <a:pt x="694" y="10712"/>
                  <a:pt x="1072" y="10428"/>
                  <a:pt x="1765" y="10428"/>
                </a:cubicBezTo>
                <a:close/>
                <a:moveTo>
                  <a:pt x="5955" y="10428"/>
                </a:moveTo>
                <a:cubicBezTo>
                  <a:pt x="6617" y="10428"/>
                  <a:pt x="6963" y="10712"/>
                  <a:pt x="6963" y="10775"/>
                </a:cubicBezTo>
                <a:cubicBezTo>
                  <a:pt x="6963" y="10869"/>
                  <a:pt x="6617" y="11121"/>
                  <a:pt x="5955" y="11121"/>
                </a:cubicBezTo>
                <a:cubicBezTo>
                  <a:pt x="5262" y="11121"/>
                  <a:pt x="4915" y="10869"/>
                  <a:pt x="4915" y="10775"/>
                </a:cubicBezTo>
                <a:cubicBezTo>
                  <a:pt x="4915" y="10712"/>
                  <a:pt x="5262" y="10428"/>
                  <a:pt x="5955" y="10428"/>
                </a:cubicBezTo>
                <a:close/>
                <a:moveTo>
                  <a:pt x="10082" y="10428"/>
                </a:moveTo>
                <a:cubicBezTo>
                  <a:pt x="10775" y="10428"/>
                  <a:pt x="11153" y="10680"/>
                  <a:pt x="11153" y="10775"/>
                </a:cubicBezTo>
                <a:cubicBezTo>
                  <a:pt x="11153" y="10869"/>
                  <a:pt x="10775" y="11121"/>
                  <a:pt x="10082" y="11121"/>
                </a:cubicBezTo>
                <a:cubicBezTo>
                  <a:pt x="9421" y="11121"/>
                  <a:pt x="9043" y="10869"/>
                  <a:pt x="9043" y="10775"/>
                </a:cubicBezTo>
                <a:cubicBezTo>
                  <a:pt x="9043" y="10712"/>
                  <a:pt x="9421" y="10428"/>
                  <a:pt x="10082" y="10428"/>
                </a:cubicBezTo>
                <a:close/>
                <a:moveTo>
                  <a:pt x="5987" y="0"/>
                </a:moveTo>
                <a:cubicBezTo>
                  <a:pt x="5231" y="0"/>
                  <a:pt x="4600" y="630"/>
                  <a:pt x="4600" y="1355"/>
                </a:cubicBezTo>
                <a:cubicBezTo>
                  <a:pt x="4600" y="1733"/>
                  <a:pt x="4726" y="2016"/>
                  <a:pt x="4947" y="2300"/>
                </a:cubicBezTo>
                <a:cubicBezTo>
                  <a:pt x="4159" y="2710"/>
                  <a:pt x="3624" y="3497"/>
                  <a:pt x="3561" y="4442"/>
                </a:cubicBezTo>
                <a:cubicBezTo>
                  <a:pt x="2742" y="4631"/>
                  <a:pt x="1481" y="5072"/>
                  <a:pt x="1481" y="5923"/>
                </a:cubicBezTo>
                <a:cubicBezTo>
                  <a:pt x="1481" y="6679"/>
                  <a:pt x="2427" y="7120"/>
                  <a:pt x="3151" y="7309"/>
                </a:cubicBezTo>
                <a:lnTo>
                  <a:pt x="1954" y="9798"/>
                </a:lnTo>
                <a:lnTo>
                  <a:pt x="1828" y="9798"/>
                </a:lnTo>
                <a:cubicBezTo>
                  <a:pt x="851" y="9798"/>
                  <a:pt x="64" y="10239"/>
                  <a:pt x="64" y="10806"/>
                </a:cubicBezTo>
                <a:cubicBezTo>
                  <a:pt x="1" y="11373"/>
                  <a:pt x="725" y="11846"/>
                  <a:pt x="1765" y="11846"/>
                </a:cubicBezTo>
                <a:cubicBezTo>
                  <a:pt x="2679" y="11846"/>
                  <a:pt x="3498" y="11436"/>
                  <a:pt x="3498" y="10806"/>
                </a:cubicBezTo>
                <a:cubicBezTo>
                  <a:pt x="3498" y="10334"/>
                  <a:pt x="3057" y="10019"/>
                  <a:pt x="2584" y="9924"/>
                </a:cubicBezTo>
                <a:lnTo>
                  <a:pt x="3781" y="7498"/>
                </a:lnTo>
                <a:cubicBezTo>
                  <a:pt x="4317" y="7624"/>
                  <a:pt x="4947" y="7656"/>
                  <a:pt x="5577" y="7719"/>
                </a:cubicBezTo>
                <a:lnTo>
                  <a:pt x="5577" y="9830"/>
                </a:lnTo>
                <a:cubicBezTo>
                  <a:pt x="4947" y="9924"/>
                  <a:pt x="4222" y="10239"/>
                  <a:pt x="4222" y="10869"/>
                </a:cubicBezTo>
                <a:cubicBezTo>
                  <a:pt x="4222" y="11499"/>
                  <a:pt x="5041" y="11877"/>
                  <a:pt x="5955" y="11877"/>
                </a:cubicBezTo>
                <a:cubicBezTo>
                  <a:pt x="6837" y="11877"/>
                  <a:pt x="7688" y="11499"/>
                  <a:pt x="7688" y="10869"/>
                </a:cubicBezTo>
                <a:cubicBezTo>
                  <a:pt x="7688" y="10239"/>
                  <a:pt x="6932" y="9924"/>
                  <a:pt x="6302" y="9830"/>
                </a:cubicBezTo>
                <a:lnTo>
                  <a:pt x="6302" y="7719"/>
                </a:lnTo>
                <a:cubicBezTo>
                  <a:pt x="6932" y="7719"/>
                  <a:pt x="7562" y="7624"/>
                  <a:pt x="8097" y="7498"/>
                </a:cubicBezTo>
                <a:lnTo>
                  <a:pt x="9295" y="9924"/>
                </a:lnTo>
                <a:cubicBezTo>
                  <a:pt x="8822" y="10082"/>
                  <a:pt x="8381" y="10334"/>
                  <a:pt x="8381" y="10806"/>
                </a:cubicBezTo>
                <a:cubicBezTo>
                  <a:pt x="8381" y="11436"/>
                  <a:pt x="9200" y="11846"/>
                  <a:pt x="10114" y="11846"/>
                </a:cubicBezTo>
                <a:cubicBezTo>
                  <a:pt x="11090" y="11846"/>
                  <a:pt x="11878" y="11405"/>
                  <a:pt x="11878" y="10806"/>
                </a:cubicBezTo>
                <a:cubicBezTo>
                  <a:pt x="11878" y="10239"/>
                  <a:pt x="11153" y="9798"/>
                  <a:pt x="10114" y="9798"/>
                </a:cubicBezTo>
                <a:lnTo>
                  <a:pt x="9988" y="9798"/>
                </a:lnTo>
                <a:lnTo>
                  <a:pt x="8822" y="7309"/>
                </a:lnTo>
                <a:cubicBezTo>
                  <a:pt x="9515" y="7120"/>
                  <a:pt x="10460" y="6679"/>
                  <a:pt x="10460" y="5923"/>
                </a:cubicBezTo>
                <a:cubicBezTo>
                  <a:pt x="10460" y="5072"/>
                  <a:pt x="9200" y="4631"/>
                  <a:pt x="8381" y="4442"/>
                </a:cubicBezTo>
                <a:cubicBezTo>
                  <a:pt x="8350" y="3497"/>
                  <a:pt x="7782" y="2710"/>
                  <a:pt x="6995" y="2300"/>
                </a:cubicBezTo>
                <a:cubicBezTo>
                  <a:pt x="7247" y="2080"/>
                  <a:pt x="7341" y="1764"/>
                  <a:pt x="7341" y="1355"/>
                </a:cubicBezTo>
                <a:cubicBezTo>
                  <a:pt x="7341" y="630"/>
                  <a:pt x="6711" y="0"/>
                  <a:pt x="598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2" name="Google Shape;12562;p75"/>
          <p:cNvGrpSpPr/>
          <p:nvPr/>
        </p:nvGrpSpPr>
        <p:grpSpPr>
          <a:xfrm>
            <a:off x="4866386" y="2897963"/>
            <a:ext cx="349457" cy="348542"/>
            <a:chOff x="3599700" y="1954475"/>
            <a:chExt cx="296175" cy="295400"/>
          </a:xfrm>
        </p:grpSpPr>
        <p:sp>
          <p:nvSpPr>
            <p:cNvPr id="12563" name="Google Shape;12563;p75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75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75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6" name="Google Shape;12566;p75"/>
          <p:cNvGrpSpPr/>
          <p:nvPr/>
        </p:nvGrpSpPr>
        <p:grpSpPr>
          <a:xfrm>
            <a:off x="4867316" y="3387426"/>
            <a:ext cx="347599" cy="347599"/>
            <a:chOff x="3601275" y="2319150"/>
            <a:chExt cx="294600" cy="294600"/>
          </a:xfrm>
        </p:grpSpPr>
        <p:sp>
          <p:nvSpPr>
            <p:cNvPr id="12567" name="Google Shape;12567;p75"/>
            <p:cNvSpPr/>
            <p:nvPr/>
          </p:nvSpPr>
          <p:spPr>
            <a:xfrm>
              <a:off x="3601275" y="2319150"/>
              <a:ext cx="294600" cy="294600"/>
            </a:xfrm>
            <a:custGeom>
              <a:avLst/>
              <a:gdLst/>
              <a:ahLst/>
              <a:cxnLst/>
              <a:rect l="l" t="t" r="r" b="b"/>
              <a:pathLst>
                <a:path w="11784" h="11784" extrusionOk="0">
                  <a:moveTo>
                    <a:pt x="8223" y="694"/>
                  </a:moveTo>
                  <a:cubicBezTo>
                    <a:pt x="8696" y="725"/>
                    <a:pt x="9168" y="914"/>
                    <a:pt x="9546" y="1198"/>
                  </a:cubicBezTo>
                  <a:lnTo>
                    <a:pt x="7057" y="3687"/>
                  </a:lnTo>
                  <a:cubicBezTo>
                    <a:pt x="6774" y="3498"/>
                    <a:pt x="6459" y="3340"/>
                    <a:pt x="6144" y="3245"/>
                  </a:cubicBezTo>
                  <a:lnTo>
                    <a:pt x="8223" y="694"/>
                  </a:lnTo>
                  <a:close/>
                  <a:moveTo>
                    <a:pt x="10523" y="1198"/>
                  </a:moveTo>
                  <a:cubicBezTo>
                    <a:pt x="10838" y="1576"/>
                    <a:pt x="11027" y="2111"/>
                    <a:pt x="11027" y="2615"/>
                  </a:cubicBezTo>
                  <a:lnTo>
                    <a:pt x="8286" y="4852"/>
                  </a:lnTo>
                  <a:lnTo>
                    <a:pt x="7561" y="4159"/>
                  </a:lnTo>
                  <a:lnTo>
                    <a:pt x="10523" y="1198"/>
                  </a:lnTo>
                  <a:close/>
                  <a:moveTo>
                    <a:pt x="5592" y="3923"/>
                  </a:moveTo>
                  <a:cubicBezTo>
                    <a:pt x="6033" y="3923"/>
                    <a:pt x="6474" y="4096"/>
                    <a:pt x="6805" y="4443"/>
                  </a:cubicBezTo>
                  <a:cubicBezTo>
                    <a:pt x="7498" y="5104"/>
                    <a:pt x="7498" y="6207"/>
                    <a:pt x="6805" y="6869"/>
                  </a:cubicBezTo>
                  <a:cubicBezTo>
                    <a:pt x="6474" y="7199"/>
                    <a:pt x="6033" y="7365"/>
                    <a:pt x="5592" y="7365"/>
                  </a:cubicBezTo>
                  <a:cubicBezTo>
                    <a:pt x="5151" y="7365"/>
                    <a:pt x="4710" y="7199"/>
                    <a:pt x="4379" y="6869"/>
                  </a:cubicBezTo>
                  <a:cubicBezTo>
                    <a:pt x="3718" y="6207"/>
                    <a:pt x="3718" y="5104"/>
                    <a:pt x="4379" y="4443"/>
                  </a:cubicBezTo>
                  <a:cubicBezTo>
                    <a:pt x="4710" y="4096"/>
                    <a:pt x="5151" y="3923"/>
                    <a:pt x="5592" y="3923"/>
                  </a:cubicBezTo>
                  <a:close/>
                  <a:moveTo>
                    <a:pt x="8034" y="5577"/>
                  </a:moveTo>
                  <a:lnTo>
                    <a:pt x="8191" y="5734"/>
                  </a:lnTo>
                  <a:cubicBezTo>
                    <a:pt x="8696" y="6270"/>
                    <a:pt x="9326" y="6742"/>
                    <a:pt x="10019" y="7058"/>
                  </a:cubicBezTo>
                  <a:lnTo>
                    <a:pt x="9420" y="7278"/>
                  </a:lnTo>
                  <a:cubicBezTo>
                    <a:pt x="9263" y="7310"/>
                    <a:pt x="9168" y="7467"/>
                    <a:pt x="9168" y="7593"/>
                  </a:cubicBezTo>
                  <a:lnTo>
                    <a:pt x="9168" y="8066"/>
                  </a:lnTo>
                  <a:cubicBezTo>
                    <a:pt x="8601" y="7814"/>
                    <a:pt x="8034" y="7467"/>
                    <a:pt x="7561" y="7058"/>
                  </a:cubicBezTo>
                  <a:cubicBezTo>
                    <a:pt x="7876" y="6648"/>
                    <a:pt x="8034" y="6175"/>
                    <a:pt x="8034" y="5608"/>
                  </a:cubicBezTo>
                  <a:lnTo>
                    <a:pt x="8034" y="5577"/>
                  </a:lnTo>
                  <a:close/>
                  <a:moveTo>
                    <a:pt x="3245" y="6081"/>
                  </a:moveTo>
                  <a:cubicBezTo>
                    <a:pt x="3308" y="6427"/>
                    <a:pt x="3466" y="6806"/>
                    <a:pt x="3655" y="7058"/>
                  </a:cubicBezTo>
                  <a:lnTo>
                    <a:pt x="1197" y="9546"/>
                  </a:lnTo>
                  <a:cubicBezTo>
                    <a:pt x="882" y="9200"/>
                    <a:pt x="662" y="8696"/>
                    <a:pt x="630" y="8160"/>
                  </a:cubicBezTo>
                  <a:lnTo>
                    <a:pt x="3245" y="6081"/>
                  </a:lnTo>
                  <a:close/>
                  <a:moveTo>
                    <a:pt x="7057" y="7593"/>
                  </a:moveTo>
                  <a:cubicBezTo>
                    <a:pt x="7435" y="8066"/>
                    <a:pt x="7813" y="8601"/>
                    <a:pt x="8034" y="9200"/>
                  </a:cubicBezTo>
                  <a:lnTo>
                    <a:pt x="7561" y="9200"/>
                  </a:lnTo>
                  <a:cubicBezTo>
                    <a:pt x="7404" y="9200"/>
                    <a:pt x="7278" y="9263"/>
                    <a:pt x="7246" y="9420"/>
                  </a:cubicBezTo>
                  <a:lnTo>
                    <a:pt x="7057" y="10019"/>
                  </a:lnTo>
                  <a:cubicBezTo>
                    <a:pt x="6742" y="9357"/>
                    <a:pt x="6270" y="8727"/>
                    <a:pt x="5766" y="8223"/>
                  </a:cubicBezTo>
                  <a:lnTo>
                    <a:pt x="5608" y="8066"/>
                  </a:lnTo>
                  <a:lnTo>
                    <a:pt x="5640" y="8066"/>
                  </a:lnTo>
                  <a:cubicBezTo>
                    <a:pt x="6144" y="8066"/>
                    <a:pt x="6648" y="7877"/>
                    <a:pt x="7057" y="7593"/>
                  </a:cubicBezTo>
                  <a:close/>
                  <a:moveTo>
                    <a:pt x="4096" y="7625"/>
                  </a:moveTo>
                  <a:lnTo>
                    <a:pt x="4820" y="8318"/>
                  </a:lnTo>
                  <a:lnTo>
                    <a:pt x="2552" y="11090"/>
                  </a:lnTo>
                  <a:cubicBezTo>
                    <a:pt x="2048" y="11059"/>
                    <a:pt x="1575" y="10901"/>
                    <a:pt x="1134" y="10586"/>
                  </a:cubicBezTo>
                  <a:lnTo>
                    <a:pt x="4096" y="7625"/>
                  </a:lnTo>
                  <a:close/>
                  <a:moveTo>
                    <a:pt x="8160" y="0"/>
                  </a:moveTo>
                  <a:cubicBezTo>
                    <a:pt x="8034" y="0"/>
                    <a:pt x="7971" y="63"/>
                    <a:pt x="7876" y="126"/>
                  </a:cubicBezTo>
                  <a:lnTo>
                    <a:pt x="5356" y="3245"/>
                  </a:lnTo>
                  <a:cubicBezTo>
                    <a:pt x="4852" y="3308"/>
                    <a:pt x="4348" y="3529"/>
                    <a:pt x="3938" y="3970"/>
                  </a:cubicBezTo>
                  <a:cubicBezTo>
                    <a:pt x="3592" y="4317"/>
                    <a:pt x="3340" y="4758"/>
                    <a:pt x="3277" y="5262"/>
                  </a:cubicBezTo>
                  <a:lnTo>
                    <a:pt x="126" y="7782"/>
                  </a:lnTo>
                  <a:cubicBezTo>
                    <a:pt x="32" y="7845"/>
                    <a:pt x="0" y="7940"/>
                    <a:pt x="0" y="8066"/>
                  </a:cubicBezTo>
                  <a:cubicBezTo>
                    <a:pt x="0" y="8790"/>
                    <a:pt x="284" y="9546"/>
                    <a:pt x="756" y="10114"/>
                  </a:cubicBezTo>
                  <a:lnTo>
                    <a:pt x="473" y="10366"/>
                  </a:lnTo>
                  <a:cubicBezTo>
                    <a:pt x="410" y="10460"/>
                    <a:pt x="347" y="10523"/>
                    <a:pt x="347" y="10618"/>
                  </a:cubicBezTo>
                  <a:cubicBezTo>
                    <a:pt x="347" y="10681"/>
                    <a:pt x="410" y="10807"/>
                    <a:pt x="473" y="10838"/>
                  </a:cubicBezTo>
                  <a:cubicBezTo>
                    <a:pt x="1103" y="11468"/>
                    <a:pt x="1922" y="11783"/>
                    <a:pt x="2804" y="11783"/>
                  </a:cubicBezTo>
                  <a:cubicBezTo>
                    <a:pt x="2930" y="11783"/>
                    <a:pt x="2993" y="11752"/>
                    <a:pt x="3088" y="11657"/>
                  </a:cubicBezTo>
                  <a:lnTo>
                    <a:pt x="5388" y="8790"/>
                  </a:lnTo>
                  <a:cubicBezTo>
                    <a:pt x="6018" y="9452"/>
                    <a:pt x="6553" y="10303"/>
                    <a:pt x="6805" y="11153"/>
                  </a:cubicBezTo>
                  <a:cubicBezTo>
                    <a:pt x="6868" y="11311"/>
                    <a:pt x="7026" y="11405"/>
                    <a:pt x="7120" y="11405"/>
                  </a:cubicBezTo>
                  <a:cubicBezTo>
                    <a:pt x="7278" y="11405"/>
                    <a:pt x="7404" y="11311"/>
                    <a:pt x="7435" y="11153"/>
                  </a:cubicBezTo>
                  <a:lnTo>
                    <a:pt x="7845" y="9924"/>
                  </a:lnTo>
                  <a:lnTo>
                    <a:pt x="8601" y="9924"/>
                  </a:lnTo>
                  <a:cubicBezTo>
                    <a:pt x="8696" y="9924"/>
                    <a:pt x="8790" y="9893"/>
                    <a:pt x="8853" y="9767"/>
                  </a:cubicBezTo>
                  <a:cubicBezTo>
                    <a:pt x="8948" y="9704"/>
                    <a:pt x="8948" y="9578"/>
                    <a:pt x="8916" y="9452"/>
                  </a:cubicBezTo>
                  <a:cubicBezTo>
                    <a:pt x="8790" y="9137"/>
                    <a:pt x="8664" y="8822"/>
                    <a:pt x="8507" y="8507"/>
                  </a:cubicBezTo>
                  <a:lnTo>
                    <a:pt x="8507" y="8507"/>
                  </a:lnTo>
                  <a:cubicBezTo>
                    <a:pt x="8822" y="8664"/>
                    <a:pt x="9137" y="8790"/>
                    <a:pt x="9452" y="8916"/>
                  </a:cubicBezTo>
                  <a:cubicBezTo>
                    <a:pt x="9489" y="8926"/>
                    <a:pt x="9526" y="8929"/>
                    <a:pt x="9561" y="8929"/>
                  </a:cubicBezTo>
                  <a:cubicBezTo>
                    <a:pt x="9646" y="8929"/>
                    <a:pt x="9722" y="8907"/>
                    <a:pt x="9767" y="8885"/>
                  </a:cubicBezTo>
                  <a:cubicBezTo>
                    <a:pt x="9861" y="8790"/>
                    <a:pt x="9924" y="8727"/>
                    <a:pt x="9924" y="8601"/>
                  </a:cubicBezTo>
                  <a:lnTo>
                    <a:pt x="9924" y="7845"/>
                  </a:lnTo>
                  <a:lnTo>
                    <a:pt x="11153" y="7467"/>
                  </a:lnTo>
                  <a:cubicBezTo>
                    <a:pt x="11310" y="7404"/>
                    <a:pt x="11373" y="7247"/>
                    <a:pt x="11373" y="7152"/>
                  </a:cubicBezTo>
                  <a:cubicBezTo>
                    <a:pt x="11373" y="6995"/>
                    <a:pt x="11310" y="6869"/>
                    <a:pt x="11153" y="6837"/>
                  </a:cubicBezTo>
                  <a:cubicBezTo>
                    <a:pt x="10271" y="6553"/>
                    <a:pt x="9452" y="6049"/>
                    <a:pt x="8790" y="5419"/>
                  </a:cubicBezTo>
                  <a:lnTo>
                    <a:pt x="11657" y="3088"/>
                  </a:lnTo>
                  <a:cubicBezTo>
                    <a:pt x="11689" y="2962"/>
                    <a:pt x="11783" y="2867"/>
                    <a:pt x="11783" y="2773"/>
                  </a:cubicBezTo>
                  <a:cubicBezTo>
                    <a:pt x="11783" y="1922"/>
                    <a:pt x="11436" y="1072"/>
                    <a:pt x="10838" y="442"/>
                  </a:cubicBezTo>
                  <a:cubicBezTo>
                    <a:pt x="10775" y="379"/>
                    <a:pt x="10688" y="347"/>
                    <a:pt x="10602" y="347"/>
                  </a:cubicBezTo>
                  <a:cubicBezTo>
                    <a:pt x="10515" y="347"/>
                    <a:pt x="10428" y="379"/>
                    <a:pt x="10365" y="442"/>
                  </a:cubicBezTo>
                  <a:lnTo>
                    <a:pt x="10082" y="725"/>
                  </a:lnTo>
                  <a:cubicBezTo>
                    <a:pt x="9546" y="284"/>
                    <a:pt x="8853" y="0"/>
                    <a:pt x="81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75"/>
            <p:cNvSpPr/>
            <p:nvPr/>
          </p:nvSpPr>
          <p:spPr>
            <a:xfrm>
              <a:off x="3713900" y="2434350"/>
              <a:ext cx="55950" cy="52200"/>
            </a:xfrm>
            <a:custGeom>
              <a:avLst/>
              <a:gdLst/>
              <a:ahLst/>
              <a:cxnLst/>
              <a:rect l="l" t="t" r="r" b="b"/>
              <a:pathLst>
                <a:path w="2238" h="2088" extrusionOk="0">
                  <a:moveTo>
                    <a:pt x="1087" y="685"/>
                  </a:moveTo>
                  <a:cubicBezTo>
                    <a:pt x="1174" y="685"/>
                    <a:pt x="1261" y="717"/>
                    <a:pt x="1324" y="780"/>
                  </a:cubicBezTo>
                  <a:cubicBezTo>
                    <a:pt x="1450" y="874"/>
                    <a:pt x="1450" y="1126"/>
                    <a:pt x="1324" y="1252"/>
                  </a:cubicBezTo>
                  <a:cubicBezTo>
                    <a:pt x="1261" y="1300"/>
                    <a:pt x="1174" y="1323"/>
                    <a:pt x="1087" y="1323"/>
                  </a:cubicBezTo>
                  <a:cubicBezTo>
                    <a:pt x="1001" y="1323"/>
                    <a:pt x="914" y="1300"/>
                    <a:pt x="851" y="1252"/>
                  </a:cubicBezTo>
                  <a:cubicBezTo>
                    <a:pt x="725" y="1126"/>
                    <a:pt x="725" y="937"/>
                    <a:pt x="851" y="780"/>
                  </a:cubicBezTo>
                  <a:cubicBezTo>
                    <a:pt x="914" y="717"/>
                    <a:pt x="1001" y="685"/>
                    <a:pt x="1087" y="685"/>
                  </a:cubicBezTo>
                  <a:close/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47"/>
                    <a:pt x="378" y="1756"/>
                  </a:cubicBezTo>
                  <a:cubicBezTo>
                    <a:pt x="583" y="1977"/>
                    <a:pt x="851" y="2087"/>
                    <a:pt x="1115" y="2087"/>
                  </a:cubicBezTo>
                  <a:cubicBezTo>
                    <a:pt x="1379" y="2087"/>
                    <a:pt x="1639" y="1977"/>
                    <a:pt x="1828" y="1756"/>
                  </a:cubicBezTo>
                  <a:cubicBezTo>
                    <a:pt x="2237" y="1347"/>
                    <a:pt x="2237" y="685"/>
                    <a:pt x="1828" y="307"/>
                  </a:cubicBez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9" name="Google Shape;12569;p75"/>
          <p:cNvSpPr/>
          <p:nvPr/>
        </p:nvSpPr>
        <p:spPr>
          <a:xfrm>
            <a:off x="4866749" y="3836225"/>
            <a:ext cx="348542" cy="348513"/>
          </a:xfrm>
          <a:custGeom>
            <a:avLst/>
            <a:gdLst/>
            <a:ahLst/>
            <a:cxnLst/>
            <a:rect l="l" t="t" r="r" b="b"/>
            <a:pathLst>
              <a:path w="11816" h="11815" extrusionOk="0">
                <a:moveTo>
                  <a:pt x="6207" y="693"/>
                </a:moveTo>
                <a:cubicBezTo>
                  <a:pt x="7877" y="819"/>
                  <a:pt x="9326" y="1670"/>
                  <a:pt x="10208" y="2993"/>
                </a:cubicBezTo>
                <a:lnTo>
                  <a:pt x="6207" y="5293"/>
                </a:lnTo>
                <a:lnTo>
                  <a:pt x="6207" y="693"/>
                </a:lnTo>
                <a:close/>
                <a:moveTo>
                  <a:pt x="10555" y="3623"/>
                </a:moveTo>
                <a:cubicBezTo>
                  <a:pt x="10901" y="4316"/>
                  <a:pt x="11090" y="5104"/>
                  <a:pt x="11090" y="5923"/>
                </a:cubicBezTo>
                <a:cubicBezTo>
                  <a:pt x="11090" y="7026"/>
                  <a:pt x="10744" y="8097"/>
                  <a:pt x="10114" y="8979"/>
                </a:cubicBezTo>
                <a:lnTo>
                  <a:pt x="6491" y="5986"/>
                </a:lnTo>
                <a:lnTo>
                  <a:pt x="10555" y="3623"/>
                </a:lnTo>
                <a:close/>
                <a:moveTo>
                  <a:pt x="5546" y="693"/>
                </a:moveTo>
                <a:lnTo>
                  <a:pt x="5546" y="5892"/>
                </a:lnTo>
                <a:cubicBezTo>
                  <a:pt x="5546" y="6018"/>
                  <a:pt x="5577" y="6081"/>
                  <a:pt x="5672" y="6175"/>
                </a:cubicBezTo>
                <a:lnTo>
                  <a:pt x="9673" y="9483"/>
                </a:lnTo>
                <a:cubicBezTo>
                  <a:pt x="8728" y="10491"/>
                  <a:pt x="7373" y="11121"/>
                  <a:pt x="5892" y="11121"/>
                </a:cubicBezTo>
                <a:cubicBezTo>
                  <a:pt x="3025" y="11121"/>
                  <a:pt x="662" y="8822"/>
                  <a:pt x="662" y="5892"/>
                </a:cubicBezTo>
                <a:cubicBezTo>
                  <a:pt x="662" y="3151"/>
                  <a:pt x="2836" y="851"/>
                  <a:pt x="5546" y="693"/>
                </a:cubicBezTo>
                <a:close/>
                <a:moveTo>
                  <a:pt x="5892" y="0"/>
                </a:moveTo>
                <a:cubicBezTo>
                  <a:pt x="2647" y="0"/>
                  <a:pt x="1" y="2615"/>
                  <a:pt x="1" y="5892"/>
                </a:cubicBezTo>
                <a:cubicBezTo>
                  <a:pt x="1" y="9168"/>
                  <a:pt x="2647" y="11814"/>
                  <a:pt x="5892" y="11814"/>
                </a:cubicBezTo>
                <a:cubicBezTo>
                  <a:pt x="9169" y="11814"/>
                  <a:pt x="11815" y="9168"/>
                  <a:pt x="11815" y="5892"/>
                </a:cubicBezTo>
                <a:cubicBezTo>
                  <a:pt x="11815" y="2678"/>
                  <a:pt x="9137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70" name="Google Shape;12570;p75"/>
          <p:cNvGrpSpPr/>
          <p:nvPr/>
        </p:nvGrpSpPr>
        <p:grpSpPr>
          <a:xfrm>
            <a:off x="7087019" y="2897521"/>
            <a:ext cx="328071" cy="349427"/>
            <a:chOff x="5421475" y="1945825"/>
            <a:chExt cx="278050" cy="296150"/>
          </a:xfrm>
        </p:grpSpPr>
        <p:sp>
          <p:nvSpPr>
            <p:cNvPr id="12571" name="Google Shape;12571;p75"/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75"/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75"/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75"/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75"/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75"/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75"/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75"/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79" name="Google Shape;12579;p75"/>
          <p:cNvSpPr/>
          <p:nvPr/>
        </p:nvSpPr>
        <p:spPr>
          <a:xfrm>
            <a:off x="7074326" y="3385523"/>
            <a:ext cx="353174" cy="351315"/>
          </a:xfrm>
          <a:custGeom>
            <a:avLst/>
            <a:gdLst/>
            <a:ahLst/>
            <a:cxnLst/>
            <a:rect l="l" t="t" r="r" b="b"/>
            <a:pathLst>
              <a:path w="11973" h="11910" extrusionOk="0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80" name="Google Shape;12580;p75"/>
          <p:cNvGrpSpPr/>
          <p:nvPr/>
        </p:nvGrpSpPr>
        <p:grpSpPr>
          <a:xfrm>
            <a:off x="7075869" y="3898073"/>
            <a:ext cx="350371" cy="224918"/>
            <a:chOff x="5411225" y="2726350"/>
            <a:chExt cx="296950" cy="190625"/>
          </a:xfrm>
        </p:grpSpPr>
        <p:sp>
          <p:nvSpPr>
            <p:cNvPr id="12581" name="Google Shape;12581;p75"/>
            <p:cNvSpPr/>
            <p:nvPr/>
          </p:nvSpPr>
          <p:spPr>
            <a:xfrm>
              <a:off x="5534100" y="279487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09" y="662"/>
                  </a:moveTo>
                  <a:cubicBezTo>
                    <a:pt x="1229" y="662"/>
                    <a:pt x="1387" y="851"/>
                    <a:pt x="1387" y="1040"/>
                  </a:cubicBezTo>
                  <a:cubicBezTo>
                    <a:pt x="1387" y="1229"/>
                    <a:pt x="1229" y="1387"/>
                    <a:pt x="1009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9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80" y="473"/>
                    <a:pt x="160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75"/>
            <p:cNvSpPr/>
            <p:nvPr/>
          </p:nvSpPr>
          <p:spPr>
            <a:xfrm>
              <a:off x="5411225" y="2726350"/>
              <a:ext cx="296950" cy="190625"/>
            </a:xfrm>
            <a:custGeom>
              <a:avLst/>
              <a:gdLst/>
              <a:ahLst/>
              <a:cxnLst/>
              <a:rect l="l" t="t" r="r" b="b"/>
              <a:pathLst>
                <a:path w="11878" h="7625" extrusionOk="0">
                  <a:moveTo>
                    <a:pt x="5924" y="662"/>
                  </a:moveTo>
                  <a:cubicBezTo>
                    <a:pt x="7404" y="662"/>
                    <a:pt x="8759" y="1576"/>
                    <a:pt x="9641" y="2332"/>
                  </a:cubicBezTo>
                  <a:cubicBezTo>
                    <a:pt x="9736" y="2395"/>
                    <a:pt x="9830" y="2489"/>
                    <a:pt x="9925" y="2584"/>
                  </a:cubicBezTo>
                  <a:cubicBezTo>
                    <a:pt x="8696" y="2080"/>
                    <a:pt x="7278" y="1733"/>
                    <a:pt x="5924" y="1733"/>
                  </a:cubicBezTo>
                  <a:cubicBezTo>
                    <a:pt x="4569" y="1733"/>
                    <a:pt x="3183" y="2080"/>
                    <a:pt x="1954" y="2584"/>
                  </a:cubicBezTo>
                  <a:cubicBezTo>
                    <a:pt x="2048" y="2521"/>
                    <a:pt x="2111" y="2458"/>
                    <a:pt x="2206" y="2395"/>
                  </a:cubicBezTo>
                  <a:cubicBezTo>
                    <a:pt x="3151" y="1544"/>
                    <a:pt x="4474" y="662"/>
                    <a:pt x="5924" y="662"/>
                  </a:cubicBezTo>
                  <a:close/>
                  <a:moveTo>
                    <a:pt x="5924" y="2426"/>
                  </a:moveTo>
                  <a:cubicBezTo>
                    <a:pt x="6333" y="2426"/>
                    <a:pt x="6711" y="2489"/>
                    <a:pt x="7089" y="2521"/>
                  </a:cubicBezTo>
                  <a:cubicBezTo>
                    <a:pt x="7467" y="2836"/>
                    <a:pt x="7656" y="3308"/>
                    <a:pt x="7656" y="3813"/>
                  </a:cubicBezTo>
                  <a:cubicBezTo>
                    <a:pt x="7656" y="4758"/>
                    <a:pt x="6869" y="5545"/>
                    <a:pt x="5924" y="5545"/>
                  </a:cubicBezTo>
                  <a:cubicBezTo>
                    <a:pt x="4978" y="5545"/>
                    <a:pt x="4191" y="4758"/>
                    <a:pt x="4191" y="3813"/>
                  </a:cubicBezTo>
                  <a:cubicBezTo>
                    <a:pt x="4191" y="3308"/>
                    <a:pt x="4411" y="2836"/>
                    <a:pt x="4789" y="2521"/>
                  </a:cubicBezTo>
                  <a:cubicBezTo>
                    <a:pt x="5136" y="2489"/>
                    <a:pt x="5545" y="2426"/>
                    <a:pt x="5924" y="2426"/>
                  </a:cubicBezTo>
                  <a:close/>
                  <a:moveTo>
                    <a:pt x="3781" y="2710"/>
                  </a:moveTo>
                  <a:lnTo>
                    <a:pt x="3781" y="2710"/>
                  </a:lnTo>
                  <a:cubicBezTo>
                    <a:pt x="3624" y="3056"/>
                    <a:pt x="3498" y="3434"/>
                    <a:pt x="3498" y="3813"/>
                  </a:cubicBezTo>
                  <a:cubicBezTo>
                    <a:pt x="3498" y="5167"/>
                    <a:pt x="4600" y="6270"/>
                    <a:pt x="5924" y="6270"/>
                  </a:cubicBezTo>
                  <a:cubicBezTo>
                    <a:pt x="7278" y="6270"/>
                    <a:pt x="8381" y="5167"/>
                    <a:pt x="8381" y="3813"/>
                  </a:cubicBezTo>
                  <a:cubicBezTo>
                    <a:pt x="8381" y="3434"/>
                    <a:pt x="8286" y="3056"/>
                    <a:pt x="8097" y="2710"/>
                  </a:cubicBezTo>
                  <a:lnTo>
                    <a:pt x="8097" y="2710"/>
                  </a:lnTo>
                  <a:cubicBezTo>
                    <a:pt x="9137" y="2993"/>
                    <a:pt x="10145" y="3434"/>
                    <a:pt x="11027" y="3907"/>
                  </a:cubicBezTo>
                  <a:cubicBezTo>
                    <a:pt x="10744" y="4222"/>
                    <a:pt x="10240" y="4789"/>
                    <a:pt x="9547" y="5356"/>
                  </a:cubicBezTo>
                  <a:cubicBezTo>
                    <a:pt x="8601" y="6144"/>
                    <a:pt x="7310" y="6932"/>
                    <a:pt x="5924" y="6932"/>
                  </a:cubicBezTo>
                  <a:cubicBezTo>
                    <a:pt x="4474" y="6932"/>
                    <a:pt x="3088" y="6018"/>
                    <a:pt x="2237" y="5262"/>
                  </a:cubicBezTo>
                  <a:cubicBezTo>
                    <a:pt x="1607" y="4726"/>
                    <a:pt x="1135" y="4222"/>
                    <a:pt x="851" y="3907"/>
                  </a:cubicBezTo>
                  <a:cubicBezTo>
                    <a:pt x="1733" y="3371"/>
                    <a:pt x="2710" y="2962"/>
                    <a:pt x="3781" y="2710"/>
                  </a:cubicBezTo>
                  <a:close/>
                  <a:moveTo>
                    <a:pt x="5924" y="0"/>
                  </a:moveTo>
                  <a:cubicBezTo>
                    <a:pt x="4411" y="0"/>
                    <a:pt x="2931" y="820"/>
                    <a:pt x="1765" y="1796"/>
                  </a:cubicBezTo>
                  <a:cubicBezTo>
                    <a:pt x="725" y="2678"/>
                    <a:pt x="95" y="3592"/>
                    <a:pt x="64" y="3624"/>
                  </a:cubicBezTo>
                  <a:cubicBezTo>
                    <a:pt x="1" y="3750"/>
                    <a:pt x="1" y="3907"/>
                    <a:pt x="64" y="4002"/>
                  </a:cubicBezTo>
                  <a:cubicBezTo>
                    <a:pt x="95" y="4065"/>
                    <a:pt x="725" y="4915"/>
                    <a:pt x="1765" y="5829"/>
                  </a:cubicBezTo>
                  <a:cubicBezTo>
                    <a:pt x="2931" y="6805"/>
                    <a:pt x="4348" y="7625"/>
                    <a:pt x="5924" y="7625"/>
                  </a:cubicBezTo>
                  <a:cubicBezTo>
                    <a:pt x="7436" y="7625"/>
                    <a:pt x="8759" y="6900"/>
                    <a:pt x="9925" y="5955"/>
                  </a:cubicBezTo>
                  <a:cubicBezTo>
                    <a:pt x="10712" y="5325"/>
                    <a:pt x="11374" y="4600"/>
                    <a:pt x="11815" y="4002"/>
                  </a:cubicBezTo>
                  <a:cubicBezTo>
                    <a:pt x="11878" y="3907"/>
                    <a:pt x="11878" y="3750"/>
                    <a:pt x="11815" y="3624"/>
                  </a:cubicBezTo>
                  <a:cubicBezTo>
                    <a:pt x="11752" y="3592"/>
                    <a:pt x="11122" y="2710"/>
                    <a:pt x="10114" y="1796"/>
                  </a:cubicBezTo>
                  <a:cubicBezTo>
                    <a:pt x="8916" y="820"/>
                    <a:pt x="7499" y="0"/>
                    <a:pt x="59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3" name="Google Shape;12583;p75"/>
          <p:cNvGrpSpPr/>
          <p:nvPr/>
        </p:nvGrpSpPr>
        <p:grpSpPr>
          <a:xfrm>
            <a:off x="6185904" y="4287346"/>
            <a:ext cx="351286" cy="326390"/>
            <a:chOff x="6524150" y="1938725"/>
            <a:chExt cx="297725" cy="276625"/>
          </a:xfrm>
        </p:grpSpPr>
        <p:sp>
          <p:nvSpPr>
            <p:cNvPr id="12584" name="Google Shape;12584;p75"/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75"/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75"/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75"/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8" name="Google Shape;12588;p75"/>
          <p:cNvGrpSpPr/>
          <p:nvPr/>
        </p:nvGrpSpPr>
        <p:grpSpPr>
          <a:xfrm>
            <a:off x="6637536" y="1531966"/>
            <a:ext cx="350401" cy="349457"/>
            <a:chOff x="2141000" y="1954475"/>
            <a:chExt cx="296975" cy="296175"/>
          </a:xfrm>
        </p:grpSpPr>
        <p:sp>
          <p:nvSpPr>
            <p:cNvPr id="12589" name="Google Shape;12589;p75"/>
            <p:cNvSpPr/>
            <p:nvPr/>
          </p:nvSpPr>
          <p:spPr>
            <a:xfrm>
              <a:off x="2280425" y="1989925"/>
              <a:ext cx="104775" cy="68550"/>
            </a:xfrm>
            <a:custGeom>
              <a:avLst/>
              <a:gdLst/>
              <a:ahLst/>
              <a:cxnLst/>
              <a:rect l="l" t="t" r="r" b="b"/>
              <a:pathLst>
                <a:path w="4191" h="274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05"/>
                    <a:pt x="158" y="662"/>
                    <a:pt x="315" y="662"/>
                  </a:cubicBezTo>
                  <a:lnTo>
                    <a:pt x="2426" y="662"/>
                  </a:lnTo>
                  <a:cubicBezTo>
                    <a:pt x="2615" y="662"/>
                    <a:pt x="2773" y="820"/>
                    <a:pt x="2773" y="1009"/>
                  </a:cubicBezTo>
                  <a:lnTo>
                    <a:pt x="2773" y="1576"/>
                  </a:lnTo>
                  <a:lnTo>
                    <a:pt x="2678" y="1450"/>
                  </a:lnTo>
                  <a:cubicBezTo>
                    <a:pt x="2615" y="1387"/>
                    <a:pt x="2521" y="1355"/>
                    <a:pt x="2430" y="1355"/>
                  </a:cubicBezTo>
                  <a:cubicBezTo>
                    <a:pt x="2340" y="1355"/>
                    <a:pt x="2253" y="1387"/>
                    <a:pt x="2206" y="1450"/>
                  </a:cubicBezTo>
                  <a:cubicBezTo>
                    <a:pt x="2080" y="1576"/>
                    <a:pt x="2080" y="1796"/>
                    <a:pt x="2206" y="1922"/>
                  </a:cubicBezTo>
                  <a:lnTo>
                    <a:pt x="2899" y="2647"/>
                  </a:lnTo>
                  <a:cubicBezTo>
                    <a:pt x="2993" y="2710"/>
                    <a:pt x="3056" y="2741"/>
                    <a:pt x="3151" y="2741"/>
                  </a:cubicBezTo>
                  <a:cubicBezTo>
                    <a:pt x="3214" y="2741"/>
                    <a:pt x="3340" y="2710"/>
                    <a:pt x="3371" y="2647"/>
                  </a:cubicBezTo>
                  <a:lnTo>
                    <a:pt x="4096" y="1922"/>
                  </a:lnTo>
                  <a:cubicBezTo>
                    <a:pt x="4191" y="1796"/>
                    <a:pt x="4191" y="1576"/>
                    <a:pt x="4096" y="1450"/>
                  </a:cubicBezTo>
                  <a:cubicBezTo>
                    <a:pt x="4033" y="1387"/>
                    <a:pt x="3938" y="1355"/>
                    <a:pt x="3848" y="1355"/>
                  </a:cubicBezTo>
                  <a:cubicBezTo>
                    <a:pt x="3757" y="1355"/>
                    <a:pt x="3671" y="1387"/>
                    <a:pt x="3623" y="1450"/>
                  </a:cubicBezTo>
                  <a:lnTo>
                    <a:pt x="3497" y="1576"/>
                  </a:lnTo>
                  <a:lnTo>
                    <a:pt x="3497" y="1009"/>
                  </a:lnTo>
                  <a:cubicBezTo>
                    <a:pt x="3497" y="442"/>
                    <a:pt x="3025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75"/>
            <p:cNvSpPr/>
            <p:nvPr/>
          </p:nvSpPr>
          <p:spPr>
            <a:xfrm>
              <a:off x="2174875" y="2145875"/>
              <a:ext cx="105575" cy="69325"/>
            </a:xfrm>
            <a:custGeom>
              <a:avLst/>
              <a:gdLst/>
              <a:ahLst/>
              <a:cxnLst/>
              <a:rect l="l" t="t" r="r" b="b"/>
              <a:pathLst>
                <a:path w="4223" h="2773" extrusionOk="0">
                  <a:moveTo>
                    <a:pt x="1056" y="0"/>
                  </a:moveTo>
                  <a:cubicBezTo>
                    <a:pt x="969" y="0"/>
                    <a:pt x="883" y="32"/>
                    <a:pt x="820" y="95"/>
                  </a:cubicBezTo>
                  <a:lnTo>
                    <a:pt x="95" y="820"/>
                  </a:lnTo>
                  <a:cubicBezTo>
                    <a:pt x="1" y="914"/>
                    <a:pt x="1" y="1166"/>
                    <a:pt x="95" y="1292"/>
                  </a:cubicBezTo>
                  <a:cubicBezTo>
                    <a:pt x="158" y="1339"/>
                    <a:pt x="253" y="1363"/>
                    <a:pt x="343" y="1363"/>
                  </a:cubicBezTo>
                  <a:cubicBezTo>
                    <a:pt x="434" y="1363"/>
                    <a:pt x="521" y="1339"/>
                    <a:pt x="568" y="1292"/>
                  </a:cubicBezTo>
                  <a:lnTo>
                    <a:pt x="694" y="1166"/>
                  </a:lnTo>
                  <a:lnTo>
                    <a:pt x="694" y="1702"/>
                  </a:lnTo>
                  <a:cubicBezTo>
                    <a:pt x="757" y="2300"/>
                    <a:pt x="1229" y="2773"/>
                    <a:pt x="1765" y="2773"/>
                  </a:cubicBezTo>
                  <a:lnTo>
                    <a:pt x="3844" y="2773"/>
                  </a:lnTo>
                  <a:cubicBezTo>
                    <a:pt x="4065" y="2773"/>
                    <a:pt x="4222" y="2615"/>
                    <a:pt x="4222" y="2426"/>
                  </a:cubicBezTo>
                  <a:cubicBezTo>
                    <a:pt x="4222" y="2237"/>
                    <a:pt x="4065" y="2080"/>
                    <a:pt x="3844" y="2080"/>
                  </a:cubicBezTo>
                  <a:lnTo>
                    <a:pt x="1765" y="2080"/>
                  </a:lnTo>
                  <a:cubicBezTo>
                    <a:pt x="1576" y="2080"/>
                    <a:pt x="1418" y="1922"/>
                    <a:pt x="1418" y="1702"/>
                  </a:cubicBezTo>
                  <a:lnTo>
                    <a:pt x="1418" y="1166"/>
                  </a:lnTo>
                  <a:lnTo>
                    <a:pt x="1544" y="1292"/>
                  </a:lnTo>
                  <a:cubicBezTo>
                    <a:pt x="1592" y="1339"/>
                    <a:pt x="1678" y="1363"/>
                    <a:pt x="1769" y="1363"/>
                  </a:cubicBezTo>
                  <a:cubicBezTo>
                    <a:pt x="1859" y="1363"/>
                    <a:pt x="1954" y="1339"/>
                    <a:pt x="2017" y="1292"/>
                  </a:cubicBezTo>
                  <a:cubicBezTo>
                    <a:pt x="2112" y="1166"/>
                    <a:pt x="2112" y="914"/>
                    <a:pt x="2017" y="820"/>
                  </a:cubicBezTo>
                  <a:lnTo>
                    <a:pt x="1292" y="95"/>
                  </a:lnTo>
                  <a:cubicBezTo>
                    <a:pt x="1229" y="32"/>
                    <a:pt x="1143" y="0"/>
                    <a:pt x="1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75"/>
            <p:cNvSpPr/>
            <p:nvPr/>
          </p:nvSpPr>
          <p:spPr>
            <a:xfrm>
              <a:off x="2141000" y="1954475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94"/>
                  </a:moveTo>
                  <a:cubicBezTo>
                    <a:pt x="3372" y="694"/>
                    <a:pt x="3782" y="1166"/>
                    <a:pt x="3782" y="1734"/>
                  </a:cubicBezTo>
                  <a:cubicBezTo>
                    <a:pt x="3782" y="2301"/>
                    <a:pt x="3309" y="2742"/>
                    <a:pt x="2773" y="2742"/>
                  </a:cubicBezTo>
                  <a:cubicBezTo>
                    <a:pt x="2175" y="2742"/>
                    <a:pt x="1734" y="2269"/>
                    <a:pt x="1734" y="1734"/>
                  </a:cubicBezTo>
                  <a:cubicBezTo>
                    <a:pt x="1734" y="1166"/>
                    <a:pt x="2206" y="694"/>
                    <a:pt x="2773" y="694"/>
                  </a:cubicBezTo>
                  <a:close/>
                  <a:moveTo>
                    <a:pt x="2773" y="3466"/>
                  </a:moveTo>
                  <a:cubicBezTo>
                    <a:pt x="3908" y="3466"/>
                    <a:pt x="4853" y="4411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1"/>
                    <a:pt x="1639" y="3466"/>
                    <a:pt x="2773" y="3466"/>
                  </a:cubicBezTo>
                  <a:close/>
                  <a:moveTo>
                    <a:pt x="2805" y="1"/>
                  </a:moveTo>
                  <a:cubicBezTo>
                    <a:pt x="1860" y="1"/>
                    <a:pt x="1072" y="788"/>
                    <a:pt x="1072" y="1734"/>
                  </a:cubicBezTo>
                  <a:cubicBezTo>
                    <a:pt x="1072" y="2238"/>
                    <a:pt x="1324" y="2710"/>
                    <a:pt x="1671" y="3025"/>
                  </a:cubicBezTo>
                  <a:cubicBezTo>
                    <a:pt x="726" y="3466"/>
                    <a:pt x="64" y="4443"/>
                    <a:pt x="64" y="5577"/>
                  </a:cubicBezTo>
                  <a:lnTo>
                    <a:pt x="64" y="6617"/>
                  </a:lnTo>
                  <a:cubicBezTo>
                    <a:pt x="1" y="6806"/>
                    <a:pt x="159" y="6963"/>
                    <a:pt x="379" y="6963"/>
                  </a:cubicBezTo>
                  <a:lnTo>
                    <a:pt x="5199" y="6963"/>
                  </a:lnTo>
                  <a:cubicBezTo>
                    <a:pt x="5420" y="6963"/>
                    <a:pt x="5577" y="6806"/>
                    <a:pt x="5577" y="6617"/>
                  </a:cubicBezTo>
                  <a:lnTo>
                    <a:pt x="5577" y="5577"/>
                  </a:lnTo>
                  <a:cubicBezTo>
                    <a:pt x="5577" y="4443"/>
                    <a:pt x="4884" y="3498"/>
                    <a:pt x="3939" y="3025"/>
                  </a:cubicBezTo>
                  <a:cubicBezTo>
                    <a:pt x="4317" y="2710"/>
                    <a:pt x="4538" y="2238"/>
                    <a:pt x="4538" y="1734"/>
                  </a:cubicBezTo>
                  <a:cubicBezTo>
                    <a:pt x="4538" y="788"/>
                    <a:pt x="3750" y="1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75"/>
            <p:cNvSpPr/>
            <p:nvPr/>
          </p:nvSpPr>
          <p:spPr>
            <a:xfrm>
              <a:off x="2298525" y="2076550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63"/>
                  </a:moveTo>
                  <a:cubicBezTo>
                    <a:pt x="3372" y="663"/>
                    <a:pt x="3782" y="1135"/>
                    <a:pt x="3782" y="1702"/>
                  </a:cubicBezTo>
                  <a:cubicBezTo>
                    <a:pt x="3782" y="2238"/>
                    <a:pt x="3309" y="2710"/>
                    <a:pt x="2773" y="2710"/>
                  </a:cubicBezTo>
                  <a:cubicBezTo>
                    <a:pt x="2175" y="2710"/>
                    <a:pt x="1734" y="2238"/>
                    <a:pt x="1734" y="1702"/>
                  </a:cubicBezTo>
                  <a:cubicBezTo>
                    <a:pt x="1734" y="1135"/>
                    <a:pt x="2175" y="663"/>
                    <a:pt x="2773" y="663"/>
                  </a:cubicBezTo>
                  <a:close/>
                  <a:moveTo>
                    <a:pt x="2773" y="3467"/>
                  </a:moveTo>
                  <a:cubicBezTo>
                    <a:pt x="3908" y="3467"/>
                    <a:pt x="4853" y="4412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2"/>
                    <a:pt x="1639" y="3467"/>
                    <a:pt x="2773" y="3467"/>
                  </a:cubicBezTo>
                  <a:close/>
                  <a:moveTo>
                    <a:pt x="2773" y="1"/>
                  </a:moveTo>
                  <a:cubicBezTo>
                    <a:pt x="1828" y="1"/>
                    <a:pt x="1041" y="789"/>
                    <a:pt x="1041" y="1734"/>
                  </a:cubicBezTo>
                  <a:cubicBezTo>
                    <a:pt x="1041" y="2238"/>
                    <a:pt x="1261" y="2710"/>
                    <a:pt x="1608" y="3025"/>
                  </a:cubicBezTo>
                  <a:cubicBezTo>
                    <a:pt x="663" y="3467"/>
                    <a:pt x="1" y="4443"/>
                    <a:pt x="1" y="5546"/>
                  </a:cubicBezTo>
                  <a:lnTo>
                    <a:pt x="1" y="6617"/>
                  </a:lnTo>
                  <a:cubicBezTo>
                    <a:pt x="1" y="6806"/>
                    <a:pt x="159" y="6964"/>
                    <a:pt x="379" y="6964"/>
                  </a:cubicBezTo>
                  <a:lnTo>
                    <a:pt x="5199" y="6964"/>
                  </a:lnTo>
                  <a:cubicBezTo>
                    <a:pt x="5420" y="6964"/>
                    <a:pt x="5577" y="6806"/>
                    <a:pt x="5577" y="6617"/>
                  </a:cubicBezTo>
                  <a:lnTo>
                    <a:pt x="5577" y="5546"/>
                  </a:lnTo>
                  <a:cubicBezTo>
                    <a:pt x="5514" y="4412"/>
                    <a:pt x="4853" y="3467"/>
                    <a:pt x="3908" y="3025"/>
                  </a:cubicBezTo>
                  <a:cubicBezTo>
                    <a:pt x="4254" y="2710"/>
                    <a:pt x="4506" y="2238"/>
                    <a:pt x="4506" y="1734"/>
                  </a:cubicBezTo>
                  <a:cubicBezTo>
                    <a:pt x="4506" y="789"/>
                    <a:pt x="3719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3" name="Google Shape;12593;p75"/>
          <p:cNvGrpSpPr/>
          <p:nvPr/>
        </p:nvGrpSpPr>
        <p:grpSpPr>
          <a:xfrm>
            <a:off x="6631047" y="1983807"/>
            <a:ext cx="363380" cy="348778"/>
            <a:chOff x="2140225" y="2318650"/>
            <a:chExt cx="307975" cy="295600"/>
          </a:xfrm>
        </p:grpSpPr>
        <p:sp>
          <p:nvSpPr>
            <p:cNvPr id="12594" name="Google Shape;12594;p75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75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6" name="Google Shape;12596;p75"/>
          <p:cNvGrpSpPr/>
          <p:nvPr/>
        </p:nvGrpSpPr>
        <p:grpSpPr>
          <a:xfrm>
            <a:off x="6636607" y="2425305"/>
            <a:ext cx="352259" cy="349427"/>
            <a:chOff x="2139425" y="2682250"/>
            <a:chExt cx="298550" cy="296150"/>
          </a:xfrm>
        </p:grpSpPr>
        <p:sp>
          <p:nvSpPr>
            <p:cNvPr id="12597" name="Google Shape;12597;p75"/>
            <p:cNvSpPr/>
            <p:nvPr/>
          </p:nvSpPr>
          <p:spPr>
            <a:xfrm>
              <a:off x="2139425" y="2787000"/>
              <a:ext cx="159125" cy="191400"/>
            </a:xfrm>
            <a:custGeom>
              <a:avLst/>
              <a:gdLst/>
              <a:ahLst/>
              <a:cxnLst/>
              <a:rect l="l" t="t" r="r" b="b"/>
              <a:pathLst>
                <a:path w="6365" h="7656" extrusionOk="0">
                  <a:moveTo>
                    <a:pt x="3214" y="630"/>
                  </a:moveTo>
                  <a:cubicBezTo>
                    <a:pt x="3813" y="630"/>
                    <a:pt x="4286" y="1103"/>
                    <a:pt x="4286" y="1670"/>
                  </a:cubicBezTo>
                  <a:cubicBezTo>
                    <a:pt x="4286" y="2206"/>
                    <a:pt x="3813" y="2678"/>
                    <a:pt x="3214" y="2678"/>
                  </a:cubicBezTo>
                  <a:cubicBezTo>
                    <a:pt x="2647" y="2678"/>
                    <a:pt x="2175" y="2206"/>
                    <a:pt x="2175" y="1670"/>
                  </a:cubicBezTo>
                  <a:cubicBezTo>
                    <a:pt x="2175" y="1166"/>
                    <a:pt x="2647" y="630"/>
                    <a:pt x="3214" y="630"/>
                  </a:cubicBezTo>
                  <a:close/>
                  <a:moveTo>
                    <a:pt x="3183" y="3403"/>
                  </a:moveTo>
                  <a:cubicBezTo>
                    <a:pt x="4538" y="3403"/>
                    <a:pt x="5609" y="4506"/>
                    <a:pt x="5609" y="5829"/>
                  </a:cubicBezTo>
                  <a:lnTo>
                    <a:pt x="5609" y="6931"/>
                  </a:lnTo>
                  <a:lnTo>
                    <a:pt x="757" y="6931"/>
                  </a:lnTo>
                  <a:lnTo>
                    <a:pt x="757" y="5829"/>
                  </a:lnTo>
                  <a:cubicBezTo>
                    <a:pt x="757" y="4506"/>
                    <a:pt x="1860" y="3403"/>
                    <a:pt x="3183" y="3403"/>
                  </a:cubicBezTo>
                  <a:close/>
                  <a:moveTo>
                    <a:pt x="3183" y="0"/>
                  </a:moveTo>
                  <a:cubicBezTo>
                    <a:pt x="2238" y="0"/>
                    <a:pt x="1419" y="788"/>
                    <a:pt x="1419" y="1733"/>
                  </a:cubicBezTo>
                  <a:cubicBezTo>
                    <a:pt x="1419" y="2206"/>
                    <a:pt x="1608" y="2678"/>
                    <a:pt x="1954" y="2993"/>
                  </a:cubicBezTo>
                  <a:cubicBezTo>
                    <a:pt x="820" y="3466"/>
                    <a:pt x="1" y="4569"/>
                    <a:pt x="1" y="5892"/>
                  </a:cubicBezTo>
                  <a:lnTo>
                    <a:pt x="1" y="7309"/>
                  </a:lnTo>
                  <a:cubicBezTo>
                    <a:pt x="64" y="7498"/>
                    <a:pt x="222" y="7656"/>
                    <a:pt x="442" y="7656"/>
                  </a:cubicBezTo>
                  <a:lnTo>
                    <a:pt x="6018" y="7656"/>
                  </a:lnTo>
                  <a:cubicBezTo>
                    <a:pt x="6207" y="7656"/>
                    <a:pt x="6365" y="7498"/>
                    <a:pt x="6365" y="7309"/>
                  </a:cubicBezTo>
                  <a:lnTo>
                    <a:pt x="6365" y="5892"/>
                  </a:lnTo>
                  <a:cubicBezTo>
                    <a:pt x="6365" y="4569"/>
                    <a:pt x="5546" y="3466"/>
                    <a:pt x="4412" y="2993"/>
                  </a:cubicBezTo>
                  <a:cubicBezTo>
                    <a:pt x="4758" y="2647"/>
                    <a:pt x="4947" y="2206"/>
                    <a:pt x="4947" y="1733"/>
                  </a:cubicBezTo>
                  <a:cubicBezTo>
                    <a:pt x="4947" y="788"/>
                    <a:pt x="4160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75"/>
            <p:cNvSpPr/>
            <p:nvPr/>
          </p:nvSpPr>
          <p:spPr>
            <a:xfrm>
              <a:off x="2280425" y="26822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82" y="662"/>
                  </a:moveTo>
                  <a:cubicBezTo>
                    <a:pt x="4506" y="662"/>
                    <a:pt x="5608" y="1764"/>
                    <a:pt x="5608" y="3088"/>
                  </a:cubicBezTo>
                  <a:cubicBezTo>
                    <a:pt x="5577" y="4442"/>
                    <a:pt x="4474" y="5545"/>
                    <a:pt x="3151" y="5545"/>
                  </a:cubicBezTo>
                  <a:cubicBezTo>
                    <a:pt x="2710" y="5545"/>
                    <a:pt x="2300" y="5419"/>
                    <a:pt x="1954" y="5230"/>
                  </a:cubicBezTo>
                  <a:cubicBezTo>
                    <a:pt x="1891" y="5198"/>
                    <a:pt x="1796" y="5198"/>
                    <a:pt x="1733" y="5198"/>
                  </a:cubicBezTo>
                  <a:lnTo>
                    <a:pt x="946" y="5388"/>
                  </a:lnTo>
                  <a:lnTo>
                    <a:pt x="1166" y="4663"/>
                  </a:lnTo>
                  <a:cubicBezTo>
                    <a:pt x="1198" y="4568"/>
                    <a:pt x="1166" y="4474"/>
                    <a:pt x="1135" y="4411"/>
                  </a:cubicBezTo>
                  <a:cubicBezTo>
                    <a:pt x="883" y="4001"/>
                    <a:pt x="725" y="3560"/>
                    <a:pt x="725" y="3088"/>
                  </a:cubicBezTo>
                  <a:cubicBezTo>
                    <a:pt x="725" y="1764"/>
                    <a:pt x="1828" y="662"/>
                    <a:pt x="3182" y="662"/>
                  </a:cubicBezTo>
                  <a:close/>
                  <a:moveTo>
                    <a:pt x="3151" y="0"/>
                  </a:moveTo>
                  <a:cubicBezTo>
                    <a:pt x="1418" y="0"/>
                    <a:pt x="32" y="1418"/>
                    <a:pt x="32" y="3088"/>
                  </a:cubicBezTo>
                  <a:cubicBezTo>
                    <a:pt x="32" y="3655"/>
                    <a:pt x="158" y="4159"/>
                    <a:pt x="410" y="4631"/>
                  </a:cubicBezTo>
                  <a:lnTo>
                    <a:pt x="32" y="5766"/>
                  </a:lnTo>
                  <a:cubicBezTo>
                    <a:pt x="0" y="5892"/>
                    <a:pt x="32" y="6018"/>
                    <a:pt x="95" y="6144"/>
                  </a:cubicBezTo>
                  <a:cubicBezTo>
                    <a:pt x="189" y="6207"/>
                    <a:pt x="315" y="6238"/>
                    <a:pt x="473" y="6238"/>
                  </a:cubicBezTo>
                  <a:lnTo>
                    <a:pt x="1765" y="5923"/>
                  </a:lnTo>
                  <a:cubicBezTo>
                    <a:pt x="2206" y="6175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51"/>
                  </a:cubicBezTo>
                  <a:cubicBezTo>
                    <a:pt x="6238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75"/>
            <p:cNvSpPr/>
            <p:nvPr/>
          </p:nvSpPr>
          <p:spPr>
            <a:xfrm>
              <a:off x="2349725" y="272555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75"/>
            <p:cNvSpPr/>
            <p:nvPr/>
          </p:nvSpPr>
          <p:spPr>
            <a:xfrm>
              <a:off x="2349725" y="27515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79" y="2111"/>
                  </a:cubicBezTo>
                  <a:cubicBezTo>
                    <a:pt x="568" y="2111"/>
                    <a:pt x="725" y="1954"/>
                    <a:pt x="725" y="1733"/>
                  </a:cubicBezTo>
                  <a:lnTo>
                    <a:pt x="725" y="379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1" name="Google Shape;12601;p75"/>
          <p:cNvGrpSpPr/>
          <p:nvPr/>
        </p:nvGrpSpPr>
        <p:grpSpPr>
          <a:xfrm>
            <a:off x="5301219" y="2939791"/>
            <a:ext cx="350401" cy="264888"/>
            <a:chOff x="3962775" y="1990700"/>
            <a:chExt cx="296975" cy="224500"/>
          </a:xfrm>
        </p:grpSpPr>
        <p:sp>
          <p:nvSpPr>
            <p:cNvPr id="12602" name="Google Shape;12602;p75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75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75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75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6" name="Google Shape;12606;p75"/>
          <p:cNvGrpSpPr/>
          <p:nvPr/>
        </p:nvGrpSpPr>
        <p:grpSpPr>
          <a:xfrm>
            <a:off x="5301691" y="3386497"/>
            <a:ext cx="349457" cy="349457"/>
            <a:chOff x="3963575" y="2317575"/>
            <a:chExt cx="296175" cy="296175"/>
          </a:xfrm>
        </p:grpSpPr>
        <p:sp>
          <p:nvSpPr>
            <p:cNvPr id="12607" name="Google Shape;12607;p75"/>
            <p:cNvSpPr/>
            <p:nvPr/>
          </p:nvSpPr>
          <p:spPr>
            <a:xfrm>
              <a:off x="3963575" y="23175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9483" y="1418"/>
                  </a:moveTo>
                  <a:cubicBezTo>
                    <a:pt x="9672" y="1418"/>
                    <a:pt x="9830" y="1576"/>
                    <a:pt x="9830" y="1765"/>
                  </a:cubicBezTo>
                  <a:lnTo>
                    <a:pt x="9830" y="2836"/>
                  </a:lnTo>
                  <a:lnTo>
                    <a:pt x="788" y="2836"/>
                  </a:lnTo>
                  <a:lnTo>
                    <a:pt x="788" y="1765"/>
                  </a:lnTo>
                  <a:lnTo>
                    <a:pt x="725" y="1765"/>
                  </a:lnTo>
                  <a:cubicBezTo>
                    <a:pt x="725" y="1576"/>
                    <a:pt x="883" y="1418"/>
                    <a:pt x="1072" y="1418"/>
                  </a:cubicBezTo>
                  <a:lnTo>
                    <a:pt x="1418" y="1418"/>
                  </a:lnTo>
                  <a:lnTo>
                    <a:pt x="1418" y="1765"/>
                  </a:lnTo>
                  <a:cubicBezTo>
                    <a:pt x="1418" y="1954"/>
                    <a:pt x="1576" y="2143"/>
                    <a:pt x="1765" y="2143"/>
                  </a:cubicBezTo>
                  <a:cubicBezTo>
                    <a:pt x="1954" y="2143"/>
                    <a:pt x="2111" y="1954"/>
                    <a:pt x="2111" y="1765"/>
                  </a:cubicBezTo>
                  <a:lnTo>
                    <a:pt x="2111" y="1418"/>
                  </a:lnTo>
                  <a:lnTo>
                    <a:pt x="3498" y="1418"/>
                  </a:lnTo>
                  <a:lnTo>
                    <a:pt x="3498" y="1765"/>
                  </a:lnTo>
                  <a:cubicBezTo>
                    <a:pt x="3498" y="1954"/>
                    <a:pt x="3655" y="2143"/>
                    <a:pt x="3844" y="2143"/>
                  </a:cubicBezTo>
                  <a:cubicBezTo>
                    <a:pt x="4065" y="2143"/>
                    <a:pt x="4222" y="1954"/>
                    <a:pt x="4222" y="1765"/>
                  </a:cubicBezTo>
                  <a:lnTo>
                    <a:pt x="4222" y="1418"/>
                  </a:lnTo>
                  <a:lnTo>
                    <a:pt x="6333" y="1418"/>
                  </a:lnTo>
                  <a:lnTo>
                    <a:pt x="6333" y="1765"/>
                  </a:lnTo>
                  <a:cubicBezTo>
                    <a:pt x="6333" y="1954"/>
                    <a:pt x="6490" y="2143"/>
                    <a:pt x="6680" y="2143"/>
                  </a:cubicBezTo>
                  <a:cubicBezTo>
                    <a:pt x="6900" y="2143"/>
                    <a:pt x="7058" y="1954"/>
                    <a:pt x="7058" y="1765"/>
                  </a:cubicBezTo>
                  <a:lnTo>
                    <a:pt x="7058" y="1418"/>
                  </a:lnTo>
                  <a:lnTo>
                    <a:pt x="8412" y="1418"/>
                  </a:lnTo>
                  <a:lnTo>
                    <a:pt x="8412" y="1765"/>
                  </a:lnTo>
                  <a:cubicBezTo>
                    <a:pt x="8412" y="1954"/>
                    <a:pt x="8570" y="2143"/>
                    <a:pt x="8790" y="2143"/>
                  </a:cubicBezTo>
                  <a:cubicBezTo>
                    <a:pt x="8979" y="2143"/>
                    <a:pt x="9137" y="1954"/>
                    <a:pt x="9137" y="1765"/>
                  </a:cubicBezTo>
                  <a:lnTo>
                    <a:pt x="9137" y="1418"/>
                  </a:lnTo>
                  <a:close/>
                  <a:moveTo>
                    <a:pt x="9767" y="3497"/>
                  </a:moveTo>
                  <a:lnTo>
                    <a:pt x="9767" y="7026"/>
                  </a:lnTo>
                  <a:cubicBezTo>
                    <a:pt x="9641" y="7026"/>
                    <a:pt x="9546" y="6963"/>
                    <a:pt x="9420" y="6963"/>
                  </a:cubicBezTo>
                  <a:cubicBezTo>
                    <a:pt x="8066" y="6963"/>
                    <a:pt x="6963" y="8066"/>
                    <a:pt x="6963" y="9420"/>
                  </a:cubicBezTo>
                  <a:cubicBezTo>
                    <a:pt x="6963" y="9546"/>
                    <a:pt x="6963" y="9641"/>
                    <a:pt x="7026" y="9767"/>
                  </a:cubicBezTo>
                  <a:lnTo>
                    <a:pt x="1040" y="9767"/>
                  </a:lnTo>
                  <a:cubicBezTo>
                    <a:pt x="820" y="9767"/>
                    <a:pt x="662" y="9609"/>
                    <a:pt x="662" y="9420"/>
                  </a:cubicBezTo>
                  <a:lnTo>
                    <a:pt x="662" y="3497"/>
                  </a:lnTo>
                  <a:close/>
                  <a:moveTo>
                    <a:pt x="9420" y="7688"/>
                  </a:moveTo>
                  <a:cubicBezTo>
                    <a:pt x="10366" y="7688"/>
                    <a:pt x="11153" y="8475"/>
                    <a:pt x="11153" y="9420"/>
                  </a:cubicBezTo>
                  <a:cubicBezTo>
                    <a:pt x="11153" y="10397"/>
                    <a:pt x="10366" y="11185"/>
                    <a:pt x="9420" y="11185"/>
                  </a:cubicBezTo>
                  <a:cubicBezTo>
                    <a:pt x="8475" y="11185"/>
                    <a:pt x="7688" y="10397"/>
                    <a:pt x="7688" y="9420"/>
                  </a:cubicBezTo>
                  <a:cubicBezTo>
                    <a:pt x="7688" y="8475"/>
                    <a:pt x="8475" y="7688"/>
                    <a:pt x="9420" y="7688"/>
                  </a:cubicBez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42" y="725"/>
                    <a:pt x="0" y="1166"/>
                    <a:pt x="0" y="1733"/>
                  </a:cubicBezTo>
                  <a:lnTo>
                    <a:pt x="0" y="9389"/>
                  </a:lnTo>
                  <a:cubicBezTo>
                    <a:pt x="0" y="9956"/>
                    <a:pt x="473" y="10429"/>
                    <a:pt x="1040" y="10429"/>
                  </a:cubicBezTo>
                  <a:lnTo>
                    <a:pt x="7215" y="10429"/>
                  </a:lnTo>
                  <a:cubicBezTo>
                    <a:pt x="7593" y="11279"/>
                    <a:pt x="8444" y="11846"/>
                    <a:pt x="9420" y="11846"/>
                  </a:cubicBezTo>
                  <a:cubicBezTo>
                    <a:pt x="10744" y="11846"/>
                    <a:pt x="11846" y="10744"/>
                    <a:pt x="11846" y="9420"/>
                  </a:cubicBezTo>
                  <a:cubicBezTo>
                    <a:pt x="11846" y="8444"/>
                    <a:pt x="11311" y="7593"/>
                    <a:pt x="10492" y="7215"/>
                  </a:cubicBezTo>
                  <a:lnTo>
                    <a:pt x="10492" y="1733"/>
                  </a:lnTo>
                  <a:cubicBezTo>
                    <a:pt x="10492" y="1135"/>
                    <a:pt x="10019" y="725"/>
                    <a:pt x="9452" y="725"/>
                  </a:cubicBezTo>
                  <a:lnTo>
                    <a:pt x="9105" y="725"/>
                  </a:lnTo>
                  <a:lnTo>
                    <a:pt x="9105" y="347"/>
                  </a:lnTo>
                  <a:cubicBezTo>
                    <a:pt x="9105" y="158"/>
                    <a:pt x="8948" y="0"/>
                    <a:pt x="8759" y="0"/>
                  </a:cubicBezTo>
                  <a:cubicBezTo>
                    <a:pt x="8538" y="0"/>
                    <a:pt x="8381" y="158"/>
                    <a:pt x="8381" y="347"/>
                  </a:cubicBezTo>
                  <a:lnTo>
                    <a:pt x="8381" y="725"/>
                  </a:lnTo>
                  <a:lnTo>
                    <a:pt x="7026" y="725"/>
                  </a:lnTo>
                  <a:lnTo>
                    <a:pt x="7026" y="347"/>
                  </a:lnTo>
                  <a:cubicBezTo>
                    <a:pt x="7026" y="158"/>
                    <a:pt x="6869" y="0"/>
                    <a:pt x="6648" y="0"/>
                  </a:cubicBezTo>
                  <a:cubicBezTo>
                    <a:pt x="6459" y="0"/>
                    <a:pt x="6301" y="158"/>
                    <a:pt x="6301" y="347"/>
                  </a:cubicBezTo>
                  <a:lnTo>
                    <a:pt x="6301" y="725"/>
                  </a:lnTo>
                  <a:lnTo>
                    <a:pt x="4191" y="725"/>
                  </a:lnTo>
                  <a:lnTo>
                    <a:pt x="4191" y="347"/>
                  </a:lnTo>
                  <a:cubicBezTo>
                    <a:pt x="4191" y="158"/>
                    <a:pt x="4033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725"/>
                  </a:lnTo>
                  <a:lnTo>
                    <a:pt x="2080" y="725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75"/>
            <p:cNvSpPr/>
            <p:nvPr/>
          </p:nvSpPr>
          <p:spPr>
            <a:xfrm>
              <a:off x="4190400" y="2526300"/>
              <a:ext cx="34700" cy="35450"/>
            </a:xfrm>
            <a:custGeom>
              <a:avLst/>
              <a:gdLst/>
              <a:ahLst/>
              <a:cxnLst/>
              <a:rect l="l" t="t" r="r" b="b"/>
              <a:pathLst>
                <a:path w="1388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1260"/>
                    <a:pt x="127" y="1418"/>
                    <a:pt x="347" y="1418"/>
                  </a:cubicBezTo>
                  <a:lnTo>
                    <a:pt x="1041" y="1418"/>
                  </a:lnTo>
                  <a:cubicBezTo>
                    <a:pt x="1261" y="1418"/>
                    <a:pt x="1387" y="1260"/>
                    <a:pt x="1387" y="1071"/>
                  </a:cubicBezTo>
                  <a:cubicBezTo>
                    <a:pt x="1387" y="882"/>
                    <a:pt x="1261" y="725"/>
                    <a:pt x="1041" y="725"/>
                  </a:cubicBezTo>
                  <a:lnTo>
                    <a:pt x="694" y="725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75"/>
            <p:cNvSpPr/>
            <p:nvPr/>
          </p:nvSpPr>
          <p:spPr>
            <a:xfrm>
              <a:off x="39982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75"/>
            <p:cNvSpPr/>
            <p:nvPr/>
          </p:nvSpPr>
          <p:spPr>
            <a:xfrm>
              <a:off x="4050225" y="24215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75"/>
            <p:cNvSpPr/>
            <p:nvPr/>
          </p:nvSpPr>
          <p:spPr>
            <a:xfrm>
              <a:off x="410220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75"/>
            <p:cNvSpPr/>
            <p:nvPr/>
          </p:nvSpPr>
          <p:spPr>
            <a:xfrm>
              <a:off x="415575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75"/>
            <p:cNvSpPr/>
            <p:nvPr/>
          </p:nvSpPr>
          <p:spPr>
            <a:xfrm>
              <a:off x="3998225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75"/>
            <p:cNvSpPr/>
            <p:nvPr/>
          </p:nvSpPr>
          <p:spPr>
            <a:xfrm>
              <a:off x="4050225" y="24569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75"/>
            <p:cNvSpPr/>
            <p:nvPr/>
          </p:nvSpPr>
          <p:spPr>
            <a:xfrm>
              <a:off x="410220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75"/>
            <p:cNvSpPr/>
            <p:nvPr/>
          </p:nvSpPr>
          <p:spPr>
            <a:xfrm>
              <a:off x="415575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75"/>
            <p:cNvSpPr/>
            <p:nvPr/>
          </p:nvSpPr>
          <p:spPr>
            <a:xfrm>
              <a:off x="3998225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75"/>
            <p:cNvSpPr/>
            <p:nvPr/>
          </p:nvSpPr>
          <p:spPr>
            <a:xfrm>
              <a:off x="4050225" y="24916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75"/>
            <p:cNvSpPr/>
            <p:nvPr/>
          </p:nvSpPr>
          <p:spPr>
            <a:xfrm>
              <a:off x="4102200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75"/>
            <p:cNvSpPr/>
            <p:nvPr/>
          </p:nvSpPr>
          <p:spPr>
            <a:xfrm>
              <a:off x="3998225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75"/>
            <p:cNvSpPr/>
            <p:nvPr/>
          </p:nvSpPr>
          <p:spPr>
            <a:xfrm>
              <a:off x="4050225" y="25263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75"/>
            <p:cNvSpPr/>
            <p:nvPr/>
          </p:nvSpPr>
          <p:spPr>
            <a:xfrm>
              <a:off x="4102200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3" name="Google Shape;12623;p75"/>
          <p:cNvGrpSpPr/>
          <p:nvPr/>
        </p:nvGrpSpPr>
        <p:grpSpPr>
          <a:xfrm>
            <a:off x="5301691" y="3836276"/>
            <a:ext cx="349457" cy="348513"/>
            <a:chOff x="3962775" y="2683025"/>
            <a:chExt cx="296175" cy="295375"/>
          </a:xfrm>
        </p:grpSpPr>
        <p:sp>
          <p:nvSpPr>
            <p:cNvPr id="12624" name="Google Shape;12624;p75"/>
            <p:cNvSpPr/>
            <p:nvPr/>
          </p:nvSpPr>
          <p:spPr>
            <a:xfrm>
              <a:off x="3962775" y="2838200"/>
              <a:ext cx="296175" cy="140200"/>
            </a:xfrm>
            <a:custGeom>
              <a:avLst/>
              <a:gdLst/>
              <a:ahLst/>
              <a:cxnLst/>
              <a:rect l="l" t="t" r="r" b="b"/>
              <a:pathLst>
                <a:path w="11847" h="5608" extrusionOk="0">
                  <a:moveTo>
                    <a:pt x="3530" y="3466"/>
                  </a:moveTo>
                  <a:lnTo>
                    <a:pt x="3530" y="4883"/>
                  </a:lnTo>
                  <a:lnTo>
                    <a:pt x="757" y="4883"/>
                  </a:lnTo>
                  <a:lnTo>
                    <a:pt x="757" y="3466"/>
                  </a:lnTo>
                  <a:close/>
                  <a:moveTo>
                    <a:pt x="7688" y="725"/>
                  </a:moveTo>
                  <a:lnTo>
                    <a:pt x="7688" y="4883"/>
                  </a:lnTo>
                  <a:lnTo>
                    <a:pt x="4223" y="4883"/>
                  </a:lnTo>
                  <a:lnTo>
                    <a:pt x="4223" y="725"/>
                  </a:lnTo>
                  <a:close/>
                  <a:moveTo>
                    <a:pt x="11185" y="2111"/>
                  </a:moveTo>
                  <a:lnTo>
                    <a:pt x="11185" y="4883"/>
                  </a:lnTo>
                  <a:lnTo>
                    <a:pt x="8381" y="4883"/>
                  </a:lnTo>
                  <a:lnTo>
                    <a:pt x="8381" y="2111"/>
                  </a:lnTo>
                  <a:close/>
                  <a:moveTo>
                    <a:pt x="3845" y="0"/>
                  </a:moveTo>
                  <a:cubicBezTo>
                    <a:pt x="3656" y="0"/>
                    <a:pt x="3498" y="158"/>
                    <a:pt x="3498" y="378"/>
                  </a:cubicBezTo>
                  <a:lnTo>
                    <a:pt x="3498" y="2804"/>
                  </a:lnTo>
                  <a:lnTo>
                    <a:pt x="348" y="2804"/>
                  </a:lnTo>
                  <a:cubicBezTo>
                    <a:pt x="158" y="2804"/>
                    <a:pt x="1" y="2962"/>
                    <a:pt x="1" y="3151"/>
                  </a:cubicBezTo>
                  <a:lnTo>
                    <a:pt x="1" y="5261"/>
                  </a:lnTo>
                  <a:cubicBezTo>
                    <a:pt x="1" y="5450"/>
                    <a:pt x="158" y="5608"/>
                    <a:pt x="348" y="5608"/>
                  </a:cubicBezTo>
                  <a:lnTo>
                    <a:pt x="11500" y="5608"/>
                  </a:lnTo>
                  <a:cubicBezTo>
                    <a:pt x="11689" y="5608"/>
                    <a:pt x="11847" y="5450"/>
                    <a:pt x="11847" y="5261"/>
                  </a:cubicBezTo>
                  <a:lnTo>
                    <a:pt x="11847" y="1733"/>
                  </a:lnTo>
                  <a:cubicBezTo>
                    <a:pt x="11847" y="1544"/>
                    <a:pt x="11689" y="1386"/>
                    <a:pt x="11532" y="1386"/>
                  </a:cubicBezTo>
                  <a:lnTo>
                    <a:pt x="8381" y="1386"/>
                  </a:lnTo>
                  <a:lnTo>
                    <a:pt x="8381" y="378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75"/>
            <p:cNvSpPr/>
            <p:nvPr/>
          </p:nvSpPr>
          <p:spPr>
            <a:xfrm>
              <a:off x="4051000" y="268302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62"/>
                  </a:moveTo>
                  <a:cubicBezTo>
                    <a:pt x="2804" y="662"/>
                    <a:pt x="3120" y="977"/>
                    <a:pt x="3120" y="1387"/>
                  </a:cubicBezTo>
                  <a:cubicBezTo>
                    <a:pt x="3120" y="1765"/>
                    <a:pt x="2804" y="2080"/>
                    <a:pt x="2426" y="2080"/>
                  </a:cubicBezTo>
                  <a:cubicBezTo>
                    <a:pt x="2017" y="2080"/>
                    <a:pt x="1702" y="1765"/>
                    <a:pt x="1702" y="1387"/>
                  </a:cubicBezTo>
                  <a:cubicBezTo>
                    <a:pt x="1702" y="977"/>
                    <a:pt x="2017" y="662"/>
                    <a:pt x="2426" y="662"/>
                  </a:cubicBezTo>
                  <a:close/>
                  <a:moveTo>
                    <a:pt x="2426" y="2742"/>
                  </a:moveTo>
                  <a:cubicBezTo>
                    <a:pt x="3340" y="2742"/>
                    <a:pt x="4128" y="3529"/>
                    <a:pt x="4128" y="4474"/>
                  </a:cubicBezTo>
                  <a:lnTo>
                    <a:pt x="4128" y="4852"/>
                  </a:lnTo>
                  <a:lnTo>
                    <a:pt x="694" y="4852"/>
                  </a:lnTo>
                  <a:lnTo>
                    <a:pt x="694" y="4474"/>
                  </a:lnTo>
                  <a:cubicBezTo>
                    <a:pt x="694" y="3498"/>
                    <a:pt x="1481" y="2742"/>
                    <a:pt x="2426" y="2742"/>
                  </a:cubicBezTo>
                  <a:close/>
                  <a:moveTo>
                    <a:pt x="2489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3"/>
                    <a:pt x="1229" y="2049"/>
                    <a:pt x="1450" y="2269"/>
                  </a:cubicBezTo>
                  <a:cubicBezTo>
                    <a:pt x="568" y="2679"/>
                    <a:pt x="1" y="3498"/>
                    <a:pt x="1" y="4474"/>
                  </a:cubicBezTo>
                  <a:lnTo>
                    <a:pt x="1" y="5199"/>
                  </a:lnTo>
                  <a:cubicBezTo>
                    <a:pt x="1" y="5388"/>
                    <a:pt x="158" y="5546"/>
                    <a:pt x="379" y="5546"/>
                  </a:cubicBezTo>
                  <a:lnTo>
                    <a:pt x="4537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48" y="2679"/>
                    <a:pt x="3529" y="2269"/>
                  </a:cubicBezTo>
                  <a:cubicBezTo>
                    <a:pt x="3750" y="2049"/>
                    <a:pt x="3876" y="1733"/>
                    <a:pt x="3876" y="1387"/>
                  </a:cubicBezTo>
                  <a:cubicBezTo>
                    <a:pt x="3876" y="631"/>
                    <a:pt x="324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75"/>
            <p:cNvSpPr/>
            <p:nvPr/>
          </p:nvSpPr>
          <p:spPr>
            <a:xfrm>
              <a:off x="4084875" y="2873200"/>
              <a:ext cx="52800" cy="69775"/>
            </a:xfrm>
            <a:custGeom>
              <a:avLst/>
              <a:gdLst/>
              <a:ahLst/>
              <a:cxnLst/>
              <a:rect l="l" t="t" r="r" b="b"/>
              <a:pathLst>
                <a:path w="2112" h="2791" extrusionOk="0">
                  <a:moveTo>
                    <a:pt x="1095" y="0"/>
                  </a:moveTo>
                  <a:cubicBezTo>
                    <a:pt x="1001" y="0"/>
                    <a:pt x="903" y="28"/>
                    <a:pt x="819" y="112"/>
                  </a:cubicBezTo>
                  <a:lnTo>
                    <a:pt x="126" y="805"/>
                  </a:lnTo>
                  <a:cubicBezTo>
                    <a:pt x="0" y="931"/>
                    <a:pt x="0" y="1184"/>
                    <a:pt x="126" y="1278"/>
                  </a:cubicBezTo>
                  <a:cubicBezTo>
                    <a:pt x="205" y="1341"/>
                    <a:pt x="292" y="1373"/>
                    <a:pt x="378" y="1373"/>
                  </a:cubicBezTo>
                  <a:cubicBezTo>
                    <a:pt x="465" y="1373"/>
                    <a:pt x="552" y="1341"/>
                    <a:pt x="630" y="1278"/>
                  </a:cubicBezTo>
                  <a:lnTo>
                    <a:pt x="756" y="1184"/>
                  </a:lnTo>
                  <a:lnTo>
                    <a:pt x="756" y="2066"/>
                  </a:lnTo>
                  <a:lnTo>
                    <a:pt x="378" y="2066"/>
                  </a:lnTo>
                  <a:cubicBezTo>
                    <a:pt x="189" y="2066"/>
                    <a:pt x="32" y="2223"/>
                    <a:pt x="32" y="2444"/>
                  </a:cubicBezTo>
                  <a:cubicBezTo>
                    <a:pt x="32" y="2633"/>
                    <a:pt x="189" y="2790"/>
                    <a:pt x="378" y="2790"/>
                  </a:cubicBezTo>
                  <a:lnTo>
                    <a:pt x="1765" y="2790"/>
                  </a:lnTo>
                  <a:cubicBezTo>
                    <a:pt x="1954" y="2790"/>
                    <a:pt x="2111" y="2633"/>
                    <a:pt x="2111" y="2444"/>
                  </a:cubicBezTo>
                  <a:cubicBezTo>
                    <a:pt x="2111" y="2223"/>
                    <a:pt x="1954" y="2066"/>
                    <a:pt x="1765" y="2066"/>
                  </a:cubicBezTo>
                  <a:lnTo>
                    <a:pt x="1418" y="2066"/>
                  </a:lnTo>
                  <a:lnTo>
                    <a:pt x="1418" y="333"/>
                  </a:lnTo>
                  <a:cubicBezTo>
                    <a:pt x="1418" y="175"/>
                    <a:pt x="1323" y="81"/>
                    <a:pt x="1229" y="18"/>
                  </a:cubicBezTo>
                  <a:cubicBezTo>
                    <a:pt x="1187" y="7"/>
                    <a:pt x="1141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7" name="Google Shape;12627;p75"/>
          <p:cNvSpPr/>
          <p:nvPr/>
        </p:nvSpPr>
        <p:spPr>
          <a:xfrm>
            <a:off x="7513275" y="2897941"/>
            <a:ext cx="354117" cy="348513"/>
          </a:xfrm>
          <a:custGeom>
            <a:avLst/>
            <a:gdLst/>
            <a:ahLst/>
            <a:cxnLst/>
            <a:rect l="l" t="t" r="r" b="b"/>
            <a:pathLst>
              <a:path w="12005" h="11815" extrusionOk="0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28" name="Google Shape;12628;p75"/>
          <p:cNvGrpSpPr/>
          <p:nvPr/>
        </p:nvGrpSpPr>
        <p:grpSpPr>
          <a:xfrm>
            <a:off x="7516228" y="3386968"/>
            <a:ext cx="348513" cy="348513"/>
            <a:chOff x="5775900" y="2308125"/>
            <a:chExt cx="295375" cy="295375"/>
          </a:xfrm>
        </p:grpSpPr>
        <p:sp>
          <p:nvSpPr>
            <p:cNvPr id="12629" name="Google Shape;12629;p75"/>
            <p:cNvSpPr/>
            <p:nvPr/>
          </p:nvSpPr>
          <p:spPr>
            <a:xfrm>
              <a:off x="5984625" y="2482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75"/>
            <p:cNvSpPr/>
            <p:nvPr/>
          </p:nvSpPr>
          <p:spPr>
            <a:xfrm>
              <a:off x="5775900" y="23081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75"/>
            <p:cNvSpPr/>
            <p:nvPr/>
          </p:nvSpPr>
          <p:spPr>
            <a:xfrm>
              <a:off x="5984625" y="25089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75"/>
            <p:cNvSpPr/>
            <p:nvPr/>
          </p:nvSpPr>
          <p:spPr>
            <a:xfrm>
              <a:off x="5845200" y="239555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75"/>
            <p:cNvSpPr/>
            <p:nvPr/>
          </p:nvSpPr>
          <p:spPr>
            <a:xfrm>
              <a:off x="5845200" y="243100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4" name="Google Shape;12634;p75"/>
          <p:cNvGrpSpPr/>
          <p:nvPr/>
        </p:nvGrpSpPr>
        <p:grpSpPr>
          <a:xfrm>
            <a:off x="7537142" y="3835804"/>
            <a:ext cx="306686" cy="349457"/>
            <a:chOff x="5794025" y="2673575"/>
            <a:chExt cx="259925" cy="296175"/>
          </a:xfrm>
        </p:grpSpPr>
        <p:sp>
          <p:nvSpPr>
            <p:cNvPr id="12635" name="Google Shape;12635;p75"/>
            <p:cNvSpPr/>
            <p:nvPr/>
          </p:nvSpPr>
          <p:spPr>
            <a:xfrm>
              <a:off x="5794025" y="2673575"/>
              <a:ext cx="259925" cy="296175"/>
            </a:xfrm>
            <a:custGeom>
              <a:avLst/>
              <a:gdLst/>
              <a:ahLst/>
              <a:cxnLst/>
              <a:rect l="l" t="t" r="r" b="b"/>
              <a:pathLst>
                <a:path w="10397" h="11847" extrusionOk="0">
                  <a:moveTo>
                    <a:pt x="5860" y="694"/>
                  </a:moveTo>
                  <a:cubicBezTo>
                    <a:pt x="7089" y="694"/>
                    <a:pt x="8097" y="1639"/>
                    <a:pt x="8254" y="2805"/>
                  </a:cubicBezTo>
                  <a:cubicBezTo>
                    <a:pt x="8160" y="2773"/>
                    <a:pt x="8065" y="2773"/>
                    <a:pt x="7939" y="2773"/>
                  </a:cubicBezTo>
                  <a:lnTo>
                    <a:pt x="7561" y="2773"/>
                  </a:lnTo>
                  <a:cubicBezTo>
                    <a:pt x="7404" y="1985"/>
                    <a:pt x="6679" y="1387"/>
                    <a:pt x="5860" y="1387"/>
                  </a:cubicBezTo>
                  <a:lnTo>
                    <a:pt x="4474" y="1387"/>
                  </a:lnTo>
                  <a:cubicBezTo>
                    <a:pt x="3655" y="1387"/>
                    <a:pt x="2930" y="1985"/>
                    <a:pt x="2804" y="2773"/>
                  </a:cubicBezTo>
                  <a:lnTo>
                    <a:pt x="2394" y="2773"/>
                  </a:lnTo>
                  <a:cubicBezTo>
                    <a:pt x="2268" y="2773"/>
                    <a:pt x="2142" y="2773"/>
                    <a:pt x="2079" y="2805"/>
                  </a:cubicBezTo>
                  <a:cubicBezTo>
                    <a:pt x="2237" y="1639"/>
                    <a:pt x="3277" y="694"/>
                    <a:pt x="4474" y="694"/>
                  </a:cubicBezTo>
                  <a:close/>
                  <a:moveTo>
                    <a:pt x="6206" y="2143"/>
                  </a:moveTo>
                  <a:cubicBezTo>
                    <a:pt x="6616" y="2300"/>
                    <a:pt x="6931" y="2647"/>
                    <a:pt x="6931" y="3120"/>
                  </a:cubicBezTo>
                  <a:lnTo>
                    <a:pt x="6931" y="3403"/>
                  </a:lnTo>
                  <a:cubicBezTo>
                    <a:pt x="6522" y="3246"/>
                    <a:pt x="6206" y="2899"/>
                    <a:pt x="6206" y="2427"/>
                  </a:cubicBezTo>
                  <a:lnTo>
                    <a:pt x="6206" y="2143"/>
                  </a:lnTo>
                  <a:close/>
                  <a:moveTo>
                    <a:pt x="5513" y="2080"/>
                  </a:moveTo>
                  <a:lnTo>
                    <a:pt x="5513" y="2427"/>
                  </a:lnTo>
                  <a:cubicBezTo>
                    <a:pt x="5513" y="3025"/>
                    <a:pt x="5041" y="3435"/>
                    <a:pt x="4474" y="3435"/>
                  </a:cubicBezTo>
                  <a:lnTo>
                    <a:pt x="3466" y="3435"/>
                  </a:lnTo>
                  <a:lnTo>
                    <a:pt x="3466" y="3088"/>
                  </a:lnTo>
                  <a:cubicBezTo>
                    <a:pt x="3466" y="2490"/>
                    <a:pt x="3938" y="2080"/>
                    <a:pt x="4474" y="2080"/>
                  </a:cubicBezTo>
                  <a:close/>
                  <a:moveTo>
                    <a:pt x="2741" y="3435"/>
                  </a:moveTo>
                  <a:lnTo>
                    <a:pt x="2741" y="5451"/>
                  </a:lnTo>
                  <a:cubicBezTo>
                    <a:pt x="2363" y="5293"/>
                    <a:pt x="2048" y="4947"/>
                    <a:pt x="2048" y="4474"/>
                  </a:cubicBezTo>
                  <a:lnTo>
                    <a:pt x="2048" y="3813"/>
                  </a:lnTo>
                  <a:cubicBezTo>
                    <a:pt x="2048" y="3592"/>
                    <a:pt x="2205" y="3435"/>
                    <a:pt x="2394" y="3435"/>
                  </a:cubicBezTo>
                  <a:close/>
                  <a:moveTo>
                    <a:pt x="7939" y="3498"/>
                  </a:moveTo>
                  <a:cubicBezTo>
                    <a:pt x="8160" y="3498"/>
                    <a:pt x="8317" y="3655"/>
                    <a:pt x="8317" y="3844"/>
                  </a:cubicBezTo>
                  <a:lnTo>
                    <a:pt x="8317" y="4506"/>
                  </a:lnTo>
                  <a:cubicBezTo>
                    <a:pt x="8317" y="4947"/>
                    <a:pt x="8034" y="5325"/>
                    <a:pt x="7593" y="5482"/>
                  </a:cubicBezTo>
                  <a:lnTo>
                    <a:pt x="7593" y="3498"/>
                  </a:lnTo>
                  <a:close/>
                  <a:moveTo>
                    <a:pt x="5891" y="3435"/>
                  </a:moveTo>
                  <a:cubicBezTo>
                    <a:pt x="6143" y="3750"/>
                    <a:pt x="6522" y="4033"/>
                    <a:pt x="6931" y="4128"/>
                  </a:cubicBezTo>
                  <a:lnTo>
                    <a:pt x="6931" y="5892"/>
                  </a:lnTo>
                  <a:cubicBezTo>
                    <a:pt x="6931" y="6491"/>
                    <a:pt x="6459" y="6900"/>
                    <a:pt x="5891" y="6900"/>
                  </a:cubicBezTo>
                  <a:lnTo>
                    <a:pt x="4505" y="6900"/>
                  </a:lnTo>
                  <a:cubicBezTo>
                    <a:pt x="3938" y="6900"/>
                    <a:pt x="3497" y="6428"/>
                    <a:pt x="3497" y="5892"/>
                  </a:cubicBezTo>
                  <a:lnTo>
                    <a:pt x="3497" y="4159"/>
                  </a:lnTo>
                  <a:lnTo>
                    <a:pt x="4505" y="4159"/>
                  </a:lnTo>
                  <a:cubicBezTo>
                    <a:pt x="5072" y="4159"/>
                    <a:pt x="5576" y="3876"/>
                    <a:pt x="5891" y="3435"/>
                  </a:cubicBezTo>
                  <a:close/>
                  <a:moveTo>
                    <a:pt x="6238" y="7593"/>
                  </a:moveTo>
                  <a:cubicBezTo>
                    <a:pt x="6333" y="7782"/>
                    <a:pt x="6459" y="7971"/>
                    <a:pt x="6616" y="8097"/>
                  </a:cubicBezTo>
                  <a:lnTo>
                    <a:pt x="5198" y="9547"/>
                  </a:lnTo>
                  <a:lnTo>
                    <a:pt x="3718" y="8097"/>
                  </a:lnTo>
                  <a:cubicBezTo>
                    <a:pt x="3875" y="7971"/>
                    <a:pt x="4033" y="7782"/>
                    <a:pt x="4096" y="7593"/>
                  </a:cubicBezTo>
                  <a:cubicBezTo>
                    <a:pt x="4190" y="7625"/>
                    <a:pt x="4379" y="7625"/>
                    <a:pt x="4474" y="7625"/>
                  </a:cubicBezTo>
                  <a:lnTo>
                    <a:pt x="5860" y="7625"/>
                  </a:lnTo>
                  <a:cubicBezTo>
                    <a:pt x="5986" y="7625"/>
                    <a:pt x="6143" y="7625"/>
                    <a:pt x="6238" y="7593"/>
                  </a:cubicBezTo>
                  <a:close/>
                  <a:moveTo>
                    <a:pt x="2961" y="8318"/>
                  </a:moveTo>
                  <a:lnTo>
                    <a:pt x="4852" y="10177"/>
                  </a:lnTo>
                  <a:lnTo>
                    <a:pt x="4852" y="11122"/>
                  </a:lnTo>
                  <a:lnTo>
                    <a:pt x="662" y="11122"/>
                  </a:lnTo>
                  <a:lnTo>
                    <a:pt x="662" y="9358"/>
                  </a:lnTo>
                  <a:cubicBezTo>
                    <a:pt x="662" y="8759"/>
                    <a:pt x="1134" y="8318"/>
                    <a:pt x="1701" y="8318"/>
                  </a:cubicBezTo>
                  <a:close/>
                  <a:moveTo>
                    <a:pt x="8664" y="8318"/>
                  </a:moveTo>
                  <a:cubicBezTo>
                    <a:pt x="9262" y="8318"/>
                    <a:pt x="9672" y="8790"/>
                    <a:pt x="9672" y="9358"/>
                  </a:cubicBezTo>
                  <a:lnTo>
                    <a:pt x="9672" y="11122"/>
                  </a:lnTo>
                  <a:lnTo>
                    <a:pt x="5513" y="11122"/>
                  </a:lnTo>
                  <a:lnTo>
                    <a:pt x="5513" y="10177"/>
                  </a:lnTo>
                  <a:lnTo>
                    <a:pt x="7404" y="8318"/>
                  </a:lnTo>
                  <a:close/>
                  <a:moveTo>
                    <a:pt x="4537" y="1"/>
                  </a:moveTo>
                  <a:cubicBezTo>
                    <a:pt x="2804" y="1"/>
                    <a:pt x="1418" y="1418"/>
                    <a:pt x="1418" y="3120"/>
                  </a:cubicBezTo>
                  <a:lnTo>
                    <a:pt x="1418" y="4506"/>
                  </a:lnTo>
                  <a:cubicBezTo>
                    <a:pt x="1418" y="5356"/>
                    <a:pt x="2048" y="6050"/>
                    <a:pt x="2835" y="6207"/>
                  </a:cubicBezTo>
                  <a:cubicBezTo>
                    <a:pt x="2898" y="6648"/>
                    <a:pt x="3151" y="7026"/>
                    <a:pt x="3497" y="7278"/>
                  </a:cubicBezTo>
                  <a:cubicBezTo>
                    <a:pt x="3466" y="7467"/>
                    <a:pt x="3308" y="7625"/>
                    <a:pt x="3119" y="7625"/>
                  </a:cubicBezTo>
                  <a:lnTo>
                    <a:pt x="1733" y="7625"/>
                  </a:lnTo>
                  <a:cubicBezTo>
                    <a:pt x="788" y="7625"/>
                    <a:pt x="0" y="8412"/>
                    <a:pt x="0" y="9358"/>
                  </a:cubicBezTo>
                  <a:lnTo>
                    <a:pt x="0" y="11468"/>
                  </a:lnTo>
                  <a:cubicBezTo>
                    <a:pt x="0" y="11689"/>
                    <a:pt x="158" y="11846"/>
                    <a:pt x="347" y="11846"/>
                  </a:cubicBezTo>
                  <a:lnTo>
                    <a:pt x="10050" y="11846"/>
                  </a:lnTo>
                  <a:cubicBezTo>
                    <a:pt x="10239" y="11846"/>
                    <a:pt x="10397" y="11689"/>
                    <a:pt x="10397" y="11468"/>
                  </a:cubicBezTo>
                  <a:lnTo>
                    <a:pt x="10397" y="9358"/>
                  </a:lnTo>
                  <a:cubicBezTo>
                    <a:pt x="10397" y="8412"/>
                    <a:pt x="9609" y="7625"/>
                    <a:pt x="8664" y="7625"/>
                  </a:cubicBezTo>
                  <a:lnTo>
                    <a:pt x="7278" y="7625"/>
                  </a:lnTo>
                  <a:cubicBezTo>
                    <a:pt x="7089" y="7625"/>
                    <a:pt x="6931" y="7467"/>
                    <a:pt x="6931" y="7278"/>
                  </a:cubicBezTo>
                  <a:cubicBezTo>
                    <a:pt x="7278" y="7026"/>
                    <a:pt x="7530" y="6648"/>
                    <a:pt x="7593" y="6207"/>
                  </a:cubicBezTo>
                  <a:cubicBezTo>
                    <a:pt x="8380" y="6050"/>
                    <a:pt x="9010" y="5325"/>
                    <a:pt x="9010" y="4506"/>
                  </a:cubicBezTo>
                  <a:lnTo>
                    <a:pt x="9010" y="3120"/>
                  </a:lnTo>
                  <a:cubicBezTo>
                    <a:pt x="9010" y="1387"/>
                    <a:pt x="7593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75"/>
            <p:cNvSpPr/>
            <p:nvPr/>
          </p:nvSpPr>
          <p:spPr>
            <a:xfrm>
              <a:off x="5967300" y="2915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37" name="Google Shape;12637;p75"/>
          <p:cNvSpPr/>
          <p:nvPr/>
        </p:nvSpPr>
        <p:spPr>
          <a:xfrm>
            <a:off x="6637977" y="4306818"/>
            <a:ext cx="349457" cy="34851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92" y="693"/>
                </a:moveTo>
                <a:cubicBezTo>
                  <a:pt x="6491" y="693"/>
                  <a:pt x="6932" y="1134"/>
                  <a:pt x="6932" y="1701"/>
                </a:cubicBezTo>
                <a:cubicBezTo>
                  <a:pt x="6932" y="2269"/>
                  <a:pt x="6459" y="2710"/>
                  <a:pt x="5892" y="2710"/>
                </a:cubicBezTo>
                <a:cubicBezTo>
                  <a:pt x="5325" y="2710"/>
                  <a:pt x="4884" y="2269"/>
                  <a:pt x="4884" y="1701"/>
                </a:cubicBezTo>
                <a:cubicBezTo>
                  <a:pt x="4884" y="1134"/>
                  <a:pt x="5325" y="693"/>
                  <a:pt x="5892" y="693"/>
                </a:cubicBezTo>
                <a:close/>
                <a:moveTo>
                  <a:pt x="5892" y="3466"/>
                </a:moveTo>
                <a:cubicBezTo>
                  <a:pt x="6176" y="3466"/>
                  <a:pt x="6428" y="3497"/>
                  <a:pt x="6680" y="3592"/>
                </a:cubicBezTo>
                <a:lnTo>
                  <a:pt x="5892" y="4631"/>
                </a:lnTo>
                <a:lnTo>
                  <a:pt x="5104" y="3592"/>
                </a:lnTo>
                <a:cubicBezTo>
                  <a:pt x="5357" y="3529"/>
                  <a:pt x="5609" y="3466"/>
                  <a:pt x="5892" y="3466"/>
                </a:cubicBezTo>
                <a:close/>
                <a:moveTo>
                  <a:pt x="4222" y="2048"/>
                </a:moveTo>
                <a:cubicBezTo>
                  <a:pt x="4285" y="2426"/>
                  <a:pt x="4474" y="2710"/>
                  <a:pt x="4726" y="2962"/>
                </a:cubicBezTo>
                <a:cubicBezTo>
                  <a:pt x="4632" y="2993"/>
                  <a:pt x="4537" y="3056"/>
                  <a:pt x="4443" y="3088"/>
                </a:cubicBezTo>
                <a:cubicBezTo>
                  <a:pt x="4443" y="3088"/>
                  <a:pt x="4411" y="3088"/>
                  <a:pt x="4411" y="3119"/>
                </a:cubicBezTo>
                <a:cubicBezTo>
                  <a:pt x="3403" y="3623"/>
                  <a:pt x="2773" y="4694"/>
                  <a:pt x="2773" y="5829"/>
                </a:cubicBezTo>
                <a:lnTo>
                  <a:pt x="2773" y="6207"/>
                </a:lnTo>
                <a:lnTo>
                  <a:pt x="2143" y="6207"/>
                </a:lnTo>
                <a:lnTo>
                  <a:pt x="2647" y="2300"/>
                </a:lnTo>
                <a:cubicBezTo>
                  <a:pt x="2679" y="2174"/>
                  <a:pt x="2836" y="2048"/>
                  <a:pt x="2962" y="2048"/>
                </a:cubicBezTo>
                <a:close/>
                <a:moveTo>
                  <a:pt x="4474" y="3907"/>
                </a:moveTo>
                <a:lnTo>
                  <a:pt x="5546" y="5325"/>
                </a:lnTo>
                <a:lnTo>
                  <a:pt x="5546" y="6238"/>
                </a:lnTo>
                <a:lnTo>
                  <a:pt x="3466" y="6238"/>
                </a:lnTo>
                <a:lnTo>
                  <a:pt x="3466" y="5892"/>
                </a:lnTo>
                <a:cubicBezTo>
                  <a:pt x="3466" y="5041"/>
                  <a:pt x="3844" y="4348"/>
                  <a:pt x="4474" y="3907"/>
                </a:cubicBezTo>
                <a:close/>
                <a:moveTo>
                  <a:pt x="7278" y="3907"/>
                </a:moveTo>
                <a:cubicBezTo>
                  <a:pt x="7908" y="4348"/>
                  <a:pt x="8318" y="5104"/>
                  <a:pt x="8318" y="5892"/>
                </a:cubicBezTo>
                <a:lnTo>
                  <a:pt x="8318" y="6238"/>
                </a:lnTo>
                <a:lnTo>
                  <a:pt x="6207" y="6238"/>
                </a:lnTo>
                <a:lnTo>
                  <a:pt x="6207" y="5325"/>
                </a:lnTo>
                <a:lnTo>
                  <a:pt x="7278" y="3907"/>
                </a:lnTo>
                <a:close/>
                <a:moveTo>
                  <a:pt x="8854" y="2048"/>
                </a:moveTo>
                <a:cubicBezTo>
                  <a:pt x="9011" y="2048"/>
                  <a:pt x="9137" y="2143"/>
                  <a:pt x="9169" y="2300"/>
                </a:cubicBezTo>
                <a:lnTo>
                  <a:pt x="9673" y="6238"/>
                </a:lnTo>
                <a:lnTo>
                  <a:pt x="9043" y="6238"/>
                </a:lnTo>
                <a:lnTo>
                  <a:pt x="9043" y="5860"/>
                </a:lnTo>
                <a:cubicBezTo>
                  <a:pt x="9043" y="4694"/>
                  <a:pt x="8381" y="3655"/>
                  <a:pt x="7436" y="3151"/>
                </a:cubicBezTo>
                <a:cubicBezTo>
                  <a:pt x="7436" y="3151"/>
                  <a:pt x="7404" y="3151"/>
                  <a:pt x="7404" y="3119"/>
                </a:cubicBezTo>
                <a:cubicBezTo>
                  <a:pt x="7310" y="3088"/>
                  <a:pt x="7184" y="3056"/>
                  <a:pt x="7121" y="2993"/>
                </a:cubicBezTo>
                <a:cubicBezTo>
                  <a:pt x="7310" y="2773"/>
                  <a:pt x="7530" y="2458"/>
                  <a:pt x="7593" y="2048"/>
                </a:cubicBezTo>
                <a:close/>
                <a:moveTo>
                  <a:pt x="10744" y="6900"/>
                </a:moveTo>
                <a:cubicBezTo>
                  <a:pt x="10933" y="6900"/>
                  <a:pt x="11090" y="7057"/>
                  <a:pt x="11090" y="7246"/>
                </a:cubicBezTo>
                <a:cubicBezTo>
                  <a:pt x="11090" y="7435"/>
                  <a:pt x="10933" y="7624"/>
                  <a:pt x="10744" y="7624"/>
                </a:cubicBezTo>
                <a:lnTo>
                  <a:pt x="1009" y="7624"/>
                </a:lnTo>
                <a:cubicBezTo>
                  <a:pt x="820" y="7624"/>
                  <a:pt x="662" y="7435"/>
                  <a:pt x="662" y="7246"/>
                </a:cubicBezTo>
                <a:cubicBezTo>
                  <a:pt x="662" y="7057"/>
                  <a:pt x="820" y="6900"/>
                  <a:pt x="1009" y="6900"/>
                </a:cubicBezTo>
                <a:close/>
                <a:moveTo>
                  <a:pt x="10397" y="8317"/>
                </a:moveTo>
                <a:lnTo>
                  <a:pt x="10397" y="11121"/>
                </a:lnTo>
                <a:lnTo>
                  <a:pt x="1387" y="11121"/>
                </a:lnTo>
                <a:lnTo>
                  <a:pt x="1387" y="8317"/>
                </a:lnTo>
                <a:close/>
                <a:moveTo>
                  <a:pt x="5892" y="0"/>
                </a:moveTo>
                <a:cubicBezTo>
                  <a:pt x="5073" y="0"/>
                  <a:pt x="4380" y="599"/>
                  <a:pt x="4222" y="1386"/>
                </a:cubicBezTo>
                <a:lnTo>
                  <a:pt x="2962" y="1386"/>
                </a:lnTo>
                <a:cubicBezTo>
                  <a:pt x="2458" y="1386"/>
                  <a:pt x="2080" y="1701"/>
                  <a:pt x="1954" y="2143"/>
                </a:cubicBezTo>
                <a:lnTo>
                  <a:pt x="1954" y="2174"/>
                </a:lnTo>
                <a:lnTo>
                  <a:pt x="1450" y="6238"/>
                </a:lnTo>
                <a:lnTo>
                  <a:pt x="1072" y="6238"/>
                </a:lnTo>
                <a:cubicBezTo>
                  <a:pt x="473" y="6238"/>
                  <a:pt x="1" y="6711"/>
                  <a:pt x="1" y="7246"/>
                </a:cubicBezTo>
                <a:cubicBezTo>
                  <a:pt x="1" y="7719"/>
                  <a:pt x="316" y="8065"/>
                  <a:pt x="694" y="8254"/>
                </a:cubicBezTo>
                <a:lnTo>
                  <a:pt x="694" y="11468"/>
                </a:lnTo>
                <a:cubicBezTo>
                  <a:pt x="694" y="11657"/>
                  <a:pt x="851" y="11815"/>
                  <a:pt x="1040" y="11815"/>
                </a:cubicBezTo>
                <a:lnTo>
                  <a:pt x="10775" y="11815"/>
                </a:lnTo>
                <a:cubicBezTo>
                  <a:pt x="10996" y="11815"/>
                  <a:pt x="11153" y="11657"/>
                  <a:pt x="11153" y="11468"/>
                </a:cubicBezTo>
                <a:lnTo>
                  <a:pt x="11153" y="8254"/>
                </a:lnTo>
                <a:cubicBezTo>
                  <a:pt x="11531" y="8065"/>
                  <a:pt x="11847" y="7719"/>
                  <a:pt x="11847" y="7246"/>
                </a:cubicBezTo>
                <a:cubicBezTo>
                  <a:pt x="11815" y="6711"/>
                  <a:pt x="11342" y="6238"/>
                  <a:pt x="10744" y="6238"/>
                </a:cubicBezTo>
                <a:lnTo>
                  <a:pt x="10366" y="6238"/>
                </a:lnTo>
                <a:lnTo>
                  <a:pt x="9830" y="2174"/>
                </a:lnTo>
                <a:lnTo>
                  <a:pt x="9830" y="2143"/>
                </a:lnTo>
                <a:cubicBezTo>
                  <a:pt x="9736" y="1701"/>
                  <a:pt x="9295" y="1386"/>
                  <a:pt x="8854" y="1386"/>
                </a:cubicBezTo>
                <a:lnTo>
                  <a:pt x="7593" y="1386"/>
                </a:lnTo>
                <a:cubicBezTo>
                  <a:pt x="7436" y="599"/>
                  <a:pt x="6711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2" name="Google Shape;12642;p76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3" name="Google Shape;12643;p76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44" name="Google Shape;12644;p76"/>
          <p:cNvGrpSpPr/>
          <p:nvPr/>
        </p:nvGrpSpPr>
        <p:grpSpPr>
          <a:xfrm>
            <a:off x="882957" y="1534450"/>
            <a:ext cx="292442" cy="355741"/>
            <a:chOff x="-35830350" y="1912725"/>
            <a:chExt cx="241050" cy="293225"/>
          </a:xfrm>
        </p:grpSpPr>
        <p:sp>
          <p:nvSpPr>
            <p:cNvPr id="12645" name="Google Shape;12645;p76"/>
            <p:cNvSpPr/>
            <p:nvPr/>
          </p:nvSpPr>
          <p:spPr>
            <a:xfrm>
              <a:off x="-35830350" y="1912725"/>
              <a:ext cx="241050" cy="293225"/>
            </a:xfrm>
            <a:custGeom>
              <a:avLst/>
              <a:gdLst/>
              <a:ahLst/>
              <a:cxnLst/>
              <a:rect l="l" t="t" r="r" b="b"/>
              <a:pathLst>
                <a:path w="9642" h="11729" extrusionOk="0">
                  <a:moveTo>
                    <a:pt x="8665" y="694"/>
                  </a:moveTo>
                  <a:cubicBezTo>
                    <a:pt x="8822" y="726"/>
                    <a:pt x="8980" y="883"/>
                    <a:pt x="8980" y="1041"/>
                  </a:cubicBezTo>
                  <a:lnTo>
                    <a:pt x="8980" y="7562"/>
                  </a:lnTo>
                  <a:lnTo>
                    <a:pt x="2836" y="7562"/>
                  </a:lnTo>
                  <a:lnTo>
                    <a:pt x="2836" y="694"/>
                  </a:lnTo>
                  <a:close/>
                  <a:moveTo>
                    <a:pt x="2175" y="726"/>
                  </a:moveTo>
                  <a:lnTo>
                    <a:pt x="2175" y="7625"/>
                  </a:lnTo>
                  <a:lnTo>
                    <a:pt x="1828" y="7625"/>
                  </a:lnTo>
                  <a:cubicBezTo>
                    <a:pt x="1450" y="7625"/>
                    <a:pt x="1072" y="7720"/>
                    <a:pt x="788" y="7972"/>
                  </a:cubicBezTo>
                  <a:lnTo>
                    <a:pt x="788" y="1797"/>
                  </a:lnTo>
                  <a:cubicBezTo>
                    <a:pt x="788" y="1198"/>
                    <a:pt x="1261" y="726"/>
                    <a:pt x="1828" y="726"/>
                  </a:cubicBezTo>
                  <a:close/>
                  <a:moveTo>
                    <a:pt x="8791" y="8287"/>
                  </a:moveTo>
                  <a:cubicBezTo>
                    <a:pt x="8696" y="8507"/>
                    <a:pt x="8665" y="8759"/>
                    <a:pt x="8633" y="8948"/>
                  </a:cubicBezTo>
                  <a:lnTo>
                    <a:pt x="1734" y="8948"/>
                  </a:lnTo>
                  <a:cubicBezTo>
                    <a:pt x="1545" y="8948"/>
                    <a:pt x="1387" y="9106"/>
                    <a:pt x="1387" y="9295"/>
                  </a:cubicBezTo>
                  <a:cubicBezTo>
                    <a:pt x="1387" y="9515"/>
                    <a:pt x="1545" y="9673"/>
                    <a:pt x="1734" y="9673"/>
                  </a:cubicBezTo>
                  <a:lnTo>
                    <a:pt x="4821" y="9673"/>
                  </a:lnTo>
                  <a:lnTo>
                    <a:pt x="4821" y="10335"/>
                  </a:lnTo>
                  <a:lnTo>
                    <a:pt x="1860" y="10335"/>
                  </a:lnTo>
                  <a:cubicBezTo>
                    <a:pt x="1293" y="10335"/>
                    <a:pt x="757" y="9925"/>
                    <a:pt x="757" y="9295"/>
                  </a:cubicBezTo>
                  <a:cubicBezTo>
                    <a:pt x="757" y="8728"/>
                    <a:pt x="1230" y="8287"/>
                    <a:pt x="1765" y="8287"/>
                  </a:cubicBezTo>
                  <a:close/>
                  <a:moveTo>
                    <a:pt x="8665" y="9673"/>
                  </a:moveTo>
                  <a:cubicBezTo>
                    <a:pt x="8696" y="9894"/>
                    <a:pt x="8759" y="10146"/>
                    <a:pt x="8822" y="10335"/>
                  </a:cubicBezTo>
                  <a:lnTo>
                    <a:pt x="7594" y="10335"/>
                  </a:lnTo>
                  <a:lnTo>
                    <a:pt x="7594" y="9673"/>
                  </a:lnTo>
                  <a:close/>
                  <a:moveTo>
                    <a:pt x="6900" y="9673"/>
                  </a:moveTo>
                  <a:lnTo>
                    <a:pt x="6900" y="10693"/>
                  </a:lnTo>
                  <a:lnTo>
                    <a:pt x="6428" y="10398"/>
                  </a:lnTo>
                  <a:cubicBezTo>
                    <a:pt x="6396" y="10366"/>
                    <a:pt x="6302" y="10366"/>
                    <a:pt x="6239" y="10366"/>
                  </a:cubicBezTo>
                  <a:cubicBezTo>
                    <a:pt x="6144" y="10366"/>
                    <a:pt x="6113" y="10366"/>
                    <a:pt x="6018" y="10398"/>
                  </a:cubicBezTo>
                  <a:lnTo>
                    <a:pt x="5514" y="10713"/>
                  </a:lnTo>
                  <a:lnTo>
                    <a:pt x="5514" y="9673"/>
                  </a:lnTo>
                  <a:close/>
                  <a:moveTo>
                    <a:pt x="1734" y="1"/>
                  </a:moveTo>
                  <a:cubicBezTo>
                    <a:pt x="1261" y="1"/>
                    <a:pt x="820" y="222"/>
                    <a:pt x="505" y="537"/>
                  </a:cubicBezTo>
                  <a:cubicBezTo>
                    <a:pt x="190" y="820"/>
                    <a:pt x="1" y="1261"/>
                    <a:pt x="1" y="1734"/>
                  </a:cubicBezTo>
                  <a:lnTo>
                    <a:pt x="1" y="9295"/>
                  </a:lnTo>
                  <a:cubicBezTo>
                    <a:pt x="95" y="10272"/>
                    <a:pt x="946" y="10996"/>
                    <a:pt x="1860" y="10996"/>
                  </a:cubicBezTo>
                  <a:lnTo>
                    <a:pt x="4853" y="10996"/>
                  </a:lnTo>
                  <a:lnTo>
                    <a:pt x="4853" y="11343"/>
                  </a:lnTo>
                  <a:cubicBezTo>
                    <a:pt x="4853" y="11469"/>
                    <a:pt x="4916" y="11595"/>
                    <a:pt x="5042" y="11658"/>
                  </a:cubicBezTo>
                  <a:cubicBezTo>
                    <a:pt x="5099" y="11700"/>
                    <a:pt x="5155" y="11717"/>
                    <a:pt x="5209" y="11717"/>
                  </a:cubicBezTo>
                  <a:cubicBezTo>
                    <a:pt x="5275" y="11717"/>
                    <a:pt x="5336" y="11692"/>
                    <a:pt x="5388" y="11658"/>
                  </a:cubicBezTo>
                  <a:lnTo>
                    <a:pt x="6239" y="11122"/>
                  </a:lnTo>
                  <a:lnTo>
                    <a:pt x="7058" y="11658"/>
                  </a:lnTo>
                  <a:cubicBezTo>
                    <a:pt x="7121" y="11705"/>
                    <a:pt x="7176" y="11729"/>
                    <a:pt x="7231" y="11729"/>
                  </a:cubicBezTo>
                  <a:cubicBezTo>
                    <a:pt x="7286" y="11729"/>
                    <a:pt x="7342" y="11705"/>
                    <a:pt x="7405" y="11658"/>
                  </a:cubicBezTo>
                  <a:cubicBezTo>
                    <a:pt x="7531" y="11595"/>
                    <a:pt x="7594" y="11500"/>
                    <a:pt x="7594" y="11343"/>
                  </a:cubicBezTo>
                  <a:lnTo>
                    <a:pt x="7594" y="10996"/>
                  </a:lnTo>
                  <a:lnTo>
                    <a:pt x="9295" y="10996"/>
                  </a:lnTo>
                  <a:cubicBezTo>
                    <a:pt x="9421" y="10996"/>
                    <a:pt x="9547" y="10933"/>
                    <a:pt x="9578" y="10839"/>
                  </a:cubicBezTo>
                  <a:cubicBezTo>
                    <a:pt x="9641" y="10713"/>
                    <a:pt x="9641" y="10618"/>
                    <a:pt x="9578" y="10524"/>
                  </a:cubicBezTo>
                  <a:cubicBezTo>
                    <a:pt x="9169" y="9767"/>
                    <a:pt x="9169" y="8885"/>
                    <a:pt x="9578" y="8098"/>
                  </a:cubicBezTo>
                  <a:cubicBezTo>
                    <a:pt x="9610" y="8035"/>
                    <a:pt x="9610" y="8003"/>
                    <a:pt x="9610" y="7909"/>
                  </a:cubicBezTo>
                  <a:lnTo>
                    <a:pt x="9610" y="1041"/>
                  </a:lnTo>
                  <a:cubicBezTo>
                    <a:pt x="9610" y="474"/>
                    <a:pt x="9137" y="1"/>
                    <a:pt x="86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76"/>
            <p:cNvSpPr/>
            <p:nvPr/>
          </p:nvSpPr>
          <p:spPr>
            <a:xfrm>
              <a:off x="-35742925" y="1965500"/>
              <a:ext cx="120550" cy="119750"/>
            </a:xfrm>
            <a:custGeom>
              <a:avLst/>
              <a:gdLst/>
              <a:ahLst/>
              <a:cxnLst/>
              <a:rect l="l" t="t" r="r" b="b"/>
              <a:pathLst>
                <a:path w="4822" h="4790" extrusionOk="0">
                  <a:moveTo>
                    <a:pt x="2364" y="694"/>
                  </a:moveTo>
                  <a:cubicBezTo>
                    <a:pt x="2773" y="694"/>
                    <a:pt x="3057" y="1009"/>
                    <a:pt x="3057" y="1356"/>
                  </a:cubicBezTo>
                  <a:cubicBezTo>
                    <a:pt x="3057" y="1765"/>
                    <a:pt x="2742" y="2049"/>
                    <a:pt x="2364" y="2049"/>
                  </a:cubicBezTo>
                  <a:cubicBezTo>
                    <a:pt x="2348" y="2050"/>
                    <a:pt x="2332" y="2051"/>
                    <a:pt x="2316" y="2051"/>
                  </a:cubicBezTo>
                  <a:cubicBezTo>
                    <a:pt x="1989" y="2051"/>
                    <a:pt x="1702" y="1746"/>
                    <a:pt x="1702" y="1356"/>
                  </a:cubicBezTo>
                  <a:cubicBezTo>
                    <a:pt x="1702" y="977"/>
                    <a:pt x="2017" y="694"/>
                    <a:pt x="2364" y="694"/>
                  </a:cubicBezTo>
                  <a:close/>
                  <a:moveTo>
                    <a:pt x="2427" y="2742"/>
                  </a:moveTo>
                  <a:cubicBezTo>
                    <a:pt x="3246" y="2742"/>
                    <a:pt x="3939" y="3340"/>
                    <a:pt x="4097" y="4128"/>
                  </a:cubicBezTo>
                  <a:lnTo>
                    <a:pt x="757" y="4128"/>
                  </a:lnTo>
                  <a:cubicBezTo>
                    <a:pt x="883" y="3340"/>
                    <a:pt x="1576" y="2742"/>
                    <a:pt x="2427" y="2742"/>
                  </a:cubicBezTo>
                  <a:close/>
                  <a:moveTo>
                    <a:pt x="2427" y="1"/>
                  </a:moveTo>
                  <a:cubicBezTo>
                    <a:pt x="1671" y="1"/>
                    <a:pt x="1041" y="599"/>
                    <a:pt x="1041" y="1356"/>
                  </a:cubicBezTo>
                  <a:cubicBezTo>
                    <a:pt x="1041" y="1734"/>
                    <a:pt x="1167" y="2049"/>
                    <a:pt x="1387" y="2269"/>
                  </a:cubicBezTo>
                  <a:cubicBezTo>
                    <a:pt x="568" y="2647"/>
                    <a:pt x="32" y="3498"/>
                    <a:pt x="32" y="4443"/>
                  </a:cubicBezTo>
                  <a:cubicBezTo>
                    <a:pt x="1" y="4632"/>
                    <a:pt x="158" y="4790"/>
                    <a:pt x="379" y="4790"/>
                  </a:cubicBezTo>
                  <a:lnTo>
                    <a:pt x="4475" y="4790"/>
                  </a:lnTo>
                  <a:cubicBezTo>
                    <a:pt x="4664" y="4790"/>
                    <a:pt x="4821" y="4632"/>
                    <a:pt x="4821" y="4443"/>
                  </a:cubicBezTo>
                  <a:cubicBezTo>
                    <a:pt x="4821" y="3498"/>
                    <a:pt x="4254" y="2647"/>
                    <a:pt x="3435" y="2269"/>
                  </a:cubicBezTo>
                  <a:cubicBezTo>
                    <a:pt x="3687" y="2049"/>
                    <a:pt x="3813" y="1702"/>
                    <a:pt x="3813" y="1356"/>
                  </a:cubicBezTo>
                  <a:cubicBezTo>
                    <a:pt x="3813" y="599"/>
                    <a:pt x="3183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7" name="Google Shape;12647;p76"/>
          <p:cNvGrpSpPr/>
          <p:nvPr/>
        </p:nvGrpSpPr>
        <p:grpSpPr>
          <a:xfrm>
            <a:off x="851444" y="1994048"/>
            <a:ext cx="355468" cy="353587"/>
            <a:chOff x="-35854750" y="2272675"/>
            <a:chExt cx="293000" cy="291450"/>
          </a:xfrm>
        </p:grpSpPr>
        <p:sp>
          <p:nvSpPr>
            <p:cNvPr id="12648" name="Google Shape;12648;p76"/>
            <p:cNvSpPr/>
            <p:nvPr/>
          </p:nvSpPr>
          <p:spPr>
            <a:xfrm>
              <a:off x="-35854750" y="2272675"/>
              <a:ext cx="293000" cy="291450"/>
            </a:xfrm>
            <a:custGeom>
              <a:avLst/>
              <a:gdLst/>
              <a:ahLst/>
              <a:cxnLst/>
              <a:rect l="l" t="t" r="r" b="b"/>
              <a:pathLst>
                <a:path w="11720" h="11658" extrusionOk="0">
                  <a:moveTo>
                    <a:pt x="5844" y="654"/>
                  </a:moveTo>
                  <a:cubicBezTo>
                    <a:pt x="6144" y="654"/>
                    <a:pt x="6443" y="773"/>
                    <a:pt x="6679" y="1009"/>
                  </a:cubicBezTo>
                  <a:lnTo>
                    <a:pt x="7057" y="1355"/>
                  </a:lnTo>
                  <a:lnTo>
                    <a:pt x="4600" y="1355"/>
                  </a:lnTo>
                  <a:lnTo>
                    <a:pt x="5009" y="1009"/>
                  </a:lnTo>
                  <a:cubicBezTo>
                    <a:pt x="5246" y="773"/>
                    <a:pt x="5545" y="654"/>
                    <a:pt x="5844" y="654"/>
                  </a:cubicBezTo>
                  <a:close/>
                  <a:moveTo>
                    <a:pt x="2080" y="3939"/>
                  </a:moveTo>
                  <a:lnTo>
                    <a:pt x="2080" y="6365"/>
                  </a:lnTo>
                  <a:lnTo>
                    <a:pt x="819" y="5136"/>
                  </a:lnTo>
                  <a:lnTo>
                    <a:pt x="2080" y="3939"/>
                  </a:lnTo>
                  <a:close/>
                  <a:moveTo>
                    <a:pt x="9609" y="3876"/>
                  </a:moveTo>
                  <a:lnTo>
                    <a:pt x="10869" y="5136"/>
                  </a:lnTo>
                  <a:lnTo>
                    <a:pt x="9609" y="6365"/>
                  </a:lnTo>
                  <a:lnTo>
                    <a:pt x="9609" y="3876"/>
                  </a:lnTo>
                  <a:close/>
                  <a:moveTo>
                    <a:pt x="8570" y="2080"/>
                  </a:moveTo>
                  <a:cubicBezTo>
                    <a:pt x="8790" y="2080"/>
                    <a:pt x="8948" y="2238"/>
                    <a:pt x="8948" y="2427"/>
                  </a:cubicBezTo>
                  <a:lnTo>
                    <a:pt x="8948" y="7089"/>
                  </a:lnTo>
                  <a:lnTo>
                    <a:pt x="8286" y="7751"/>
                  </a:lnTo>
                  <a:cubicBezTo>
                    <a:pt x="7593" y="7152"/>
                    <a:pt x="6774" y="6837"/>
                    <a:pt x="5860" y="6837"/>
                  </a:cubicBezTo>
                  <a:cubicBezTo>
                    <a:pt x="4978" y="6837"/>
                    <a:pt x="4127" y="7152"/>
                    <a:pt x="3466" y="7751"/>
                  </a:cubicBezTo>
                  <a:lnTo>
                    <a:pt x="2804" y="7089"/>
                  </a:lnTo>
                  <a:lnTo>
                    <a:pt x="2804" y="2427"/>
                  </a:lnTo>
                  <a:cubicBezTo>
                    <a:pt x="2804" y="2238"/>
                    <a:pt x="2962" y="2080"/>
                    <a:pt x="3119" y="2080"/>
                  </a:cubicBezTo>
                  <a:close/>
                  <a:moveTo>
                    <a:pt x="693" y="5987"/>
                  </a:moveTo>
                  <a:lnTo>
                    <a:pt x="2993" y="8223"/>
                  </a:lnTo>
                  <a:lnTo>
                    <a:pt x="693" y="10492"/>
                  </a:lnTo>
                  <a:lnTo>
                    <a:pt x="693" y="5987"/>
                  </a:lnTo>
                  <a:close/>
                  <a:moveTo>
                    <a:pt x="11027" y="5987"/>
                  </a:moveTo>
                  <a:lnTo>
                    <a:pt x="11027" y="10492"/>
                  </a:lnTo>
                  <a:lnTo>
                    <a:pt x="8727" y="8223"/>
                  </a:lnTo>
                  <a:lnTo>
                    <a:pt x="11027" y="5987"/>
                  </a:lnTo>
                  <a:close/>
                  <a:moveTo>
                    <a:pt x="5829" y="7499"/>
                  </a:moveTo>
                  <a:cubicBezTo>
                    <a:pt x="6616" y="7499"/>
                    <a:pt x="7309" y="7814"/>
                    <a:pt x="7876" y="8381"/>
                  </a:cubicBezTo>
                  <a:lnTo>
                    <a:pt x="10523" y="10964"/>
                  </a:lnTo>
                  <a:lnTo>
                    <a:pt x="1166" y="10964"/>
                  </a:lnTo>
                  <a:lnTo>
                    <a:pt x="3781" y="8381"/>
                  </a:lnTo>
                  <a:cubicBezTo>
                    <a:pt x="4316" y="7814"/>
                    <a:pt x="5041" y="7499"/>
                    <a:pt x="5829" y="7499"/>
                  </a:cubicBezTo>
                  <a:close/>
                  <a:moveTo>
                    <a:pt x="5864" y="1"/>
                  </a:moveTo>
                  <a:cubicBezTo>
                    <a:pt x="5380" y="1"/>
                    <a:pt x="4899" y="190"/>
                    <a:pt x="4537" y="568"/>
                  </a:cubicBezTo>
                  <a:lnTo>
                    <a:pt x="3655" y="1387"/>
                  </a:lnTo>
                  <a:lnTo>
                    <a:pt x="3119" y="1387"/>
                  </a:lnTo>
                  <a:cubicBezTo>
                    <a:pt x="2552" y="1387"/>
                    <a:pt x="2080" y="1859"/>
                    <a:pt x="2080" y="2427"/>
                  </a:cubicBezTo>
                  <a:lnTo>
                    <a:pt x="2080" y="2962"/>
                  </a:lnTo>
                  <a:lnTo>
                    <a:pt x="315" y="4726"/>
                  </a:lnTo>
                  <a:cubicBezTo>
                    <a:pt x="126" y="4915"/>
                    <a:pt x="0" y="5136"/>
                    <a:pt x="0" y="5420"/>
                  </a:cubicBezTo>
                  <a:lnTo>
                    <a:pt x="0" y="10618"/>
                  </a:lnTo>
                  <a:cubicBezTo>
                    <a:pt x="32" y="11216"/>
                    <a:pt x="473" y="11657"/>
                    <a:pt x="1071" y="11657"/>
                  </a:cubicBezTo>
                  <a:lnTo>
                    <a:pt x="10680" y="11657"/>
                  </a:lnTo>
                  <a:cubicBezTo>
                    <a:pt x="11216" y="11657"/>
                    <a:pt x="11720" y="11185"/>
                    <a:pt x="11720" y="10618"/>
                  </a:cubicBezTo>
                  <a:lnTo>
                    <a:pt x="11720" y="5420"/>
                  </a:lnTo>
                  <a:cubicBezTo>
                    <a:pt x="11720" y="5136"/>
                    <a:pt x="11626" y="4915"/>
                    <a:pt x="11405" y="4726"/>
                  </a:cubicBezTo>
                  <a:lnTo>
                    <a:pt x="9641" y="2962"/>
                  </a:lnTo>
                  <a:lnTo>
                    <a:pt x="9641" y="2427"/>
                  </a:lnTo>
                  <a:cubicBezTo>
                    <a:pt x="9641" y="1859"/>
                    <a:pt x="9168" y="1387"/>
                    <a:pt x="8633" y="1387"/>
                  </a:cubicBezTo>
                  <a:lnTo>
                    <a:pt x="8065" y="1387"/>
                  </a:lnTo>
                  <a:lnTo>
                    <a:pt x="7215" y="568"/>
                  </a:lnTo>
                  <a:cubicBezTo>
                    <a:pt x="6837" y="190"/>
                    <a:pt x="6348" y="1"/>
                    <a:pt x="58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76"/>
            <p:cNvSpPr/>
            <p:nvPr/>
          </p:nvSpPr>
          <p:spPr>
            <a:xfrm>
              <a:off x="-35733475" y="2340425"/>
              <a:ext cx="51225" cy="68550"/>
            </a:xfrm>
            <a:custGeom>
              <a:avLst/>
              <a:gdLst/>
              <a:ahLst/>
              <a:cxnLst/>
              <a:rect l="l" t="t" r="r" b="b"/>
              <a:pathLst>
                <a:path w="2049" h="2742" extrusionOk="0">
                  <a:moveTo>
                    <a:pt x="1009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260"/>
                    <a:pt x="158" y="1418"/>
                    <a:pt x="316" y="1418"/>
                  </a:cubicBezTo>
                  <a:cubicBezTo>
                    <a:pt x="505" y="1418"/>
                    <a:pt x="663" y="1260"/>
                    <a:pt x="663" y="1040"/>
                  </a:cubicBezTo>
                  <a:cubicBezTo>
                    <a:pt x="663" y="851"/>
                    <a:pt x="820" y="693"/>
                    <a:pt x="1009" y="693"/>
                  </a:cubicBezTo>
                  <a:cubicBezTo>
                    <a:pt x="1198" y="693"/>
                    <a:pt x="1356" y="851"/>
                    <a:pt x="1356" y="1040"/>
                  </a:cubicBezTo>
                  <a:cubicBezTo>
                    <a:pt x="1356" y="1229"/>
                    <a:pt x="1293" y="1323"/>
                    <a:pt x="1135" y="1386"/>
                  </a:cubicBezTo>
                  <a:cubicBezTo>
                    <a:pt x="852" y="1449"/>
                    <a:pt x="663" y="1733"/>
                    <a:pt x="663" y="2016"/>
                  </a:cubicBezTo>
                  <a:lnTo>
                    <a:pt x="663" y="2394"/>
                  </a:lnTo>
                  <a:cubicBezTo>
                    <a:pt x="663" y="2583"/>
                    <a:pt x="820" y="2741"/>
                    <a:pt x="1009" y="2741"/>
                  </a:cubicBezTo>
                  <a:cubicBezTo>
                    <a:pt x="1230" y="2741"/>
                    <a:pt x="1387" y="2583"/>
                    <a:pt x="1387" y="2394"/>
                  </a:cubicBezTo>
                  <a:lnTo>
                    <a:pt x="1387" y="2016"/>
                  </a:lnTo>
                  <a:cubicBezTo>
                    <a:pt x="1765" y="1827"/>
                    <a:pt x="2049" y="1449"/>
                    <a:pt x="2049" y="1008"/>
                  </a:cubicBezTo>
                  <a:cubicBezTo>
                    <a:pt x="2049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76"/>
            <p:cNvSpPr/>
            <p:nvPr/>
          </p:nvSpPr>
          <p:spPr>
            <a:xfrm>
              <a:off x="-35716925" y="2418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1" name="Google Shape;12651;p76"/>
          <p:cNvGrpSpPr/>
          <p:nvPr/>
        </p:nvGrpSpPr>
        <p:grpSpPr>
          <a:xfrm>
            <a:off x="850958" y="2448634"/>
            <a:ext cx="356438" cy="354558"/>
            <a:chOff x="-35853975" y="2631825"/>
            <a:chExt cx="293800" cy="292250"/>
          </a:xfrm>
        </p:grpSpPr>
        <p:sp>
          <p:nvSpPr>
            <p:cNvPr id="12652" name="Google Shape;12652;p76"/>
            <p:cNvSpPr/>
            <p:nvPr/>
          </p:nvSpPr>
          <p:spPr>
            <a:xfrm>
              <a:off x="-35813025" y="2701825"/>
              <a:ext cx="201675" cy="171925"/>
            </a:xfrm>
            <a:custGeom>
              <a:avLst/>
              <a:gdLst/>
              <a:ahLst/>
              <a:cxnLst/>
              <a:rect l="l" t="t" r="r" b="b"/>
              <a:pathLst>
                <a:path w="8067" h="6877" extrusionOk="0">
                  <a:moveTo>
                    <a:pt x="1765" y="824"/>
                  </a:moveTo>
                  <a:lnTo>
                    <a:pt x="2868" y="1643"/>
                  </a:lnTo>
                  <a:lnTo>
                    <a:pt x="2238" y="2462"/>
                  </a:lnTo>
                  <a:cubicBezTo>
                    <a:pt x="2112" y="2620"/>
                    <a:pt x="2143" y="2840"/>
                    <a:pt x="2301" y="2935"/>
                  </a:cubicBezTo>
                  <a:lnTo>
                    <a:pt x="5042" y="4983"/>
                  </a:lnTo>
                  <a:cubicBezTo>
                    <a:pt x="5108" y="5035"/>
                    <a:pt x="5179" y="5060"/>
                    <a:pt x="5246" y="5060"/>
                  </a:cubicBezTo>
                  <a:cubicBezTo>
                    <a:pt x="5341" y="5060"/>
                    <a:pt x="5428" y="5011"/>
                    <a:pt x="5483" y="4920"/>
                  </a:cubicBezTo>
                  <a:lnTo>
                    <a:pt x="6113" y="4100"/>
                  </a:lnTo>
                  <a:lnTo>
                    <a:pt x="7247" y="4920"/>
                  </a:lnTo>
                  <a:lnTo>
                    <a:pt x="6554" y="5739"/>
                  </a:lnTo>
                  <a:cubicBezTo>
                    <a:pt x="6348" y="6001"/>
                    <a:pt x="6042" y="6152"/>
                    <a:pt x="5735" y="6152"/>
                  </a:cubicBezTo>
                  <a:cubicBezTo>
                    <a:pt x="5525" y="6152"/>
                    <a:pt x="5315" y="6081"/>
                    <a:pt x="5136" y="5928"/>
                  </a:cubicBezTo>
                  <a:lnTo>
                    <a:pt x="1324" y="3061"/>
                  </a:lnTo>
                  <a:cubicBezTo>
                    <a:pt x="883" y="2714"/>
                    <a:pt x="757" y="2084"/>
                    <a:pt x="1135" y="1643"/>
                  </a:cubicBezTo>
                  <a:lnTo>
                    <a:pt x="1765" y="824"/>
                  </a:lnTo>
                  <a:close/>
                  <a:moveTo>
                    <a:pt x="1647" y="1"/>
                  </a:moveTo>
                  <a:cubicBezTo>
                    <a:pt x="1540" y="1"/>
                    <a:pt x="1435" y="63"/>
                    <a:pt x="1356" y="162"/>
                  </a:cubicBezTo>
                  <a:lnTo>
                    <a:pt x="537" y="1265"/>
                  </a:lnTo>
                  <a:cubicBezTo>
                    <a:pt x="1" y="1990"/>
                    <a:pt x="95" y="3061"/>
                    <a:pt x="883" y="3659"/>
                  </a:cubicBezTo>
                  <a:lnTo>
                    <a:pt x="4727" y="6526"/>
                  </a:lnTo>
                  <a:cubicBezTo>
                    <a:pt x="5026" y="6760"/>
                    <a:pt x="5384" y="6876"/>
                    <a:pt x="5744" y="6876"/>
                  </a:cubicBezTo>
                  <a:cubicBezTo>
                    <a:pt x="6255" y="6876"/>
                    <a:pt x="6770" y="6642"/>
                    <a:pt x="7121" y="6180"/>
                  </a:cubicBezTo>
                  <a:lnTo>
                    <a:pt x="7940" y="5077"/>
                  </a:lnTo>
                  <a:cubicBezTo>
                    <a:pt x="8066" y="4888"/>
                    <a:pt x="8003" y="4668"/>
                    <a:pt x="7846" y="4573"/>
                  </a:cubicBezTo>
                  <a:lnTo>
                    <a:pt x="6207" y="3344"/>
                  </a:lnTo>
                  <a:cubicBezTo>
                    <a:pt x="6142" y="3292"/>
                    <a:pt x="6070" y="3267"/>
                    <a:pt x="6001" y="3267"/>
                  </a:cubicBezTo>
                  <a:cubicBezTo>
                    <a:pt x="5903" y="3267"/>
                    <a:pt x="5808" y="3316"/>
                    <a:pt x="5735" y="3407"/>
                  </a:cubicBezTo>
                  <a:lnTo>
                    <a:pt x="5105" y="4258"/>
                  </a:lnTo>
                  <a:lnTo>
                    <a:pt x="2931" y="2588"/>
                  </a:lnTo>
                  <a:lnTo>
                    <a:pt x="3561" y="1769"/>
                  </a:lnTo>
                  <a:cubicBezTo>
                    <a:pt x="3687" y="1612"/>
                    <a:pt x="3656" y="1423"/>
                    <a:pt x="3498" y="1297"/>
                  </a:cubicBezTo>
                  <a:lnTo>
                    <a:pt x="1828" y="68"/>
                  </a:lnTo>
                  <a:cubicBezTo>
                    <a:pt x="1770" y="22"/>
                    <a:pt x="1708" y="1"/>
                    <a:pt x="1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76"/>
            <p:cNvSpPr/>
            <p:nvPr/>
          </p:nvSpPr>
          <p:spPr>
            <a:xfrm>
              <a:off x="-35853975" y="2631825"/>
              <a:ext cx="293800" cy="292250"/>
            </a:xfrm>
            <a:custGeom>
              <a:avLst/>
              <a:gdLst/>
              <a:ahLst/>
              <a:cxnLst/>
              <a:rect l="l" t="t" r="r" b="b"/>
              <a:pathLst>
                <a:path w="11752" h="11690" extrusionOk="0">
                  <a:moveTo>
                    <a:pt x="5861" y="662"/>
                  </a:moveTo>
                  <a:cubicBezTo>
                    <a:pt x="8696" y="662"/>
                    <a:pt x="11027" y="2994"/>
                    <a:pt x="11027" y="5829"/>
                  </a:cubicBezTo>
                  <a:cubicBezTo>
                    <a:pt x="11027" y="6806"/>
                    <a:pt x="10744" y="7751"/>
                    <a:pt x="10240" y="8539"/>
                  </a:cubicBezTo>
                  <a:cubicBezTo>
                    <a:pt x="10177" y="8665"/>
                    <a:pt x="10114" y="8791"/>
                    <a:pt x="10177" y="8854"/>
                  </a:cubicBezTo>
                  <a:lnTo>
                    <a:pt x="10807" y="10776"/>
                  </a:lnTo>
                  <a:lnTo>
                    <a:pt x="8854" y="10145"/>
                  </a:lnTo>
                  <a:cubicBezTo>
                    <a:pt x="8837" y="10137"/>
                    <a:pt x="8815" y="10133"/>
                    <a:pt x="8792" y="10133"/>
                  </a:cubicBezTo>
                  <a:cubicBezTo>
                    <a:pt x="8728" y="10133"/>
                    <a:pt x="8648" y="10162"/>
                    <a:pt x="8602" y="10208"/>
                  </a:cubicBezTo>
                  <a:cubicBezTo>
                    <a:pt x="7751" y="10713"/>
                    <a:pt x="6806" y="10996"/>
                    <a:pt x="5861" y="10996"/>
                  </a:cubicBezTo>
                  <a:cubicBezTo>
                    <a:pt x="3025" y="10996"/>
                    <a:pt x="725" y="8665"/>
                    <a:pt x="725" y="5829"/>
                  </a:cubicBezTo>
                  <a:cubicBezTo>
                    <a:pt x="725" y="2994"/>
                    <a:pt x="3025" y="662"/>
                    <a:pt x="5861" y="662"/>
                  </a:cubicBezTo>
                  <a:close/>
                  <a:moveTo>
                    <a:pt x="5829" y="1"/>
                  </a:moveTo>
                  <a:cubicBezTo>
                    <a:pt x="2616" y="1"/>
                    <a:pt x="1" y="2647"/>
                    <a:pt x="1" y="5829"/>
                  </a:cubicBezTo>
                  <a:cubicBezTo>
                    <a:pt x="1" y="7373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900" y="11689"/>
                    <a:pt x="7908" y="11406"/>
                    <a:pt x="8822" y="10870"/>
                  </a:cubicBezTo>
                  <a:lnTo>
                    <a:pt x="11279" y="11658"/>
                  </a:lnTo>
                  <a:cubicBezTo>
                    <a:pt x="11303" y="11666"/>
                    <a:pt x="11331" y="11669"/>
                    <a:pt x="11360" y="11669"/>
                  </a:cubicBezTo>
                  <a:cubicBezTo>
                    <a:pt x="11449" y="11669"/>
                    <a:pt x="11555" y="11634"/>
                    <a:pt x="11626" y="11563"/>
                  </a:cubicBezTo>
                  <a:cubicBezTo>
                    <a:pt x="11689" y="11500"/>
                    <a:pt x="11752" y="11343"/>
                    <a:pt x="11689" y="11217"/>
                  </a:cubicBezTo>
                  <a:lnTo>
                    <a:pt x="10901" y="8791"/>
                  </a:lnTo>
                  <a:cubicBezTo>
                    <a:pt x="11469" y="7877"/>
                    <a:pt x="11752" y="6837"/>
                    <a:pt x="11752" y="5829"/>
                  </a:cubicBezTo>
                  <a:cubicBezTo>
                    <a:pt x="11689" y="2647"/>
                    <a:pt x="907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76"/>
            <p:cNvSpPr/>
            <p:nvPr/>
          </p:nvSpPr>
          <p:spPr>
            <a:xfrm>
              <a:off x="-35715350" y="2735025"/>
              <a:ext cx="49650" cy="40675"/>
            </a:xfrm>
            <a:custGeom>
              <a:avLst/>
              <a:gdLst/>
              <a:ahLst/>
              <a:cxnLst/>
              <a:rect l="l" t="t" r="r" b="b"/>
              <a:pathLst>
                <a:path w="1986" h="1627" extrusionOk="0">
                  <a:moveTo>
                    <a:pt x="410" y="0"/>
                  </a:moveTo>
                  <a:cubicBezTo>
                    <a:pt x="221" y="0"/>
                    <a:pt x="64" y="126"/>
                    <a:pt x="64" y="315"/>
                  </a:cubicBezTo>
                  <a:cubicBezTo>
                    <a:pt x="1" y="504"/>
                    <a:pt x="158" y="662"/>
                    <a:pt x="379" y="662"/>
                  </a:cubicBezTo>
                  <a:cubicBezTo>
                    <a:pt x="788" y="725"/>
                    <a:pt x="1166" y="977"/>
                    <a:pt x="1261" y="1386"/>
                  </a:cubicBezTo>
                  <a:cubicBezTo>
                    <a:pt x="1311" y="1536"/>
                    <a:pt x="1439" y="1626"/>
                    <a:pt x="1585" y="1626"/>
                  </a:cubicBezTo>
                  <a:cubicBezTo>
                    <a:pt x="1623" y="1626"/>
                    <a:pt x="1662" y="1620"/>
                    <a:pt x="1702" y="1607"/>
                  </a:cubicBezTo>
                  <a:cubicBezTo>
                    <a:pt x="1891" y="1575"/>
                    <a:pt x="1985" y="1386"/>
                    <a:pt x="1954" y="1197"/>
                  </a:cubicBezTo>
                  <a:cubicBezTo>
                    <a:pt x="1733" y="504"/>
                    <a:pt x="1103" y="32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76"/>
            <p:cNvSpPr/>
            <p:nvPr/>
          </p:nvSpPr>
          <p:spPr>
            <a:xfrm>
              <a:off x="-35705900" y="2667275"/>
              <a:ext cx="107925" cy="101750"/>
            </a:xfrm>
            <a:custGeom>
              <a:avLst/>
              <a:gdLst/>
              <a:ahLst/>
              <a:cxnLst/>
              <a:rect l="l" t="t" r="r" b="b"/>
              <a:pathLst>
                <a:path w="4317" h="4070" extrusionOk="0">
                  <a:moveTo>
                    <a:pt x="347" y="1"/>
                  </a:moveTo>
                  <a:cubicBezTo>
                    <a:pt x="158" y="1"/>
                    <a:pt x="1" y="127"/>
                    <a:pt x="1" y="316"/>
                  </a:cubicBezTo>
                  <a:cubicBezTo>
                    <a:pt x="1" y="505"/>
                    <a:pt x="95" y="662"/>
                    <a:pt x="316" y="662"/>
                  </a:cubicBezTo>
                  <a:cubicBezTo>
                    <a:pt x="2048" y="820"/>
                    <a:pt x="3372" y="2111"/>
                    <a:pt x="3655" y="3781"/>
                  </a:cubicBezTo>
                  <a:cubicBezTo>
                    <a:pt x="3683" y="3951"/>
                    <a:pt x="3813" y="4070"/>
                    <a:pt x="3976" y="4070"/>
                  </a:cubicBezTo>
                  <a:cubicBezTo>
                    <a:pt x="3995" y="4070"/>
                    <a:pt x="4014" y="4068"/>
                    <a:pt x="4033" y="4065"/>
                  </a:cubicBezTo>
                  <a:cubicBezTo>
                    <a:pt x="4191" y="4065"/>
                    <a:pt x="4317" y="3844"/>
                    <a:pt x="4317" y="3687"/>
                  </a:cubicBezTo>
                  <a:cubicBezTo>
                    <a:pt x="4002" y="1733"/>
                    <a:pt x="2364" y="190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76"/>
            <p:cNvSpPr/>
            <p:nvPr/>
          </p:nvSpPr>
          <p:spPr>
            <a:xfrm>
              <a:off x="-35709825" y="2700350"/>
              <a:ext cx="77200" cy="68700"/>
            </a:xfrm>
            <a:custGeom>
              <a:avLst/>
              <a:gdLst/>
              <a:ahLst/>
              <a:cxnLst/>
              <a:rect l="l" t="t" r="r" b="b"/>
              <a:pathLst>
                <a:path w="3088" h="2748" extrusionOk="0">
                  <a:moveTo>
                    <a:pt x="347" y="1"/>
                  </a:moveTo>
                  <a:cubicBezTo>
                    <a:pt x="158" y="1"/>
                    <a:pt x="0" y="127"/>
                    <a:pt x="0" y="316"/>
                  </a:cubicBezTo>
                  <a:cubicBezTo>
                    <a:pt x="0" y="536"/>
                    <a:pt x="95" y="694"/>
                    <a:pt x="315" y="725"/>
                  </a:cubicBezTo>
                  <a:cubicBezTo>
                    <a:pt x="1323" y="788"/>
                    <a:pt x="2142" y="1545"/>
                    <a:pt x="2394" y="2490"/>
                  </a:cubicBezTo>
                  <a:cubicBezTo>
                    <a:pt x="2422" y="2655"/>
                    <a:pt x="2570" y="2748"/>
                    <a:pt x="2753" y="2748"/>
                  </a:cubicBezTo>
                  <a:cubicBezTo>
                    <a:pt x="2780" y="2748"/>
                    <a:pt x="2808" y="2746"/>
                    <a:pt x="2836" y="2742"/>
                  </a:cubicBezTo>
                  <a:cubicBezTo>
                    <a:pt x="3025" y="2679"/>
                    <a:pt x="3088" y="2490"/>
                    <a:pt x="3056" y="2301"/>
                  </a:cubicBezTo>
                  <a:cubicBezTo>
                    <a:pt x="2741" y="1072"/>
                    <a:pt x="1670" y="127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7" name="Google Shape;12657;p76"/>
          <p:cNvGrpSpPr/>
          <p:nvPr/>
        </p:nvGrpSpPr>
        <p:grpSpPr>
          <a:xfrm>
            <a:off x="3089562" y="1535527"/>
            <a:ext cx="353587" cy="353587"/>
            <a:chOff x="-34032200" y="1916675"/>
            <a:chExt cx="291450" cy="291450"/>
          </a:xfrm>
        </p:grpSpPr>
        <p:sp>
          <p:nvSpPr>
            <p:cNvPr id="12658" name="Google Shape;12658;p76"/>
            <p:cNvSpPr/>
            <p:nvPr/>
          </p:nvSpPr>
          <p:spPr>
            <a:xfrm>
              <a:off x="-34032200" y="191667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459" y="694"/>
                  </a:moveTo>
                  <a:cubicBezTo>
                    <a:pt x="6648" y="694"/>
                    <a:pt x="6806" y="851"/>
                    <a:pt x="6806" y="1040"/>
                  </a:cubicBezTo>
                  <a:lnTo>
                    <a:pt x="6806" y="1387"/>
                  </a:lnTo>
                  <a:lnTo>
                    <a:pt x="662" y="1387"/>
                  </a:lnTo>
                  <a:lnTo>
                    <a:pt x="662" y="1040"/>
                  </a:lnTo>
                  <a:cubicBezTo>
                    <a:pt x="662" y="851"/>
                    <a:pt x="820" y="694"/>
                    <a:pt x="977" y="694"/>
                  </a:cubicBezTo>
                  <a:close/>
                  <a:moveTo>
                    <a:pt x="10303" y="4096"/>
                  </a:moveTo>
                  <a:lnTo>
                    <a:pt x="8192" y="5419"/>
                  </a:lnTo>
                  <a:lnTo>
                    <a:pt x="6207" y="4096"/>
                  </a:lnTo>
                  <a:close/>
                  <a:moveTo>
                    <a:pt x="5420" y="4411"/>
                  </a:moveTo>
                  <a:lnTo>
                    <a:pt x="7971" y="6112"/>
                  </a:lnTo>
                  <a:cubicBezTo>
                    <a:pt x="8034" y="6144"/>
                    <a:pt x="8097" y="6144"/>
                    <a:pt x="8192" y="6144"/>
                  </a:cubicBezTo>
                  <a:cubicBezTo>
                    <a:pt x="8255" y="6144"/>
                    <a:pt x="8286" y="6144"/>
                    <a:pt x="8381" y="6112"/>
                  </a:cubicBezTo>
                  <a:lnTo>
                    <a:pt x="10933" y="4537"/>
                  </a:lnTo>
                  <a:lnTo>
                    <a:pt x="10933" y="7184"/>
                  </a:lnTo>
                  <a:cubicBezTo>
                    <a:pt x="10933" y="7373"/>
                    <a:pt x="10775" y="7530"/>
                    <a:pt x="10618" y="7530"/>
                  </a:cubicBezTo>
                  <a:lnTo>
                    <a:pt x="5766" y="7530"/>
                  </a:lnTo>
                  <a:cubicBezTo>
                    <a:pt x="5577" y="7530"/>
                    <a:pt x="5420" y="7373"/>
                    <a:pt x="5420" y="7184"/>
                  </a:cubicBezTo>
                  <a:lnTo>
                    <a:pt x="5420" y="4443"/>
                  </a:lnTo>
                  <a:lnTo>
                    <a:pt x="5420" y="4411"/>
                  </a:lnTo>
                  <a:close/>
                  <a:moveTo>
                    <a:pt x="6806" y="2048"/>
                  </a:moveTo>
                  <a:lnTo>
                    <a:pt x="6806" y="3435"/>
                  </a:lnTo>
                  <a:lnTo>
                    <a:pt x="5766" y="3435"/>
                  </a:lnTo>
                  <a:cubicBezTo>
                    <a:pt x="5231" y="3435"/>
                    <a:pt x="4758" y="3907"/>
                    <a:pt x="4758" y="4443"/>
                  </a:cubicBezTo>
                  <a:lnTo>
                    <a:pt x="4758" y="7184"/>
                  </a:lnTo>
                  <a:cubicBezTo>
                    <a:pt x="4758" y="7719"/>
                    <a:pt x="5231" y="8192"/>
                    <a:pt x="5766" y="8192"/>
                  </a:cubicBezTo>
                  <a:lnTo>
                    <a:pt x="6806" y="8192"/>
                  </a:lnTo>
                  <a:lnTo>
                    <a:pt x="6806" y="8916"/>
                  </a:lnTo>
                  <a:lnTo>
                    <a:pt x="662" y="8916"/>
                  </a:lnTo>
                  <a:lnTo>
                    <a:pt x="662" y="2048"/>
                  </a:lnTo>
                  <a:close/>
                  <a:moveTo>
                    <a:pt x="6774" y="9578"/>
                  </a:moveTo>
                  <a:lnTo>
                    <a:pt x="6774" y="10649"/>
                  </a:lnTo>
                  <a:cubicBezTo>
                    <a:pt x="6806" y="10838"/>
                    <a:pt x="6648" y="10996"/>
                    <a:pt x="6459" y="10996"/>
                  </a:cubicBezTo>
                  <a:lnTo>
                    <a:pt x="977" y="10996"/>
                  </a:lnTo>
                  <a:cubicBezTo>
                    <a:pt x="788" y="10996"/>
                    <a:pt x="631" y="10838"/>
                    <a:pt x="631" y="10649"/>
                  </a:cubicBezTo>
                  <a:lnTo>
                    <a:pt x="631" y="9578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0649"/>
                  </a:lnTo>
                  <a:cubicBezTo>
                    <a:pt x="1" y="11185"/>
                    <a:pt x="473" y="11657"/>
                    <a:pt x="1009" y="11657"/>
                  </a:cubicBezTo>
                  <a:lnTo>
                    <a:pt x="6491" y="11657"/>
                  </a:lnTo>
                  <a:cubicBezTo>
                    <a:pt x="7026" y="11657"/>
                    <a:pt x="7499" y="11185"/>
                    <a:pt x="7499" y="10649"/>
                  </a:cubicBezTo>
                  <a:lnTo>
                    <a:pt x="7499" y="8255"/>
                  </a:lnTo>
                  <a:lnTo>
                    <a:pt x="10618" y="8255"/>
                  </a:lnTo>
                  <a:cubicBezTo>
                    <a:pt x="11185" y="8255"/>
                    <a:pt x="11658" y="7782"/>
                    <a:pt x="11658" y="7215"/>
                  </a:cubicBezTo>
                  <a:lnTo>
                    <a:pt x="11658" y="4506"/>
                  </a:lnTo>
                  <a:cubicBezTo>
                    <a:pt x="11658" y="3907"/>
                    <a:pt x="11185" y="3435"/>
                    <a:pt x="10618" y="3435"/>
                  </a:cubicBezTo>
                  <a:lnTo>
                    <a:pt x="7499" y="3435"/>
                  </a:lnTo>
                  <a:lnTo>
                    <a:pt x="7499" y="1040"/>
                  </a:lnTo>
                  <a:cubicBezTo>
                    <a:pt x="7499" y="473"/>
                    <a:pt x="7026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76"/>
            <p:cNvSpPr/>
            <p:nvPr/>
          </p:nvSpPr>
          <p:spPr>
            <a:xfrm>
              <a:off x="-33999125" y="2019075"/>
              <a:ext cx="69350" cy="18125"/>
            </a:xfrm>
            <a:custGeom>
              <a:avLst/>
              <a:gdLst/>
              <a:ahLst/>
              <a:cxnLst/>
              <a:rect l="l" t="t" r="r" b="b"/>
              <a:pathLst>
                <a:path w="277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616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76"/>
            <p:cNvSpPr/>
            <p:nvPr/>
          </p:nvSpPr>
          <p:spPr>
            <a:xfrm>
              <a:off x="-33999900" y="2053725"/>
              <a:ext cx="52000" cy="18125"/>
            </a:xfrm>
            <a:custGeom>
              <a:avLst/>
              <a:gdLst/>
              <a:ahLst/>
              <a:cxnLst/>
              <a:rect l="l" t="t" r="r" b="b"/>
              <a:pathLst>
                <a:path w="2080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733" y="725"/>
                  </a:lnTo>
                  <a:cubicBezTo>
                    <a:pt x="1922" y="725"/>
                    <a:pt x="2080" y="567"/>
                    <a:pt x="2080" y="347"/>
                  </a:cubicBez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76"/>
            <p:cNvSpPr/>
            <p:nvPr/>
          </p:nvSpPr>
          <p:spPr>
            <a:xfrm>
              <a:off x="-33999125" y="2088375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1" y="694"/>
                  </a:lnTo>
                  <a:cubicBezTo>
                    <a:pt x="1230" y="694"/>
                    <a:pt x="1387" y="536"/>
                    <a:pt x="1387" y="347"/>
                  </a:cubicBezTo>
                  <a:cubicBezTo>
                    <a:pt x="1387" y="158"/>
                    <a:pt x="1230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2" name="Google Shape;12662;p76"/>
          <p:cNvSpPr/>
          <p:nvPr/>
        </p:nvSpPr>
        <p:spPr>
          <a:xfrm>
            <a:off x="3086014" y="1992728"/>
            <a:ext cx="354527" cy="356620"/>
          </a:xfrm>
          <a:custGeom>
            <a:avLst/>
            <a:gdLst/>
            <a:ahLst/>
            <a:cxnLst/>
            <a:rect l="l" t="t" r="r" b="b"/>
            <a:pathLst>
              <a:path w="11689" h="11758" extrusionOk="0">
                <a:moveTo>
                  <a:pt x="8538" y="2747"/>
                </a:moveTo>
                <a:cubicBezTo>
                  <a:pt x="8727" y="2747"/>
                  <a:pt x="8853" y="2905"/>
                  <a:pt x="8853" y="3094"/>
                </a:cubicBezTo>
                <a:cubicBezTo>
                  <a:pt x="8885" y="3251"/>
                  <a:pt x="8727" y="3409"/>
                  <a:pt x="8538" y="3409"/>
                </a:cubicBezTo>
                <a:cubicBezTo>
                  <a:pt x="8444" y="3409"/>
                  <a:pt x="8381" y="3377"/>
                  <a:pt x="8286" y="3346"/>
                </a:cubicBezTo>
                <a:lnTo>
                  <a:pt x="8538" y="2747"/>
                </a:lnTo>
                <a:close/>
                <a:moveTo>
                  <a:pt x="3277" y="1581"/>
                </a:moveTo>
                <a:cubicBezTo>
                  <a:pt x="3844" y="1581"/>
                  <a:pt x="4316" y="2023"/>
                  <a:pt x="4316" y="2590"/>
                </a:cubicBezTo>
                <a:cubicBezTo>
                  <a:pt x="4316" y="3157"/>
                  <a:pt x="3844" y="3598"/>
                  <a:pt x="3277" y="3598"/>
                </a:cubicBezTo>
                <a:cubicBezTo>
                  <a:pt x="2741" y="3598"/>
                  <a:pt x="2269" y="3157"/>
                  <a:pt x="2269" y="2590"/>
                </a:cubicBezTo>
                <a:cubicBezTo>
                  <a:pt x="2269" y="1991"/>
                  <a:pt x="2741" y="1581"/>
                  <a:pt x="3277" y="1581"/>
                </a:cubicBezTo>
                <a:close/>
                <a:moveTo>
                  <a:pt x="9231" y="5457"/>
                </a:moveTo>
                <a:cubicBezTo>
                  <a:pt x="9672" y="5457"/>
                  <a:pt x="10050" y="5740"/>
                  <a:pt x="10208" y="6150"/>
                </a:cubicBezTo>
                <a:lnTo>
                  <a:pt x="8286" y="6150"/>
                </a:lnTo>
                <a:cubicBezTo>
                  <a:pt x="8412" y="5772"/>
                  <a:pt x="8759" y="5457"/>
                  <a:pt x="9231" y="5457"/>
                </a:cubicBezTo>
                <a:close/>
                <a:moveTo>
                  <a:pt x="10932" y="6843"/>
                </a:moveTo>
                <a:lnTo>
                  <a:pt x="10932" y="7504"/>
                </a:lnTo>
                <a:lnTo>
                  <a:pt x="5262" y="7504"/>
                </a:lnTo>
                <a:lnTo>
                  <a:pt x="5262" y="6843"/>
                </a:lnTo>
                <a:close/>
                <a:moveTo>
                  <a:pt x="3403" y="4291"/>
                </a:moveTo>
                <a:cubicBezTo>
                  <a:pt x="4064" y="4322"/>
                  <a:pt x="4631" y="4921"/>
                  <a:pt x="4631" y="5583"/>
                </a:cubicBezTo>
                <a:lnTo>
                  <a:pt x="4631" y="7725"/>
                </a:lnTo>
                <a:cubicBezTo>
                  <a:pt x="4348" y="7567"/>
                  <a:pt x="4033" y="7441"/>
                  <a:pt x="3686" y="7441"/>
                </a:cubicBezTo>
                <a:lnTo>
                  <a:pt x="3340" y="7441"/>
                </a:lnTo>
                <a:lnTo>
                  <a:pt x="3340" y="6402"/>
                </a:lnTo>
                <a:cubicBezTo>
                  <a:pt x="3340" y="6213"/>
                  <a:pt x="3182" y="6055"/>
                  <a:pt x="2962" y="6055"/>
                </a:cubicBezTo>
                <a:cubicBezTo>
                  <a:pt x="2773" y="6055"/>
                  <a:pt x="2615" y="6213"/>
                  <a:pt x="2615" y="6402"/>
                </a:cubicBezTo>
                <a:lnTo>
                  <a:pt x="2615" y="7788"/>
                </a:lnTo>
                <a:cubicBezTo>
                  <a:pt x="2615" y="7977"/>
                  <a:pt x="2773" y="8134"/>
                  <a:pt x="2962" y="8134"/>
                </a:cubicBezTo>
                <a:lnTo>
                  <a:pt x="3655" y="8134"/>
                </a:lnTo>
                <a:cubicBezTo>
                  <a:pt x="4064" y="8134"/>
                  <a:pt x="4474" y="8418"/>
                  <a:pt x="4600" y="8828"/>
                </a:cubicBezTo>
                <a:lnTo>
                  <a:pt x="1985" y="8828"/>
                </a:lnTo>
                <a:lnTo>
                  <a:pt x="1985" y="5583"/>
                </a:lnTo>
                <a:lnTo>
                  <a:pt x="2080" y="5583"/>
                </a:lnTo>
                <a:cubicBezTo>
                  <a:pt x="2080" y="5236"/>
                  <a:pt x="2237" y="4858"/>
                  <a:pt x="2458" y="4637"/>
                </a:cubicBezTo>
                <a:cubicBezTo>
                  <a:pt x="2741" y="4385"/>
                  <a:pt x="3056" y="4291"/>
                  <a:pt x="3403" y="4291"/>
                </a:cubicBezTo>
                <a:close/>
                <a:moveTo>
                  <a:pt x="1040" y="4795"/>
                </a:moveTo>
                <a:cubicBezTo>
                  <a:pt x="1229" y="4795"/>
                  <a:pt x="1418" y="4952"/>
                  <a:pt x="1418" y="5141"/>
                </a:cubicBezTo>
                <a:lnTo>
                  <a:pt x="1418" y="9174"/>
                </a:lnTo>
                <a:lnTo>
                  <a:pt x="1418" y="9300"/>
                </a:lnTo>
                <a:cubicBezTo>
                  <a:pt x="1449" y="9458"/>
                  <a:pt x="1575" y="9521"/>
                  <a:pt x="1733" y="9521"/>
                </a:cubicBezTo>
                <a:lnTo>
                  <a:pt x="5860" y="9521"/>
                </a:lnTo>
                <a:cubicBezTo>
                  <a:pt x="6049" y="9521"/>
                  <a:pt x="6175" y="9678"/>
                  <a:pt x="6175" y="9836"/>
                </a:cubicBezTo>
                <a:lnTo>
                  <a:pt x="6175" y="10938"/>
                </a:lnTo>
                <a:lnTo>
                  <a:pt x="693" y="10938"/>
                </a:lnTo>
                <a:lnTo>
                  <a:pt x="693" y="5141"/>
                </a:lnTo>
                <a:cubicBezTo>
                  <a:pt x="693" y="4952"/>
                  <a:pt x="851" y="4795"/>
                  <a:pt x="1040" y="4795"/>
                </a:cubicBezTo>
                <a:close/>
                <a:moveTo>
                  <a:pt x="7656" y="8197"/>
                </a:moveTo>
                <a:cubicBezTo>
                  <a:pt x="7971" y="8260"/>
                  <a:pt x="8254" y="8576"/>
                  <a:pt x="8254" y="8922"/>
                </a:cubicBezTo>
                <a:lnTo>
                  <a:pt x="8254" y="10938"/>
                </a:lnTo>
                <a:lnTo>
                  <a:pt x="6868" y="10938"/>
                </a:lnTo>
                <a:lnTo>
                  <a:pt x="6868" y="9836"/>
                </a:lnTo>
                <a:cubicBezTo>
                  <a:pt x="6868" y="9269"/>
                  <a:pt x="6396" y="8796"/>
                  <a:pt x="5860" y="8796"/>
                </a:cubicBezTo>
                <a:lnTo>
                  <a:pt x="5388" y="8796"/>
                </a:lnTo>
                <a:cubicBezTo>
                  <a:pt x="5356" y="8576"/>
                  <a:pt x="5230" y="8386"/>
                  <a:pt x="5104" y="8197"/>
                </a:cubicBezTo>
                <a:close/>
                <a:moveTo>
                  <a:pt x="9185" y="1"/>
                </a:moveTo>
                <a:cubicBezTo>
                  <a:pt x="9049" y="1"/>
                  <a:pt x="8908" y="88"/>
                  <a:pt x="8885" y="227"/>
                </a:cubicBezTo>
                <a:lnTo>
                  <a:pt x="6837" y="5078"/>
                </a:lnTo>
                <a:cubicBezTo>
                  <a:pt x="6774" y="5236"/>
                  <a:pt x="6837" y="5457"/>
                  <a:pt x="7026" y="5520"/>
                </a:cubicBezTo>
                <a:cubicBezTo>
                  <a:pt x="7089" y="5520"/>
                  <a:pt x="7120" y="5551"/>
                  <a:pt x="7152" y="5551"/>
                </a:cubicBezTo>
                <a:cubicBezTo>
                  <a:pt x="7278" y="5551"/>
                  <a:pt x="7435" y="5457"/>
                  <a:pt x="7467" y="5362"/>
                </a:cubicBezTo>
                <a:lnTo>
                  <a:pt x="8034" y="4039"/>
                </a:lnTo>
                <a:cubicBezTo>
                  <a:pt x="8191" y="4133"/>
                  <a:pt x="8349" y="4165"/>
                  <a:pt x="8538" y="4165"/>
                </a:cubicBezTo>
                <a:cubicBezTo>
                  <a:pt x="8664" y="4165"/>
                  <a:pt x="8759" y="4133"/>
                  <a:pt x="8885" y="4133"/>
                </a:cubicBezTo>
                <a:lnTo>
                  <a:pt x="8885" y="4921"/>
                </a:lnTo>
                <a:cubicBezTo>
                  <a:pt x="8223" y="5047"/>
                  <a:pt x="7719" y="5583"/>
                  <a:pt x="7561" y="6244"/>
                </a:cubicBezTo>
                <a:lnTo>
                  <a:pt x="5293" y="6244"/>
                </a:lnTo>
                <a:lnTo>
                  <a:pt x="5293" y="5709"/>
                </a:lnTo>
                <a:cubicBezTo>
                  <a:pt x="5293" y="4984"/>
                  <a:pt x="4915" y="4354"/>
                  <a:pt x="4348" y="4007"/>
                </a:cubicBezTo>
                <a:cubicBezTo>
                  <a:pt x="4757" y="3692"/>
                  <a:pt x="4978" y="3220"/>
                  <a:pt x="4978" y="2653"/>
                </a:cubicBezTo>
                <a:cubicBezTo>
                  <a:pt x="4978" y="1707"/>
                  <a:pt x="4253" y="983"/>
                  <a:pt x="3308" y="983"/>
                </a:cubicBezTo>
                <a:cubicBezTo>
                  <a:pt x="2363" y="983"/>
                  <a:pt x="1607" y="1707"/>
                  <a:pt x="1607" y="2653"/>
                </a:cubicBezTo>
                <a:cubicBezTo>
                  <a:pt x="1607" y="3220"/>
                  <a:pt x="1890" y="3724"/>
                  <a:pt x="2269" y="4039"/>
                </a:cubicBezTo>
                <a:cubicBezTo>
                  <a:pt x="2143" y="4133"/>
                  <a:pt x="2080" y="4196"/>
                  <a:pt x="1985" y="4291"/>
                </a:cubicBezTo>
                <a:cubicBezTo>
                  <a:pt x="1922" y="4354"/>
                  <a:pt x="1827" y="4448"/>
                  <a:pt x="1764" y="4543"/>
                </a:cubicBezTo>
                <a:cubicBezTo>
                  <a:pt x="1575" y="4354"/>
                  <a:pt x="1323" y="4228"/>
                  <a:pt x="1008" y="4228"/>
                </a:cubicBezTo>
                <a:cubicBezTo>
                  <a:pt x="473" y="4228"/>
                  <a:pt x="0" y="4700"/>
                  <a:pt x="0" y="5268"/>
                </a:cubicBezTo>
                <a:lnTo>
                  <a:pt x="0" y="11411"/>
                </a:lnTo>
                <a:cubicBezTo>
                  <a:pt x="0" y="11600"/>
                  <a:pt x="158" y="11758"/>
                  <a:pt x="347" y="11758"/>
                </a:cubicBezTo>
                <a:lnTo>
                  <a:pt x="8570" y="11758"/>
                </a:lnTo>
                <a:cubicBezTo>
                  <a:pt x="8759" y="11758"/>
                  <a:pt x="8916" y="11600"/>
                  <a:pt x="8916" y="11411"/>
                </a:cubicBezTo>
                <a:lnTo>
                  <a:pt x="8916" y="9048"/>
                </a:lnTo>
                <a:cubicBezTo>
                  <a:pt x="8916" y="8765"/>
                  <a:pt x="8853" y="8544"/>
                  <a:pt x="8727" y="8292"/>
                </a:cubicBezTo>
                <a:lnTo>
                  <a:pt x="11342" y="8292"/>
                </a:lnTo>
                <a:cubicBezTo>
                  <a:pt x="11531" y="8292"/>
                  <a:pt x="11689" y="8134"/>
                  <a:pt x="11689" y="7945"/>
                </a:cubicBezTo>
                <a:lnTo>
                  <a:pt x="11689" y="6559"/>
                </a:lnTo>
                <a:cubicBezTo>
                  <a:pt x="11689" y="6339"/>
                  <a:pt x="11531" y="6181"/>
                  <a:pt x="11310" y="6181"/>
                </a:cubicBezTo>
                <a:lnTo>
                  <a:pt x="10901" y="6181"/>
                </a:lnTo>
                <a:cubicBezTo>
                  <a:pt x="10775" y="5520"/>
                  <a:pt x="10239" y="4984"/>
                  <a:pt x="9546" y="4826"/>
                </a:cubicBezTo>
                <a:lnTo>
                  <a:pt x="9546" y="3094"/>
                </a:lnTo>
                <a:cubicBezTo>
                  <a:pt x="9546" y="2621"/>
                  <a:pt x="9231" y="2243"/>
                  <a:pt x="8790" y="2117"/>
                </a:cubicBezTo>
                <a:lnTo>
                  <a:pt x="9515" y="447"/>
                </a:lnTo>
                <a:cubicBezTo>
                  <a:pt x="9578" y="290"/>
                  <a:pt x="9515" y="69"/>
                  <a:pt x="9326" y="38"/>
                </a:cubicBezTo>
                <a:cubicBezTo>
                  <a:pt x="9283" y="12"/>
                  <a:pt x="9234" y="1"/>
                  <a:pt x="918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63" name="Google Shape;12663;p76"/>
          <p:cNvGrpSpPr/>
          <p:nvPr/>
        </p:nvGrpSpPr>
        <p:grpSpPr>
          <a:xfrm>
            <a:off x="3089092" y="2448634"/>
            <a:ext cx="354527" cy="354558"/>
            <a:chOff x="-34032200" y="2634975"/>
            <a:chExt cx="292225" cy="292250"/>
          </a:xfrm>
        </p:grpSpPr>
        <p:sp>
          <p:nvSpPr>
            <p:cNvPr id="12664" name="Google Shape;12664;p76"/>
            <p:cNvSpPr/>
            <p:nvPr/>
          </p:nvSpPr>
          <p:spPr>
            <a:xfrm>
              <a:off x="-34032200" y="2634975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5766" y="662"/>
                  </a:moveTo>
                  <a:cubicBezTo>
                    <a:pt x="8602" y="662"/>
                    <a:pt x="10933" y="2962"/>
                    <a:pt x="10933" y="5798"/>
                  </a:cubicBezTo>
                  <a:cubicBezTo>
                    <a:pt x="10933" y="6806"/>
                    <a:pt x="10649" y="7783"/>
                    <a:pt x="10114" y="8602"/>
                  </a:cubicBezTo>
                  <a:lnTo>
                    <a:pt x="10145" y="8444"/>
                  </a:lnTo>
                  <a:cubicBezTo>
                    <a:pt x="10177" y="8350"/>
                    <a:pt x="10145" y="8224"/>
                    <a:pt x="10082" y="8129"/>
                  </a:cubicBezTo>
                  <a:cubicBezTo>
                    <a:pt x="9988" y="8066"/>
                    <a:pt x="9862" y="8035"/>
                    <a:pt x="9767" y="8035"/>
                  </a:cubicBezTo>
                  <a:lnTo>
                    <a:pt x="9641" y="8066"/>
                  </a:lnTo>
                  <a:cubicBezTo>
                    <a:pt x="10019" y="7405"/>
                    <a:pt x="10240" y="6617"/>
                    <a:pt x="10240" y="5829"/>
                  </a:cubicBezTo>
                  <a:cubicBezTo>
                    <a:pt x="10240" y="3372"/>
                    <a:pt x="8223" y="1356"/>
                    <a:pt x="5766" y="1356"/>
                  </a:cubicBezTo>
                  <a:cubicBezTo>
                    <a:pt x="5136" y="1356"/>
                    <a:pt x="4506" y="1482"/>
                    <a:pt x="3970" y="1765"/>
                  </a:cubicBezTo>
                  <a:cubicBezTo>
                    <a:pt x="3813" y="1828"/>
                    <a:pt x="3718" y="2017"/>
                    <a:pt x="3813" y="2175"/>
                  </a:cubicBezTo>
                  <a:lnTo>
                    <a:pt x="3970" y="2553"/>
                  </a:lnTo>
                  <a:lnTo>
                    <a:pt x="2710" y="2742"/>
                  </a:lnTo>
                  <a:lnTo>
                    <a:pt x="2301" y="2773"/>
                  </a:lnTo>
                  <a:cubicBezTo>
                    <a:pt x="2364" y="2647"/>
                    <a:pt x="2710" y="1324"/>
                    <a:pt x="2742" y="1198"/>
                  </a:cubicBezTo>
                  <a:lnTo>
                    <a:pt x="2836" y="1293"/>
                  </a:lnTo>
                  <a:cubicBezTo>
                    <a:pt x="2898" y="1354"/>
                    <a:pt x="2986" y="1402"/>
                    <a:pt x="3084" y="1402"/>
                  </a:cubicBezTo>
                  <a:cubicBezTo>
                    <a:pt x="3136" y="1402"/>
                    <a:pt x="3191" y="1389"/>
                    <a:pt x="3246" y="1356"/>
                  </a:cubicBezTo>
                  <a:cubicBezTo>
                    <a:pt x="4033" y="883"/>
                    <a:pt x="4915" y="662"/>
                    <a:pt x="5766" y="662"/>
                  </a:cubicBezTo>
                  <a:close/>
                  <a:moveTo>
                    <a:pt x="6144" y="2080"/>
                  </a:moveTo>
                  <a:cubicBezTo>
                    <a:pt x="7940" y="2238"/>
                    <a:pt x="9358" y="3687"/>
                    <a:pt x="9515" y="5451"/>
                  </a:cubicBezTo>
                  <a:lnTo>
                    <a:pt x="9200" y="5451"/>
                  </a:lnTo>
                  <a:cubicBezTo>
                    <a:pt x="9011" y="5451"/>
                    <a:pt x="8854" y="5609"/>
                    <a:pt x="8854" y="5829"/>
                  </a:cubicBezTo>
                  <a:cubicBezTo>
                    <a:pt x="8854" y="6018"/>
                    <a:pt x="9011" y="6176"/>
                    <a:pt x="9200" y="6176"/>
                  </a:cubicBezTo>
                  <a:lnTo>
                    <a:pt x="9515" y="6176"/>
                  </a:lnTo>
                  <a:cubicBezTo>
                    <a:pt x="9452" y="6932"/>
                    <a:pt x="9169" y="7657"/>
                    <a:pt x="8665" y="8255"/>
                  </a:cubicBezTo>
                  <a:lnTo>
                    <a:pt x="6995" y="8570"/>
                  </a:lnTo>
                  <a:cubicBezTo>
                    <a:pt x="6900" y="8602"/>
                    <a:pt x="6806" y="8665"/>
                    <a:pt x="6774" y="8759"/>
                  </a:cubicBezTo>
                  <a:cubicBezTo>
                    <a:pt x="6743" y="8885"/>
                    <a:pt x="6743" y="9011"/>
                    <a:pt x="6806" y="9074"/>
                  </a:cubicBezTo>
                  <a:lnTo>
                    <a:pt x="6995" y="9389"/>
                  </a:lnTo>
                  <a:cubicBezTo>
                    <a:pt x="6743" y="9484"/>
                    <a:pt x="6459" y="9547"/>
                    <a:pt x="6176" y="9547"/>
                  </a:cubicBezTo>
                  <a:lnTo>
                    <a:pt x="6176" y="9232"/>
                  </a:lnTo>
                  <a:cubicBezTo>
                    <a:pt x="6176" y="9043"/>
                    <a:pt x="6018" y="8885"/>
                    <a:pt x="5829" y="8885"/>
                  </a:cubicBezTo>
                  <a:cubicBezTo>
                    <a:pt x="5640" y="8885"/>
                    <a:pt x="5483" y="9043"/>
                    <a:pt x="5483" y="9232"/>
                  </a:cubicBezTo>
                  <a:lnTo>
                    <a:pt x="5483" y="9547"/>
                  </a:lnTo>
                  <a:cubicBezTo>
                    <a:pt x="3655" y="9389"/>
                    <a:pt x="2238" y="7940"/>
                    <a:pt x="2080" y="6176"/>
                  </a:cubicBezTo>
                  <a:lnTo>
                    <a:pt x="2395" y="6176"/>
                  </a:lnTo>
                  <a:cubicBezTo>
                    <a:pt x="2584" y="6176"/>
                    <a:pt x="2742" y="6018"/>
                    <a:pt x="2742" y="5829"/>
                  </a:cubicBezTo>
                  <a:cubicBezTo>
                    <a:pt x="2742" y="5609"/>
                    <a:pt x="2584" y="5451"/>
                    <a:pt x="2395" y="5451"/>
                  </a:cubicBezTo>
                  <a:lnTo>
                    <a:pt x="2080" y="5451"/>
                  </a:lnTo>
                  <a:cubicBezTo>
                    <a:pt x="2175" y="4727"/>
                    <a:pt x="2427" y="3971"/>
                    <a:pt x="2962" y="3372"/>
                  </a:cubicBezTo>
                  <a:lnTo>
                    <a:pt x="4474" y="3183"/>
                  </a:lnTo>
                  <a:cubicBezTo>
                    <a:pt x="4600" y="3183"/>
                    <a:pt x="4663" y="3088"/>
                    <a:pt x="4726" y="3025"/>
                  </a:cubicBezTo>
                  <a:cubicBezTo>
                    <a:pt x="4758" y="2931"/>
                    <a:pt x="4758" y="2836"/>
                    <a:pt x="4726" y="2710"/>
                  </a:cubicBezTo>
                  <a:lnTo>
                    <a:pt x="4506" y="2269"/>
                  </a:lnTo>
                  <a:cubicBezTo>
                    <a:pt x="4789" y="2143"/>
                    <a:pt x="5104" y="2112"/>
                    <a:pt x="5420" y="2080"/>
                  </a:cubicBezTo>
                  <a:lnTo>
                    <a:pt x="5420" y="2395"/>
                  </a:lnTo>
                  <a:cubicBezTo>
                    <a:pt x="5420" y="2584"/>
                    <a:pt x="5577" y="2742"/>
                    <a:pt x="5766" y="2742"/>
                  </a:cubicBezTo>
                  <a:cubicBezTo>
                    <a:pt x="5987" y="2742"/>
                    <a:pt x="6144" y="2584"/>
                    <a:pt x="6144" y="2395"/>
                  </a:cubicBezTo>
                  <a:lnTo>
                    <a:pt x="6144" y="2080"/>
                  </a:lnTo>
                  <a:close/>
                  <a:moveTo>
                    <a:pt x="1607" y="2899"/>
                  </a:moveTo>
                  <a:lnTo>
                    <a:pt x="1544" y="3151"/>
                  </a:lnTo>
                  <a:cubicBezTo>
                    <a:pt x="1481" y="3246"/>
                    <a:pt x="1544" y="3372"/>
                    <a:pt x="1607" y="3466"/>
                  </a:cubicBezTo>
                  <a:cubicBezTo>
                    <a:pt x="1670" y="3529"/>
                    <a:pt x="1796" y="3561"/>
                    <a:pt x="1922" y="3561"/>
                  </a:cubicBezTo>
                  <a:lnTo>
                    <a:pt x="1985" y="3561"/>
                  </a:lnTo>
                  <a:cubicBezTo>
                    <a:pt x="1607" y="4254"/>
                    <a:pt x="1387" y="5042"/>
                    <a:pt x="1387" y="5861"/>
                  </a:cubicBezTo>
                  <a:cubicBezTo>
                    <a:pt x="1387" y="8287"/>
                    <a:pt x="3372" y="10303"/>
                    <a:pt x="5829" y="10303"/>
                  </a:cubicBezTo>
                  <a:cubicBezTo>
                    <a:pt x="6459" y="10303"/>
                    <a:pt x="7089" y="10177"/>
                    <a:pt x="7688" y="9925"/>
                  </a:cubicBezTo>
                  <a:cubicBezTo>
                    <a:pt x="7751" y="9862"/>
                    <a:pt x="7845" y="9799"/>
                    <a:pt x="7877" y="9704"/>
                  </a:cubicBezTo>
                  <a:cubicBezTo>
                    <a:pt x="7908" y="9641"/>
                    <a:pt x="7877" y="9515"/>
                    <a:pt x="7845" y="9452"/>
                  </a:cubicBezTo>
                  <a:lnTo>
                    <a:pt x="7688" y="9200"/>
                  </a:lnTo>
                  <a:lnTo>
                    <a:pt x="9421" y="8854"/>
                  </a:lnTo>
                  <a:lnTo>
                    <a:pt x="9421" y="8854"/>
                  </a:lnTo>
                  <a:cubicBezTo>
                    <a:pt x="9326" y="9200"/>
                    <a:pt x="9074" y="10177"/>
                    <a:pt x="9011" y="10492"/>
                  </a:cubicBezTo>
                  <a:lnTo>
                    <a:pt x="8759" y="10303"/>
                  </a:lnTo>
                  <a:cubicBezTo>
                    <a:pt x="8708" y="10235"/>
                    <a:pt x="8640" y="10204"/>
                    <a:pt x="8567" y="10204"/>
                  </a:cubicBezTo>
                  <a:cubicBezTo>
                    <a:pt x="8505" y="10204"/>
                    <a:pt x="8439" y="10228"/>
                    <a:pt x="8381" y="10271"/>
                  </a:cubicBezTo>
                  <a:cubicBezTo>
                    <a:pt x="7593" y="10744"/>
                    <a:pt x="6680" y="10965"/>
                    <a:pt x="5829" y="10965"/>
                  </a:cubicBezTo>
                  <a:cubicBezTo>
                    <a:pt x="2994" y="10965"/>
                    <a:pt x="662" y="8665"/>
                    <a:pt x="662" y="5829"/>
                  </a:cubicBezTo>
                  <a:cubicBezTo>
                    <a:pt x="662" y="4758"/>
                    <a:pt x="977" y="3781"/>
                    <a:pt x="1607" y="2899"/>
                  </a:cubicBezTo>
                  <a:close/>
                  <a:moveTo>
                    <a:pt x="5766" y="1"/>
                  </a:moveTo>
                  <a:cubicBezTo>
                    <a:pt x="4884" y="1"/>
                    <a:pt x="3970" y="221"/>
                    <a:pt x="3151" y="662"/>
                  </a:cubicBezTo>
                  <a:lnTo>
                    <a:pt x="2836" y="316"/>
                  </a:lnTo>
                  <a:cubicBezTo>
                    <a:pt x="2765" y="245"/>
                    <a:pt x="2677" y="210"/>
                    <a:pt x="2597" y="210"/>
                  </a:cubicBezTo>
                  <a:cubicBezTo>
                    <a:pt x="2570" y="210"/>
                    <a:pt x="2545" y="214"/>
                    <a:pt x="2521" y="221"/>
                  </a:cubicBezTo>
                  <a:cubicBezTo>
                    <a:pt x="2395" y="253"/>
                    <a:pt x="2301" y="347"/>
                    <a:pt x="2269" y="473"/>
                  </a:cubicBezTo>
                  <a:lnTo>
                    <a:pt x="1985" y="1450"/>
                  </a:lnTo>
                  <a:cubicBezTo>
                    <a:pt x="694" y="2553"/>
                    <a:pt x="1" y="4160"/>
                    <a:pt x="1" y="5829"/>
                  </a:cubicBezTo>
                  <a:cubicBezTo>
                    <a:pt x="1" y="7342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774" y="11689"/>
                    <a:pt x="7719" y="11437"/>
                    <a:pt x="8539" y="11028"/>
                  </a:cubicBezTo>
                  <a:lnTo>
                    <a:pt x="8980" y="11406"/>
                  </a:lnTo>
                  <a:cubicBezTo>
                    <a:pt x="9027" y="11477"/>
                    <a:pt x="9110" y="11512"/>
                    <a:pt x="9201" y="11512"/>
                  </a:cubicBezTo>
                  <a:cubicBezTo>
                    <a:pt x="9232" y="11512"/>
                    <a:pt x="9263" y="11508"/>
                    <a:pt x="9295" y="11500"/>
                  </a:cubicBezTo>
                  <a:cubicBezTo>
                    <a:pt x="9421" y="11437"/>
                    <a:pt x="9484" y="11374"/>
                    <a:pt x="9515" y="11248"/>
                  </a:cubicBezTo>
                  <a:lnTo>
                    <a:pt x="9799" y="10114"/>
                  </a:lnTo>
                  <a:cubicBezTo>
                    <a:pt x="10996" y="9011"/>
                    <a:pt x="11689" y="7468"/>
                    <a:pt x="11689" y="5861"/>
                  </a:cubicBezTo>
                  <a:cubicBezTo>
                    <a:pt x="11658" y="2616"/>
                    <a:pt x="9011" y="1"/>
                    <a:pt x="57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76"/>
            <p:cNvSpPr/>
            <p:nvPr/>
          </p:nvSpPr>
          <p:spPr>
            <a:xfrm>
              <a:off x="-33947125" y="2735800"/>
              <a:ext cx="51200" cy="86675"/>
            </a:xfrm>
            <a:custGeom>
              <a:avLst/>
              <a:gdLst/>
              <a:ahLst/>
              <a:cxnLst/>
              <a:rect l="l" t="t" r="r" b="b"/>
              <a:pathLst>
                <a:path w="2048" h="3467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229"/>
                    <a:pt x="158" y="1387"/>
                    <a:pt x="378" y="1387"/>
                  </a:cubicBezTo>
                  <a:cubicBezTo>
                    <a:pt x="567" y="1387"/>
                    <a:pt x="725" y="1229"/>
                    <a:pt x="725" y="1040"/>
                  </a:cubicBezTo>
                  <a:cubicBezTo>
                    <a:pt x="725" y="851"/>
                    <a:pt x="882" y="662"/>
                    <a:pt x="1071" y="662"/>
                  </a:cubicBezTo>
                  <a:cubicBezTo>
                    <a:pt x="1292" y="662"/>
                    <a:pt x="1449" y="851"/>
                    <a:pt x="1449" y="1040"/>
                  </a:cubicBezTo>
                  <a:lnTo>
                    <a:pt x="1449" y="1292"/>
                  </a:lnTo>
                  <a:cubicBezTo>
                    <a:pt x="1449" y="1418"/>
                    <a:pt x="1355" y="1544"/>
                    <a:pt x="1229" y="1639"/>
                  </a:cubicBezTo>
                  <a:lnTo>
                    <a:pt x="599" y="1954"/>
                  </a:lnTo>
                  <a:cubicBezTo>
                    <a:pt x="252" y="2111"/>
                    <a:pt x="63" y="2458"/>
                    <a:pt x="63" y="2836"/>
                  </a:cubicBezTo>
                  <a:lnTo>
                    <a:pt x="63" y="3119"/>
                  </a:lnTo>
                  <a:cubicBezTo>
                    <a:pt x="0" y="3372"/>
                    <a:pt x="158" y="3466"/>
                    <a:pt x="315" y="3466"/>
                  </a:cubicBezTo>
                  <a:lnTo>
                    <a:pt x="1701" y="3466"/>
                  </a:lnTo>
                  <a:cubicBezTo>
                    <a:pt x="1891" y="3466"/>
                    <a:pt x="2048" y="3309"/>
                    <a:pt x="2048" y="3119"/>
                  </a:cubicBezTo>
                  <a:cubicBezTo>
                    <a:pt x="2048" y="2930"/>
                    <a:pt x="1891" y="2773"/>
                    <a:pt x="1701" y="2773"/>
                  </a:cubicBezTo>
                  <a:lnTo>
                    <a:pt x="693" y="2773"/>
                  </a:lnTo>
                  <a:cubicBezTo>
                    <a:pt x="725" y="2678"/>
                    <a:pt x="756" y="2584"/>
                    <a:pt x="882" y="2521"/>
                  </a:cubicBezTo>
                  <a:lnTo>
                    <a:pt x="1512" y="2206"/>
                  </a:lnTo>
                  <a:cubicBezTo>
                    <a:pt x="1859" y="2048"/>
                    <a:pt x="2048" y="1702"/>
                    <a:pt x="2048" y="1292"/>
                  </a:cubicBezTo>
                  <a:lnTo>
                    <a:pt x="2048" y="1040"/>
                  </a:ln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76"/>
            <p:cNvSpPr/>
            <p:nvPr/>
          </p:nvSpPr>
          <p:spPr>
            <a:xfrm>
              <a:off x="-33878600" y="2737375"/>
              <a:ext cx="52000" cy="86675"/>
            </a:xfrm>
            <a:custGeom>
              <a:avLst/>
              <a:gdLst/>
              <a:ahLst/>
              <a:cxnLst/>
              <a:rect l="l" t="t" r="r" b="b"/>
              <a:pathLst>
                <a:path w="2080" h="3467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47" y="2080"/>
                  </a:cubicBezTo>
                  <a:lnTo>
                    <a:pt x="1355" y="2080"/>
                  </a:lnTo>
                  <a:lnTo>
                    <a:pt x="1355" y="3088"/>
                  </a:lnTo>
                  <a:cubicBezTo>
                    <a:pt x="1355" y="3309"/>
                    <a:pt x="1512" y="3466"/>
                    <a:pt x="1733" y="3466"/>
                  </a:cubicBezTo>
                  <a:cubicBezTo>
                    <a:pt x="1922" y="3466"/>
                    <a:pt x="2079" y="3309"/>
                    <a:pt x="2079" y="3088"/>
                  </a:cubicBezTo>
                  <a:lnTo>
                    <a:pt x="2079" y="1733"/>
                  </a:lnTo>
                  <a:lnTo>
                    <a:pt x="2079" y="347"/>
                  </a:lnTo>
                  <a:cubicBezTo>
                    <a:pt x="2079" y="158"/>
                    <a:pt x="1922" y="1"/>
                    <a:pt x="1733" y="1"/>
                  </a:cubicBezTo>
                  <a:cubicBezTo>
                    <a:pt x="1512" y="1"/>
                    <a:pt x="1355" y="158"/>
                    <a:pt x="1355" y="347"/>
                  </a:cubicBezTo>
                  <a:lnTo>
                    <a:pt x="1355" y="1355"/>
                  </a:lnTo>
                  <a:lnTo>
                    <a:pt x="693" y="1355"/>
                  </a:ln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7" name="Google Shape;12667;p76"/>
          <p:cNvGrpSpPr/>
          <p:nvPr/>
        </p:nvGrpSpPr>
        <p:grpSpPr>
          <a:xfrm>
            <a:off x="1739487" y="2914882"/>
            <a:ext cx="358379" cy="354527"/>
            <a:chOff x="-32245875" y="1938725"/>
            <a:chExt cx="295400" cy="292225"/>
          </a:xfrm>
        </p:grpSpPr>
        <p:sp>
          <p:nvSpPr>
            <p:cNvPr id="12668" name="Google Shape;12668;p76"/>
            <p:cNvSpPr/>
            <p:nvPr/>
          </p:nvSpPr>
          <p:spPr>
            <a:xfrm>
              <a:off x="-32156075" y="204270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395" y="725"/>
                  </a:moveTo>
                  <a:cubicBezTo>
                    <a:pt x="3340" y="725"/>
                    <a:pt x="4096" y="1481"/>
                    <a:pt x="4096" y="2426"/>
                  </a:cubicBezTo>
                  <a:cubicBezTo>
                    <a:pt x="4096" y="3308"/>
                    <a:pt x="3340" y="4096"/>
                    <a:pt x="2395" y="4096"/>
                  </a:cubicBezTo>
                  <a:cubicBezTo>
                    <a:pt x="1450" y="4096"/>
                    <a:pt x="725" y="3340"/>
                    <a:pt x="725" y="2426"/>
                  </a:cubicBezTo>
                  <a:cubicBezTo>
                    <a:pt x="725" y="1450"/>
                    <a:pt x="1450" y="725"/>
                    <a:pt x="2395" y="725"/>
                  </a:cubicBezTo>
                  <a:close/>
                  <a:moveTo>
                    <a:pt x="2395" y="0"/>
                  </a:moveTo>
                  <a:cubicBezTo>
                    <a:pt x="1072" y="0"/>
                    <a:pt x="1" y="1071"/>
                    <a:pt x="1" y="2426"/>
                  </a:cubicBezTo>
                  <a:cubicBezTo>
                    <a:pt x="1" y="3749"/>
                    <a:pt x="1072" y="4821"/>
                    <a:pt x="2395" y="4821"/>
                  </a:cubicBezTo>
                  <a:cubicBezTo>
                    <a:pt x="3750" y="4821"/>
                    <a:pt x="4821" y="3749"/>
                    <a:pt x="4821" y="2426"/>
                  </a:cubicBezTo>
                  <a:cubicBezTo>
                    <a:pt x="4758" y="1071"/>
                    <a:pt x="3718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76"/>
            <p:cNvSpPr/>
            <p:nvPr/>
          </p:nvSpPr>
          <p:spPr>
            <a:xfrm>
              <a:off x="-32105675" y="2076550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009"/>
                  </a:lnTo>
                  <a:cubicBezTo>
                    <a:pt x="1" y="1230"/>
                    <a:pt x="158" y="1356"/>
                    <a:pt x="347" y="1356"/>
                  </a:cubicBezTo>
                  <a:lnTo>
                    <a:pt x="1009" y="1356"/>
                  </a:lnTo>
                  <a:cubicBezTo>
                    <a:pt x="1230" y="1356"/>
                    <a:pt x="1387" y="1198"/>
                    <a:pt x="1387" y="1009"/>
                  </a:cubicBezTo>
                  <a:cubicBezTo>
                    <a:pt x="1419" y="852"/>
                    <a:pt x="1261" y="694"/>
                    <a:pt x="1072" y="694"/>
                  </a:cubicBezTo>
                  <a:lnTo>
                    <a:pt x="694" y="694"/>
                  </a:ln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76"/>
            <p:cNvSpPr/>
            <p:nvPr/>
          </p:nvSpPr>
          <p:spPr>
            <a:xfrm>
              <a:off x="-32245875" y="1938725"/>
              <a:ext cx="295400" cy="292225"/>
            </a:xfrm>
            <a:custGeom>
              <a:avLst/>
              <a:gdLst/>
              <a:ahLst/>
              <a:cxnLst/>
              <a:rect l="l" t="t" r="r" b="b"/>
              <a:pathLst>
                <a:path w="11816" h="11689" extrusionOk="0">
                  <a:moveTo>
                    <a:pt x="10965" y="1355"/>
                  </a:moveTo>
                  <a:cubicBezTo>
                    <a:pt x="11154" y="1355"/>
                    <a:pt x="11311" y="1544"/>
                    <a:pt x="11311" y="1733"/>
                  </a:cubicBezTo>
                  <a:lnTo>
                    <a:pt x="11311" y="2742"/>
                  </a:lnTo>
                  <a:lnTo>
                    <a:pt x="1009" y="2742"/>
                  </a:lnTo>
                  <a:lnTo>
                    <a:pt x="1009" y="1733"/>
                  </a:lnTo>
                  <a:lnTo>
                    <a:pt x="852" y="1733"/>
                  </a:lnTo>
                  <a:cubicBezTo>
                    <a:pt x="852" y="1544"/>
                    <a:pt x="1009" y="1355"/>
                    <a:pt x="1198" y="1355"/>
                  </a:cubicBezTo>
                  <a:lnTo>
                    <a:pt x="1545" y="1355"/>
                  </a:lnTo>
                  <a:lnTo>
                    <a:pt x="1545" y="1733"/>
                  </a:lnTo>
                  <a:cubicBezTo>
                    <a:pt x="1545" y="1922"/>
                    <a:pt x="1702" y="2080"/>
                    <a:pt x="1891" y="2080"/>
                  </a:cubicBezTo>
                  <a:cubicBezTo>
                    <a:pt x="2112" y="2080"/>
                    <a:pt x="2269" y="1922"/>
                    <a:pt x="2269" y="1733"/>
                  </a:cubicBezTo>
                  <a:lnTo>
                    <a:pt x="2269" y="1355"/>
                  </a:lnTo>
                  <a:lnTo>
                    <a:pt x="3624" y="1355"/>
                  </a:lnTo>
                  <a:lnTo>
                    <a:pt x="3624" y="1733"/>
                  </a:lnTo>
                  <a:cubicBezTo>
                    <a:pt x="3624" y="1922"/>
                    <a:pt x="3782" y="2080"/>
                    <a:pt x="4002" y="2080"/>
                  </a:cubicBezTo>
                  <a:cubicBezTo>
                    <a:pt x="4191" y="2080"/>
                    <a:pt x="4349" y="1922"/>
                    <a:pt x="4349" y="1733"/>
                  </a:cubicBezTo>
                  <a:lnTo>
                    <a:pt x="4349" y="1355"/>
                  </a:lnTo>
                  <a:lnTo>
                    <a:pt x="5735" y="1355"/>
                  </a:lnTo>
                  <a:lnTo>
                    <a:pt x="5735" y="1733"/>
                  </a:lnTo>
                  <a:cubicBezTo>
                    <a:pt x="5735" y="1922"/>
                    <a:pt x="5892" y="2080"/>
                    <a:pt x="6081" y="2080"/>
                  </a:cubicBezTo>
                  <a:cubicBezTo>
                    <a:pt x="6270" y="2080"/>
                    <a:pt x="6428" y="1922"/>
                    <a:pt x="6428" y="1733"/>
                  </a:cubicBezTo>
                  <a:lnTo>
                    <a:pt x="6428" y="1355"/>
                  </a:lnTo>
                  <a:lnTo>
                    <a:pt x="7814" y="1355"/>
                  </a:lnTo>
                  <a:lnTo>
                    <a:pt x="7814" y="1733"/>
                  </a:lnTo>
                  <a:cubicBezTo>
                    <a:pt x="7814" y="1922"/>
                    <a:pt x="7972" y="2080"/>
                    <a:pt x="8161" y="2080"/>
                  </a:cubicBezTo>
                  <a:cubicBezTo>
                    <a:pt x="8381" y="2080"/>
                    <a:pt x="8539" y="1922"/>
                    <a:pt x="8539" y="1733"/>
                  </a:cubicBezTo>
                  <a:lnTo>
                    <a:pt x="8539" y="1355"/>
                  </a:lnTo>
                  <a:lnTo>
                    <a:pt x="9893" y="1355"/>
                  </a:lnTo>
                  <a:lnTo>
                    <a:pt x="9893" y="1733"/>
                  </a:lnTo>
                  <a:cubicBezTo>
                    <a:pt x="9893" y="1922"/>
                    <a:pt x="10051" y="2080"/>
                    <a:pt x="10272" y="2080"/>
                  </a:cubicBezTo>
                  <a:cubicBezTo>
                    <a:pt x="10461" y="2080"/>
                    <a:pt x="10618" y="1922"/>
                    <a:pt x="10618" y="1733"/>
                  </a:cubicBezTo>
                  <a:lnTo>
                    <a:pt x="10618" y="1355"/>
                  </a:lnTo>
                  <a:close/>
                  <a:moveTo>
                    <a:pt x="11154" y="3466"/>
                  </a:moveTo>
                  <a:lnTo>
                    <a:pt x="11154" y="9641"/>
                  </a:lnTo>
                  <a:lnTo>
                    <a:pt x="852" y="9641"/>
                  </a:lnTo>
                  <a:lnTo>
                    <a:pt x="852" y="3466"/>
                  </a:lnTo>
                  <a:close/>
                  <a:moveTo>
                    <a:pt x="11154" y="10366"/>
                  </a:moveTo>
                  <a:lnTo>
                    <a:pt x="11154" y="10712"/>
                  </a:lnTo>
                  <a:cubicBezTo>
                    <a:pt x="11122" y="10870"/>
                    <a:pt x="10965" y="11027"/>
                    <a:pt x="10807" y="11027"/>
                  </a:cubicBezTo>
                  <a:lnTo>
                    <a:pt x="1198" y="11027"/>
                  </a:lnTo>
                  <a:cubicBezTo>
                    <a:pt x="1009" y="11027"/>
                    <a:pt x="852" y="10870"/>
                    <a:pt x="852" y="10649"/>
                  </a:cubicBezTo>
                  <a:lnTo>
                    <a:pt x="852" y="10366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694"/>
                  </a:lnTo>
                  <a:lnTo>
                    <a:pt x="1041" y="694"/>
                  </a:lnTo>
                  <a:cubicBezTo>
                    <a:pt x="474" y="694"/>
                    <a:pt x="1" y="1166"/>
                    <a:pt x="1" y="1733"/>
                  </a:cubicBezTo>
                  <a:lnTo>
                    <a:pt x="1" y="10649"/>
                  </a:lnTo>
                  <a:cubicBezTo>
                    <a:pt x="1" y="11216"/>
                    <a:pt x="474" y="11689"/>
                    <a:pt x="1041" y="11689"/>
                  </a:cubicBezTo>
                  <a:lnTo>
                    <a:pt x="10650" y="11689"/>
                  </a:lnTo>
                  <a:cubicBezTo>
                    <a:pt x="11185" y="11689"/>
                    <a:pt x="11658" y="11216"/>
                    <a:pt x="11658" y="10649"/>
                  </a:cubicBezTo>
                  <a:lnTo>
                    <a:pt x="11658" y="1733"/>
                  </a:lnTo>
                  <a:cubicBezTo>
                    <a:pt x="11815" y="1166"/>
                    <a:pt x="11343" y="694"/>
                    <a:pt x="10807" y="694"/>
                  </a:cubicBezTo>
                  <a:lnTo>
                    <a:pt x="10461" y="694"/>
                  </a:lnTo>
                  <a:lnTo>
                    <a:pt x="10461" y="347"/>
                  </a:lnTo>
                  <a:cubicBezTo>
                    <a:pt x="10461" y="158"/>
                    <a:pt x="10303" y="1"/>
                    <a:pt x="10083" y="1"/>
                  </a:cubicBezTo>
                  <a:cubicBezTo>
                    <a:pt x="9893" y="1"/>
                    <a:pt x="9736" y="158"/>
                    <a:pt x="9736" y="347"/>
                  </a:cubicBezTo>
                  <a:lnTo>
                    <a:pt x="9736" y="694"/>
                  </a:lnTo>
                  <a:lnTo>
                    <a:pt x="8350" y="694"/>
                  </a:lnTo>
                  <a:lnTo>
                    <a:pt x="8350" y="347"/>
                  </a:lnTo>
                  <a:cubicBezTo>
                    <a:pt x="8350" y="158"/>
                    <a:pt x="8192" y="1"/>
                    <a:pt x="8003" y="1"/>
                  </a:cubicBezTo>
                  <a:cubicBezTo>
                    <a:pt x="7814" y="1"/>
                    <a:pt x="7657" y="158"/>
                    <a:pt x="7657" y="347"/>
                  </a:cubicBezTo>
                  <a:lnTo>
                    <a:pt x="7657" y="694"/>
                  </a:lnTo>
                  <a:lnTo>
                    <a:pt x="6270" y="694"/>
                  </a:lnTo>
                  <a:lnTo>
                    <a:pt x="6270" y="347"/>
                  </a:lnTo>
                  <a:cubicBezTo>
                    <a:pt x="6270" y="158"/>
                    <a:pt x="6113" y="1"/>
                    <a:pt x="5924" y="1"/>
                  </a:cubicBezTo>
                  <a:cubicBezTo>
                    <a:pt x="5735" y="1"/>
                    <a:pt x="5577" y="158"/>
                    <a:pt x="5577" y="347"/>
                  </a:cubicBezTo>
                  <a:lnTo>
                    <a:pt x="5577" y="694"/>
                  </a:lnTo>
                  <a:lnTo>
                    <a:pt x="4191" y="694"/>
                  </a:lnTo>
                  <a:lnTo>
                    <a:pt x="4191" y="347"/>
                  </a:lnTo>
                  <a:cubicBezTo>
                    <a:pt x="4191" y="158"/>
                    <a:pt x="4034" y="1"/>
                    <a:pt x="3845" y="1"/>
                  </a:cubicBezTo>
                  <a:cubicBezTo>
                    <a:pt x="3624" y="1"/>
                    <a:pt x="3466" y="158"/>
                    <a:pt x="3466" y="347"/>
                  </a:cubicBezTo>
                  <a:lnTo>
                    <a:pt x="3466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1" name="Google Shape;12671;p76"/>
          <p:cNvGrpSpPr/>
          <p:nvPr/>
        </p:nvGrpSpPr>
        <p:grpSpPr>
          <a:xfrm>
            <a:off x="1736150" y="3384280"/>
            <a:ext cx="365052" cy="352162"/>
            <a:chOff x="-32243500" y="2299850"/>
            <a:chExt cx="300900" cy="290275"/>
          </a:xfrm>
        </p:grpSpPr>
        <p:sp>
          <p:nvSpPr>
            <p:cNvPr id="12672" name="Google Shape;12672;p76"/>
            <p:cNvSpPr/>
            <p:nvPr/>
          </p:nvSpPr>
          <p:spPr>
            <a:xfrm>
              <a:off x="-32243500" y="2299850"/>
              <a:ext cx="300900" cy="290275"/>
            </a:xfrm>
            <a:custGeom>
              <a:avLst/>
              <a:gdLst/>
              <a:ahLst/>
              <a:cxnLst/>
              <a:rect l="l" t="t" r="r" b="b"/>
              <a:pathLst>
                <a:path w="12036" h="11611" extrusionOk="0">
                  <a:moveTo>
                    <a:pt x="7955" y="654"/>
                  </a:moveTo>
                  <a:cubicBezTo>
                    <a:pt x="8743" y="654"/>
                    <a:pt x="9531" y="946"/>
                    <a:pt x="10114" y="1529"/>
                  </a:cubicBezTo>
                  <a:cubicBezTo>
                    <a:pt x="11311" y="2726"/>
                    <a:pt x="11311" y="4679"/>
                    <a:pt x="10114" y="5876"/>
                  </a:cubicBezTo>
                  <a:cubicBezTo>
                    <a:pt x="9540" y="6450"/>
                    <a:pt x="8752" y="6766"/>
                    <a:pt x="7951" y="6766"/>
                  </a:cubicBezTo>
                  <a:cubicBezTo>
                    <a:pt x="7565" y="6766"/>
                    <a:pt x="7175" y="6692"/>
                    <a:pt x="6806" y="6538"/>
                  </a:cubicBezTo>
                  <a:cubicBezTo>
                    <a:pt x="6759" y="6526"/>
                    <a:pt x="6709" y="6519"/>
                    <a:pt x="6661" y="6519"/>
                  </a:cubicBezTo>
                  <a:cubicBezTo>
                    <a:pt x="6577" y="6519"/>
                    <a:pt x="6499" y="6541"/>
                    <a:pt x="6459" y="6601"/>
                  </a:cubicBezTo>
                  <a:lnTo>
                    <a:pt x="5545" y="7514"/>
                  </a:lnTo>
                  <a:lnTo>
                    <a:pt x="4726" y="7514"/>
                  </a:lnTo>
                  <a:cubicBezTo>
                    <a:pt x="4537" y="7514"/>
                    <a:pt x="4380" y="7672"/>
                    <a:pt x="4380" y="7861"/>
                  </a:cubicBezTo>
                  <a:lnTo>
                    <a:pt x="4380" y="8460"/>
                  </a:lnTo>
                  <a:lnTo>
                    <a:pt x="3907" y="8428"/>
                  </a:lnTo>
                  <a:cubicBezTo>
                    <a:pt x="3813" y="8428"/>
                    <a:pt x="3687" y="8428"/>
                    <a:pt x="3655" y="8491"/>
                  </a:cubicBezTo>
                  <a:cubicBezTo>
                    <a:pt x="3592" y="8554"/>
                    <a:pt x="3529" y="8649"/>
                    <a:pt x="3529" y="8743"/>
                  </a:cubicBezTo>
                  <a:lnTo>
                    <a:pt x="3466" y="9531"/>
                  </a:lnTo>
                  <a:lnTo>
                    <a:pt x="2678" y="9594"/>
                  </a:lnTo>
                  <a:cubicBezTo>
                    <a:pt x="2584" y="9594"/>
                    <a:pt x="2521" y="9657"/>
                    <a:pt x="2426" y="9720"/>
                  </a:cubicBezTo>
                  <a:cubicBezTo>
                    <a:pt x="2395" y="9814"/>
                    <a:pt x="2363" y="9877"/>
                    <a:pt x="2363" y="9972"/>
                  </a:cubicBezTo>
                  <a:lnTo>
                    <a:pt x="2426" y="10665"/>
                  </a:lnTo>
                  <a:lnTo>
                    <a:pt x="2174" y="10949"/>
                  </a:lnTo>
                  <a:lnTo>
                    <a:pt x="694" y="10949"/>
                  </a:lnTo>
                  <a:lnTo>
                    <a:pt x="694" y="9499"/>
                  </a:lnTo>
                  <a:lnTo>
                    <a:pt x="757" y="9499"/>
                  </a:lnTo>
                  <a:lnTo>
                    <a:pt x="5041" y="5215"/>
                  </a:lnTo>
                  <a:cubicBezTo>
                    <a:pt x="5104" y="5120"/>
                    <a:pt x="5167" y="4963"/>
                    <a:pt x="5104" y="4837"/>
                  </a:cubicBezTo>
                  <a:cubicBezTo>
                    <a:pt x="4695" y="3702"/>
                    <a:pt x="4947" y="2411"/>
                    <a:pt x="5797" y="1529"/>
                  </a:cubicBezTo>
                  <a:cubicBezTo>
                    <a:pt x="6380" y="946"/>
                    <a:pt x="7168" y="654"/>
                    <a:pt x="7955" y="654"/>
                  </a:cubicBezTo>
                  <a:close/>
                  <a:moveTo>
                    <a:pt x="7936" y="1"/>
                  </a:moveTo>
                  <a:cubicBezTo>
                    <a:pt x="6971" y="1"/>
                    <a:pt x="6002" y="363"/>
                    <a:pt x="5262" y="1088"/>
                  </a:cubicBezTo>
                  <a:cubicBezTo>
                    <a:pt x="4285" y="2096"/>
                    <a:pt x="3939" y="3576"/>
                    <a:pt x="4380" y="4931"/>
                  </a:cubicBezTo>
                  <a:lnTo>
                    <a:pt x="126" y="9184"/>
                  </a:lnTo>
                  <a:cubicBezTo>
                    <a:pt x="32" y="9247"/>
                    <a:pt x="0" y="9342"/>
                    <a:pt x="0" y="9405"/>
                  </a:cubicBezTo>
                  <a:lnTo>
                    <a:pt x="0" y="11358"/>
                  </a:lnTo>
                  <a:cubicBezTo>
                    <a:pt x="32" y="11453"/>
                    <a:pt x="189" y="11610"/>
                    <a:pt x="379" y="11610"/>
                  </a:cubicBezTo>
                  <a:lnTo>
                    <a:pt x="2332" y="11610"/>
                  </a:lnTo>
                  <a:cubicBezTo>
                    <a:pt x="2395" y="11610"/>
                    <a:pt x="2521" y="11579"/>
                    <a:pt x="2552" y="11516"/>
                  </a:cubicBezTo>
                  <a:lnTo>
                    <a:pt x="3025" y="11043"/>
                  </a:lnTo>
                  <a:cubicBezTo>
                    <a:pt x="3119" y="10949"/>
                    <a:pt x="3151" y="10823"/>
                    <a:pt x="3119" y="10759"/>
                  </a:cubicBezTo>
                  <a:lnTo>
                    <a:pt x="3025" y="10255"/>
                  </a:lnTo>
                  <a:lnTo>
                    <a:pt x="3750" y="10161"/>
                  </a:lnTo>
                  <a:cubicBezTo>
                    <a:pt x="3907" y="10161"/>
                    <a:pt x="4002" y="10003"/>
                    <a:pt x="4065" y="9846"/>
                  </a:cubicBezTo>
                  <a:lnTo>
                    <a:pt x="4128" y="9153"/>
                  </a:lnTo>
                  <a:lnTo>
                    <a:pt x="4663" y="9216"/>
                  </a:lnTo>
                  <a:cubicBezTo>
                    <a:pt x="4726" y="9216"/>
                    <a:pt x="4852" y="9216"/>
                    <a:pt x="4915" y="9153"/>
                  </a:cubicBezTo>
                  <a:cubicBezTo>
                    <a:pt x="5010" y="9058"/>
                    <a:pt x="5041" y="8995"/>
                    <a:pt x="5041" y="8901"/>
                  </a:cubicBezTo>
                  <a:lnTo>
                    <a:pt x="5041" y="8271"/>
                  </a:lnTo>
                  <a:lnTo>
                    <a:pt x="5671" y="8271"/>
                  </a:lnTo>
                  <a:cubicBezTo>
                    <a:pt x="5734" y="8271"/>
                    <a:pt x="5829" y="8239"/>
                    <a:pt x="5892" y="8145"/>
                  </a:cubicBezTo>
                  <a:lnTo>
                    <a:pt x="6774" y="7325"/>
                  </a:lnTo>
                  <a:cubicBezTo>
                    <a:pt x="7153" y="7452"/>
                    <a:pt x="7548" y="7514"/>
                    <a:pt x="7941" y="7514"/>
                  </a:cubicBezTo>
                  <a:cubicBezTo>
                    <a:pt x="8920" y="7514"/>
                    <a:pt x="9889" y="7131"/>
                    <a:pt x="10586" y="6412"/>
                  </a:cubicBezTo>
                  <a:cubicBezTo>
                    <a:pt x="12035" y="4963"/>
                    <a:pt x="12035" y="2568"/>
                    <a:pt x="10586" y="1088"/>
                  </a:cubicBezTo>
                  <a:cubicBezTo>
                    <a:pt x="9862" y="363"/>
                    <a:pt x="8901" y="1"/>
                    <a:pt x="79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76"/>
            <p:cNvSpPr/>
            <p:nvPr/>
          </p:nvSpPr>
          <p:spPr>
            <a:xfrm>
              <a:off x="-32048175" y="2342775"/>
              <a:ext cx="55950" cy="51025"/>
            </a:xfrm>
            <a:custGeom>
              <a:avLst/>
              <a:gdLst/>
              <a:ahLst/>
              <a:cxnLst/>
              <a:rect l="l" t="t" r="r" b="b"/>
              <a:pathLst>
                <a:path w="2238" h="2041" extrusionOk="0">
                  <a:moveTo>
                    <a:pt x="1119" y="662"/>
                  </a:moveTo>
                  <a:cubicBezTo>
                    <a:pt x="1206" y="662"/>
                    <a:pt x="1292" y="694"/>
                    <a:pt x="1355" y="757"/>
                  </a:cubicBezTo>
                  <a:cubicBezTo>
                    <a:pt x="1481" y="883"/>
                    <a:pt x="1481" y="1135"/>
                    <a:pt x="1355" y="1229"/>
                  </a:cubicBezTo>
                  <a:cubicBezTo>
                    <a:pt x="1292" y="1292"/>
                    <a:pt x="1206" y="1324"/>
                    <a:pt x="1119" y="1324"/>
                  </a:cubicBezTo>
                  <a:cubicBezTo>
                    <a:pt x="1032" y="1324"/>
                    <a:pt x="946" y="1292"/>
                    <a:pt x="883" y="1229"/>
                  </a:cubicBezTo>
                  <a:cubicBezTo>
                    <a:pt x="725" y="1135"/>
                    <a:pt x="725" y="914"/>
                    <a:pt x="883" y="757"/>
                  </a:cubicBezTo>
                  <a:cubicBezTo>
                    <a:pt x="946" y="694"/>
                    <a:pt x="1032" y="662"/>
                    <a:pt x="1119" y="662"/>
                  </a:cubicBezTo>
                  <a:close/>
                  <a:moveTo>
                    <a:pt x="1115" y="1"/>
                  </a:moveTo>
                  <a:cubicBezTo>
                    <a:pt x="851" y="1"/>
                    <a:pt x="584" y="95"/>
                    <a:pt x="379" y="284"/>
                  </a:cubicBezTo>
                  <a:cubicBezTo>
                    <a:pt x="1" y="694"/>
                    <a:pt x="1" y="1355"/>
                    <a:pt x="379" y="1733"/>
                  </a:cubicBezTo>
                  <a:cubicBezTo>
                    <a:pt x="599" y="1938"/>
                    <a:pt x="867" y="2041"/>
                    <a:pt x="1127" y="2041"/>
                  </a:cubicBezTo>
                  <a:cubicBezTo>
                    <a:pt x="1387" y="2041"/>
                    <a:pt x="1639" y="1938"/>
                    <a:pt x="1828" y="1733"/>
                  </a:cubicBezTo>
                  <a:cubicBezTo>
                    <a:pt x="2238" y="1355"/>
                    <a:pt x="2238" y="694"/>
                    <a:pt x="1828" y="284"/>
                  </a:cubicBezTo>
                  <a:cubicBezTo>
                    <a:pt x="1639" y="95"/>
                    <a:pt x="1379" y="1"/>
                    <a:pt x="11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74" name="Google Shape;12674;p76"/>
          <p:cNvSpPr/>
          <p:nvPr/>
        </p:nvSpPr>
        <p:spPr>
          <a:xfrm>
            <a:off x="1737541" y="3844649"/>
            <a:ext cx="356438" cy="352617"/>
          </a:xfrm>
          <a:custGeom>
            <a:avLst/>
            <a:gdLst/>
            <a:ahLst/>
            <a:cxnLst/>
            <a:rect l="l" t="t" r="r" b="b"/>
            <a:pathLst>
              <a:path w="11752" h="11626" extrusionOk="0">
                <a:moveTo>
                  <a:pt x="5829" y="662"/>
                </a:moveTo>
                <a:cubicBezTo>
                  <a:pt x="6049" y="662"/>
                  <a:pt x="6207" y="819"/>
                  <a:pt x="6207" y="1008"/>
                </a:cubicBezTo>
                <a:cubicBezTo>
                  <a:pt x="6207" y="1197"/>
                  <a:pt x="6049" y="1355"/>
                  <a:pt x="5829" y="1355"/>
                </a:cubicBezTo>
                <a:cubicBezTo>
                  <a:pt x="5640" y="1355"/>
                  <a:pt x="5482" y="1197"/>
                  <a:pt x="5482" y="1008"/>
                </a:cubicBezTo>
                <a:cubicBezTo>
                  <a:pt x="5482" y="819"/>
                  <a:pt x="5640" y="662"/>
                  <a:pt x="5829" y="662"/>
                </a:cubicBezTo>
                <a:close/>
                <a:moveTo>
                  <a:pt x="5829" y="2048"/>
                </a:moveTo>
                <a:cubicBezTo>
                  <a:pt x="6743" y="2048"/>
                  <a:pt x="7625" y="2363"/>
                  <a:pt x="8255" y="2898"/>
                </a:cubicBezTo>
                <a:lnTo>
                  <a:pt x="7247" y="3875"/>
                </a:lnTo>
                <a:cubicBezTo>
                  <a:pt x="6869" y="3560"/>
                  <a:pt x="6364" y="3403"/>
                  <a:pt x="5797" y="3403"/>
                </a:cubicBezTo>
                <a:cubicBezTo>
                  <a:pt x="5325" y="3403"/>
                  <a:pt x="4821" y="3560"/>
                  <a:pt x="4380" y="3875"/>
                </a:cubicBezTo>
                <a:lnTo>
                  <a:pt x="3435" y="2930"/>
                </a:lnTo>
                <a:cubicBezTo>
                  <a:pt x="4065" y="2363"/>
                  <a:pt x="4884" y="2048"/>
                  <a:pt x="5829" y="2048"/>
                </a:cubicBezTo>
                <a:close/>
                <a:moveTo>
                  <a:pt x="4852" y="1355"/>
                </a:moveTo>
                <a:cubicBezTo>
                  <a:pt x="4852" y="1418"/>
                  <a:pt x="4884" y="1449"/>
                  <a:pt x="4884" y="1449"/>
                </a:cubicBezTo>
                <a:cubicBezTo>
                  <a:pt x="3214" y="1796"/>
                  <a:pt x="1828" y="3151"/>
                  <a:pt x="1481" y="4883"/>
                </a:cubicBezTo>
                <a:cubicBezTo>
                  <a:pt x="1450" y="4883"/>
                  <a:pt x="1387" y="4820"/>
                  <a:pt x="1387" y="4820"/>
                </a:cubicBezTo>
                <a:lnTo>
                  <a:pt x="1387" y="3718"/>
                </a:lnTo>
                <a:cubicBezTo>
                  <a:pt x="1387" y="2426"/>
                  <a:pt x="2458" y="1355"/>
                  <a:pt x="3750" y="1355"/>
                </a:cubicBezTo>
                <a:close/>
                <a:moveTo>
                  <a:pt x="7908" y="1355"/>
                </a:moveTo>
                <a:cubicBezTo>
                  <a:pt x="9200" y="1355"/>
                  <a:pt x="10240" y="2426"/>
                  <a:pt x="10240" y="3718"/>
                </a:cubicBezTo>
                <a:lnTo>
                  <a:pt x="10240" y="4820"/>
                </a:lnTo>
                <a:cubicBezTo>
                  <a:pt x="10208" y="4820"/>
                  <a:pt x="10177" y="4883"/>
                  <a:pt x="10177" y="4883"/>
                </a:cubicBezTo>
                <a:cubicBezTo>
                  <a:pt x="9830" y="3182"/>
                  <a:pt x="8475" y="1796"/>
                  <a:pt x="6743" y="1449"/>
                </a:cubicBezTo>
                <a:cubicBezTo>
                  <a:pt x="6743" y="1418"/>
                  <a:pt x="6774" y="1355"/>
                  <a:pt x="6774" y="1355"/>
                </a:cubicBezTo>
                <a:close/>
                <a:moveTo>
                  <a:pt x="10618" y="5419"/>
                </a:moveTo>
                <a:cubicBezTo>
                  <a:pt x="10807" y="5419"/>
                  <a:pt x="10964" y="5576"/>
                  <a:pt x="10964" y="5765"/>
                </a:cubicBezTo>
                <a:cubicBezTo>
                  <a:pt x="10964" y="5986"/>
                  <a:pt x="10807" y="6143"/>
                  <a:pt x="10618" y="6143"/>
                </a:cubicBezTo>
                <a:cubicBezTo>
                  <a:pt x="10397" y="6143"/>
                  <a:pt x="10240" y="5986"/>
                  <a:pt x="10240" y="5765"/>
                </a:cubicBezTo>
                <a:cubicBezTo>
                  <a:pt x="10240" y="5576"/>
                  <a:pt x="10397" y="5419"/>
                  <a:pt x="10618" y="5419"/>
                </a:cubicBezTo>
                <a:close/>
                <a:moveTo>
                  <a:pt x="1040" y="5450"/>
                </a:moveTo>
                <a:cubicBezTo>
                  <a:pt x="1229" y="5450"/>
                  <a:pt x="1387" y="5608"/>
                  <a:pt x="1387" y="5828"/>
                </a:cubicBezTo>
                <a:cubicBezTo>
                  <a:pt x="1387" y="6017"/>
                  <a:pt x="1229" y="6175"/>
                  <a:pt x="1040" y="6175"/>
                </a:cubicBezTo>
                <a:cubicBezTo>
                  <a:pt x="851" y="6175"/>
                  <a:pt x="694" y="6017"/>
                  <a:pt x="694" y="5828"/>
                </a:cubicBezTo>
                <a:cubicBezTo>
                  <a:pt x="694" y="5608"/>
                  <a:pt x="851" y="5450"/>
                  <a:pt x="1040" y="5450"/>
                </a:cubicBezTo>
                <a:close/>
                <a:moveTo>
                  <a:pt x="5829" y="4096"/>
                </a:moveTo>
                <a:cubicBezTo>
                  <a:pt x="6774" y="4096"/>
                  <a:pt x="7530" y="4820"/>
                  <a:pt x="7530" y="5765"/>
                </a:cubicBezTo>
                <a:cubicBezTo>
                  <a:pt x="7530" y="6711"/>
                  <a:pt x="6837" y="7498"/>
                  <a:pt x="5829" y="7498"/>
                </a:cubicBezTo>
                <a:cubicBezTo>
                  <a:pt x="4884" y="7498"/>
                  <a:pt x="4096" y="6711"/>
                  <a:pt x="4159" y="5734"/>
                </a:cubicBezTo>
                <a:cubicBezTo>
                  <a:pt x="4191" y="4789"/>
                  <a:pt x="4884" y="4096"/>
                  <a:pt x="5829" y="4096"/>
                </a:cubicBezTo>
                <a:close/>
                <a:moveTo>
                  <a:pt x="2930" y="3371"/>
                </a:moveTo>
                <a:lnTo>
                  <a:pt x="3876" y="4316"/>
                </a:lnTo>
                <a:cubicBezTo>
                  <a:pt x="3561" y="4757"/>
                  <a:pt x="3403" y="5261"/>
                  <a:pt x="3403" y="5765"/>
                </a:cubicBezTo>
                <a:cubicBezTo>
                  <a:pt x="3403" y="6301"/>
                  <a:pt x="3561" y="6805"/>
                  <a:pt x="3876" y="7183"/>
                </a:cubicBezTo>
                <a:lnTo>
                  <a:pt x="2899" y="8191"/>
                </a:lnTo>
                <a:cubicBezTo>
                  <a:pt x="2363" y="7561"/>
                  <a:pt x="2048" y="6711"/>
                  <a:pt x="2048" y="5765"/>
                </a:cubicBezTo>
                <a:cubicBezTo>
                  <a:pt x="2048" y="4883"/>
                  <a:pt x="2363" y="4001"/>
                  <a:pt x="2930" y="3371"/>
                </a:cubicBezTo>
                <a:close/>
                <a:moveTo>
                  <a:pt x="8759" y="3340"/>
                </a:moveTo>
                <a:cubicBezTo>
                  <a:pt x="9294" y="4001"/>
                  <a:pt x="9609" y="4820"/>
                  <a:pt x="9609" y="5734"/>
                </a:cubicBezTo>
                <a:cubicBezTo>
                  <a:pt x="9578" y="6711"/>
                  <a:pt x="9263" y="7561"/>
                  <a:pt x="8727" y="8191"/>
                </a:cubicBezTo>
                <a:lnTo>
                  <a:pt x="7782" y="7246"/>
                </a:lnTo>
                <a:cubicBezTo>
                  <a:pt x="8097" y="6805"/>
                  <a:pt x="8255" y="6301"/>
                  <a:pt x="8255" y="5765"/>
                </a:cubicBezTo>
                <a:cubicBezTo>
                  <a:pt x="8255" y="5576"/>
                  <a:pt x="8192" y="5387"/>
                  <a:pt x="8160" y="5198"/>
                </a:cubicBezTo>
                <a:cubicBezTo>
                  <a:pt x="8097" y="4883"/>
                  <a:pt x="7971" y="4600"/>
                  <a:pt x="7782" y="4316"/>
                </a:cubicBezTo>
                <a:lnTo>
                  <a:pt x="8759" y="3340"/>
                </a:lnTo>
                <a:close/>
                <a:moveTo>
                  <a:pt x="7310" y="7719"/>
                </a:moveTo>
                <a:lnTo>
                  <a:pt x="8255" y="8664"/>
                </a:lnTo>
                <a:cubicBezTo>
                  <a:pt x="7562" y="9231"/>
                  <a:pt x="6743" y="9546"/>
                  <a:pt x="5829" y="9546"/>
                </a:cubicBezTo>
                <a:cubicBezTo>
                  <a:pt x="4947" y="9546"/>
                  <a:pt x="4065" y="9231"/>
                  <a:pt x="3435" y="8695"/>
                </a:cubicBezTo>
                <a:lnTo>
                  <a:pt x="4411" y="7719"/>
                </a:lnTo>
                <a:cubicBezTo>
                  <a:pt x="4821" y="8034"/>
                  <a:pt x="5325" y="8191"/>
                  <a:pt x="5829" y="8191"/>
                </a:cubicBezTo>
                <a:cubicBezTo>
                  <a:pt x="6364" y="8191"/>
                  <a:pt x="6869" y="8034"/>
                  <a:pt x="7310" y="7719"/>
                </a:cubicBezTo>
                <a:close/>
                <a:moveTo>
                  <a:pt x="1481" y="6711"/>
                </a:moveTo>
                <a:cubicBezTo>
                  <a:pt x="1828" y="8443"/>
                  <a:pt x="3214" y="9798"/>
                  <a:pt x="4884" y="10145"/>
                </a:cubicBezTo>
                <a:cubicBezTo>
                  <a:pt x="4884" y="10176"/>
                  <a:pt x="4852" y="10239"/>
                  <a:pt x="4852" y="10271"/>
                </a:cubicBezTo>
                <a:lnTo>
                  <a:pt x="3781" y="10271"/>
                </a:lnTo>
                <a:cubicBezTo>
                  <a:pt x="2458" y="10271"/>
                  <a:pt x="1387" y="9168"/>
                  <a:pt x="1387" y="7813"/>
                </a:cubicBezTo>
                <a:lnTo>
                  <a:pt x="1387" y="6774"/>
                </a:lnTo>
                <a:cubicBezTo>
                  <a:pt x="1418" y="6774"/>
                  <a:pt x="1481" y="6711"/>
                  <a:pt x="1481" y="6711"/>
                </a:cubicBezTo>
                <a:close/>
                <a:moveTo>
                  <a:pt x="10177" y="6711"/>
                </a:moveTo>
                <a:cubicBezTo>
                  <a:pt x="10208" y="6711"/>
                  <a:pt x="10240" y="6774"/>
                  <a:pt x="10240" y="6774"/>
                </a:cubicBezTo>
                <a:lnTo>
                  <a:pt x="10240" y="7876"/>
                </a:lnTo>
                <a:cubicBezTo>
                  <a:pt x="10240" y="9168"/>
                  <a:pt x="9200" y="10271"/>
                  <a:pt x="7877" y="10271"/>
                </a:cubicBezTo>
                <a:lnTo>
                  <a:pt x="6774" y="10271"/>
                </a:lnTo>
                <a:cubicBezTo>
                  <a:pt x="6774" y="10239"/>
                  <a:pt x="6743" y="10176"/>
                  <a:pt x="6743" y="10145"/>
                </a:cubicBezTo>
                <a:cubicBezTo>
                  <a:pt x="8475" y="9798"/>
                  <a:pt x="9830" y="8412"/>
                  <a:pt x="10177" y="6711"/>
                </a:cubicBezTo>
                <a:close/>
                <a:moveTo>
                  <a:pt x="5829" y="10239"/>
                </a:moveTo>
                <a:cubicBezTo>
                  <a:pt x="6049" y="10239"/>
                  <a:pt x="6207" y="10397"/>
                  <a:pt x="6207" y="10586"/>
                </a:cubicBezTo>
                <a:cubicBezTo>
                  <a:pt x="6144" y="10775"/>
                  <a:pt x="5986" y="10932"/>
                  <a:pt x="5829" y="10932"/>
                </a:cubicBezTo>
                <a:cubicBezTo>
                  <a:pt x="5640" y="10932"/>
                  <a:pt x="5482" y="10775"/>
                  <a:pt x="5482" y="10586"/>
                </a:cubicBezTo>
                <a:cubicBezTo>
                  <a:pt x="5482" y="10397"/>
                  <a:pt x="5640" y="10239"/>
                  <a:pt x="5829" y="10239"/>
                </a:cubicBezTo>
                <a:close/>
                <a:moveTo>
                  <a:pt x="5829" y="0"/>
                </a:moveTo>
                <a:cubicBezTo>
                  <a:pt x="5388" y="0"/>
                  <a:pt x="5010" y="315"/>
                  <a:pt x="4852" y="693"/>
                </a:cubicBezTo>
                <a:lnTo>
                  <a:pt x="3813" y="693"/>
                </a:lnTo>
                <a:cubicBezTo>
                  <a:pt x="2111" y="693"/>
                  <a:pt x="725" y="2079"/>
                  <a:pt x="725" y="3781"/>
                </a:cubicBezTo>
                <a:lnTo>
                  <a:pt x="725" y="4820"/>
                </a:lnTo>
                <a:cubicBezTo>
                  <a:pt x="316" y="4946"/>
                  <a:pt x="0" y="5356"/>
                  <a:pt x="0" y="5828"/>
                </a:cubicBezTo>
                <a:cubicBezTo>
                  <a:pt x="0" y="6301"/>
                  <a:pt x="316" y="6648"/>
                  <a:pt x="725" y="6805"/>
                </a:cubicBezTo>
                <a:lnTo>
                  <a:pt x="725" y="7876"/>
                </a:lnTo>
                <a:cubicBezTo>
                  <a:pt x="725" y="9546"/>
                  <a:pt x="2111" y="10964"/>
                  <a:pt x="3813" y="10964"/>
                </a:cubicBezTo>
                <a:lnTo>
                  <a:pt x="4915" y="10964"/>
                </a:lnTo>
                <a:cubicBezTo>
                  <a:pt x="5073" y="11373"/>
                  <a:pt x="5419" y="11625"/>
                  <a:pt x="5892" y="11625"/>
                </a:cubicBezTo>
                <a:cubicBezTo>
                  <a:pt x="6333" y="11625"/>
                  <a:pt x="6711" y="11310"/>
                  <a:pt x="6869" y="10932"/>
                </a:cubicBezTo>
                <a:lnTo>
                  <a:pt x="7971" y="10932"/>
                </a:lnTo>
                <a:cubicBezTo>
                  <a:pt x="9672" y="10932"/>
                  <a:pt x="11059" y="9546"/>
                  <a:pt x="11059" y="7845"/>
                </a:cubicBezTo>
                <a:lnTo>
                  <a:pt x="11059" y="6774"/>
                </a:lnTo>
                <a:cubicBezTo>
                  <a:pt x="11216" y="6711"/>
                  <a:pt x="11311" y="6648"/>
                  <a:pt x="11437" y="6522"/>
                </a:cubicBezTo>
                <a:cubicBezTo>
                  <a:pt x="11626" y="6333"/>
                  <a:pt x="11752" y="6049"/>
                  <a:pt x="11752" y="5765"/>
                </a:cubicBezTo>
                <a:cubicBezTo>
                  <a:pt x="11752" y="5513"/>
                  <a:pt x="11626" y="5230"/>
                  <a:pt x="11437" y="5041"/>
                </a:cubicBezTo>
                <a:cubicBezTo>
                  <a:pt x="11248" y="4946"/>
                  <a:pt x="11090" y="4883"/>
                  <a:pt x="10964" y="4820"/>
                </a:cubicBezTo>
                <a:lnTo>
                  <a:pt x="10964" y="3781"/>
                </a:lnTo>
                <a:cubicBezTo>
                  <a:pt x="10964" y="2079"/>
                  <a:pt x="9578" y="693"/>
                  <a:pt x="7877" y="693"/>
                </a:cubicBezTo>
                <a:lnTo>
                  <a:pt x="6837" y="693"/>
                </a:lnTo>
                <a:cubicBezTo>
                  <a:pt x="6711" y="315"/>
                  <a:pt x="6301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75" name="Google Shape;12675;p76"/>
          <p:cNvGrpSpPr/>
          <p:nvPr/>
        </p:nvGrpSpPr>
        <p:grpSpPr>
          <a:xfrm>
            <a:off x="1299432" y="1534571"/>
            <a:ext cx="354527" cy="355498"/>
            <a:chOff x="-35495600" y="1912725"/>
            <a:chExt cx="292225" cy="293025"/>
          </a:xfrm>
        </p:grpSpPr>
        <p:sp>
          <p:nvSpPr>
            <p:cNvPr id="12676" name="Google Shape;12676;p76"/>
            <p:cNvSpPr/>
            <p:nvPr/>
          </p:nvSpPr>
          <p:spPr>
            <a:xfrm>
              <a:off x="-35495600" y="1912725"/>
              <a:ext cx="102400" cy="293025"/>
            </a:xfrm>
            <a:custGeom>
              <a:avLst/>
              <a:gdLst/>
              <a:ahLst/>
              <a:cxnLst/>
              <a:rect l="l" t="t" r="r" b="b"/>
              <a:pathLst>
                <a:path w="4096" h="11721" extrusionOk="0">
                  <a:moveTo>
                    <a:pt x="3088" y="726"/>
                  </a:moveTo>
                  <a:cubicBezTo>
                    <a:pt x="3277" y="726"/>
                    <a:pt x="3435" y="883"/>
                    <a:pt x="3435" y="1041"/>
                  </a:cubicBezTo>
                  <a:lnTo>
                    <a:pt x="3435" y="3120"/>
                  </a:lnTo>
                  <a:cubicBezTo>
                    <a:pt x="3435" y="3309"/>
                    <a:pt x="3277" y="3467"/>
                    <a:pt x="3088" y="3467"/>
                  </a:cubicBezTo>
                  <a:lnTo>
                    <a:pt x="2710" y="3467"/>
                  </a:lnTo>
                  <a:lnTo>
                    <a:pt x="2710" y="726"/>
                  </a:lnTo>
                  <a:close/>
                  <a:moveTo>
                    <a:pt x="2080" y="757"/>
                  </a:moveTo>
                  <a:lnTo>
                    <a:pt x="2080" y="3561"/>
                  </a:lnTo>
                  <a:cubicBezTo>
                    <a:pt x="1702" y="3719"/>
                    <a:pt x="1418" y="4065"/>
                    <a:pt x="1418" y="4538"/>
                  </a:cubicBezTo>
                  <a:lnTo>
                    <a:pt x="1418" y="7310"/>
                  </a:lnTo>
                  <a:cubicBezTo>
                    <a:pt x="1418" y="7720"/>
                    <a:pt x="1702" y="8129"/>
                    <a:pt x="2080" y="8287"/>
                  </a:cubicBezTo>
                  <a:lnTo>
                    <a:pt x="2080" y="11028"/>
                  </a:lnTo>
                  <a:cubicBezTo>
                    <a:pt x="1292" y="10870"/>
                    <a:pt x="725" y="10177"/>
                    <a:pt x="725" y="9326"/>
                  </a:cubicBezTo>
                  <a:lnTo>
                    <a:pt x="725" y="2458"/>
                  </a:lnTo>
                  <a:cubicBezTo>
                    <a:pt x="725" y="1639"/>
                    <a:pt x="1292" y="915"/>
                    <a:pt x="2080" y="757"/>
                  </a:cubicBezTo>
                  <a:close/>
                  <a:moveTo>
                    <a:pt x="3136" y="8314"/>
                  </a:moveTo>
                  <a:cubicBezTo>
                    <a:pt x="3303" y="8314"/>
                    <a:pt x="3435" y="8461"/>
                    <a:pt x="3435" y="8633"/>
                  </a:cubicBezTo>
                  <a:lnTo>
                    <a:pt x="3435" y="10681"/>
                  </a:lnTo>
                  <a:cubicBezTo>
                    <a:pt x="3435" y="10870"/>
                    <a:pt x="3277" y="11028"/>
                    <a:pt x="3088" y="11028"/>
                  </a:cubicBezTo>
                  <a:lnTo>
                    <a:pt x="2710" y="11028"/>
                  </a:lnTo>
                  <a:lnTo>
                    <a:pt x="2710" y="8318"/>
                  </a:lnTo>
                  <a:lnTo>
                    <a:pt x="3088" y="8318"/>
                  </a:lnTo>
                  <a:cubicBezTo>
                    <a:pt x="3104" y="8316"/>
                    <a:pt x="3120" y="8314"/>
                    <a:pt x="3136" y="8314"/>
                  </a:cubicBezTo>
                  <a:close/>
                  <a:moveTo>
                    <a:pt x="2395" y="1"/>
                  </a:moveTo>
                  <a:cubicBezTo>
                    <a:pt x="1072" y="1"/>
                    <a:pt x="0" y="1104"/>
                    <a:pt x="0" y="2427"/>
                  </a:cubicBezTo>
                  <a:lnTo>
                    <a:pt x="0" y="9263"/>
                  </a:lnTo>
                  <a:cubicBezTo>
                    <a:pt x="0" y="10618"/>
                    <a:pt x="1072" y="11721"/>
                    <a:pt x="2395" y="11721"/>
                  </a:cubicBezTo>
                  <a:lnTo>
                    <a:pt x="3088" y="11721"/>
                  </a:lnTo>
                  <a:cubicBezTo>
                    <a:pt x="3624" y="11721"/>
                    <a:pt x="4096" y="11248"/>
                    <a:pt x="4096" y="10681"/>
                  </a:cubicBezTo>
                  <a:lnTo>
                    <a:pt x="4096" y="8633"/>
                  </a:lnTo>
                  <a:cubicBezTo>
                    <a:pt x="4096" y="8098"/>
                    <a:pt x="3624" y="7625"/>
                    <a:pt x="3088" y="7625"/>
                  </a:cubicBezTo>
                  <a:lnTo>
                    <a:pt x="2395" y="7625"/>
                  </a:lnTo>
                  <a:cubicBezTo>
                    <a:pt x="2206" y="7625"/>
                    <a:pt x="2048" y="7468"/>
                    <a:pt x="2048" y="7247"/>
                  </a:cubicBezTo>
                  <a:lnTo>
                    <a:pt x="2048" y="4506"/>
                  </a:lnTo>
                  <a:cubicBezTo>
                    <a:pt x="2048" y="4317"/>
                    <a:pt x="2206" y="4160"/>
                    <a:pt x="2395" y="4160"/>
                  </a:cubicBezTo>
                  <a:lnTo>
                    <a:pt x="3088" y="4160"/>
                  </a:lnTo>
                  <a:cubicBezTo>
                    <a:pt x="3624" y="4160"/>
                    <a:pt x="4096" y="3687"/>
                    <a:pt x="4096" y="3120"/>
                  </a:cubicBezTo>
                  <a:lnTo>
                    <a:pt x="4096" y="1041"/>
                  </a:lnTo>
                  <a:cubicBezTo>
                    <a:pt x="4096" y="474"/>
                    <a:pt x="3624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76"/>
            <p:cNvSpPr/>
            <p:nvPr/>
          </p:nvSpPr>
          <p:spPr>
            <a:xfrm>
              <a:off x="-35305775" y="1912725"/>
              <a:ext cx="102400" cy="292250"/>
            </a:xfrm>
            <a:custGeom>
              <a:avLst/>
              <a:gdLst/>
              <a:ahLst/>
              <a:cxnLst/>
              <a:rect l="l" t="t" r="r" b="b"/>
              <a:pathLst>
                <a:path w="4096" h="11690" extrusionOk="0">
                  <a:moveTo>
                    <a:pt x="1386" y="694"/>
                  </a:moveTo>
                  <a:lnTo>
                    <a:pt x="1386" y="3435"/>
                  </a:lnTo>
                  <a:lnTo>
                    <a:pt x="1040" y="3435"/>
                  </a:lnTo>
                  <a:cubicBezTo>
                    <a:pt x="1023" y="3438"/>
                    <a:pt x="1007" y="3439"/>
                    <a:pt x="992" y="3439"/>
                  </a:cubicBezTo>
                  <a:cubicBezTo>
                    <a:pt x="825" y="3439"/>
                    <a:pt x="693" y="3293"/>
                    <a:pt x="693" y="3120"/>
                  </a:cubicBezTo>
                  <a:lnTo>
                    <a:pt x="693" y="1041"/>
                  </a:lnTo>
                  <a:cubicBezTo>
                    <a:pt x="693" y="852"/>
                    <a:pt x="851" y="694"/>
                    <a:pt x="1040" y="694"/>
                  </a:cubicBezTo>
                  <a:close/>
                  <a:moveTo>
                    <a:pt x="1386" y="8287"/>
                  </a:moveTo>
                  <a:lnTo>
                    <a:pt x="1386" y="10996"/>
                  </a:lnTo>
                  <a:lnTo>
                    <a:pt x="1040" y="10996"/>
                  </a:lnTo>
                  <a:cubicBezTo>
                    <a:pt x="851" y="10996"/>
                    <a:pt x="693" y="10839"/>
                    <a:pt x="693" y="10681"/>
                  </a:cubicBezTo>
                  <a:lnTo>
                    <a:pt x="693" y="8633"/>
                  </a:lnTo>
                  <a:cubicBezTo>
                    <a:pt x="693" y="8444"/>
                    <a:pt x="851" y="8287"/>
                    <a:pt x="1040" y="8287"/>
                  </a:cubicBezTo>
                  <a:close/>
                  <a:moveTo>
                    <a:pt x="2016" y="757"/>
                  </a:moveTo>
                  <a:cubicBezTo>
                    <a:pt x="2804" y="915"/>
                    <a:pt x="3403" y="1639"/>
                    <a:pt x="3403" y="2458"/>
                  </a:cubicBezTo>
                  <a:lnTo>
                    <a:pt x="3403" y="9295"/>
                  </a:lnTo>
                  <a:cubicBezTo>
                    <a:pt x="3403" y="10114"/>
                    <a:pt x="2804" y="10839"/>
                    <a:pt x="2016" y="10996"/>
                  </a:cubicBezTo>
                  <a:lnTo>
                    <a:pt x="2016" y="8255"/>
                  </a:lnTo>
                  <a:cubicBezTo>
                    <a:pt x="2426" y="8098"/>
                    <a:pt x="2678" y="7720"/>
                    <a:pt x="2678" y="7247"/>
                  </a:cubicBezTo>
                  <a:lnTo>
                    <a:pt x="2678" y="4506"/>
                  </a:lnTo>
                  <a:cubicBezTo>
                    <a:pt x="2678" y="4065"/>
                    <a:pt x="2426" y="3687"/>
                    <a:pt x="2016" y="3530"/>
                  </a:cubicBezTo>
                  <a:lnTo>
                    <a:pt x="2016" y="757"/>
                  </a:lnTo>
                  <a:close/>
                  <a:moveTo>
                    <a:pt x="1040" y="1"/>
                  </a:moveTo>
                  <a:cubicBezTo>
                    <a:pt x="473" y="1"/>
                    <a:pt x="0" y="474"/>
                    <a:pt x="0" y="1041"/>
                  </a:cubicBezTo>
                  <a:lnTo>
                    <a:pt x="0" y="3120"/>
                  </a:lnTo>
                  <a:cubicBezTo>
                    <a:pt x="0" y="3687"/>
                    <a:pt x="473" y="4128"/>
                    <a:pt x="1040" y="4128"/>
                  </a:cubicBezTo>
                  <a:lnTo>
                    <a:pt x="1701" y="4128"/>
                  </a:lnTo>
                  <a:cubicBezTo>
                    <a:pt x="1890" y="4128"/>
                    <a:pt x="2048" y="4286"/>
                    <a:pt x="2048" y="4506"/>
                  </a:cubicBezTo>
                  <a:lnTo>
                    <a:pt x="2048" y="7247"/>
                  </a:lnTo>
                  <a:cubicBezTo>
                    <a:pt x="2048" y="7436"/>
                    <a:pt x="1890" y="7625"/>
                    <a:pt x="1701" y="7625"/>
                  </a:cubicBezTo>
                  <a:lnTo>
                    <a:pt x="1040" y="7625"/>
                  </a:lnTo>
                  <a:cubicBezTo>
                    <a:pt x="473" y="7625"/>
                    <a:pt x="0" y="8098"/>
                    <a:pt x="0" y="8633"/>
                  </a:cubicBezTo>
                  <a:lnTo>
                    <a:pt x="0" y="10681"/>
                  </a:lnTo>
                  <a:cubicBezTo>
                    <a:pt x="0" y="11248"/>
                    <a:pt x="473" y="11689"/>
                    <a:pt x="1040" y="11689"/>
                  </a:cubicBezTo>
                  <a:lnTo>
                    <a:pt x="1701" y="11689"/>
                  </a:lnTo>
                  <a:cubicBezTo>
                    <a:pt x="3056" y="11689"/>
                    <a:pt x="4096" y="10650"/>
                    <a:pt x="4096" y="9295"/>
                  </a:cubicBezTo>
                  <a:lnTo>
                    <a:pt x="4096" y="2458"/>
                  </a:lnTo>
                  <a:cubicBezTo>
                    <a:pt x="4096" y="1104"/>
                    <a:pt x="2993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76"/>
            <p:cNvSpPr/>
            <p:nvPr/>
          </p:nvSpPr>
          <p:spPr>
            <a:xfrm>
              <a:off x="-35427875" y="2017025"/>
              <a:ext cx="155200" cy="85800"/>
            </a:xfrm>
            <a:custGeom>
              <a:avLst/>
              <a:gdLst/>
              <a:ahLst/>
              <a:cxnLst/>
              <a:rect l="l" t="t" r="r" b="b"/>
              <a:pathLst>
                <a:path w="6208" h="3432" extrusionOk="0">
                  <a:moveTo>
                    <a:pt x="4853" y="1122"/>
                  </a:moveTo>
                  <a:lnTo>
                    <a:pt x="5420" y="1657"/>
                  </a:lnTo>
                  <a:lnTo>
                    <a:pt x="4853" y="2256"/>
                  </a:lnTo>
                  <a:cubicBezTo>
                    <a:pt x="4821" y="2130"/>
                    <a:pt x="4695" y="2035"/>
                    <a:pt x="4538" y="2035"/>
                  </a:cubicBezTo>
                  <a:lnTo>
                    <a:pt x="1734" y="2035"/>
                  </a:lnTo>
                  <a:cubicBezTo>
                    <a:pt x="1576" y="2035"/>
                    <a:pt x="1482" y="2098"/>
                    <a:pt x="1419" y="2256"/>
                  </a:cubicBezTo>
                  <a:lnTo>
                    <a:pt x="883" y="1657"/>
                  </a:lnTo>
                  <a:lnTo>
                    <a:pt x="1419" y="1122"/>
                  </a:lnTo>
                  <a:cubicBezTo>
                    <a:pt x="1482" y="1248"/>
                    <a:pt x="1576" y="1342"/>
                    <a:pt x="1734" y="1342"/>
                  </a:cubicBezTo>
                  <a:lnTo>
                    <a:pt x="4538" y="1342"/>
                  </a:lnTo>
                  <a:cubicBezTo>
                    <a:pt x="4695" y="1342"/>
                    <a:pt x="4821" y="1279"/>
                    <a:pt x="4853" y="1122"/>
                  </a:cubicBezTo>
                  <a:close/>
                  <a:moveTo>
                    <a:pt x="1715" y="0"/>
                  </a:moveTo>
                  <a:cubicBezTo>
                    <a:pt x="1631" y="0"/>
                    <a:pt x="1553" y="22"/>
                    <a:pt x="1513" y="82"/>
                  </a:cubicBezTo>
                  <a:lnTo>
                    <a:pt x="127" y="1468"/>
                  </a:lnTo>
                  <a:cubicBezTo>
                    <a:pt x="1" y="1594"/>
                    <a:pt x="1" y="1783"/>
                    <a:pt x="127" y="1941"/>
                  </a:cubicBezTo>
                  <a:lnTo>
                    <a:pt x="1513" y="3327"/>
                  </a:lnTo>
                  <a:cubicBezTo>
                    <a:pt x="1550" y="3401"/>
                    <a:pt x="1619" y="3432"/>
                    <a:pt x="1696" y="3432"/>
                  </a:cubicBezTo>
                  <a:cubicBezTo>
                    <a:pt x="1750" y="3432"/>
                    <a:pt x="1807" y="3416"/>
                    <a:pt x="1860" y="3390"/>
                  </a:cubicBezTo>
                  <a:cubicBezTo>
                    <a:pt x="1986" y="3359"/>
                    <a:pt x="2049" y="3201"/>
                    <a:pt x="2049" y="3075"/>
                  </a:cubicBezTo>
                  <a:lnTo>
                    <a:pt x="2049" y="2729"/>
                  </a:lnTo>
                  <a:lnTo>
                    <a:pt x="4160" y="2729"/>
                  </a:lnTo>
                  <a:lnTo>
                    <a:pt x="4160" y="3075"/>
                  </a:lnTo>
                  <a:cubicBezTo>
                    <a:pt x="4160" y="3233"/>
                    <a:pt x="4223" y="3359"/>
                    <a:pt x="4349" y="3390"/>
                  </a:cubicBezTo>
                  <a:cubicBezTo>
                    <a:pt x="4401" y="3416"/>
                    <a:pt x="4458" y="3432"/>
                    <a:pt x="4512" y="3432"/>
                  </a:cubicBezTo>
                  <a:cubicBezTo>
                    <a:pt x="4589" y="3432"/>
                    <a:pt x="4658" y="3401"/>
                    <a:pt x="4695" y="3327"/>
                  </a:cubicBezTo>
                  <a:lnTo>
                    <a:pt x="6081" y="1941"/>
                  </a:lnTo>
                  <a:cubicBezTo>
                    <a:pt x="6207" y="1815"/>
                    <a:pt x="6207" y="1594"/>
                    <a:pt x="6081" y="1468"/>
                  </a:cubicBezTo>
                  <a:lnTo>
                    <a:pt x="4695" y="82"/>
                  </a:lnTo>
                  <a:cubicBezTo>
                    <a:pt x="4649" y="36"/>
                    <a:pt x="4552" y="7"/>
                    <a:pt x="4454" y="7"/>
                  </a:cubicBezTo>
                  <a:cubicBezTo>
                    <a:pt x="4418" y="7"/>
                    <a:pt x="4382" y="11"/>
                    <a:pt x="4349" y="19"/>
                  </a:cubicBezTo>
                  <a:cubicBezTo>
                    <a:pt x="4223" y="51"/>
                    <a:pt x="4160" y="208"/>
                    <a:pt x="4160" y="334"/>
                  </a:cubicBezTo>
                  <a:lnTo>
                    <a:pt x="4160" y="681"/>
                  </a:lnTo>
                  <a:lnTo>
                    <a:pt x="2049" y="681"/>
                  </a:lnTo>
                  <a:lnTo>
                    <a:pt x="2049" y="334"/>
                  </a:lnTo>
                  <a:cubicBezTo>
                    <a:pt x="2049" y="177"/>
                    <a:pt x="1986" y="51"/>
                    <a:pt x="1860" y="19"/>
                  </a:cubicBezTo>
                  <a:cubicBezTo>
                    <a:pt x="1814" y="8"/>
                    <a:pt x="1763" y="0"/>
                    <a:pt x="17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79" name="Google Shape;12679;p76"/>
          <p:cNvSpPr/>
          <p:nvPr/>
        </p:nvSpPr>
        <p:spPr>
          <a:xfrm>
            <a:off x="1295266" y="1993775"/>
            <a:ext cx="356438" cy="354527"/>
          </a:xfrm>
          <a:custGeom>
            <a:avLst/>
            <a:gdLst/>
            <a:ahLst/>
            <a:cxnLst/>
            <a:rect l="l" t="t" r="r" b="b"/>
            <a:pathLst>
              <a:path w="11752" h="11689" extrusionOk="0">
                <a:moveTo>
                  <a:pt x="5860" y="662"/>
                </a:moveTo>
                <a:cubicBezTo>
                  <a:pt x="6427" y="662"/>
                  <a:pt x="6900" y="1135"/>
                  <a:pt x="6900" y="1670"/>
                </a:cubicBezTo>
                <a:cubicBezTo>
                  <a:pt x="6900" y="2238"/>
                  <a:pt x="6427" y="2710"/>
                  <a:pt x="5860" y="2710"/>
                </a:cubicBezTo>
                <a:cubicBezTo>
                  <a:pt x="5293" y="2710"/>
                  <a:pt x="4821" y="2238"/>
                  <a:pt x="4821" y="1670"/>
                </a:cubicBezTo>
                <a:cubicBezTo>
                  <a:pt x="4821" y="1135"/>
                  <a:pt x="5293" y="662"/>
                  <a:pt x="5860" y="662"/>
                </a:cubicBezTo>
                <a:close/>
                <a:moveTo>
                  <a:pt x="5860" y="3372"/>
                </a:moveTo>
                <a:cubicBezTo>
                  <a:pt x="7058" y="3403"/>
                  <a:pt x="8034" y="4317"/>
                  <a:pt x="8223" y="5451"/>
                </a:cubicBezTo>
                <a:lnTo>
                  <a:pt x="3466" y="5451"/>
                </a:lnTo>
                <a:cubicBezTo>
                  <a:pt x="3624" y="4285"/>
                  <a:pt x="4663" y="3372"/>
                  <a:pt x="5860" y="3372"/>
                </a:cubicBezTo>
                <a:close/>
                <a:moveTo>
                  <a:pt x="9420" y="7562"/>
                </a:moveTo>
                <a:cubicBezTo>
                  <a:pt x="9956" y="7562"/>
                  <a:pt x="10429" y="7814"/>
                  <a:pt x="10744" y="8223"/>
                </a:cubicBezTo>
                <a:lnTo>
                  <a:pt x="10082" y="8223"/>
                </a:lnTo>
                <a:cubicBezTo>
                  <a:pt x="9546" y="8223"/>
                  <a:pt x="9074" y="8696"/>
                  <a:pt x="9074" y="9232"/>
                </a:cubicBezTo>
                <a:cubicBezTo>
                  <a:pt x="9074" y="9799"/>
                  <a:pt x="9546" y="10271"/>
                  <a:pt x="10082" y="10271"/>
                </a:cubicBezTo>
                <a:lnTo>
                  <a:pt x="10744" y="10271"/>
                </a:lnTo>
                <a:cubicBezTo>
                  <a:pt x="10429" y="10712"/>
                  <a:pt x="9925" y="10933"/>
                  <a:pt x="9420" y="10933"/>
                </a:cubicBezTo>
                <a:cubicBezTo>
                  <a:pt x="8696" y="10933"/>
                  <a:pt x="8034" y="10460"/>
                  <a:pt x="7814" y="9799"/>
                </a:cubicBezTo>
                <a:cubicBezTo>
                  <a:pt x="7751" y="9673"/>
                  <a:pt x="7593" y="9547"/>
                  <a:pt x="7499" y="9547"/>
                </a:cubicBezTo>
                <a:lnTo>
                  <a:pt x="4222" y="9547"/>
                </a:lnTo>
                <a:cubicBezTo>
                  <a:pt x="4065" y="9547"/>
                  <a:pt x="3939" y="9641"/>
                  <a:pt x="3907" y="9799"/>
                </a:cubicBezTo>
                <a:cubicBezTo>
                  <a:pt x="3655" y="10460"/>
                  <a:pt x="2993" y="10933"/>
                  <a:pt x="2300" y="10933"/>
                </a:cubicBezTo>
                <a:cubicBezTo>
                  <a:pt x="1733" y="10933"/>
                  <a:pt x="1261" y="10649"/>
                  <a:pt x="914" y="10271"/>
                </a:cubicBezTo>
                <a:lnTo>
                  <a:pt x="1576" y="10271"/>
                </a:lnTo>
                <a:cubicBezTo>
                  <a:pt x="2143" y="10271"/>
                  <a:pt x="2615" y="9799"/>
                  <a:pt x="2615" y="9232"/>
                </a:cubicBezTo>
                <a:cubicBezTo>
                  <a:pt x="2615" y="8696"/>
                  <a:pt x="2143" y="8223"/>
                  <a:pt x="1576" y="8223"/>
                </a:cubicBezTo>
                <a:lnTo>
                  <a:pt x="914" y="8223"/>
                </a:lnTo>
                <a:cubicBezTo>
                  <a:pt x="1229" y="7782"/>
                  <a:pt x="1733" y="7562"/>
                  <a:pt x="2300" y="7562"/>
                </a:cubicBezTo>
                <a:cubicBezTo>
                  <a:pt x="2993" y="7562"/>
                  <a:pt x="3655" y="8034"/>
                  <a:pt x="3907" y="8696"/>
                </a:cubicBezTo>
                <a:cubicBezTo>
                  <a:pt x="3939" y="8822"/>
                  <a:pt x="4096" y="8917"/>
                  <a:pt x="4222" y="8917"/>
                </a:cubicBezTo>
                <a:lnTo>
                  <a:pt x="7499" y="8917"/>
                </a:lnTo>
                <a:cubicBezTo>
                  <a:pt x="7656" y="8917"/>
                  <a:pt x="7751" y="8854"/>
                  <a:pt x="7814" y="8696"/>
                </a:cubicBezTo>
                <a:cubicBezTo>
                  <a:pt x="8034" y="8034"/>
                  <a:pt x="8727" y="7562"/>
                  <a:pt x="9420" y="7562"/>
                </a:cubicBezTo>
                <a:close/>
                <a:moveTo>
                  <a:pt x="5860" y="1"/>
                </a:moveTo>
                <a:cubicBezTo>
                  <a:pt x="4915" y="1"/>
                  <a:pt x="4128" y="725"/>
                  <a:pt x="4128" y="1670"/>
                </a:cubicBezTo>
                <a:cubicBezTo>
                  <a:pt x="4128" y="2143"/>
                  <a:pt x="4348" y="2584"/>
                  <a:pt x="4663" y="2899"/>
                </a:cubicBezTo>
                <a:lnTo>
                  <a:pt x="4695" y="2931"/>
                </a:lnTo>
                <a:cubicBezTo>
                  <a:pt x="3592" y="3372"/>
                  <a:pt x="2773" y="4474"/>
                  <a:pt x="2773" y="5829"/>
                </a:cubicBezTo>
                <a:cubicBezTo>
                  <a:pt x="2773" y="6018"/>
                  <a:pt x="2930" y="6176"/>
                  <a:pt x="3119" y="6176"/>
                </a:cubicBezTo>
                <a:lnTo>
                  <a:pt x="5514" y="6176"/>
                </a:lnTo>
                <a:lnTo>
                  <a:pt x="5514" y="8255"/>
                </a:lnTo>
                <a:lnTo>
                  <a:pt x="4443" y="8255"/>
                </a:lnTo>
                <a:cubicBezTo>
                  <a:pt x="4065" y="7436"/>
                  <a:pt x="3245" y="6869"/>
                  <a:pt x="2300" y="6869"/>
                </a:cubicBezTo>
                <a:cubicBezTo>
                  <a:pt x="1261" y="6869"/>
                  <a:pt x="410" y="7499"/>
                  <a:pt x="32" y="8444"/>
                </a:cubicBezTo>
                <a:cubicBezTo>
                  <a:pt x="0" y="8570"/>
                  <a:pt x="0" y="8696"/>
                  <a:pt x="95" y="8759"/>
                </a:cubicBezTo>
                <a:cubicBezTo>
                  <a:pt x="158" y="8854"/>
                  <a:pt x="253" y="8917"/>
                  <a:pt x="347" y="8917"/>
                </a:cubicBezTo>
                <a:lnTo>
                  <a:pt x="1607" y="8917"/>
                </a:lnTo>
                <a:cubicBezTo>
                  <a:pt x="1828" y="8917"/>
                  <a:pt x="1985" y="9074"/>
                  <a:pt x="1985" y="9295"/>
                </a:cubicBezTo>
                <a:cubicBezTo>
                  <a:pt x="1985" y="9484"/>
                  <a:pt x="1828" y="9641"/>
                  <a:pt x="1607" y="9641"/>
                </a:cubicBezTo>
                <a:lnTo>
                  <a:pt x="347" y="9641"/>
                </a:lnTo>
                <a:cubicBezTo>
                  <a:pt x="253" y="9641"/>
                  <a:pt x="158" y="9673"/>
                  <a:pt x="95" y="9799"/>
                </a:cubicBezTo>
                <a:cubicBezTo>
                  <a:pt x="0" y="9862"/>
                  <a:pt x="0" y="9988"/>
                  <a:pt x="32" y="10114"/>
                </a:cubicBezTo>
                <a:cubicBezTo>
                  <a:pt x="410" y="11059"/>
                  <a:pt x="1292" y="11689"/>
                  <a:pt x="2300" y="11689"/>
                </a:cubicBezTo>
                <a:cubicBezTo>
                  <a:pt x="3182" y="11689"/>
                  <a:pt x="4065" y="11122"/>
                  <a:pt x="4443" y="10303"/>
                </a:cubicBezTo>
                <a:lnTo>
                  <a:pt x="7278" y="10303"/>
                </a:lnTo>
                <a:cubicBezTo>
                  <a:pt x="7688" y="11122"/>
                  <a:pt x="8507" y="11689"/>
                  <a:pt x="9452" y="11689"/>
                </a:cubicBezTo>
                <a:cubicBezTo>
                  <a:pt x="10492" y="11689"/>
                  <a:pt x="11342" y="11059"/>
                  <a:pt x="11689" y="10114"/>
                </a:cubicBezTo>
                <a:cubicBezTo>
                  <a:pt x="11752" y="9988"/>
                  <a:pt x="11752" y="9862"/>
                  <a:pt x="11657" y="9799"/>
                </a:cubicBezTo>
                <a:cubicBezTo>
                  <a:pt x="11594" y="9704"/>
                  <a:pt x="11500" y="9641"/>
                  <a:pt x="11374" y="9641"/>
                </a:cubicBezTo>
                <a:lnTo>
                  <a:pt x="10114" y="9641"/>
                </a:lnTo>
                <a:cubicBezTo>
                  <a:pt x="9925" y="9641"/>
                  <a:pt x="9767" y="9484"/>
                  <a:pt x="9767" y="9295"/>
                </a:cubicBezTo>
                <a:cubicBezTo>
                  <a:pt x="9767" y="9074"/>
                  <a:pt x="9925" y="8917"/>
                  <a:pt x="10114" y="8917"/>
                </a:cubicBezTo>
                <a:lnTo>
                  <a:pt x="11374" y="8917"/>
                </a:lnTo>
                <a:cubicBezTo>
                  <a:pt x="11500" y="8917"/>
                  <a:pt x="11594" y="8885"/>
                  <a:pt x="11657" y="8759"/>
                </a:cubicBezTo>
                <a:cubicBezTo>
                  <a:pt x="11752" y="8696"/>
                  <a:pt x="11752" y="8570"/>
                  <a:pt x="11689" y="8444"/>
                </a:cubicBezTo>
                <a:cubicBezTo>
                  <a:pt x="11342" y="7499"/>
                  <a:pt x="10429" y="6869"/>
                  <a:pt x="9452" y="6869"/>
                </a:cubicBezTo>
                <a:cubicBezTo>
                  <a:pt x="8538" y="6869"/>
                  <a:pt x="7688" y="7436"/>
                  <a:pt x="7278" y="8255"/>
                </a:cubicBezTo>
                <a:lnTo>
                  <a:pt x="6238" y="8255"/>
                </a:lnTo>
                <a:lnTo>
                  <a:pt x="6238" y="6176"/>
                </a:lnTo>
                <a:lnTo>
                  <a:pt x="8633" y="6176"/>
                </a:lnTo>
                <a:cubicBezTo>
                  <a:pt x="8822" y="6176"/>
                  <a:pt x="8979" y="6018"/>
                  <a:pt x="8979" y="5829"/>
                </a:cubicBezTo>
                <a:cubicBezTo>
                  <a:pt x="8979" y="4506"/>
                  <a:pt x="8192" y="3403"/>
                  <a:pt x="7058" y="2931"/>
                </a:cubicBezTo>
                <a:cubicBezTo>
                  <a:pt x="7341" y="2616"/>
                  <a:pt x="7562" y="2175"/>
                  <a:pt x="7562" y="1670"/>
                </a:cubicBezTo>
                <a:cubicBezTo>
                  <a:pt x="7562" y="725"/>
                  <a:pt x="6806" y="1"/>
                  <a:pt x="586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0" name="Google Shape;12680;p76"/>
          <p:cNvGrpSpPr/>
          <p:nvPr/>
        </p:nvGrpSpPr>
        <p:grpSpPr>
          <a:xfrm>
            <a:off x="1299432" y="2449119"/>
            <a:ext cx="354527" cy="353587"/>
            <a:chOff x="-35495600" y="2631825"/>
            <a:chExt cx="292225" cy="291450"/>
          </a:xfrm>
        </p:grpSpPr>
        <p:sp>
          <p:nvSpPr>
            <p:cNvPr id="12681" name="Google Shape;12681;p76"/>
            <p:cNvSpPr/>
            <p:nvPr/>
          </p:nvSpPr>
          <p:spPr>
            <a:xfrm>
              <a:off x="-35495600" y="2735025"/>
              <a:ext cx="137075" cy="188250"/>
            </a:xfrm>
            <a:custGeom>
              <a:avLst/>
              <a:gdLst/>
              <a:ahLst/>
              <a:cxnLst/>
              <a:rect l="l" t="t" r="r" b="b"/>
              <a:pathLst>
                <a:path w="5483" h="7530" extrusionOk="0">
                  <a:moveTo>
                    <a:pt x="4443" y="662"/>
                  </a:moveTo>
                  <a:cubicBezTo>
                    <a:pt x="4663" y="662"/>
                    <a:pt x="4821" y="819"/>
                    <a:pt x="4821" y="1040"/>
                  </a:cubicBezTo>
                  <a:lnTo>
                    <a:pt x="4821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725" y="819"/>
                    <a:pt x="820" y="662"/>
                    <a:pt x="1040" y="662"/>
                  </a:cubicBezTo>
                  <a:close/>
                  <a:moveTo>
                    <a:pt x="4821" y="2048"/>
                  </a:moveTo>
                  <a:lnTo>
                    <a:pt x="4821" y="5482"/>
                  </a:lnTo>
                  <a:lnTo>
                    <a:pt x="662" y="5482"/>
                  </a:lnTo>
                  <a:lnTo>
                    <a:pt x="662" y="2048"/>
                  </a:lnTo>
                  <a:close/>
                  <a:moveTo>
                    <a:pt x="4852" y="6143"/>
                  </a:moveTo>
                  <a:lnTo>
                    <a:pt x="4852" y="6490"/>
                  </a:lnTo>
                  <a:cubicBezTo>
                    <a:pt x="4821" y="6711"/>
                    <a:pt x="4663" y="6868"/>
                    <a:pt x="4506" y="6868"/>
                  </a:cubicBezTo>
                  <a:lnTo>
                    <a:pt x="1072" y="6868"/>
                  </a:lnTo>
                  <a:cubicBezTo>
                    <a:pt x="883" y="6868"/>
                    <a:pt x="725" y="6711"/>
                    <a:pt x="725" y="6490"/>
                  </a:cubicBezTo>
                  <a:lnTo>
                    <a:pt x="725" y="6143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6490"/>
                  </a:lnTo>
                  <a:cubicBezTo>
                    <a:pt x="0" y="7057"/>
                    <a:pt x="473" y="7530"/>
                    <a:pt x="1040" y="7530"/>
                  </a:cubicBezTo>
                  <a:lnTo>
                    <a:pt x="4443" y="7530"/>
                  </a:lnTo>
                  <a:cubicBezTo>
                    <a:pt x="5010" y="7530"/>
                    <a:pt x="5482" y="7057"/>
                    <a:pt x="5482" y="6490"/>
                  </a:cubicBezTo>
                  <a:lnTo>
                    <a:pt x="5482" y="1040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76"/>
            <p:cNvSpPr/>
            <p:nvPr/>
          </p:nvSpPr>
          <p:spPr>
            <a:xfrm>
              <a:off x="-35339650" y="2631825"/>
              <a:ext cx="136275" cy="188275"/>
            </a:xfrm>
            <a:custGeom>
              <a:avLst/>
              <a:gdLst/>
              <a:ahLst/>
              <a:cxnLst/>
              <a:rect l="l" t="t" r="r" b="b"/>
              <a:pathLst>
                <a:path w="5451" h="7531" extrusionOk="0">
                  <a:moveTo>
                    <a:pt x="4411" y="662"/>
                  </a:moveTo>
                  <a:cubicBezTo>
                    <a:pt x="4600" y="662"/>
                    <a:pt x="4758" y="820"/>
                    <a:pt x="4758" y="1009"/>
                  </a:cubicBezTo>
                  <a:lnTo>
                    <a:pt x="4758" y="1387"/>
                  </a:lnTo>
                  <a:lnTo>
                    <a:pt x="631" y="1387"/>
                  </a:lnTo>
                  <a:lnTo>
                    <a:pt x="631" y="1009"/>
                  </a:lnTo>
                  <a:cubicBezTo>
                    <a:pt x="631" y="820"/>
                    <a:pt x="788" y="662"/>
                    <a:pt x="977" y="662"/>
                  </a:cubicBezTo>
                  <a:close/>
                  <a:moveTo>
                    <a:pt x="4758" y="2049"/>
                  </a:moveTo>
                  <a:lnTo>
                    <a:pt x="4758" y="5483"/>
                  </a:lnTo>
                  <a:lnTo>
                    <a:pt x="631" y="5483"/>
                  </a:lnTo>
                  <a:lnTo>
                    <a:pt x="631" y="2049"/>
                  </a:lnTo>
                  <a:close/>
                  <a:moveTo>
                    <a:pt x="4789" y="6144"/>
                  </a:moveTo>
                  <a:lnTo>
                    <a:pt x="4789" y="6491"/>
                  </a:lnTo>
                  <a:cubicBezTo>
                    <a:pt x="4758" y="6680"/>
                    <a:pt x="4600" y="6837"/>
                    <a:pt x="4443" y="6837"/>
                  </a:cubicBezTo>
                  <a:lnTo>
                    <a:pt x="1009" y="6837"/>
                  </a:lnTo>
                  <a:cubicBezTo>
                    <a:pt x="820" y="6837"/>
                    <a:pt x="662" y="6680"/>
                    <a:pt x="662" y="6491"/>
                  </a:cubicBezTo>
                  <a:lnTo>
                    <a:pt x="662" y="6144"/>
                  </a:ln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6491"/>
                  </a:lnTo>
                  <a:cubicBezTo>
                    <a:pt x="0" y="7058"/>
                    <a:pt x="473" y="7531"/>
                    <a:pt x="1009" y="7531"/>
                  </a:cubicBezTo>
                  <a:lnTo>
                    <a:pt x="4443" y="7531"/>
                  </a:lnTo>
                  <a:cubicBezTo>
                    <a:pt x="4978" y="7531"/>
                    <a:pt x="5451" y="7058"/>
                    <a:pt x="5451" y="6491"/>
                  </a:cubicBezTo>
                  <a:lnTo>
                    <a:pt x="5451" y="1009"/>
                  </a:lnTo>
                  <a:cubicBezTo>
                    <a:pt x="5451" y="442"/>
                    <a:pt x="4978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76"/>
            <p:cNvSpPr/>
            <p:nvPr/>
          </p:nvSpPr>
          <p:spPr>
            <a:xfrm>
              <a:off x="-35341225" y="2836625"/>
              <a:ext cx="85075" cy="84500"/>
            </a:xfrm>
            <a:custGeom>
              <a:avLst/>
              <a:gdLst/>
              <a:ahLst/>
              <a:cxnLst/>
              <a:rect l="l" t="t" r="r" b="b"/>
              <a:pathLst>
                <a:path w="3403" h="3380" extrusionOk="0">
                  <a:moveTo>
                    <a:pt x="3056" y="0"/>
                  </a:moveTo>
                  <a:cubicBezTo>
                    <a:pt x="2836" y="0"/>
                    <a:pt x="2678" y="158"/>
                    <a:pt x="2678" y="347"/>
                  </a:cubicBezTo>
                  <a:lnTo>
                    <a:pt x="2678" y="1008"/>
                  </a:lnTo>
                  <a:cubicBezTo>
                    <a:pt x="2678" y="1575"/>
                    <a:pt x="2206" y="2048"/>
                    <a:pt x="1670" y="2048"/>
                  </a:cubicBezTo>
                  <a:lnTo>
                    <a:pt x="1103" y="2048"/>
                  </a:lnTo>
                  <a:lnTo>
                    <a:pt x="1229" y="1922"/>
                  </a:lnTo>
                  <a:cubicBezTo>
                    <a:pt x="1418" y="1859"/>
                    <a:pt x="1418" y="1638"/>
                    <a:pt x="1261" y="1481"/>
                  </a:cubicBezTo>
                  <a:cubicBezTo>
                    <a:pt x="1213" y="1418"/>
                    <a:pt x="1127" y="1386"/>
                    <a:pt x="1036" y="1386"/>
                  </a:cubicBezTo>
                  <a:cubicBezTo>
                    <a:pt x="946" y="1386"/>
                    <a:pt x="851" y="1418"/>
                    <a:pt x="788" y="1481"/>
                  </a:cubicBezTo>
                  <a:lnTo>
                    <a:pt x="126" y="2142"/>
                  </a:lnTo>
                  <a:cubicBezTo>
                    <a:pt x="0" y="2268"/>
                    <a:pt x="0" y="2521"/>
                    <a:pt x="126" y="2615"/>
                  </a:cubicBezTo>
                  <a:lnTo>
                    <a:pt x="788" y="3308"/>
                  </a:lnTo>
                  <a:cubicBezTo>
                    <a:pt x="851" y="3355"/>
                    <a:pt x="946" y="3379"/>
                    <a:pt x="1036" y="3379"/>
                  </a:cubicBezTo>
                  <a:cubicBezTo>
                    <a:pt x="1127" y="3379"/>
                    <a:pt x="1213" y="3355"/>
                    <a:pt x="1261" y="3308"/>
                  </a:cubicBezTo>
                  <a:cubicBezTo>
                    <a:pt x="1387" y="3182"/>
                    <a:pt x="1387" y="2930"/>
                    <a:pt x="1261" y="2836"/>
                  </a:cubicBezTo>
                  <a:lnTo>
                    <a:pt x="1166" y="2710"/>
                  </a:lnTo>
                  <a:lnTo>
                    <a:pt x="1702" y="2710"/>
                  </a:lnTo>
                  <a:cubicBezTo>
                    <a:pt x="2647" y="2710"/>
                    <a:pt x="3403" y="1953"/>
                    <a:pt x="3403" y="1008"/>
                  </a:cubicBezTo>
                  <a:lnTo>
                    <a:pt x="3403" y="347"/>
                  </a:lnTo>
                  <a:cubicBezTo>
                    <a:pt x="3403" y="158"/>
                    <a:pt x="3245" y="0"/>
                    <a:pt x="3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76"/>
            <p:cNvSpPr/>
            <p:nvPr/>
          </p:nvSpPr>
          <p:spPr>
            <a:xfrm>
              <a:off x="-35442050" y="26326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48" y="0"/>
                  </a:moveTo>
                  <a:cubicBezTo>
                    <a:pt x="2261" y="0"/>
                    <a:pt x="2175" y="32"/>
                    <a:pt x="2112" y="95"/>
                  </a:cubicBezTo>
                  <a:cubicBezTo>
                    <a:pt x="1986" y="189"/>
                    <a:pt x="1986" y="441"/>
                    <a:pt x="2112" y="567"/>
                  </a:cubicBezTo>
                  <a:lnTo>
                    <a:pt x="2238" y="662"/>
                  </a:lnTo>
                  <a:lnTo>
                    <a:pt x="1671" y="662"/>
                  </a:lnTo>
                  <a:cubicBezTo>
                    <a:pt x="725" y="662"/>
                    <a:pt x="1" y="1418"/>
                    <a:pt x="1" y="2363"/>
                  </a:cubicBezTo>
                  <a:lnTo>
                    <a:pt x="1" y="3025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25"/>
                  </a:cubicBezTo>
                  <a:lnTo>
                    <a:pt x="694" y="2363"/>
                  </a:lnTo>
                  <a:cubicBezTo>
                    <a:pt x="694" y="1828"/>
                    <a:pt x="1166" y="1355"/>
                    <a:pt x="1734" y="1355"/>
                  </a:cubicBezTo>
                  <a:lnTo>
                    <a:pt x="2269" y="1355"/>
                  </a:lnTo>
                  <a:lnTo>
                    <a:pt x="2143" y="1450"/>
                  </a:lnTo>
                  <a:cubicBezTo>
                    <a:pt x="1954" y="1544"/>
                    <a:pt x="1954" y="1765"/>
                    <a:pt x="2112" y="1891"/>
                  </a:cubicBezTo>
                  <a:cubicBezTo>
                    <a:pt x="2175" y="1954"/>
                    <a:pt x="2261" y="1985"/>
                    <a:pt x="2348" y="1985"/>
                  </a:cubicBezTo>
                  <a:cubicBezTo>
                    <a:pt x="2435" y="1985"/>
                    <a:pt x="2521" y="1954"/>
                    <a:pt x="2584" y="1891"/>
                  </a:cubicBezTo>
                  <a:lnTo>
                    <a:pt x="3246" y="1229"/>
                  </a:lnTo>
                  <a:cubicBezTo>
                    <a:pt x="3372" y="1103"/>
                    <a:pt x="3372" y="883"/>
                    <a:pt x="3246" y="756"/>
                  </a:cubicBezTo>
                  <a:lnTo>
                    <a:pt x="2584" y="95"/>
                  </a:lnTo>
                  <a:cubicBezTo>
                    <a:pt x="2521" y="32"/>
                    <a:pt x="2435" y="0"/>
                    <a:pt x="2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5" name="Google Shape;12685;p76"/>
          <p:cNvGrpSpPr/>
          <p:nvPr/>
        </p:nvGrpSpPr>
        <p:grpSpPr>
          <a:xfrm>
            <a:off x="3537081" y="1535527"/>
            <a:ext cx="353587" cy="353587"/>
            <a:chOff x="-33673825" y="1916675"/>
            <a:chExt cx="291450" cy="291450"/>
          </a:xfrm>
        </p:grpSpPr>
        <p:sp>
          <p:nvSpPr>
            <p:cNvPr id="12686" name="Google Shape;12686;p76"/>
            <p:cNvSpPr/>
            <p:nvPr/>
          </p:nvSpPr>
          <p:spPr>
            <a:xfrm>
              <a:off x="-33486375" y="1950550"/>
              <a:ext cx="85875" cy="85075"/>
            </a:xfrm>
            <a:custGeom>
              <a:avLst/>
              <a:gdLst/>
              <a:ahLst/>
              <a:cxnLst/>
              <a:rect l="l" t="t" r="r" b="b"/>
              <a:pathLst>
                <a:path w="3435" h="3403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1072" y="693"/>
                  </a:lnTo>
                  <a:cubicBezTo>
                    <a:pt x="1639" y="693"/>
                    <a:pt x="2111" y="1166"/>
                    <a:pt x="2111" y="1733"/>
                  </a:cubicBezTo>
                  <a:lnTo>
                    <a:pt x="2111" y="2269"/>
                  </a:lnTo>
                  <a:lnTo>
                    <a:pt x="1985" y="2174"/>
                  </a:lnTo>
                  <a:cubicBezTo>
                    <a:pt x="1922" y="2111"/>
                    <a:pt x="1836" y="2080"/>
                    <a:pt x="1749" y="2080"/>
                  </a:cubicBezTo>
                  <a:cubicBezTo>
                    <a:pt x="1663" y="2080"/>
                    <a:pt x="1576" y="2111"/>
                    <a:pt x="1513" y="2174"/>
                  </a:cubicBezTo>
                  <a:cubicBezTo>
                    <a:pt x="1387" y="2269"/>
                    <a:pt x="1387" y="2521"/>
                    <a:pt x="1513" y="2647"/>
                  </a:cubicBezTo>
                  <a:lnTo>
                    <a:pt x="2174" y="3308"/>
                  </a:lnTo>
                  <a:cubicBezTo>
                    <a:pt x="2237" y="3371"/>
                    <a:pt x="2324" y="3403"/>
                    <a:pt x="2411" y="3403"/>
                  </a:cubicBezTo>
                  <a:cubicBezTo>
                    <a:pt x="2497" y="3403"/>
                    <a:pt x="2584" y="3371"/>
                    <a:pt x="2647" y="3308"/>
                  </a:cubicBezTo>
                  <a:lnTo>
                    <a:pt x="3309" y="2647"/>
                  </a:lnTo>
                  <a:cubicBezTo>
                    <a:pt x="3435" y="2521"/>
                    <a:pt x="3435" y="2269"/>
                    <a:pt x="3309" y="2174"/>
                  </a:cubicBezTo>
                  <a:cubicBezTo>
                    <a:pt x="3261" y="2111"/>
                    <a:pt x="3175" y="2080"/>
                    <a:pt x="3084" y="2080"/>
                  </a:cubicBezTo>
                  <a:cubicBezTo>
                    <a:pt x="2994" y="2080"/>
                    <a:pt x="2899" y="2111"/>
                    <a:pt x="2836" y="2174"/>
                  </a:cubicBezTo>
                  <a:lnTo>
                    <a:pt x="2742" y="2269"/>
                  </a:lnTo>
                  <a:lnTo>
                    <a:pt x="2742" y="1733"/>
                  </a:lnTo>
                  <a:cubicBezTo>
                    <a:pt x="2773" y="788"/>
                    <a:pt x="1985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76"/>
            <p:cNvSpPr/>
            <p:nvPr/>
          </p:nvSpPr>
          <p:spPr>
            <a:xfrm>
              <a:off x="-33605300" y="2122250"/>
              <a:ext cx="85075" cy="85875"/>
            </a:xfrm>
            <a:custGeom>
              <a:avLst/>
              <a:gdLst/>
              <a:ahLst/>
              <a:cxnLst/>
              <a:rect l="l" t="t" r="r" b="b"/>
              <a:pathLst>
                <a:path w="3403" h="3435" extrusionOk="0">
                  <a:moveTo>
                    <a:pt x="1024" y="0"/>
                  </a:moveTo>
                  <a:cubicBezTo>
                    <a:pt x="938" y="0"/>
                    <a:pt x="851" y="32"/>
                    <a:pt x="788" y="95"/>
                  </a:cubicBezTo>
                  <a:lnTo>
                    <a:pt x="126" y="756"/>
                  </a:lnTo>
                  <a:cubicBezTo>
                    <a:pt x="0" y="882"/>
                    <a:pt x="0" y="1134"/>
                    <a:pt x="126" y="1229"/>
                  </a:cubicBezTo>
                  <a:cubicBezTo>
                    <a:pt x="189" y="1292"/>
                    <a:pt x="276" y="1323"/>
                    <a:pt x="363" y="1323"/>
                  </a:cubicBezTo>
                  <a:cubicBezTo>
                    <a:pt x="449" y="1323"/>
                    <a:pt x="536" y="1292"/>
                    <a:pt x="599" y="1229"/>
                  </a:cubicBezTo>
                  <a:lnTo>
                    <a:pt x="725" y="1134"/>
                  </a:lnTo>
                  <a:lnTo>
                    <a:pt x="725" y="1670"/>
                  </a:lnTo>
                  <a:cubicBezTo>
                    <a:pt x="662" y="2174"/>
                    <a:pt x="820" y="2615"/>
                    <a:pt x="1135" y="2930"/>
                  </a:cubicBezTo>
                  <a:cubicBezTo>
                    <a:pt x="1450" y="3245"/>
                    <a:pt x="1891" y="3434"/>
                    <a:pt x="2363" y="3434"/>
                  </a:cubicBezTo>
                  <a:lnTo>
                    <a:pt x="3025" y="3434"/>
                  </a:lnTo>
                  <a:cubicBezTo>
                    <a:pt x="3245" y="3434"/>
                    <a:pt x="3403" y="3277"/>
                    <a:pt x="3403" y="3088"/>
                  </a:cubicBezTo>
                  <a:cubicBezTo>
                    <a:pt x="3403" y="2899"/>
                    <a:pt x="3245" y="2741"/>
                    <a:pt x="3025" y="2741"/>
                  </a:cubicBezTo>
                  <a:lnTo>
                    <a:pt x="2363" y="2741"/>
                  </a:lnTo>
                  <a:cubicBezTo>
                    <a:pt x="1828" y="2741"/>
                    <a:pt x="1355" y="2269"/>
                    <a:pt x="1355" y="1670"/>
                  </a:cubicBezTo>
                  <a:lnTo>
                    <a:pt x="1355" y="1134"/>
                  </a:lnTo>
                  <a:lnTo>
                    <a:pt x="1450" y="1229"/>
                  </a:lnTo>
                  <a:cubicBezTo>
                    <a:pt x="1513" y="1292"/>
                    <a:pt x="1607" y="1323"/>
                    <a:pt x="1698" y="1323"/>
                  </a:cubicBezTo>
                  <a:cubicBezTo>
                    <a:pt x="1788" y="1323"/>
                    <a:pt x="1875" y="1292"/>
                    <a:pt x="1922" y="1229"/>
                  </a:cubicBezTo>
                  <a:cubicBezTo>
                    <a:pt x="2048" y="1134"/>
                    <a:pt x="2048" y="882"/>
                    <a:pt x="1922" y="756"/>
                  </a:cubicBezTo>
                  <a:lnTo>
                    <a:pt x="1261" y="95"/>
                  </a:lnTo>
                  <a:cubicBezTo>
                    <a:pt x="1198" y="32"/>
                    <a:pt x="1111" y="0"/>
                    <a:pt x="10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76"/>
            <p:cNvSpPr/>
            <p:nvPr/>
          </p:nvSpPr>
          <p:spPr>
            <a:xfrm>
              <a:off x="-33673825" y="1916675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3718" y="694"/>
                  </a:moveTo>
                  <a:cubicBezTo>
                    <a:pt x="5073" y="694"/>
                    <a:pt x="6144" y="1733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2" y="2048"/>
                    <a:pt x="4411" y="2048"/>
                  </a:cubicBezTo>
                  <a:lnTo>
                    <a:pt x="3025" y="2048"/>
                  </a:lnTo>
                  <a:cubicBezTo>
                    <a:pt x="2143" y="2048"/>
                    <a:pt x="1481" y="2678"/>
                    <a:pt x="1324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55" y="1733"/>
                    <a:pt x="2426" y="694"/>
                    <a:pt x="3718" y="694"/>
                  </a:cubicBezTo>
                  <a:close/>
                  <a:moveTo>
                    <a:pt x="4380" y="2741"/>
                  </a:moveTo>
                  <a:cubicBezTo>
                    <a:pt x="4915" y="2741"/>
                    <a:pt x="5388" y="3214"/>
                    <a:pt x="5388" y="3750"/>
                  </a:cubicBezTo>
                  <a:lnTo>
                    <a:pt x="5388" y="4096"/>
                  </a:lnTo>
                  <a:lnTo>
                    <a:pt x="5388" y="4096"/>
                  </a:lnTo>
                  <a:cubicBezTo>
                    <a:pt x="5153" y="4096"/>
                    <a:pt x="4907" y="4091"/>
                    <a:pt x="4821" y="4033"/>
                  </a:cubicBezTo>
                  <a:cubicBezTo>
                    <a:pt x="4789" y="4002"/>
                    <a:pt x="4758" y="3876"/>
                    <a:pt x="4758" y="3781"/>
                  </a:cubicBezTo>
                  <a:cubicBezTo>
                    <a:pt x="4758" y="3592"/>
                    <a:pt x="4600" y="3435"/>
                    <a:pt x="4411" y="3435"/>
                  </a:cubicBezTo>
                  <a:cubicBezTo>
                    <a:pt x="4191" y="3435"/>
                    <a:pt x="4033" y="3592"/>
                    <a:pt x="4033" y="3781"/>
                  </a:cubicBezTo>
                  <a:cubicBezTo>
                    <a:pt x="4033" y="3876"/>
                    <a:pt x="4033" y="4002"/>
                    <a:pt x="3970" y="4033"/>
                  </a:cubicBezTo>
                  <a:cubicBezTo>
                    <a:pt x="3907" y="4096"/>
                    <a:pt x="3757" y="4112"/>
                    <a:pt x="3576" y="4112"/>
                  </a:cubicBezTo>
                  <a:cubicBezTo>
                    <a:pt x="3395" y="4112"/>
                    <a:pt x="3182" y="4096"/>
                    <a:pt x="2993" y="4096"/>
                  </a:cubicBezTo>
                  <a:lnTo>
                    <a:pt x="1954" y="4096"/>
                  </a:lnTo>
                  <a:lnTo>
                    <a:pt x="1954" y="3750"/>
                  </a:lnTo>
                  <a:cubicBezTo>
                    <a:pt x="1954" y="3214"/>
                    <a:pt x="2426" y="2741"/>
                    <a:pt x="2993" y="2741"/>
                  </a:cubicBezTo>
                  <a:close/>
                  <a:moveTo>
                    <a:pt x="1009" y="4065"/>
                  </a:moveTo>
                  <a:cubicBezTo>
                    <a:pt x="1198" y="4065"/>
                    <a:pt x="1355" y="4222"/>
                    <a:pt x="1355" y="4411"/>
                  </a:cubicBezTo>
                  <a:lnTo>
                    <a:pt x="1355" y="5104"/>
                  </a:lnTo>
                  <a:cubicBezTo>
                    <a:pt x="1355" y="5293"/>
                    <a:pt x="1198" y="5451"/>
                    <a:pt x="1009" y="5451"/>
                  </a:cubicBezTo>
                  <a:cubicBezTo>
                    <a:pt x="820" y="5451"/>
                    <a:pt x="662" y="5293"/>
                    <a:pt x="662" y="5104"/>
                  </a:cubicBezTo>
                  <a:lnTo>
                    <a:pt x="662" y="4411"/>
                  </a:lnTo>
                  <a:cubicBezTo>
                    <a:pt x="662" y="4222"/>
                    <a:pt x="820" y="4065"/>
                    <a:pt x="1009" y="4065"/>
                  </a:cubicBezTo>
                  <a:close/>
                  <a:moveTo>
                    <a:pt x="6490" y="4096"/>
                  </a:moveTo>
                  <a:cubicBezTo>
                    <a:pt x="6679" y="4096"/>
                    <a:pt x="6837" y="4254"/>
                    <a:pt x="6837" y="4474"/>
                  </a:cubicBezTo>
                  <a:lnTo>
                    <a:pt x="6837" y="5136"/>
                  </a:lnTo>
                  <a:cubicBezTo>
                    <a:pt x="6837" y="5325"/>
                    <a:pt x="6679" y="5482"/>
                    <a:pt x="6490" y="5482"/>
                  </a:cubicBezTo>
                  <a:cubicBezTo>
                    <a:pt x="6301" y="5482"/>
                    <a:pt x="6144" y="5325"/>
                    <a:pt x="6144" y="5136"/>
                  </a:cubicBezTo>
                  <a:lnTo>
                    <a:pt x="6144" y="4474"/>
                  </a:lnTo>
                  <a:cubicBezTo>
                    <a:pt x="6144" y="4254"/>
                    <a:pt x="6301" y="4096"/>
                    <a:pt x="6490" y="4096"/>
                  </a:cubicBezTo>
                  <a:close/>
                  <a:moveTo>
                    <a:pt x="4443" y="4537"/>
                  </a:moveTo>
                  <a:cubicBezTo>
                    <a:pt x="4726" y="4726"/>
                    <a:pt x="5073" y="4789"/>
                    <a:pt x="5451" y="4789"/>
                  </a:cubicBezTo>
                  <a:lnTo>
                    <a:pt x="5451" y="5136"/>
                  </a:lnTo>
                  <a:cubicBezTo>
                    <a:pt x="5451" y="6081"/>
                    <a:pt x="4663" y="6869"/>
                    <a:pt x="3718" y="6869"/>
                  </a:cubicBezTo>
                  <a:cubicBezTo>
                    <a:pt x="2773" y="6869"/>
                    <a:pt x="2048" y="6081"/>
                    <a:pt x="2048" y="5136"/>
                  </a:cubicBezTo>
                  <a:lnTo>
                    <a:pt x="2048" y="4789"/>
                  </a:lnTo>
                  <a:lnTo>
                    <a:pt x="3056" y="4789"/>
                  </a:lnTo>
                  <a:cubicBezTo>
                    <a:pt x="3148" y="4789"/>
                    <a:pt x="3241" y="4790"/>
                    <a:pt x="3333" y="4790"/>
                  </a:cubicBezTo>
                  <a:cubicBezTo>
                    <a:pt x="3749" y="4790"/>
                    <a:pt x="4159" y="4769"/>
                    <a:pt x="4443" y="4537"/>
                  </a:cubicBezTo>
                  <a:close/>
                  <a:moveTo>
                    <a:pt x="3813" y="1"/>
                  </a:moveTo>
                  <a:cubicBezTo>
                    <a:pt x="2111" y="1"/>
                    <a:pt x="725" y="1387"/>
                    <a:pt x="725" y="3088"/>
                  </a:cubicBezTo>
                  <a:lnTo>
                    <a:pt x="725" y="3466"/>
                  </a:lnTo>
                  <a:cubicBezTo>
                    <a:pt x="347" y="3624"/>
                    <a:pt x="63" y="4002"/>
                    <a:pt x="63" y="4474"/>
                  </a:cubicBezTo>
                  <a:lnTo>
                    <a:pt x="63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98" y="6144"/>
                    <a:pt x="1355" y="6112"/>
                    <a:pt x="1513" y="6049"/>
                  </a:cubicBezTo>
                  <a:cubicBezTo>
                    <a:pt x="1891" y="6932"/>
                    <a:pt x="2741" y="7562"/>
                    <a:pt x="3781" y="7562"/>
                  </a:cubicBezTo>
                  <a:cubicBezTo>
                    <a:pt x="4789" y="7562"/>
                    <a:pt x="5671" y="6932"/>
                    <a:pt x="6018" y="6049"/>
                  </a:cubicBezTo>
                  <a:cubicBezTo>
                    <a:pt x="6175" y="6112"/>
                    <a:pt x="6333" y="6144"/>
                    <a:pt x="6522" y="6144"/>
                  </a:cubicBezTo>
                  <a:cubicBezTo>
                    <a:pt x="7089" y="6144"/>
                    <a:pt x="7562" y="5671"/>
                    <a:pt x="7562" y="5136"/>
                  </a:cubicBezTo>
                  <a:lnTo>
                    <a:pt x="7562" y="4474"/>
                  </a:lnTo>
                  <a:cubicBezTo>
                    <a:pt x="7562" y="4033"/>
                    <a:pt x="7278" y="3624"/>
                    <a:pt x="6869" y="3466"/>
                  </a:cubicBezTo>
                  <a:lnTo>
                    <a:pt x="6869" y="3088"/>
                  </a:lnTo>
                  <a:cubicBezTo>
                    <a:pt x="6869" y="1387"/>
                    <a:pt x="551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76"/>
            <p:cNvSpPr/>
            <p:nvPr/>
          </p:nvSpPr>
          <p:spPr>
            <a:xfrm>
              <a:off x="-33503700" y="2070250"/>
              <a:ext cx="121325" cy="137075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0" name="Google Shape;12690;p76"/>
          <p:cNvGrpSpPr/>
          <p:nvPr/>
        </p:nvGrpSpPr>
        <p:grpSpPr>
          <a:xfrm>
            <a:off x="3534700" y="1993107"/>
            <a:ext cx="358349" cy="355468"/>
            <a:chOff x="-33676975" y="2275050"/>
            <a:chExt cx="295375" cy="293000"/>
          </a:xfrm>
        </p:grpSpPr>
        <p:sp>
          <p:nvSpPr>
            <p:cNvPr id="12691" name="Google Shape;12691;p76"/>
            <p:cNvSpPr/>
            <p:nvPr/>
          </p:nvSpPr>
          <p:spPr>
            <a:xfrm>
              <a:off x="-33502125" y="2309700"/>
              <a:ext cx="52800" cy="67750"/>
            </a:xfrm>
            <a:custGeom>
              <a:avLst/>
              <a:gdLst/>
              <a:ahLst/>
              <a:cxnLst/>
              <a:rect l="l" t="t" r="r" b="b"/>
              <a:pathLst>
                <a:path w="2112" h="2710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229"/>
                    <a:pt x="158" y="1387"/>
                    <a:pt x="379" y="1387"/>
                  </a:cubicBezTo>
                  <a:cubicBezTo>
                    <a:pt x="568" y="1387"/>
                    <a:pt x="725" y="1229"/>
                    <a:pt x="725" y="1040"/>
                  </a:cubicBezTo>
                  <a:cubicBezTo>
                    <a:pt x="725" y="820"/>
                    <a:pt x="883" y="662"/>
                    <a:pt x="1072" y="662"/>
                  </a:cubicBezTo>
                  <a:cubicBezTo>
                    <a:pt x="1261" y="662"/>
                    <a:pt x="1450" y="820"/>
                    <a:pt x="1450" y="1040"/>
                  </a:cubicBezTo>
                  <a:cubicBezTo>
                    <a:pt x="1450" y="1198"/>
                    <a:pt x="1355" y="1292"/>
                    <a:pt x="1198" y="1355"/>
                  </a:cubicBezTo>
                  <a:cubicBezTo>
                    <a:pt x="914" y="1418"/>
                    <a:pt x="725" y="1702"/>
                    <a:pt x="725" y="1985"/>
                  </a:cubicBezTo>
                  <a:lnTo>
                    <a:pt x="725" y="2363"/>
                  </a:lnTo>
                  <a:cubicBezTo>
                    <a:pt x="725" y="2552"/>
                    <a:pt x="883" y="2710"/>
                    <a:pt x="1072" y="2710"/>
                  </a:cubicBezTo>
                  <a:cubicBezTo>
                    <a:pt x="1292" y="2710"/>
                    <a:pt x="1450" y="2552"/>
                    <a:pt x="1450" y="2363"/>
                  </a:cubicBezTo>
                  <a:lnTo>
                    <a:pt x="1450" y="1985"/>
                  </a:lnTo>
                  <a:cubicBezTo>
                    <a:pt x="1828" y="1828"/>
                    <a:pt x="2111" y="1418"/>
                    <a:pt x="2111" y="977"/>
                  </a:cubicBez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76"/>
            <p:cNvSpPr/>
            <p:nvPr/>
          </p:nvSpPr>
          <p:spPr>
            <a:xfrm>
              <a:off x="-33484800" y="23955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76"/>
            <p:cNvSpPr/>
            <p:nvPr/>
          </p:nvSpPr>
          <p:spPr>
            <a:xfrm>
              <a:off x="-33676975" y="2275050"/>
              <a:ext cx="295375" cy="293000"/>
            </a:xfrm>
            <a:custGeom>
              <a:avLst/>
              <a:gdLst/>
              <a:ahLst/>
              <a:cxnLst/>
              <a:rect l="l" t="t" r="r" b="b"/>
              <a:pathLst>
                <a:path w="11815" h="11720" extrusionOk="0">
                  <a:moveTo>
                    <a:pt x="8034" y="725"/>
                  </a:moveTo>
                  <a:cubicBezTo>
                    <a:pt x="9735" y="725"/>
                    <a:pt x="11090" y="2080"/>
                    <a:pt x="11090" y="3781"/>
                  </a:cubicBezTo>
                  <a:cubicBezTo>
                    <a:pt x="11090" y="5482"/>
                    <a:pt x="9735" y="6868"/>
                    <a:pt x="8034" y="6868"/>
                  </a:cubicBezTo>
                  <a:cubicBezTo>
                    <a:pt x="6333" y="6868"/>
                    <a:pt x="4947" y="5482"/>
                    <a:pt x="4947" y="3781"/>
                  </a:cubicBezTo>
                  <a:cubicBezTo>
                    <a:pt x="4947" y="2080"/>
                    <a:pt x="6333" y="725"/>
                    <a:pt x="8034" y="725"/>
                  </a:cubicBezTo>
                  <a:close/>
                  <a:moveTo>
                    <a:pt x="5104" y="6207"/>
                  </a:moveTo>
                  <a:cubicBezTo>
                    <a:pt x="5262" y="6364"/>
                    <a:pt x="5419" y="6553"/>
                    <a:pt x="5577" y="6679"/>
                  </a:cubicBezTo>
                  <a:lnTo>
                    <a:pt x="5325" y="6931"/>
                  </a:lnTo>
                  <a:cubicBezTo>
                    <a:pt x="5262" y="6994"/>
                    <a:pt x="5167" y="7026"/>
                    <a:pt x="5077" y="7026"/>
                  </a:cubicBezTo>
                  <a:cubicBezTo>
                    <a:pt x="4986" y="7026"/>
                    <a:pt x="4899" y="6994"/>
                    <a:pt x="4852" y="6931"/>
                  </a:cubicBezTo>
                  <a:cubicBezTo>
                    <a:pt x="4726" y="6805"/>
                    <a:pt x="4726" y="6585"/>
                    <a:pt x="4852" y="6459"/>
                  </a:cubicBezTo>
                  <a:lnTo>
                    <a:pt x="5104" y="6207"/>
                  </a:lnTo>
                  <a:close/>
                  <a:moveTo>
                    <a:pt x="3104" y="8380"/>
                  </a:moveTo>
                  <a:cubicBezTo>
                    <a:pt x="3190" y="8380"/>
                    <a:pt x="3277" y="8412"/>
                    <a:pt x="3340" y="8475"/>
                  </a:cubicBezTo>
                  <a:cubicBezTo>
                    <a:pt x="3466" y="8601"/>
                    <a:pt x="3466" y="8822"/>
                    <a:pt x="3340" y="8948"/>
                  </a:cubicBezTo>
                  <a:lnTo>
                    <a:pt x="1387" y="10932"/>
                  </a:lnTo>
                  <a:cubicBezTo>
                    <a:pt x="1324" y="10980"/>
                    <a:pt x="1229" y="11003"/>
                    <a:pt x="1139" y="11003"/>
                  </a:cubicBezTo>
                  <a:cubicBezTo>
                    <a:pt x="1048" y="11003"/>
                    <a:pt x="961" y="10980"/>
                    <a:pt x="914" y="10932"/>
                  </a:cubicBezTo>
                  <a:cubicBezTo>
                    <a:pt x="788" y="10806"/>
                    <a:pt x="788" y="10554"/>
                    <a:pt x="914" y="10460"/>
                  </a:cubicBezTo>
                  <a:lnTo>
                    <a:pt x="2867" y="8475"/>
                  </a:lnTo>
                  <a:cubicBezTo>
                    <a:pt x="2930" y="8412"/>
                    <a:pt x="3017" y="8380"/>
                    <a:pt x="3104" y="8380"/>
                  </a:cubicBezTo>
                  <a:close/>
                  <a:moveTo>
                    <a:pt x="8034" y="0"/>
                  </a:moveTo>
                  <a:cubicBezTo>
                    <a:pt x="5955" y="0"/>
                    <a:pt x="4285" y="1701"/>
                    <a:pt x="4285" y="3749"/>
                  </a:cubicBezTo>
                  <a:cubicBezTo>
                    <a:pt x="4285" y="4411"/>
                    <a:pt x="4443" y="5041"/>
                    <a:pt x="4758" y="5608"/>
                  </a:cubicBezTo>
                  <a:lnTo>
                    <a:pt x="4380" y="5986"/>
                  </a:lnTo>
                  <a:cubicBezTo>
                    <a:pt x="4065" y="6301"/>
                    <a:pt x="3970" y="6774"/>
                    <a:pt x="4159" y="7183"/>
                  </a:cubicBezTo>
                  <a:lnTo>
                    <a:pt x="3529" y="7813"/>
                  </a:lnTo>
                  <a:cubicBezTo>
                    <a:pt x="3387" y="7743"/>
                    <a:pt x="3232" y="7707"/>
                    <a:pt x="3077" y="7707"/>
                  </a:cubicBezTo>
                  <a:cubicBezTo>
                    <a:pt x="2819" y="7707"/>
                    <a:pt x="2560" y="7806"/>
                    <a:pt x="2363" y="8002"/>
                  </a:cubicBezTo>
                  <a:lnTo>
                    <a:pt x="378" y="9987"/>
                  </a:lnTo>
                  <a:cubicBezTo>
                    <a:pt x="0" y="10365"/>
                    <a:pt x="0" y="11027"/>
                    <a:pt x="378" y="11436"/>
                  </a:cubicBezTo>
                  <a:cubicBezTo>
                    <a:pt x="583" y="11625"/>
                    <a:pt x="851" y="11720"/>
                    <a:pt x="1119" y="11720"/>
                  </a:cubicBezTo>
                  <a:cubicBezTo>
                    <a:pt x="1387" y="11720"/>
                    <a:pt x="1654" y="11625"/>
                    <a:pt x="1859" y="11436"/>
                  </a:cubicBezTo>
                  <a:lnTo>
                    <a:pt x="3813" y="9452"/>
                  </a:lnTo>
                  <a:cubicBezTo>
                    <a:pt x="4128" y="9137"/>
                    <a:pt x="4222" y="8664"/>
                    <a:pt x="4002" y="8286"/>
                  </a:cubicBezTo>
                  <a:lnTo>
                    <a:pt x="4632" y="7656"/>
                  </a:lnTo>
                  <a:cubicBezTo>
                    <a:pt x="4782" y="7725"/>
                    <a:pt x="4940" y="7761"/>
                    <a:pt x="5097" y="7761"/>
                  </a:cubicBezTo>
                  <a:cubicBezTo>
                    <a:pt x="5367" y="7761"/>
                    <a:pt x="5629" y="7655"/>
                    <a:pt x="5829" y="7435"/>
                  </a:cubicBezTo>
                  <a:lnTo>
                    <a:pt x="6207" y="7057"/>
                  </a:lnTo>
                  <a:cubicBezTo>
                    <a:pt x="6774" y="7372"/>
                    <a:pt x="7404" y="7530"/>
                    <a:pt x="8066" y="7530"/>
                  </a:cubicBezTo>
                  <a:cubicBezTo>
                    <a:pt x="10145" y="7530"/>
                    <a:pt x="11815" y="5829"/>
                    <a:pt x="11815" y="3781"/>
                  </a:cubicBezTo>
                  <a:cubicBezTo>
                    <a:pt x="11815" y="1733"/>
                    <a:pt x="10082" y="0"/>
                    <a:pt x="80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4" name="Google Shape;12694;p76"/>
          <p:cNvGrpSpPr/>
          <p:nvPr/>
        </p:nvGrpSpPr>
        <p:grpSpPr>
          <a:xfrm>
            <a:off x="3537081" y="2448406"/>
            <a:ext cx="353587" cy="355013"/>
            <a:chOff x="-33673825" y="2634975"/>
            <a:chExt cx="291450" cy="292625"/>
          </a:xfrm>
        </p:grpSpPr>
        <p:sp>
          <p:nvSpPr>
            <p:cNvPr id="12695" name="Google Shape;12695;p76"/>
            <p:cNvSpPr/>
            <p:nvPr/>
          </p:nvSpPr>
          <p:spPr>
            <a:xfrm>
              <a:off x="-33673825" y="2634975"/>
              <a:ext cx="291450" cy="292625"/>
            </a:xfrm>
            <a:custGeom>
              <a:avLst/>
              <a:gdLst/>
              <a:ahLst/>
              <a:cxnLst/>
              <a:rect l="l" t="t" r="r" b="b"/>
              <a:pathLst>
                <a:path w="11658" h="11705" extrusionOk="0">
                  <a:moveTo>
                    <a:pt x="5829" y="662"/>
                  </a:moveTo>
                  <a:cubicBezTo>
                    <a:pt x="6459" y="662"/>
                    <a:pt x="7089" y="1261"/>
                    <a:pt x="7562" y="2238"/>
                  </a:cubicBezTo>
                  <a:cubicBezTo>
                    <a:pt x="7310" y="2364"/>
                    <a:pt x="7152" y="2553"/>
                    <a:pt x="7026" y="2773"/>
                  </a:cubicBezTo>
                  <a:cubicBezTo>
                    <a:pt x="6648" y="2742"/>
                    <a:pt x="6238" y="2710"/>
                    <a:pt x="5860" y="2710"/>
                  </a:cubicBezTo>
                  <a:cubicBezTo>
                    <a:pt x="5451" y="2710"/>
                    <a:pt x="5041" y="2742"/>
                    <a:pt x="4663" y="2773"/>
                  </a:cubicBezTo>
                  <a:cubicBezTo>
                    <a:pt x="4569" y="2553"/>
                    <a:pt x="4348" y="2364"/>
                    <a:pt x="4159" y="2238"/>
                  </a:cubicBezTo>
                  <a:cubicBezTo>
                    <a:pt x="4569" y="1261"/>
                    <a:pt x="5199" y="662"/>
                    <a:pt x="5829" y="662"/>
                  </a:cubicBezTo>
                  <a:close/>
                  <a:moveTo>
                    <a:pt x="3403" y="2742"/>
                  </a:moveTo>
                  <a:cubicBezTo>
                    <a:pt x="3813" y="2742"/>
                    <a:pt x="4096" y="3057"/>
                    <a:pt x="4096" y="3403"/>
                  </a:cubicBezTo>
                  <a:cubicBezTo>
                    <a:pt x="4096" y="3750"/>
                    <a:pt x="3781" y="4097"/>
                    <a:pt x="3403" y="4097"/>
                  </a:cubicBezTo>
                  <a:cubicBezTo>
                    <a:pt x="3025" y="4097"/>
                    <a:pt x="2741" y="3750"/>
                    <a:pt x="2741" y="3403"/>
                  </a:cubicBezTo>
                  <a:cubicBezTo>
                    <a:pt x="2741" y="3057"/>
                    <a:pt x="3025" y="2742"/>
                    <a:pt x="3403" y="2742"/>
                  </a:cubicBezTo>
                  <a:close/>
                  <a:moveTo>
                    <a:pt x="7562" y="946"/>
                  </a:moveTo>
                  <a:cubicBezTo>
                    <a:pt x="9011" y="1482"/>
                    <a:pt x="10145" y="2616"/>
                    <a:pt x="10649" y="4097"/>
                  </a:cubicBezTo>
                  <a:cubicBezTo>
                    <a:pt x="10334" y="3844"/>
                    <a:pt x="9988" y="3655"/>
                    <a:pt x="9609" y="3466"/>
                  </a:cubicBezTo>
                  <a:lnTo>
                    <a:pt x="9609" y="3403"/>
                  </a:lnTo>
                  <a:cubicBezTo>
                    <a:pt x="9609" y="2679"/>
                    <a:pt x="8979" y="2049"/>
                    <a:pt x="8223" y="2049"/>
                  </a:cubicBezTo>
                  <a:lnTo>
                    <a:pt x="8192" y="2049"/>
                  </a:lnTo>
                  <a:cubicBezTo>
                    <a:pt x="7971" y="1608"/>
                    <a:pt x="7782" y="1261"/>
                    <a:pt x="7562" y="946"/>
                  </a:cubicBezTo>
                  <a:close/>
                  <a:moveTo>
                    <a:pt x="4096" y="978"/>
                  </a:moveTo>
                  <a:lnTo>
                    <a:pt x="4096" y="978"/>
                  </a:lnTo>
                  <a:cubicBezTo>
                    <a:pt x="3844" y="1293"/>
                    <a:pt x="3624" y="1639"/>
                    <a:pt x="3466" y="2080"/>
                  </a:cubicBezTo>
                  <a:lnTo>
                    <a:pt x="3403" y="2080"/>
                  </a:lnTo>
                  <a:cubicBezTo>
                    <a:pt x="2678" y="2080"/>
                    <a:pt x="2048" y="2710"/>
                    <a:pt x="2048" y="3466"/>
                  </a:cubicBezTo>
                  <a:lnTo>
                    <a:pt x="2048" y="3498"/>
                  </a:lnTo>
                  <a:cubicBezTo>
                    <a:pt x="1639" y="3687"/>
                    <a:pt x="1292" y="3876"/>
                    <a:pt x="977" y="4128"/>
                  </a:cubicBezTo>
                  <a:cubicBezTo>
                    <a:pt x="1481" y="2616"/>
                    <a:pt x="2615" y="1482"/>
                    <a:pt x="4096" y="978"/>
                  </a:cubicBezTo>
                  <a:close/>
                  <a:moveTo>
                    <a:pt x="8223" y="2773"/>
                  </a:moveTo>
                  <a:cubicBezTo>
                    <a:pt x="8601" y="2773"/>
                    <a:pt x="8885" y="3088"/>
                    <a:pt x="8885" y="3466"/>
                  </a:cubicBezTo>
                  <a:cubicBezTo>
                    <a:pt x="8885" y="3813"/>
                    <a:pt x="8601" y="4128"/>
                    <a:pt x="8223" y="4128"/>
                  </a:cubicBezTo>
                  <a:cubicBezTo>
                    <a:pt x="7814" y="4128"/>
                    <a:pt x="7562" y="3813"/>
                    <a:pt x="7562" y="3466"/>
                  </a:cubicBezTo>
                  <a:cubicBezTo>
                    <a:pt x="7562" y="3088"/>
                    <a:pt x="7877" y="2773"/>
                    <a:pt x="8223" y="2773"/>
                  </a:cubicBezTo>
                  <a:close/>
                  <a:moveTo>
                    <a:pt x="9452" y="4160"/>
                  </a:moveTo>
                  <a:cubicBezTo>
                    <a:pt x="10429" y="4632"/>
                    <a:pt x="11027" y="5262"/>
                    <a:pt x="11027" y="5892"/>
                  </a:cubicBezTo>
                  <a:cubicBezTo>
                    <a:pt x="10964" y="5924"/>
                    <a:pt x="10933" y="6050"/>
                    <a:pt x="10933" y="6176"/>
                  </a:cubicBezTo>
                  <a:cubicBezTo>
                    <a:pt x="10492" y="5735"/>
                    <a:pt x="9925" y="5514"/>
                    <a:pt x="9294" y="5514"/>
                  </a:cubicBezTo>
                  <a:cubicBezTo>
                    <a:pt x="9168" y="5514"/>
                    <a:pt x="9042" y="5514"/>
                    <a:pt x="8916" y="5546"/>
                  </a:cubicBezTo>
                  <a:cubicBezTo>
                    <a:pt x="8916" y="5231"/>
                    <a:pt x="8885" y="4947"/>
                    <a:pt x="8885" y="4664"/>
                  </a:cubicBezTo>
                  <a:cubicBezTo>
                    <a:pt x="9137" y="4569"/>
                    <a:pt x="9326" y="4349"/>
                    <a:pt x="9452" y="4160"/>
                  </a:cubicBezTo>
                  <a:close/>
                  <a:moveTo>
                    <a:pt x="2237" y="4097"/>
                  </a:moveTo>
                  <a:cubicBezTo>
                    <a:pt x="2363" y="4349"/>
                    <a:pt x="2552" y="4506"/>
                    <a:pt x="2773" y="4632"/>
                  </a:cubicBezTo>
                  <a:cubicBezTo>
                    <a:pt x="2741" y="5042"/>
                    <a:pt x="2710" y="5420"/>
                    <a:pt x="2710" y="5829"/>
                  </a:cubicBezTo>
                  <a:cubicBezTo>
                    <a:pt x="2710" y="6207"/>
                    <a:pt x="2741" y="6617"/>
                    <a:pt x="2773" y="6995"/>
                  </a:cubicBezTo>
                  <a:cubicBezTo>
                    <a:pt x="2552" y="7121"/>
                    <a:pt x="2363" y="7310"/>
                    <a:pt x="2237" y="7499"/>
                  </a:cubicBezTo>
                  <a:cubicBezTo>
                    <a:pt x="1261" y="7026"/>
                    <a:pt x="662" y="6459"/>
                    <a:pt x="662" y="5829"/>
                  </a:cubicBezTo>
                  <a:cubicBezTo>
                    <a:pt x="662" y="5199"/>
                    <a:pt x="1261" y="4569"/>
                    <a:pt x="2237" y="4097"/>
                  </a:cubicBezTo>
                  <a:close/>
                  <a:moveTo>
                    <a:pt x="5829" y="3466"/>
                  </a:moveTo>
                  <a:cubicBezTo>
                    <a:pt x="6175" y="3466"/>
                    <a:pt x="6522" y="3466"/>
                    <a:pt x="6869" y="3498"/>
                  </a:cubicBezTo>
                  <a:cubicBezTo>
                    <a:pt x="6932" y="4191"/>
                    <a:pt x="7467" y="4790"/>
                    <a:pt x="8192" y="4790"/>
                  </a:cubicBezTo>
                  <a:cubicBezTo>
                    <a:pt x="8223" y="5105"/>
                    <a:pt x="8223" y="5420"/>
                    <a:pt x="8223" y="5735"/>
                  </a:cubicBezTo>
                  <a:cubicBezTo>
                    <a:pt x="7436" y="6144"/>
                    <a:pt x="6869" y="6963"/>
                    <a:pt x="6869" y="7909"/>
                  </a:cubicBezTo>
                  <a:lnTo>
                    <a:pt x="6869" y="8192"/>
                  </a:lnTo>
                  <a:cubicBezTo>
                    <a:pt x="6522" y="8224"/>
                    <a:pt x="6175" y="8224"/>
                    <a:pt x="5829" y="8224"/>
                  </a:cubicBezTo>
                  <a:cubicBezTo>
                    <a:pt x="5451" y="8224"/>
                    <a:pt x="5104" y="8224"/>
                    <a:pt x="4758" y="8192"/>
                  </a:cubicBezTo>
                  <a:cubicBezTo>
                    <a:pt x="4726" y="7468"/>
                    <a:pt x="4159" y="6869"/>
                    <a:pt x="3466" y="6869"/>
                  </a:cubicBezTo>
                  <a:cubicBezTo>
                    <a:pt x="3403" y="6522"/>
                    <a:pt x="3403" y="6207"/>
                    <a:pt x="3403" y="5861"/>
                  </a:cubicBezTo>
                  <a:cubicBezTo>
                    <a:pt x="3403" y="5483"/>
                    <a:pt x="3403" y="5136"/>
                    <a:pt x="3466" y="4790"/>
                  </a:cubicBezTo>
                  <a:cubicBezTo>
                    <a:pt x="4159" y="4758"/>
                    <a:pt x="4758" y="4191"/>
                    <a:pt x="4758" y="3498"/>
                  </a:cubicBezTo>
                  <a:cubicBezTo>
                    <a:pt x="5104" y="3466"/>
                    <a:pt x="5482" y="3466"/>
                    <a:pt x="5829" y="3466"/>
                  </a:cubicBezTo>
                  <a:close/>
                  <a:moveTo>
                    <a:pt x="3403" y="7562"/>
                  </a:moveTo>
                  <a:cubicBezTo>
                    <a:pt x="3813" y="7562"/>
                    <a:pt x="4096" y="7877"/>
                    <a:pt x="4096" y="8224"/>
                  </a:cubicBezTo>
                  <a:cubicBezTo>
                    <a:pt x="4096" y="8570"/>
                    <a:pt x="3781" y="8885"/>
                    <a:pt x="3403" y="8885"/>
                  </a:cubicBezTo>
                  <a:cubicBezTo>
                    <a:pt x="3025" y="8885"/>
                    <a:pt x="2741" y="8570"/>
                    <a:pt x="2741" y="8224"/>
                  </a:cubicBezTo>
                  <a:cubicBezTo>
                    <a:pt x="2741" y="7877"/>
                    <a:pt x="3025" y="7562"/>
                    <a:pt x="3403" y="7562"/>
                  </a:cubicBezTo>
                  <a:close/>
                  <a:moveTo>
                    <a:pt x="7940" y="10114"/>
                  </a:moveTo>
                  <a:lnTo>
                    <a:pt x="8192" y="10429"/>
                  </a:lnTo>
                  <a:lnTo>
                    <a:pt x="7593" y="10650"/>
                  </a:lnTo>
                  <a:cubicBezTo>
                    <a:pt x="7719" y="10492"/>
                    <a:pt x="7814" y="10303"/>
                    <a:pt x="7940" y="10114"/>
                  </a:cubicBezTo>
                  <a:close/>
                  <a:moveTo>
                    <a:pt x="977" y="7594"/>
                  </a:moveTo>
                  <a:cubicBezTo>
                    <a:pt x="1261" y="7814"/>
                    <a:pt x="1639" y="8035"/>
                    <a:pt x="2048" y="8224"/>
                  </a:cubicBezTo>
                  <a:lnTo>
                    <a:pt x="2048" y="8255"/>
                  </a:lnTo>
                  <a:cubicBezTo>
                    <a:pt x="2048" y="9011"/>
                    <a:pt x="2678" y="9641"/>
                    <a:pt x="3403" y="9641"/>
                  </a:cubicBezTo>
                  <a:lnTo>
                    <a:pt x="3466" y="9641"/>
                  </a:lnTo>
                  <a:cubicBezTo>
                    <a:pt x="3655" y="10019"/>
                    <a:pt x="3844" y="10397"/>
                    <a:pt x="4096" y="10681"/>
                  </a:cubicBezTo>
                  <a:cubicBezTo>
                    <a:pt x="2615" y="10145"/>
                    <a:pt x="1481" y="9011"/>
                    <a:pt x="977" y="7594"/>
                  </a:cubicBezTo>
                  <a:close/>
                  <a:moveTo>
                    <a:pt x="9294" y="6207"/>
                  </a:moveTo>
                  <a:cubicBezTo>
                    <a:pt x="10240" y="6207"/>
                    <a:pt x="10964" y="6963"/>
                    <a:pt x="10964" y="7909"/>
                  </a:cubicBezTo>
                  <a:cubicBezTo>
                    <a:pt x="10964" y="8192"/>
                    <a:pt x="10901" y="8413"/>
                    <a:pt x="10807" y="8665"/>
                  </a:cubicBezTo>
                  <a:cubicBezTo>
                    <a:pt x="10744" y="8759"/>
                    <a:pt x="10177" y="9484"/>
                    <a:pt x="9294" y="10744"/>
                  </a:cubicBezTo>
                  <a:lnTo>
                    <a:pt x="8979" y="10303"/>
                  </a:lnTo>
                  <a:cubicBezTo>
                    <a:pt x="8018" y="9071"/>
                    <a:pt x="8059" y="9043"/>
                    <a:pt x="8038" y="9043"/>
                  </a:cubicBezTo>
                  <a:lnTo>
                    <a:pt x="8038" y="9043"/>
                  </a:lnTo>
                  <a:cubicBezTo>
                    <a:pt x="8037" y="9043"/>
                    <a:pt x="8036" y="9043"/>
                    <a:pt x="8034" y="9043"/>
                  </a:cubicBezTo>
                  <a:cubicBezTo>
                    <a:pt x="7751" y="8728"/>
                    <a:pt x="7593" y="8350"/>
                    <a:pt x="7593" y="7909"/>
                  </a:cubicBezTo>
                  <a:cubicBezTo>
                    <a:pt x="7593" y="6963"/>
                    <a:pt x="8349" y="6207"/>
                    <a:pt x="9294" y="6207"/>
                  </a:cubicBezTo>
                  <a:close/>
                  <a:moveTo>
                    <a:pt x="7026" y="8854"/>
                  </a:moveTo>
                  <a:cubicBezTo>
                    <a:pt x="7152" y="9074"/>
                    <a:pt x="7278" y="9326"/>
                    <a:pt x="7467" y="9515"/>
                  </a:cubicBezTo>
                  <a:cubicBezTo>
                    <a:pt x="7026" y="10429"/>
                    <a:pt x="6459" y="10965"/>
                    <a:pt x="5829" y="10965"/>
                  </a:cubicBezTo>
                  <a:cubicBezTo>
                    <a:pt x="5199" y="10965"/>
                    <a:pt x="4569" y="10397"/>
                    <a:pt x="4096" y="9389"/>
                  </a:cubicBezTo>
                  <a:cubicBezTo>
                    <a:pt x="4317" y="9295"/>
                    <a:pt x="4474" y="9074"/>
                    <a:pt x="4600" y="8854"/>
                  </a:cubicBezTo>
                  <a:cubicBezTo>
                    <a:pt x="4978" y="8885"/>
                    <a:pt x="5388" y="8917"/>
                    <a:pt x="5766" y="8917"/>
                  </a:cubicBezTo>
                  <a:cubicBezTo>
                    <a:pt x="6207" y="8917"/>
                    <a:pt x="6616" y="8885"/>
                    <a:pt x="7026" y="8854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16"/>
                    <a:pt x="0" y="5861"/>
                  </a:cubicBezTo>
                  <a:cubicBezTo>
                    <a:pt x="0" y="9043"/>
                    <a:pt x="2584" y="11689"/>
                    <a:pt x="5829" y="11689"/>
                  </a:cubicBezTo>
                  <a:cubicBezTo>
                    <a:pt x="6806" y="11689"/>
                    <a:pt x="7751" y="11437"/>
                    <a:pt x="8570" y="11028"/>
                  </a:cubicBezTo>
                  <a:lnTo>
                    <a:pt x="8979" y="11563"/>
                  </a:lnTo>
                  <a:cubicBezTo>
                    <a:pt x="9042" y="11658"/>
                    <a:pt x="9145" y="11705"/>
                    <a:pt x="9247" y="11705"/>
                  </a:cubicBezTo>
                  <a:cubicBezTo>
                    <a:pt x="9350" y="11705"/>
                    <a:pt x="9452" y="11658"/>
                    <a:pt x="9515" y="11563"/>
                  </a:cubicBezTo>
                  <a:cubicBezTo>
                    <a:pt x="9515" y="11563"/>
                    <a:pt x="11279" y="9169"/>
                    <a:pt x="11405" y="8980"/>
                  </a:cubicBezTo>
                  <a:cubicBezTo>
                    <a:pt x="11563" y="8665"/>
                    <a:pt x="11657" y="8287"/>
                    <a:pt x="11657" y="7940"/>
                  </a:cubicBezTo>
                  <a:cubicBezTo>
                    <a:pt x="11657" y="7657"/>
                    <a:pt x="11626" y="7405"/>
                    <a:pt x="11531" y="7152"/>
                  </a:cubicBezTo>
                  <a:cubicBezTo>
                    <a:pt x="11594" y="6774"/>
                    <a:pt x="11657" y="6333"/>
                    <a:pt x="11657" y="5892"/>
                  </a:cubicBezTo>
                  <a:cubicBezTo>
                    <a:pt x="11657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76"/>
            <p:cNvSpPr/>
            <p:nvPr/>
          </p:nvSpPr>
          <p:spPr>
            <a:xfrm>
              <a:off x="-33467475" y="28066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631"/>
                  </a:moveTo>
                  <a:cubicBezTo>
                    <a:pt x="1229" y="631"/>
                    <a:pt x="1387" y="789"/>
                    <a:pt x="1387" y="1009"/>
                  </a:cubicBezTo>
                  <a:cubicBezTo>
                    <a:pt x="1387" y="1198"/>
                    <a:pt x="1198" y="1356"/>
                    <a:pt x="1040" y="1356"/>
                  </a:cubicBezTo>
                  <a:cubicBezTo>
                    <a:pt x="820" y="1356"/>
                    <a:pt x="662" y="1198"/>
                    <a:pt x="662" y="1009"/>
                  </a:cubicBezTo>
                  <a:cubicBezTo>
                    <a:pt x="662" y="789"/>
                    <a:pt x="820" y="631"/>
                    <a:pt x="1040" y="631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cubicBezTo>
                    <a:pt x="1" y="1576"/>
                    <a:pt x="473" y="2049"/>
                    <a:pt x="1040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7" name="Google Shape;12697;p76"/>
          <p:cNvGrpSpPr/>
          <p:nvPr/>
        </p:nvGrpSpPr>
        <p:grpSpPr>
          <a:xfrm>
            <a:off x="2205089" y="2915322"/>
            <a:ext cx="329687" cy="353648"/>
            <a:chOff x="-31874100" y="1939525"/>
            <a:chExt cx="271750" cy="291500"/>
          </a:xfrm>
        </p:grpSpPr>
        <p:sp>
          <p:nvSpPr>
            <p:cNvPr id="12698" name="Google Shape;12698;p76"/>
            <p:cNvSpPr/>
            <p:nvPr/>
          </p:nvSpPr>
          <p:spPr>
            <a:xfrm>
              <a:off x="-31874100" y="2132475"/>
              <a:ext cx="271750" cy="98550"/>
            </a:xfrm>
            <a:custGeom>
              <a:avLst/>
              <a:gdLst/>
              <a:ahLst/>
              <a:cxnLst/>
              <a:rect l="l" t="t" r="r" b="b"/>
              <a:pathLst>
                <a:path w="10870" h="3942" extrusionOk="0">
                  <a:moveTo>
                    <a:pt x="2080" y="1135"/>
                  </a:moveTo>
                  <a:lnTo>
                    <a:pt x="2300" y="1576"/>
                  </a:lnTo>
                  <a:cubicBezTo>
                    <a:pt x="2363" y="1702"/>
                    <a:pt x="2458" y="1734"/>
                    <a:pt x="2584" y="1765"/>
                  </a:cubicBezTo>
                  <a:lnTo>
                    <a:pt x="3056" y="1860"/>
                  </a:lnTo>
                  <a:lnTo>
                    <a:pt x="2710" y="2206"/>
                  </a:lnTo>
                  <a:cubicBezTo>
                    <a:pt x="2615" y="2269"/>
                    <a:pt x="2584" y="2395"/>
                    <a:pt x="2615" y="2521"/>
                  </a:cubicBezTo>
                  <a:lnTo>
                    <a:pt x="2710" y="2994"/>
                  </a:lnTo>
                  <a:lnTo>
                    <a:pt x="2269" y="2773"/>
                  </a:lnTo>
                  <a:cubicBezTo>
                    <a:pt x="2237" y="2710"/>
                    <a:pt x="2143" y="2710"/>
                    <a:pt x="2111" y="2710"/>
                  </a:cubicBezTo>
                  <a:cubicBezTo>
                    <a:pt x="2080" y="2710"/>
                    <a:pt x="1985" y="2710"/>
                    <a:pt x="1954" y="2773"/>
                  </a:cubicBezTo>
                  <a:lnTo>
                    <a:pt x="1513" y="2994"/>
                  </a:lnTo>
                  <a:lnTo>
                    <a:pt x="1607" y="2521"/>
                  </a:lnTo>
                  <a:cubicBezTo>
                    <a:pt x="1607" y="2395"/>
                    <a:pt x="1607" y="2301"/>
                    <a:pt x="1513" y="2206"/>
                  </a:cubicBezTo>
                  <a:lnTo>
                    <a:pt x="1166" y="1860"/>
                  </a:lnTo>
                  <a:lnTo>
                    <a:pt x="1639" y="1765"/>
                  </a:lnTo>
                  <a:cubicBezTo>
                    <a:pt x="1670" y="1765"/>
                    <a:pt x="1796" y="1702"/>
                    <a:pt x="1828" y="1576"/>
                  </a:cubicBezTo>
                  <a:lnTo>
                    <a:pt x="2080" y="1135"/>
                  </a:lnTo>
                  <a:close/>
                  <a:moveTo>
                    <a:pt x="5514" y="1135"/>
                  </a:moveTo>
                  <a:lnTo>
                    <a:pt x="5734" y="1576"/>
                  </a:lnTo>
                  <a:cubicBezTo>
                    <a:pt x="5766" y="1702"/>
                    <a:pt x="5892" y="1734"/>
                    <a:pt x="6018" y="1765"/>
                  </a:cubicBezTo>
                  <a:lnTo>
                    <a:pt x="6490" y="1860"/>
                  </a:lnTo>
                  <a:lnTo>
                    <a:pt x="6144" y="2206"/>
                  </a:lnTo>
                  <a:cubicBezTo>
                    <a:pt x="6049" y="2269"/>
                    <a:pt x="6018" y="2395"/>
                    <a:pt x="6049" y="2521"/>
                  </a:cubicBezTo>
                  <a:lnTo>
                    <a:pt x="6144" y="2994"/>
                  </a:lnTo>
                  <a:lnTo>
                    <a:pt x="5703" y="2773"/>
                  </a:lnTo>
                  <a:cubicBezTo>
                    <a:pt x="5671" y="2710"/>
                    <a:pt x="5577" y="2710"/>
                    <a:pt x="5545" y="2710"/>
                  </a:cubicBezTo>
                  <a:cubicBezTo>
                    <a:pt x="5514" y="2710"/>
                    <a:pt x="5419" y="2710"/>
                    <a:pt x="5388" y="2773"/>
                  </a:cubicBezTo>
                  <a:lnTo>
                    <a:pt x="4947" y="2994"/>
                  </a:lnTo>
                  <a:lnTo>
                    <a:pt x="5041" y="2521"/>
                  </a:lnTo>
                  <a:cubicBezTo>
                    <a:pt x="5041" y="2395"/>
                    <a:pt x="5041" y="2301"/>
                    <a:pt x="4947" y="2206"/>
                  </a:cubicBezTo>
                  <a:lnTo>
                    <a:pt x="4600" y="1860"/>
                  </a:lnTo>
                  <a:lnTo>
                    <a:pt x="4978" y="1765"/>
                  </a:lnTo>
                  <a:cubicBezTo>
                    <a:pt x="5104" y="1765"/>
                    <a:pt x="5199" y="1702"/>
                    <a:pt x="5262" y="1576"/>
                  </a:cubicBezTo>
                  <a:lnTo>
                    <a:pt x="5514" y="1135"/>
                  </a:lnTo>
                  <a:close/>
                  <a:moveTo>
                    <a:pt x="8916" y="1135"/>
                  </a:moveTo>
                  <a:lnTo>
                    <a:pt x="9168" y="1576"/>
                  </a:lnTo>
                  <a:cubicBezTo>
                    <a:pt x="9200" y="1702"/>
                    <a:pt x="9326" y="1734"/>
                    <a:pt x="9452" y="1765"/>
                  </a:cubicBezTo>
                  <a:lnTo>
                    <a:pt x="9924" y="1860"/>
                  </a:lnTo>
                  <a:lnTo>
                    <a:pt x="9546" y="2206"/>
                  </a:lnTo>
                  <a:cubicBezTo>
                    <a:pt x="9483" y="2269"/>
                    <a:pt x="9452" y="2395"/>
                    <a:pt x="9483" y="2521"/>
                  </a:cubicBezTo>
                  <a:lnTo>
                    <a:pt x="9546" y="2994"/>
                  </a:lnTo>
                  <a:lnTo>
                    <a:pt x="9137" y="2773"/>
                  </a:lnTo>
                  <a:cubicBezTo>
                    <a:pt x="9074" y="2710"/>
                    <a:pt x="9011" y="2710"/>
                    <a:pt x="8979" y="2710"/>
                  </a:cubicBezTo>
                  <a:cubicBezTo>
                    <a:pt x="8916" y="2710"/>
                    <a:pt x="8853" y="2710"/>
                    <a:pt x="8822" y="2773"/>
                  </a:cubicBezTo>
                  <a:lnTo>
                    <a:pt x="8381" y="2994"/>
                  </a:lnTo>
                  <a:lnTo>
                    <a:pt x="8444" y="2521"/>
                  </a:lnTo>
                  <a:cubicBezTo>
                    <a:pt x="8444" y="2395"/>
                    <a:pt x="8444" y="2301"/>
                    <a:pt x="8381" y="2206"/>
                  </a:cubicBezTo>
                  <a:lnTo>
                    <a:pt x="8034" y="1860"/>
                  </a:lnTo>
                  <a:lnTo>
                    <a:pt x="8412" y="1765"/>
                  </a:lnTo>
                  <a:cubicBezTo>
                    <a:pt x="8538" y="1765"/>
                    <a:pt x="8601" y="1702"/>
                    <a:pt x="8696" y="1576"/>
                  </a:cubicBezTo>
                  <a:lnTo>
                    <a:pt x="8916" y="1135"/>
                  </a:lnTo>
                  <a:close/>
                  <a:moveTo>
                    <a:pt x="2048" y="1"/>
                  </a:moveTo>
                  <a:cubicBezTo>
                    <a:pt x="1922" y="1"/>
                    <a:pt x="1796" y="64"/>
                    <a:pt x="1733" y="190"/>
                  </a:cubicBezTo>
                  <a:lnTo>
                    <a:pt x="1292" y="1104"/>
                  </a:lnTo>
                  <a:lnTo>
                    <a:pt x="315" y="1261"/>
                  </a:lnTo>
                  <a:cubicBezTo>
                    <a:pt x="189" y="1261"/>
                    <a:pt x="63" y="1387"/>
                    <a:pt x="32" y="1482"/>
                  </a:cubicBezTo>
                  <a:cubicBezTo>
                    <a:pt x="0" y="1608"/>
                    <a:pt x="32" y="1765"/>
                    <a:pt x="95" y="1860"/>
                  </a:cubicBezTo>
                  <a:lnTo>
                    <a:pt x="819" y="2553"/>
                  </a:lnTo>
                  <a:lnTo>
                    <a:pt x="662" y="3561"/>
                  </a:lnTo>
                  <a:cubicBezTo>
                    <a:pt x="630" y="3655"/>
                    <a:pt x="693" y="3813"/>
                    <a:pt x="788" y="3876"/>
                  </a:cubicBezTo>
                  <a:cubicBezTo>
                    <a:pt x="862" y="3913"/>
                    <a:pt x="925" y="3928"/>
                    <a:pt x="990" y="3928"/>
                  </a:cubicBezTo>
                  <a:cubicBezTo>
                    <a:pt x="1035" y="3928"/>
                    <a:pt x="1082" y="3920"/>
                    <a:pt x="1134" y="3907"/>
                  </a:cubicBezTo>
                  <a:lnTo>
                    <a:pt x="2048" y="3435"/>
                  </a:lnTo>
                  <a:lnTo>
                    <a:pt x="2962" y="3907"/>
                  </a:lnTo>
                  <a:cubicBezTo>
                    <a:pt x="2998" y="3931"/>
                    <a:pt x="3039" y="3942"/>
                    <a:pt x="3082" y="3942"/>
                  </a:cubicBezTo>
                  <a:cubicBezTo>
                    <a:pt x="3153" y="3942"/>
                    <a:pt x="3230" y="3915"/>
                    <a:pt x="3308" y="3876"/>
                  </a:cubicBezTo>
                  <a:cubicBezTo>
                    <a:pt x="3434" y="3781"/>
                    <a:pt x="3466" y="3655"/>
                    <a:pt x="3434" y="3561"/>
                  </a:cubicBezTo>
                  <a:lnTo>
                    <a:pt x="3277" y="2553"/>
                  </a:lnTo>
                  <a:lnTo>
                    <a:pt x="3749" y="2080"/>
                  </a:lnTo>
                  <a:lnTo>
                    <a:pt x="4222" y="2553"/>
                  </a:lnTo>
                  <a:lnTo>
                    <a:pt x="4064" y="3561"/>
                  </a:lnTo>
                  <a:cubicBezTo>
                    <a:pt x="4001" y="3655"/>
                    <a:pt x="4096" y="3813"/>
                    <a:pt x="4159" y="3876"/>
                  </a:cubicBezTo>
                  <a:cubicBezTo>
                    <a:pt x="4233" y="3913"/>
                    <a:pt x="4307" y="3928"/>
                    <a:pt x="4380" y="3928"/>
                  </a:cubicBezTo>
                  <a:cubicBezTo>
                    <a:pt x="4433" y="3928"/>
                    <a:pt x="4485" y="3920"/>
                    <a:pt x="4537" y="3907"/>
                  </a:cubicBezTo>
                  <a:lnTo>
                    <a:pt x="5419" y="3435"/>
                  </a:lnTo>
                  <a:lnTo>
                    <a:pt x="6333" y="3907"/>
                  </a:lnTo>
                  <a:cubicBezTo>
                    <a:pt x="6381" y="3931"/>
                    <a:pt x="6429" y="3942"/>
                    <a:pt x="6475" y="3942"/>
                  </a:cubicBezTo>
                  <a:cubicBezTo>
                    <a:pt x="6550" y="3942"/>
                    <a:pt x="6621" y="3915"/>
                    <a:pt x="6679" y="3876"/>
                  </a:cubicBezTo>
                  <a:cubicBezTo>
                    <a:pt x="6805" y="3781"/>
                    <a:pt x="6837" y="3655"/>
                    <a:pt x="6805" y="3561"/>
                  </a:cubicBezTo>
                  <a:lnTo>
                    <a:pt x="6648" y="2553"/>
                  </a:lnTo>
                  <a:lnTo>
                    <a:pt x="7120" y="2080"/>
                  </a:lnTo>
                  <a:lnTo>
                    <a:pt x="7593" y="2553"/>
                  </a:lnTo>
                  <a:lnTo>
                    <a:pt x="7435" y="3561"/>
                  </a:lnTo>
                  <a:cubicBezTo>
                    <a:pt x="7404" y="3655"/>
                    <a:pt x="7467" y="3813"/>
                    <a:pt x="7561" y="3876"/>
                  </a:cubicBezTo>
                  <a:cubicBezTo>
                    <a:pt x="7635" y="3913"/>
                    <a:pt x="7698" y="3928"/>
                    <a:pt x="7763" y="3928"/>
                  </a:cubicBezTo>
                  <a:cubicBezTo>
                    <a:pt x="7809" y="3928"/>
                    <a:pt x="7856" y="3920"/>
                    <a:pt x="7908" y="3907"/>
                  </a:cubicBezTo>
                  <a:lnTo>
                    <a:pt x="8822" y="3435"/>
                  </a:lnTo>
                  <a:lnTo>
                    <a:pt x="9735" y="3907"/>
                  </a:lnTo>
                  <a:cubicBezTo>
                    <a:pt x="9771" y="3931"/>
                    <a:pt x="9812" y="3942"/>
                    <a:pt x="9856" y="3942"/>
                  </a:cubicBezTo>
                  <a:cubicBezTo>
                    <a:pt x="9926" y="3942"/>
                    <a:pt x="10004" y="3915"/>
                    <a:pt x="10082" y="3876"/>
                  </a:cubicBezTo>
                  <a:cubicBezTo>
                    <a:pt x="10208" y="3781"/>
                    <a:pt x="10239" y="3655"/>
                    <a:pt x="10208" y="3561"/>
                  </a:cubicBezTo>
                  <a:lnTo>
                    <a:pt x="10050" y="2553"/>
                  </a:lnTo>
                  <a:lnTo>
                    <a:pt x="10743" y="1860"/>
                  </a:lnTo>
                  <a:cubicBezTo>
                    <a:pt x="10838" y="1765"/>
                    <a:pt x="10869" y="1608"/>
                    <a:pt x="10838" y="1482"/>
                  </a:cubicBezTo>
                  <a:cubicBezTo>
                    <a:pt x="10775" y="1387"/>
                    <a:pt x="10680" y="1293"/>
                    <a:pt x="10554" y="1261"/>
                  </a:cubicBezTo>
                  <a:lnTo>
                    <a:pt x="9578" y="1104"/>
                  </a:lnTo>
                  <a:lnTo>
                    <a:pt x="9137" y="190"/>
                  </a:lnTo>
                  <a:cubicBezTo>
                    <a:pt x="9105" y="64"/>
                    <a:pt x="8979" y="1"/>
                    <a:pt x="8822" y="1"/>
                  </a:cubicBezTo>
                  <a:cubicBezTo>
                    <a:pt x="8696" y="1"/>
                    <a:pt x="8570" y="64"/>
                    <a:pt x="8507" y="190"/>
                  </a:cubicBezTo>
                  <a:lnTo>
                    <a:pt x="8066" y="1104"/>
                  </a:lnTo>
                  <a:lnTo>
                    <a:pt x="7120" y="1261"/>
                  </a:lnTo>
                  <a:lnTo>
                    <a:pt x="6175" y="1104"/>
                  </a:lnTo>
                  <a:lnTo>
                    <a:pt x="5734" y="190"/>
                  </a:lnTo>
                  <a:cubicBezTo>
                    <a:pt x="5703" y="64"/>
                    <a:pt x="5577" y="1"/>
                    <a:pt x="5419" y="1"/>
                  </a:cubicBezTo>
                  <a:cubicBezTo>
                    <a:pt x="5262" y="1"/>
                    <a:pt x="5199" y="64"/>
                    <a:pt x="5104" y="190"/>
                  </a:cubicBezTo>
                  <a:lnTo>
                    <a:pt x="4695" y="1104"/>
                  </a:lnTo>
                  <a:lnTo>
                    <a:pt x="3749" y="1261"/>
                  </a:lnTo>
                  <a:lnTo>
                    <a:pt x="2804" y="1104"/>
                  </a:lnTo>
                  <a:lnTo>
                    <a:pt x="2363" y="190"/>
                  </a:lnTo>
                  <a:cubicBezTo>
                    <a:pt x="2332" y="64"/>
                    <a:pt x="2206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76"/>
            <p:cNvSpPr/>
            <p:nvPr/>
          </p:nvSpPr>
          <p:spPr>
            <a:xfrm>
              <a:off x="-31830775" y="1939525"/>
              <a:ext cx="189050" cy="189825"/>
            </a:xfrm>
            <a:custGeom>
              <a:avLst/>
              <a:gdLst/>
              <a:ahLst/>
              <a:cxnLst/>
              <a:rect l="l" t="t" r="r" b="b"/>
              <a:pathLst>
                <a:path w="7562" h="7593" extrusionOk="0">
                  <a:moveTo>
                    <a:pt x="3718" y="662"/>
                  </a:moveTo>
                  <a:cubicBezTo>
                    <a:pt x="5072" y="662"/>
                    <a:pt x="6144" y="1764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1" y="2048"/>
                    <a:pt x="4411" y="2048"/>
                  </a:cubicBezTo>
                  <a:lnTo>
                    <a:pt x="3025" y="2048"/>
                  </a:lnTo>
                  <a:cubicBezTo>
                    <a:pt x="2142" y="2048"/>
                    <a:pt x="1481" y="2678"/>
                    <a:pt x="1323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23" y="1764"/>
                    <a:pt x="2426" y="662"/>
                    <a:pt x="3718" y="662"/>
                  </a:cubicBezTo>
                  <a:close/>
                  <a:moveTo>
                    <a:pt x="4348" y="2773"/>
                  </a:moveTo>
                  <a:cubicBezTo>
                    <a:pt x="4915" y="2773"/>
                    <a:pt x="5387" y="3245"/>
                    <a:pt x="5387" y="3781"/>
                  </a:cubicBezTo>
                  <a:lnTo>
                    <a:pt x="5387" y="4127"/>
                  </a:lnTo>
                  <a:lnTo>
                    <a:pt x="5387" y="4127"/>
                  </a:lnTo>
                  <a:cubicBezTo>
                    <a:pt x="5153" y="4127"/>
                    <a:pt x="4907" y="4122"/>
                    <a:pt x="4820" y="4064"/>
                  </a:cubicBezTo>
                  <a:cubicBezTo>
                    <a:pt x="4789" y="4033"/>
                    <a:pt x="4757" y="3907"/>
                    <a:pt x="4757" y="3812"/>
                  </a:cubicBezTo>
                  <a:cubicBezTo>
                    <a:pt x="4757" y="3623"/>
                    <a:pt x="4600" y="3466"/>
                    <a:pt x="4411" y="3466"/>
                  </a:cubicBezTo>
                  <a:cubicBezTo>
                    <a:pt x="4190" y="3466"/>
                    <a:pt x="4033" y="3623"/>
                    <a:pt x="4033" y="3812"/>
                  </a:cubicBezTo>
                  <a:cubicBezTo>
                    <a:pt x="4033" y="3907"/>
                    <a:pt x="4033" y="4033"/>
                    <a:pt x="3970" y="4064"/>
                  </a:cubicBezTo>
                  <a:cubicBezTo>
                    <a:pt x="3907" y="4127"/>
                    <a:pt x="3789" y="4143"/>
                    <a:pt x="3643" y="4143"/>
                  </a:cubicBezTo>
                  <a:cubicBezTo>
                    <a:pt x="3497" y="4143"/>
                    <a:pt x="3324" y="4127"/>
                    <a:pt x="3151" y="4127"/>
                  </a:cubicBezTo>
                  <a:lnTo>
                    <a:pt x="1953" y="4127"/>
                  </a:lnTo>
                  <a:lnTo>
                    <a:pt x="1953" y="3781"/>
                  </a:lnTo>
                  <a:cubicBezTo>
                    <a:pt x="1953" y="3214"/>
                    <a:pt x="2426" y="2773"/>
                    <a:pt x="2993" y="2773"/>
                  </a:cubicBezTo>
                  <a:close/>
                  <a:moveTo>
                    <a:pt x="1008" y="4096"/>
                  </a:moveTo>
                  <a:cubicBezTo>
                    <a:pt x="1197" y="4096"/>
                    <a:pt x="1355" y="4253"/>
                    <a:pt x="1355" y="4442"/>
                  </a:cubicBezTo>
                  <a:lnTo>
                    <a:pt x="1355" y="5135"/>
                  </a:lnTo>
                  <a:cubicBezTo>
                    <a:pt x="1323" y="5356"/>
                    <a:pt x="1197" y="5482"/>
                    <a:pt x="1008" y="5482"/>
                  </a:cubicBezTo>
                  <a:cubicBezTo>
                    <a:pt x="819" y="5482"/>
                    <a:pt x="662" y="5324"/>
                    <a:pt x="662" y="5135"/>
                  </a:cubicBezTo>
                  <a:lnTo>
                    <a:pt x="662" y="4442"/>
                  </a:lnTo>
                  <a:cubicBezTo>
                    <a:pt x="662" y="4253"/>
                    <a:pt x="819" y="4096"/>
                    <a:pt x="1008" y="4096"/>
                  </a:cubicBezTo>
                  <a:close/>
                  <a:moveTo>
                    <a:pt x="6459" y="4127"/>
                  </a:moveTo>
                  <a:cubicBezTo>
                    <a:pt x="6648" y="4127"/>
                    <a:pt x="6805" y="4285"/>
                    <a:pt x="6805" y="4505"/>
                  </a:cubicBezTo>
                  <a:lnTo>
                    <a:pt x="6805" y="5167"/>
                  </a:lnTo>
                  <a:cubicBezTo>
                    <a:pt x="6805" y="5356"/>
                    <a:pt x="6648" y="5513"/>
                    <a:pt x="6459" y="5513"/>
                  </a:cubicBezTo>
                  <a:cubicBezTo>
                    <a:pt x="6238" y="5513"/>
                    <a:pt x="6081" y="5356"/>
                    <a:pt x="6081" y="5167"/>
                  </a:cubicBezTo>
                  <a:lnTo>
                    <a:pt x="6081" y="4505"/>
                  </a:lnTo>
                  <a:cubicBezTo>
                    <a:pt x="6081" y="4285"/>
                    <a:pt x="6238" y="4127"/>
                    <a:pt x="6459" y="4127"/>
                  </a:cubicBezTo>
                  <a:close/>
                  <a:moveTo>
                    <a:pt x="4442" y="4568"/>
                  </a:moveTo>
                  <a:cubicBezTo>
                    <a:pt x="4726" y="4757"/>
                    <a:pt x="5072" y="4820"/>
                    <a:pt x="5450" y="4820"/>
                  </a:cubicBezTo>
                  <a:lnTo>
                    <a:pt x="5450" y="5167"/>
                  </a:lnTo>
                  <a:cubicBezTo>
                    <a:pt x="5450" y="6112"/>
                    <a:pt x="4663" y="6900"/>
                    <a:pt x="3718" y="6900"/>
                  </a:cubicBezTo>
                  <a:cubicBezTo>
                    <a:pt x="2772" y="6900"/>
                    <a:pt x="2048" y="6112"/>
                    <a:pt x="2048" y="5167"/>
                  </a:cubicBezTo>
                  <a:lnTo>
                    <a:pt x="2048" y="4820"/>
                  </a:lnTo>
                  <a:lnTo>
                    <a:pt x="3214" y="4820"/>
                  </a:lnTo>
                  <a:cubicBezTo>
                    <a:pt x="3305" y="4820"/>
                    <a:pt x="3394" y="4821"/>
                    <a:pt x="3479" y="4821"/>
                  </a:cubicBezTo>
                  <a:cubicBezTo>
                    <a:pt x="3863" y="4821"/>
                    <a:pt x="4184" y="4800"/>
                    <a:pt x="4442" y="4568"/>
                  </a:cubicBezTo>
                  <a:close/>
                  <a:moveTo>
                    <a:pt x="3718" y="0"/>
                  </a:moveTo>
                  <a:cubicBezTo>
                    <a:pt x="2048" y="0"/>
                    <a:pt x="662" y="1386"/>
                    <a:pt x="662" y="3119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505"/>
                  </a:cubicBezTo>
                  <a:lnTo>
                    <a:pt x="0" y="5167"/>
                  </a:lnTo>
                  <a:cubicBezTo>
                    <a:pt x="0" y="5703"/>
                    <a:pt x="473" y="6175"/>
                    <a:pt x="1008" y="6175"/>
                  </a:cubicBezTo>
                  <a:cubicBezTo>
                    <a:pt x="1197" y="6175"/>
                    <a:pt x="1355" y="6144"/>
                    <a:pt x="1512" y="6081"/>
                  </a:cubicBezTo>
                  <a:cubicBezTo>
                    <a:pt x="1890" y="6963"/>
                    <a:pt x="2741" y="7593"/>
                    <a:pt x="3781" y="7593"/>
                  </a:cubicBezTo>
                  <a:cubicBezTo>
                    <a:pt x="4789" y="7593"/>
                    <a:pt x="5671" y="6963"/>
                    <a:pt x="6018" y="6049"/>
                  </a:cubicBezTo>
                  <a:cubicBezTo>
                    <a:pt x="6175" y="6144"/>
                    <a:pt x="6333" y="6175"/>
                    <a:pt x="6522" y="6175"/>
                  </a:cubicBezTo>
                  <a:cubicBezTo>
                    <a:pt x="7089" y="6175"/>
                    <a:pt x="7561" y="5703"/>
                    <a:pt x="7561" y="5167"/>
                  </a:cubicBezTo>
                  <a:lnTo>
                    <a:pt x="7561" y="4474"/>
                  </a:lnTo>
                  <a:cubicBezTo>
                    <a:pt x="7561" y="4064"/>
                    <a:pt x="7278" y="3655"/>
                    <a:pt x="6868" y="3497"/>
                  </a:cubicBezTo>
                  <a:lnTo>
                    <a:pt x="6868" y="3119"/>
                  </a:lnTo>
                  <a:cubicBezTo>
                    <a:pt x="6805" y="1386"/>
                    <a:pt x="5419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0" name="Google Shape;12700;p76"/>
          <p:cNvSpPr/>
          <p:nvPr/>
        </p:nvSpPr>
        <p:spPr>
          <a:xfrm>
            <a:off x="2211275" y="3383767"/>
            <a:ext cx="311550" cy="353587"/>
          </a:xfrm>
          <a:custGeom>
            <a:avLst/>
            <a:gdLst/>
            <a:ahLst/>
            <a:cxnLst/>
            <a:rect l="l" t="t" r="r" b="b"/>
            <a:pathLst>
              <a:path w="10272" h="11658" extrusionOk="0">
                <a:moveTo>
                  <a:pt x="7877" y="693"/>
                </a:moveTo>
                <a:cubicBezTo>
                  <a:pt x="8066" y="693"/>
                  <a:pt x="8224" y="851"/>
                  <a:pt x="8224" y="1040"/>
                </a:cubicBezTo>
                <a:lnTo>
                  <a:pt x="8224" y="1387"/>
                </a:lnTo>
                <a:lnTo>
                  <a:pt x="2080" y="1387"/>
                </a:lnTo>
                <a:lnTo>
                  <a:pt x="2080" y="1040"/>
                </a:lnTo>
                <a:cubicBezTo>
                  <a:pt x="2049" y="851"/>
                  <a:pt x="2206" y="693"/>
                  <a:pt x="2395" y="693"/>
                </a:cubicBezTo>
                <a:close/>
                <a:moveTo>
                  <a:pt x="9200" y="2710"/>
                </a:moveTo>
                <a:cubicBezTo>
                  <a:pt x="9421" y="2710"/>
                  <a:pt x="9578" y="2899"/>
                  <a:pt x="9578" y="3088"/>
                </a:cubicBezTo>
                <a:cubicBezTo>
                  <a:pt x="9578" y="3277"/>
                  <a:pt x="9421" y="3434"/>
                  <a:pt x="9200" y="3434"/>
                </a:cubicBezTo>
                <a:lnTo>
                  <a:pt x="8854" y="3434"/>
                </a:lnTo>
                <a:lnTo>
                  <a:pt x="8854" y="2773"/>
                </a:lnTo>
                <a:lnTo>
                  <a:pt x="9200" y="2773"/>
                </a:lnTo>
                <a:lnTo>
                  <a:pt x="9200" y="2710"/>
                </a:lnTo>
                <a:close/>
                <a:moveTo>
                  <a:pt x="6176" y="3907"/>
                </a:moveTo>
                <a:cubicBezTo>
                  <a:pt x="6207" y="4033"/>
                  <a:pt x="6333" y="4127"/>
                  <a:pt x="6491" y="4127"/>
                </a:cubicBezTo>
                <a:lnTo>
                  <a:pt x="9200" y="4127"/>
                </a:lnTo>
                <a:cubicBezTo>
                  <a:pt x="9326" y="4127"/>
                  <a:pt x="9421" y="4127"/>
                  <a:pt x="9515" y="4096"/>
                </a:cubicBezTo>
                <a:lnTo>
                  <a:pt x="9515" y="4096"/>
                </a:lnTo>
                <a:cubicBezTo>
                  <a:pt x="9421" y="4474"/>
                  <a:pt x="9011" y="4789"/>
                  <a:pt x="8539" y="4789"/>
                </a:cubicBezTo>
                <a:lnTo>
                  <a:pt x="6491" y="4789"/>
                </a:lnTo>
                <a:cubicBezTo>
                  <a:pt x="6333" y="4789"/>
                  <a:pt x="6239" y="4852"/>
                  <a:pt x="6176" y="5010"/>
                </a:cubicBezTo>
                <a:lnTo>
                  <a:pt x="5640" y="4474"/>
                </a:lnTo>
                <a:lnTo>
                  <a:pt x="6176" y="3907"/>
                </a:lnTo>
                <a:close/>
                <a:moveTo>
                  <a:pt x="1387" y="4789"/>
                </a:moveTo>
                <a:lnTo>
                  <a:pt x="1387" y="5451"/>
                </a:lnTo>
                <a:lnTo>
                  <a:pt x="1009" y="5451"/>
                </a:lnTo>
                <a:cubicBezTo>
                  <a:pt x="820" y="5451"/>
                  <a:pt x="662" y="5293"/>
                  <a:pt x="662" y="5073"/>
                </a:cubicBezTo>
                <a:cubicBezTo>
                  <a:pt x="662" y="4884"/>
                  <a:pt x="820" y="4789"/>
                  <a:pt x="1009" y="4789"/>
                </a:cubicBezTo>
                <a:close/>
                <a:moveTo>
                  <a:pt x="4065" y="5923"/>
                </a:moveTo>
                <a:lnTo>
                  <a:pt x="4601" y="6459"/>
                </a:lnTo>
                <a:lnTo>
                  <a:pt x="4065" y="7026"/>
                </a:lnTo>
                <a:cubicBezTo>
                  <a:pt x="4033" y="6900"/>
                  <a:pt x="3907" y="6774"/>
                  <a:pt x="3750" y="6774"/>
                </a:cubicBezTo>
                <a:lnTo>
                  <a:pt x="1702" y="6774"/>
                </a:lnTo>
                <a:cubicBezTo>
                  <a:pt x="1664" y="6779"/>
                  <a:pt x="1626" y="6782"/>
                  <a:pt x="1589" y="6782"/>
                </a:cubicBezTo>
                <a:cubicBezTo>
                  <a:pt x="1192" y="6782"/>
                  <a:pt x="838" y="6487"/>
                  <a:pt x="694" y="6112"/>
                </a:cubicBezTo>
                <a:lnTo>
                  <a:pt x="694" y="6112"/>
                </a:lnTo>
                <a:cubicBezTo>
                  <a:pt x="788" y="6144"/>
                  <a:pt x="914" y="6144"/>
                  <a:pt x="1009" y="6144"/>
                </a:cubicBezTo>
                <a:lnTo>
                  <a:pt x="3750" y="6144"/>
                </a:lnTo>
                <a:cubicBezTo>
                  <a:pt x="3907" y="6144"/>
                  <a:pt x="4002" y="6081"/>
                  <a:pt x="4065" y="5923"/>
                </a:cubicBezTo>
                <a:close/>
                <a:moveTo>
                  <a:pt x="8192" y="2048"/>
                </a:moveTo>
                <a:lnTo>
                  <a:pt x="8192" y="3434"/>
                </a:lnTo>
                <a:lnTo>
                  <a:pt x="6806" y="3434"/>
                </a:lnTo>
                <a:lnTo>
                  <a:pt x="6806" y="3088"/>
                </a:lnTo>
                <a:cubicBezTo>
                  <a:pt x="6806" y="2930"/>
                  <a:pt x="6743" y="2804"/>
                  <a:pt x="6617" y="2773"/>
                </a:cubicBezTo>
                <a:cubicBezTo>
                  <a:pt x="6571" y="2761"/>
                  <a:pt x="6520" y="2754"/>
                  <a:pt x="6472" y="2754"/>
                </a:cubicBezTo>
                <a:cubicBezTo>
                  <a:pt x="6388" y="2754"/>
                  <a:pt x="6310" y="2776"/>
                  <a:pt x="6270" y="2836"/>
                </a:cubicBezTo>
                <a:lnTo>
                  <a:pt x="4884" y="4222"/>
                </a:lnTo>
                <a:cubicBezTo>
                  <a:pt x="4758" y="4348"/>
                  <a:pt x="4758" y="4569"/>
                  <a:pt x="4884" y="4695"/>
                </a:cubicBezTo>
                <a:lnTo>
                  <a:pt x="6270" y="6081"/>
                </a:lnTo>
                <a:cubicBezTo>
                  <a:pt x="6315" y="6125"/>
                  <a:pt x="6407" y="6170"/>
                  <a:pt x="6501" y="6170"/>
                </a:cubicBezTo>
                <a:cubicBezTo>
                  <a:pt x="6540" y="6170"/>
                  <a:pt x="6580" y="6162"/>
                  <a:pt x="6617" y="6144"/>
                </a:cubicBezTo>
                <a:cubicBezTo>
                  <a:pt x="6743" y="6112"/>
                  <a:pt x="6806" y="5955"/>
                  <a:pt x="6806" y="5829"/>
                </a:cubicBezTo>
                <a:lnTo>
                  <a:pt x="6806" y="5482"/>
                </a:lnTo>
                <a:lnTo>
                  <a:pt x="8192" y="5482"/>
                </a:lnTo>
                <a:lnTo>
                  <a:pt x="8192" y="8948"/>
                </a:lnTo>
                <a:lnTo>
                  <a:pt x="2049" y="8948"/>
                </a:lnTo>
                <a:lnTo>
                  <a:pt x="2049" y="7530"/>
                </a:lnTo>
                <a:lnTo>
                  <a:pt x="3435" y="7530"/>
                </a:lnTo>
                <a:lnTo>
                  <a:pt x="3435" y="7877"/>
                </a:lnTo>
                <a:cubicBezTo>
                  <a:pt x="3435" y="8034"/>
                  <a:pt x="3498" y="8160"/>
                  <a:pt x="3624" y="8192"/>
                </a:cubicBezTo>
                <a:cubicBezTo>
                  <a:pt x="3676" y="8218"/>
                  <a:pt x="3734" y="8233"/>
                  <a:pt x="3788" y="8233"/>
                </a:cubicBezTo>
                <a:cubicBezTo>
                  <a:pt x="3864" y="8233"/>
                  <a:pt x="3934" y="8202"/>
                  <a:pt x="3970" y="8129"/>
                </a:cubicBezTo>
                <a:lnTo>
                  <a:pt x="5357" y="6742"/>
                </a:lnTo>
                <a:cubicBezTo>
                  <a:pt x="5483" y="6616"/>
                  <a:pt x="5483" y="6396"/>
                  <a:pt x="5357" y="6270"/>
                </a:cubicBezTo>
                <a:lnTo>
                  <a:pt x="3970" y="4884"/>
                </a:lnTo>
                <a:cubicBezTo>
                  <a:pt x="3924" y="4837"/>
                  <a:pt x="3828" y="4808"/>
                  <a:pt x="3730" y="4808"/>
                </a:cubicBezTo>
                <a:cubicBezTo>
                  <a:pt x="3694" y="4808"/>
                  <a:pt x="3658" y="4812"/>
                  <a:pt x="3624" y="4821"/>
                </a:cubicBezTo>
                <a:cubicBezTo>
                  <a:pt x="3498" y="4852"/>
                  <a:pt x="3435" y="5010"/>
                  <a:pt x="3435" y="5136"/>
                </a:cubicBezTo>
                <a:lnTo>
                  <a:pt x="3435" y="5482"/>
                </a:lnTo>
                <a:lnTo>
                  <a:pt x="2049" y="5482"/>
                </a:lnTo>
                <a:lnTo>
                  <a:pt x="2049" y="2048"/>
                </a:lnTo>
                <a:close/>
                <a:moveTo>
                  <a:pt x="8192" y="9609"/>
                </a:moveTo>
                <a:lnTo>
                  <a:pt x="8192" y="10649"/>
                </a:lnTo>
                <a:cubicBezTo>
                  <a:pt x="8192" y="10838"/>
                  <a:pt x="8035" y="10996"/>
                  <a:pt x="7877" y="10996"/>
                </a:cubicBezTo>
                <a:lnTo>
                  <a:pt x="2395" y="10996"/>
                </a:lnTo>
                <a:cubicBezTo>
                  <a:pt x="2206" y="10996"/>
                  <a:pt x="2049" y="10838"/>
                  <a:pt x="2049" y="10649"/>
                </a:cubicBezTo>
                <a:lnTo>
                  <a:pt x="2049" y="9609"/>
                </a:lnTo>
                <a:close/>
                <a:moveTo>
                  <a:pt x="2395" y="0"/>
                </a:moveTo>
                <a:cubicBezTo>
                  <a:pt x="1860" y="0"/>
                  <a:pt x="1387" y="473"/>
                  <a:pt x="1387" y="1040"/>
                </a:cubicBezTo>
                <a:lnTo>
                  <a:pt x="1387" y="4096"/>
                </a:lnTo>
                <a:lnTo>
                  <a:pt x="1009" y="4096"/>
                </a:lnTo>
                <a:cubicBezTo>
                  <a:pt x="473" y="4096"/>
                  <a:pt x="1" y="4569"/>
                  <a:pt x="1" y="5136"/>
                </a:cubicBezTo>
                <a:lnTo>
                  <a:pt x="1" y="5797"/>
                </a:lnTo>
                <a:cubicBezTo>
                  <a:pt x="1" y="6616"/>
                  <a:pt x="599" y="7341"/>
                  <a:pt x="1387" y="7498"/>
                </a:cubicBezTo>
                <a:lnTo>
                  <a:pt x="1387" y="10649"/>
                </a:lnTo>
                <a:cubicBezTo>
                  <a:pt x="1387" y="11185"/>
                  <a:pt x="1860" y="11657"/>
                  <a:pt x="2395" y="11657"/>
                </a:cubicBezTo>
                <a:lnTo>
                  <a:pt x="7877" y="11657"/>
                </a:lnTo>
                <a:cubicBezTo>
                  <a:pt x="8413" y="11657"/>
                  <a:pt x="8885" y="11185"/>
                  <a:pt x="8885" y="10649"/>
                </a:cubicBezTo>
                <a:lnTo>
                  <a:pt x="8885" y="5451"/>
                </a:lnTo>
                <a:cubicBezTo>
                  <a:pt x="9673" y="5293"/>
                  <a:pt x="10271" y="4569"/>
                  <a:pt x="10271" y="3749"/>
                </a:cubicBezTo>
                <a:lnTo>
                  <a:pt x="10271" y="3088"/>
                </a:lnTo>
                <a:cubicBezTo>
                  <a:pt x="10271" y="2521"/>
                  <a:pt x="9799" y="2048"/>
                  <a:pt x="9263" y="2048"/>
                </a:cubicBezTo>
                <a:lnTo>
                  <a:pt x="8885" y="2048"/>
                </a:lnTo>
                <a:lnTo>
                  <a:pt x="8885" y="1040"/>
                </a:lnTo>
                <a:cubicBezTo>
                  <a:pt x="8885" y="473"/>
                  <a:pt x="8413" y="0"/>
                  <a:pt x="787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01" name="Google Shape;12701;p76"/>
          <p:cNvGrpSpPr/>
          <p:nvPr/>
        </p:nvGrpSpPr>
        <p:grpSpPr>
          <a:xfrm>
            <a:off x="2186451" y="3844343"/>
            <a:ext cx="366963" cy="352768"/>
            <a:chOff x="-31889075" y="2658950"/>
            <a:chExt cx="302475" cy="290775"/>
          </a:xfrm>
        </p:grpSpPr>
        <p:sp>
          <p:nvSpPr>
            <p:cNvPr id="12702" name="Google Shape;12702;p76"/>
            <p:cNvSpPr/>
            <p:nvPr/>
          </p:nvSpPr>
          <p:spPr>
            <a:xfrm>
              <a:off x="-31889075" y="2658950"/>
              <a:ext cx="302475" cy="290775"/>
            </a:xfrm>
            <a:custGeom>
              <a:avLst/>
              <a:gdLst/>
              <a:ahLst/>
              <a:cxnLst/>
              <a:rect l="l" t="t" r="r" b="b"/>
              <a:pathLst>
                <a:path w="12099" h="11631" extrusionOk="0">
                  <a:moveTo>
                    <a:pt x="10555" y="712"/>
                  </a:moveTo>
                  <a:lnTo>
                    <a:pt x="11153" y="1310"/>
                  </a:lnTo>
                  <a:lnTo>
                    <a:pt x="10051" y="3138"/>
                  </a:lnTo>
                  <a:lnTo>
                    <a:pt x="8728" y="1814"/>
                  </a:lnTo>
                  <a:lnTo>
                    <a:pt x="10555" y="712"/>
                  </a:lnTo>
                  <a:close/>
                  <a:moveTo>
                    <a:pt x="8665" y="2696"/>
                  </a:moveTo>
                  <a:lnTo>
                    <a:pt x="9137" y="3169"/>
                  </a:lnTo>
                  <a:lnTo>
                    <a:pt x="7278" y="4996"/>
                  </a:lnTo>
                  <a:lnTo>
                    <a:pt x="6806" y="4524"/>
                  </a:lnTo>
                  <a:lnTo>
                    <a:pt x="8665" y="2696"/>
                  </a:lnTo>
                  <a:close/>
                  <a:moveTo>
                    <a:pt x="3022" y="640"/>
                  </a:moveTo>
                  <a:cubicBezTo>
                    <a:pt x="3549" y="640"/>
                    <a:pt x="4066" y="847"/>
                    <a:pt x="4443" y="1247"/>
                  </a:cubicBezTo>
                  <a:cubicBezTo>
                    <a:pt x="5010" y="1783"/>
                    <a:pt x="5199" y="2602"/>
                    <a:pt x="4915" y="3358"/>
                  </a:cubicBezTo>
                  <a:cubicBezTo>
                    <a:pt x="4884" y="3484"/>
                    <a:pt x="4915" y="3642"/>
                    <a:pt x="5010" y="3705"/>
                  </a:cubicBezTo>
                  <a:lnTo>
                    <a:pt x="8160" y="6855"/>
                  </a:lnTo>
                  <a:cubicBezTo>
                    <a:pt x="8208" y="6926"/>
                    <a:pt x="8308" y="6961"/>
                    <a:pt x="8409" y="6961"/>
                  </a:cubicBezTo>
                  <a:cubicBezTo>
                    <a:pt x="8442" y="6961"/>
                    <a:pt x="8476" y="6957"/>
                    <a:pt x="8507" y="6950"/>
                  </a:cubicBezTo>
                  <a:cubicBezTo>
                    <a:pt x="8741" y="6862"/>
                    <a:pt x="8981" y="6819"/>
                    <a:pt x="9217" y="6819"/>
                  </a:cubicBezTo>
                  <a:cubicBezTo>
                    <a:pt x="9743" y="6819"/>
                    <a:pt x="10248" y="7031"/>
                    <a:pt x="10618" y="7422"/>
                  </a:cubicBezTo>
                  <a:cubicBezTo>
                    <a:pt x="11153" y="7926"/>
                    <a:pt x="11342" y="8682"/>
                    <a:pt x="11153" y="9375"/>
                  </a:cubicBezTo>
                  <a:lnTo>
                    <a:pt x="10240" y="8493"/>
                  </a:lnTo>
                  <a:cubicBezTo>
                    <a:pt x="10035" y="8289"/>
                    <a:pt x="9767" y="8186"/>
                    <a:pt x="9503" y="8186"/>
                  </a:cubicBezTo>
                  <a:cubicBezTo>
                    <a:pt x="9240" y="8186"/>
                    <a:pt x="8980" y="8289"/>
                    <a:pt x="8791" y="8493"/>
                  </a:cubicBezTo>
                  <a:cubicBezTo>
                    <a:pt x="8381" y="8871"/>
                    <a:pt x="8381" y="9533"/>
                    <a:pt x="8791" y="9943"/>
                  </a:cubicBezTo>
                  <a:lnTo>
                    <a:pt x="9673" y="10856"/>
                  </a:lnTo>
                  <a:cubicBezTo>
                    <a:pt x="9498" y="10904"/>
                    <a:pt x="9318" y="10928"/>
                    <a:pt x="9140" y="10928"/>
                  </a:cubicBezTo>
                  <a:cubicBezTo>
                    <a:pt x="8614" y="10928"/>
                    <a:pt x="8096" y="10721"/>
                    <a:pt x="7719" y="10321"/>
                  </a:cubicBezTo>
                  <a:cubicBezTo>
                    <a:pt x="7152" y="9785"/>
                    <a:pt x="6963" y="8966"/>
                    <a:pt x="7247" y="8210"/>
                  </a:cubicBezTo>
                  <a:cubicBezTo>
                    <a:pt x="7278" y="8084"/>
                    <a:pt x="7247" y="7926"/>
                    <a:pt x="7152" y="7863"/>
                  </a:cubicBezTo>
                  <a:lnTo>
                    <a:pt x="4002" y="4713"/>
                  </a:lnTo>
                  <a:cubicBezTo>
                    <a:pt x="3960" y="4629"/>
                    <a:pt x="3876" y="4587"/>
                    <a:pt x="3787" y="4587"/>
                  </a:cubicBezTo>
                  <a:cubicBezTo>
                    <a:pt x="3743" y="4587"/>
                    <a:pt x="3697" y="4597"/>
                    <a:pt x="3655" y="4618"/>
                  </a:cubicBezTo>
                  <a:cubicBezTo>
                    <a:pt x="3421" y="4706"/>
                    <a:pt x="3181" y="4749"/>
                    <a:pt x="2945" y="4749"/>
                  </a:cubicBezTo>
                  <a:cubicBezTo>
                    <a:pt x="2419" y="4749"/>
                    <a:pt x="1914" y="4537"/>
                    <a:pt x="1544" y="4146"/>
                  </a:cubicBezTo>
                  <a:cubicBezTo>
                    <a:pt x="1009" y="3642"/>
                    <a:pt x="820" y="2885"/>
                    <a:pt x="1009" y="2192"/>
                  </a:cubicBezTo>
                  <a:lnTo>
                    <a:pt x="1009" y="2192"/>
                  </a:lnTo>
                  <a:lnTo>
                    <a:pt x="1922" y="3075"/>
                  </a:lnTo>
                  <a:cubicBezTo>
                    <a:pt x="2127" y="3279"/>
                    <a:pt x="2395" y="3382"/>
                    <a:pt x="2659" y="3382"/>
                  </a:cubicBezTo>
                  <a:cubicBezTo>
                    <a:pt x="2923" y="3382"/>
                    <a:pt x="3183" y="3279"/>
                    <a:pt x="3372" y="3075"/>
                  </a:cubicBezTo>
                  <a:cubicBezTo>
                    <a:pt x="3781" y="2696"/>
                    <a:pt x="3781" y="2035"/>
                    <a:pt x="3372" y="1625"/>
                  </a:cubicBezTo>
                  <a:lnTo>
                    <a:pt x="2490" y="712"/>
                  </a:lnTo>
                  <a:cubicBezTo>
                    <a:pt x="2665" y="664"/>
                    <a:pt x="2844" y="640"/>
                    <a:pt x="3022" y="640"/>
                  </a:cubicBezTo>
                  <a:close/>
                  <a:moveTo>
                    <a:pt x="4380" y="6036"/>
                  </a:moveTo>
                  <a:lnTo>
                    <a:pt x="5829" y="7485"/>
                  </a:lnTo>
                  <a:lnTo>
                    <a:pt x="2679" y="10636"/>
                  </a:lnTo>
                  <a:cubicBezTo>
                    <a:pt x="2474" y="10840"/>
                    <a:pt x="2206" y="10943"/>
                    <a:pt x="1942" y="10943"/>
                  </a:cubicBezTo>
                  <a:cubicBezTo>
                    <a:pt x="1678" y="10943"/>
                    <a:pt x="1418" y="10840"/>
                    <a:pt x="1229" y="10636"/>
                  </a:cubicBezTo>
                  <a:cubicBezTo>
                    <a:pt x="820" y="10226"/>
                    <a:pt x="820" y="9596"/>
                    <a:pt x="1229" y="9186"/>
                  </a:cubicBezTo>
                  <a:lnTo>
                    <a:pt x="4380" y="6036"/>
                  </a:lnTo>
                  <a:close/>
                  <a:moveTo>
                    <a:pt x="2915" y="1"/>
                  </a:moveTo>
                  <a:cubicBezTo>
                    <a:pt x="2465" y="1"/>
                    <a:pt x="2014" y="112"/>
                    <a:pt x="1607" y="334"/>
                  </a:cubicBezTo>
                  <a:cubicBezTo>
                    <a:pt x="1544" y="365"/>
                    <a:pt x="1450" y="491"/>
                    <a:pt x="1450" y="554"/>
                  </a:cubicBezTo>
                  <a:cubicBezTo>
                    <a:pt x="1450" y="680"/>
                    <a:pt x="1481" y="775"/>
                    <a:pt x="1544" y="838"/>
                  </a:cubicBezTo>
                  <a:lnTo>
                    <a:pt x="2836" y="2129"/>
                  </a:lnTo>
                  <a:cubicBezTo>
                    <a:pt x="2962" y="2255"/>
                    <a:pt x="2962" y="2507"/>
                    <a:pt x="2836" y="2602"/>
                  </a:cubicBezTo>
                  <a:cubicBezTo>
                    <a:pt x="2773" y="2665"/>
                    <a:pt x="2686" y="2696"/>
                    <a:pt x="2600" y="2696"/>
                  </a:cubicBezTo>
                  <a:cubicBezTo>
                    <a:pt x="2513" y="2696"/>
                    <a:pt x="2427" y="2665"/>
                    <a:pt x="2364" y="2602"/>
                  </a:cubicBezTo>
                  <a:lnTo>
                    <a:pt x="1072" y="1310"/>
                  </a:lnTo>
                  <a:cubicBezTo>
                    <a:pt x="1001" y="1239"/>
                    <a:pt x="912" y="1204"/>
                    <a:pt x="846" y="1204"/>
                  </a:cubicBezTo>
                  <a:cubicBezTo>
                    <a:pt x="824" y="1204"/>
                    <a:pt x="804" y="1208"/>
                    <a:pt x="788" y="1216"/>
                  </a:cubicBezTo>
                  <a:cubicBezTo>
                    <a:pt x="662" y="1216"/>
                    <a:pt x="599" y="1310"/>
                    <a:pt x="536" y="1373"/>
                  </a:cubicBezTo>
                  <a:cubicBezTo>
                    <a:pt x="1" y="2413"/>
                    <a:pt x="127" y="3736"/>
                    <a:pt x="1009" y="4618"/>
                  </a:cubicBezTo>
                  <a:cubicBezTo>
                    <a:pt x="1549" y="5135"/>
                    <a:pt x="2230" y="5407"/>
                    <a:pt x="2934" y="5407"/>
                  </a:cubicBezTo>
                  <a:cubicBezTo>
                    <a:pt x="3173" y="5407"/>
                    <a:pt x="3415" y="5375"/>
                    <a:pt x="3655" y="5311"/>
                  </a:cubicBezTo>
                  <a:lnTo>
                    <a:pt x="3907" y="5563"/>
                  </a:lnTo>
                  <a:lnTo>
                    <a:pt x="757" y="8714"/>
                  </a:lnTo>
                  <a:cubicBezTo>
                    <a:pt x="64" y="9344"/>
                    <a:pt x="64" y="10447"/>
                    <a:pt x="757" y="11108"/>
                  </a:cubicBezTo>
                  <a:cubicBezTo>
                    <a:pt x="1088" y="11455"/>
                    <a:pt x="1521" y="11628"/>
                    <a:pt x="1954" y="11628"/>
                  </a:cubicBezTo>
                  <a:cubicBezTo>
                    <a:pt x="2387" y="11628"/>
                    <a:pt x="2820" y="11455"/>
                    <a:pt x="3151" y="11108"/>
                  </a:cubicBezTo>
                  <a:lnTo>
                    <a:pt x="6302" y="7958"/>
                  </a:lnTo>
                  <a:lnTo>
                    <a:pt x="6522" y="8210"/>
                  </a:lnTo>
                  <a:cubicBezTo>
                    <a:pt x="6302" y="9155"/>
                    <a:pt x="6522" y="10132"/>
                    <a:pt x="7247" y="10825"/>
                  </a:cubicBezTo>
                  <a:cubicBezTo>
                    <a:pt x="7765" y="11362"/>
                    <a:pt x="8469" y="11630"/>
                    <a:pt x="9169" y="11630"/>
                  </a:cubicBezTo>
                  <a:cubicBezTo>
                    <a:pt x="9618" y="11630"/>
                    <a:pt x="10066" y="11519"/>
                    <a:pt x="10460" y="11297"/>
                  </a:cubicBezTo>
                  <a:cubicBezTo>
                    <a:pt x="10555" y="11266"/>
                    <a:pt x="10618" y="11140"/>
                    <a:pt x="10618" y="11077"/>
                  </a:cubicBezTo>
                  <a:cubicBezTo>
                    <a:pt x="10618" y="11014"/>
                    <a:pt x="10586" y="10888"/>
                    <a:pt x="10555" y="10793"/>
                  </a:cubicBezTo>
                  <a:lnTo>
                    <a:pt x="9263" y="9501"/>
                  </a:lnTo>
                  <a:cubicBezTo>
                    <a:pt x="9137" y="9375"/>
                    <a:pt x="9137" y="9155"/>
                    <a:pt x="9263" y="9029"/>
                  </a:cubicBezTo>
                  <a:cubicBezTo>
                    <a:pt x="9310" y="8966"/>
                    <a:pt x="9397" y="8934"/>
                    <a:pt x="9488" y="8934"/>
                  </a:cubicBezTo>
                  <a:cubicBezTo>
                    <a:pt x="9578" y="8934"/>
                    <a:pt x="9673" y="8966"/>
                    <a:pt x="9736" y="9029"/>
                  </a:cubicBezTo>
                  <a:lnTo>
                    <a:pt x="11027" y="10321"/>
                  </a:lnTo>
                  <a:cubicBezTo>
                    <a:pt x="11075" y="10392"/>
                    <a:pt x="11157" y="10427"/>
                    <a:pt x="11236" y="10427"/>
                  </a:cubicBezTo>
                  <a:cubicBezTo>
                    <a:pt x="11262" y="10427"/>
                    <a:pt x="11287" y="10423"/>
                    <a:pt x="11311" y="10415"/>
                  </a:cubicBezTo>
                  <a:cubicBezTo>
                    <a:pt x="11405" y="10415"/>
                    <a:pt x="11500" y="10321"/>
                    <a:pt x="11532" y="10258"/>
                  </a:cubicBezTo>
                  <a:cubicBezTo>
                    <a:pt x="12099" y="9218"/>
                    <a:pt x="11973" y="7895"/>
                    <a:pt x="11059" y="7013"/>
                  </a:cubicBezTo>
                  <a:cubicBezTo>
                    <a:pt x="10542" y="6496"/>
                    <a:pt x="9850" y="6224"/>
                    <a:pt x="9139" y="6224"/>
                  </a:cubicBezTo>
                  <a:cubicBezTo>
                    <a:pt x="8897" y="6224"/>
                    <a:pt x="8653" y="6255"/>
                    <a:pt x="8413" y="6320"/>
                  </a:cubicBezTo>
                  <a:lnTo>
                    <a:pt x="7719" y="5595"/>
                  </a:lnTo>
                  <a:lnTo>
                    <a:pt x="9578" y="3736"/>
                  </a:lnTo>
                  <a:lnTo>
                    <a:pt x="9799" y="3988"/>
                  </a:lnTo>
                  <a:cubicBezTo>
                    <a:pt x="9867" y="4056"/>
                    <a:pt x="9958" y="4089"/>
                    <a:pt x="10051" y="4089"/>
                  </a:cubicBezTo>
                  <a:cubicBezTo>
                    <a:pt x="10172" y="4089"/>
                    <a:pt x="10294" y="4032"/>
                    <a:pt x="10366" y="3925"/>
                  </a:cubicBezTo>
                  <a:lnTo>
                    <a:pt x="11815" y="1499"/>
                  </a:lnTo>
                  <a:cubicBezTo>
                    <a:pt x="11878" y="1373"/>
                    <a:pt x="11878" y="1184"/>
                    <a:pt x="11784" y="1090"/>
                  </a:cubicBezTo>
                  <a:lnTo>
                    <a:pt x="10775" y="82"/>
                  </a:lnTo>
                  <a:cubicBezTo>
                    <a:pt x="10723" y="30"/>
                    <a:pt x="10652" y="6"/>
                    <a:pt x="10573" y="6"/>
                  </a:cubicBezTo>
                  <a:cubicBezTo>
                    <a:pt x="10507" y="6"/>
                    <a:pt x="10437" y="22"/>
                    <a:pt x="10366" y="50"/>
                  </a:cubicBezTo>
                  <a:lnTo>
                    <a:pt x="7940" y="1499"/>
                  </a:lnTo>
                  <a:cubicBezTo>
                    <a:pt x="7751" y="1625"/>
                    <a:pt x="7719" y="1909"/>
                    <a:pt x="7877" y="2066"/>
                  </a:cubicBezTo>
                  <a:lnTo>
                    <a:pt x="8097" y="2287"/>
                  </a:lnTo>
                  <a:lnTo>
                    <a:pt x="6270" y="4146"/>
                  </a:lnTo>
                  <a:lnTo>
                    <a:pt x="5546" y="3421"/>
                  </a:lnTo>
                  <a:cubicBezTo>
                    <a:pt x="5798" y="2476"/>
                    <a:pt x="5546" y="1499"/>
                    <a:pt x="4852" y="806"/>
                  </a:cubicBezTo>
                  <a:cubicBezTo>
                    <a:pt x="4315" y="269"/>
                    <a:pt x="3615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76"/>
            <p:cNvSpPr/>
            <p:nvPr/>
          </p:nvSpPr>
          <p:spPr>
            <a:xfrm>
              <a:off x="-31838650" y="2838200"/>
              <a:ext cx="70100" cy="68550"/>
            </a:xfrm>
            <a:custGeom>
              <a:avLst/>
              <a:gdLst/>
              <a:ahLst/>
              <a:cxnLst/>
              <a:rect l="l" t="t" r="r" b="b"/>
              <a:pathLst>
                <a:path w="2804" h="2742" extrusionOk="0">
                  <a:moveTo>
                    <a:pt x="2430" y="0"/>
                  </a:moveTo>
                  <a:cubicBezTo>
                    <a:pt x="2339" y="0"/>
                    <a:pt x="2253" y="32"/>
                    <a:pt x="2205" y="95"/>
                  </a:cubicBezTo>
                  <a:lnTo>
                    <a:pt x="95" y="2174"/>
                  </a:lnTo>
                  <a:cubicBezTo>
                    <a:pt x="0" y="2300"/>
                    <a:pt x="0" y="2521"/>
                    <a:pt x="95" y="2647"/>
                  </a:cubicBezTo>
                  <a:cubicBezTo>
                    <a:pt x="158" y="2710"/>
                    <a:pt x="236" y="2741"/>
                    <a:pt x="319" y="2741"/>
                  </a:cubicBezTo>
                  <a:cubicBezTo>
                    <a:pt x="402" y="2741"/>
                    <a:pt x="488" y="2710"/>
                    <a:pt x="567" y="2647"/>
                  </a:cubicBezTo>
                  <a:lnTo>
                    <a:pt x="2678" y="567"/>
                  </a:lnTo>
                  <a:cubicBezTo>
                    <a:pt x="2804" y="441"/>
                    <a:pt x="2804" y="221"/>
                    <a:pt x="2678" y="95"/>
                  </a:cubicBezTo>
                  <a:cubicBezTo>
                    <a:pt x="2615" y="32"/>
                    <a:pt x="2520" y="0"/>
                    <a:pt x="24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4" name="Google Shape;12704;p76"/>
          <p:cNvSpPr/>
          <p:nvPr/>
        </p:nvSpPr>
        <p:spPr>
          <a:xfrm>
            <a:off x="3974577" y="3383282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05" name="Google Shape;12705;p76"/>
          <p:cNvGrpSpPr/>
          <p:nvPr/>
        </p:nvGrpSpPr>
        <p:grpSpPr>
          <a:xfrm>
            <a:off x="1747421" y="1534571"/>
            <a:ext cx="354527" cy="355498"/>
            <a:chOff x="-35136450" y="1912725"/>
            <a:chExt cx="292225" cy="293025"/>
          </a:xfrm>
        </p:grpSpPr>
        <p:sp>
          <p:nvSpPr>
            <p:cNvPr id="12706" name="Google Shape;12706;p76"/>
            <p:cNvSpPr/>
            <p:nvPr/>
          </p:nvSpPr>
          <p:spPr>
            <a:xfrm>
              <a:off x="-35136450" y="2050575"/>
              <a:ext cx="155975" cy="155175"/>
            </a:xfrm>
            <a:custGeom>
              <a:avLst/>
              <a:gdLst/>
              <a:ahLst/>
              <a:cxnLst/>
              <a:rect l="l" t="t" r="r" b="b"/>
              <a:pathLst>
                <a:path w="6239" h="6207" extrusionOk="0">
                  <a:moveTo>
                    <a:pt x="3120" y="693"/>
                  </a:moveTo>
                  <a:cubicBezTo>
                    <a:pt x="3718" y="693"/>
                    <a:pt x="4191" y="1166"/>
                    <a:pt x="4191" y="1702"/>
                  </a:cubicBezTo>
                  <a:cubicBezTo>
                    <a:pt x="4191" y="2269"/>
                    <a:pt x="3718" y="2741"/>
                    <a:pt x="3120" y="2741"/>
                  </a:cubicBezTo>
                  <a:cubicBezTo>
                    <a:pt x="2521" y="2741"/>
                    <a:pt x="2049" y="2269"/>
                    <a:pt x="2049" y="1702"/>
                  </a:cubicBezTo>
                  <a:cubicBezTo>
                    <a:pt x="2049" y="1166"/>
                    <a:pt x="2521" y="693"/>
                    <a:pt x="3120" y="693"/>
                  </a:cubicBezTo>
                  <a:close/>
                  <a:moveTo>
                    <a:pt x="3120" y="3434"/>
                  </a:moveTo>
                  <a:cubicBezTo>
                    <a:pt x="4348" y="3434"/>
                    <a:pt x="5357" y="4348"/>
                    <a:pt x="5514" y="5514"/>
                  </a:cubicBezTo>
                  <a:lnTo>
                    <a:pt x="757" y="5514"/>
                  </a:lnTo>
                  <a:cubicBezTo>
                    <a:pt x="883" y="4348"/>
                    <a:pt x="1891" y="3434"/>
                    <a:pt x="3120" y="3434"/>
                  </a:cubicBezTo>
                  <a:close/>
                  <a:moveTo>
                    <a:pt x="3120" y="0"/>
                  </a:moveTo>
                  <a:cubicBezTo>
                    <a:pt x="2175" y="0"/>
                    <a:pt x="1387" y="756"/>
                    <a:pt x="1387" y="1702"/>
                  </a:cubicBezTo>
                  <a:cubicBezTo>
                    <a:pt x="1387" y="2174"/>
                    <a:pt x="1576" y="2615"/>
                    <a:pt x="1891" y="2930"/>
                  </a:cubicBezTo>
                  <a:lnTo>
                    <a:pt x="1954" y="2962"/>
                  </a:lnTo>
                  <a:cubicBezTo>
                    <a:pt x="851" y="3403"/>
                    <a:pt x="1" y="4506"/>
                    <a:pt x="1" y="5829"/>
                  </a:cubicBezTo>
                  <a:cubicBezTo>
                    <a:pt x="1" y="6049"/>
                    <a:pt x="158" y="6207"/>
                    <a:pt x="379" y="6207"/>
                  </a:cubicBezTo>
                  <a:lnTo>
                    <a:pt x="5892" y="6207"/>
                  </a:lnTo>
                  <a:cubicBezTo>
                    <a:pt x="6081" y="6207"/>
                    <a:pt x="6239" y="6049"/>
                    <a:pt x="6239" y="5829"/>
                  </a:cubicBezTo>
                  <a:cubicBezTo>
                    <a:pt x="6239" y="4537"/>
                    <a:pt x="5420" y="3434"/>
                    <a:pt x="4317" y="2962"/>
                  </a:cubicBezTo>
                  <a:lnTo>
                    <a:pt x="4348" y="2930"/>
                  </a:lnTo>
                  <a:cubicBezTo>
                    <a:pt x="4663" y="2615"/>
                    <a:pt x="4852" y="2174"/>
                    <a:pt x="4852" y="1702"/>
                  </a:cubicBezTo>
                  <a:cubicBezTo>
                    <a:pt x="4852" y="756"/>
                    <a:pt x="4065" y="0"/>
                    <a:pt x="31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76"/>
            <p:cNvSpPr/>
            <p:nvPr/>
          </p:nvSpPr>
          <p:spPr>
            <a:xfrm>
              <a:off x="-34964750" y="1947400"/>
              <a:ext cx="68550" cy="103200"/>
            </a:xfrm>
            <a:custGeom>
              <a:avLst/>
              <a:gdLst/>
              <a:ahLst/>
              <a:cxnLst/>
              <a:rect l="l" t="t" r="r" b="b"/>
              <a:pathLst>
                <a:path w="2742" h="4128" extrusionOk="0">
                  <a:moveTo>
                    <a:pt x="1387" y="725"/>
                  </a:moveTo>
                  <a:cubicBezTo>
                    <a:pt x="1765" y="725"/>
                    <a:pt x="2049" y="1008"/>
                    <a:pt x="2049" y="1386"/>
                  </a:cubicBezTo>
                  <a:lnTo>
                    <a:pt x="2049" y="2773"/>
                  </a:lnTo>
                  <a:cubicBezTo>
                    <a:pt x="2049" y="2836"/>
                    <a:pt x="2049" y="2867"/>
                    <a:pt x="2017" y="2930"/>
                  </a:cubicBezTo>
                  <a:lnTo>
                    <a:pt x="1923" y="2836"/>
                  </a:lnTo>
                  <a:cubicBezTo>
                    <a:pt x="1860" y="2773"/>
                    <a:pt x="1773" y="2741"/>
                    <a:pt x="1686" y="2741"/>
                  </a:cubicBezTo>
                  <a:cubicBezTo>
                    <a:pt x="1600" y="2741"/>
                    <a:pt x="1513" y="2773"/>
                    <a:pt x="1450" y="2836"/>
                  </a:cubicBezTo>
                  <a:cubicBezTo>
                    <a:pt x="1324" y="2962"/>
                    <a:pt x="1324" y="3182"/>
                    <a:pt x="1450" y="3308"/>
                  </a:cubicBezTo>
                  <a:lnTo>
                    <a:pt x="1545" y="3403"/>
                  </a:lnTo>
                  <a:cubicBezTo>
                    <a:pt x="1482" y="3434"/>
                    <a:pt x="1450" y="3434"/>
                    <a:pt x="1387" y="3434"/>
                  </a:cubicBezTo>
                  <a:cubicBezTo>
                    <a:pt x="977" y="3434"/>
                    <a:pt x="694" y="3119"/>
                    <a:pt x="694" y="2773"/>
                  </a:cubicBezTo>
                  <a:lnTo>
                    <a:pt x="694" y="1386"/>
                  </a:lnTo>
                  <a:cubicBezTo>
                    <a:pt x="694" y="977"/>
                    <a:pt x="1040" y="725"/>
                    <a:pt x="1387" y="725"/>
                  </a:cubicBezTo>
                  <a:close/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lnTo>
                    <a:pt x="1" y="2773"/>
                  </a:lnTo>
                  <a:cubicBezTo>
                    <a:pt x="1" y="3497"/>
                    <a:pt x="631" y="4127"/>
                    <a:pt x="1387" y="4127"/>
                  </a:cubicBezTo>
                  <a:cubicBezTo>
                    <a:pt x="1608" y="4127"/>
                    <a:pt x="1860" y="4064"/>
                    <a:pt x="2080" y="3938"/>
                  </a:cubicBezTo>
                  <a:lnTo>
                    <a:pt x="2175" y="4033"/>
                  </a:lnTo>
                  <a:cubicBezTo>
                    <a:pt x="2222" y="4080"/>
                    <a:pt x="2309" y="4104"/>
                    <a:pt x="2399" y="4104"/>
                  </a:cubicBezTo>
                  <a:cubicBezTo>
                    <a:pt x="2490" y="4104"/>
                    <a:pt x="2584" y="4080"/>
                    <a:pt x="2647" y="4033"/>
                  </a:cubicBezTo>
                  <a:cubicBezTo>
                    <a:pt x="2742" y="3907"/>
                    <a:pt x="2742" y="3655"/>
                    <a:pt x="2647" y="3560"/>
                  </a:cubicBezTo>
                  <a:lnTo>
                    <a:pt x="2553" y="3466"/>
                  </a:lnTo>
                  <a:cubicBezTo>
                    <a:pt x="2679" y="3277"/>
                    <a:pt x="2742" y="3025"/>
                    <a:pt x="2742" y="2773"/>
                  </a:cubicBezTo>
                  <a:lnTo>
                    <a:pt x="2742" y="1386"/>
                  </a:lnTo>
                  <a:cubicBezTo>
                    <a:pt x="2742" y="630"/>
                    <a:pt x="2112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76"/>
            <p:cNvSpPr/>
            <p:nvPr/>
          </p:nvSpPr>
          <p:spPr>
            <a:xfrm>
              <a:off x="-35016725" y="1912725"/>
              <a:ext cx="172500" cy="172025"/>
            </a:xfrm>
            <a:custGeom>
              <a:avLst/>
              <a:gdLst/>
              <a:ahLst/>
              <a:cxnLst/>
              <a:rect l="l" t="t" r="r" b="b"/>
              <a:pathLst>
                <a:path w="6900" h="6881" extrusionOk="0">
                  <a:moveTo>
                    <a:pt x="3466" y="726"/>
                  </a:moveTo>
                  <a:cubicBezTo>
                    <a:pt x="4947" y="726"/>
                    <a:pt x="6175" y="1954"/>
                    <a:pt x="6175" y="3467"/>
                  </a:cubicBezTo>
                  <a:cubicBezTo>
                    <a:pt x="6207" y="4979"/>
                    <a:pt x="4978" y="6207"/>
                    <a:pt x="3466" y="6207"/>
                  </a:cubicBezTo>
                  <a:cubicBezTo>
                    <a:pt x="2930" y="6207"/>
                    <a:pt x="2426" y="6050"/>
                    <a:pt x="1985" y="5766"/>
                  </a:cubicBezTo>
                  <a:cubicBezTo>
                    <a:pt x="1942" y="5745"/>
                    <a:pt x="1868" y="5708"/>
                    <a:pt x="1806" y="5708"/>
                  </a:cubicBezTo>
                  <a:cubicBezTo>
                    <a:pt x="1778" y="5708"/>
                    <a:pt x="1753" y="5715"/>
                    <a:pt x="1733" y="5735"/>
                  </a:cubicBezTo>
                  <a:lnTo>
                    <a:pt x="946" y="5987"/>
                  </a:lnTo>
                  <a:lnTo>
                    <a:pt x="1198" y="5199"/>
                  </a:lnTo>
                  <a:cubicBezTo>
                    <a:pt x="1261" y="5136"/>
                    <a:pt x="1198" y="5010"/>
                    <a:pt x="1166" y="4947"/>
                  </a:cubicBezTo>
                  <a:cubicBezTo>
                    <a:pt x="914" y="4506"/>
                    <a:pt x="757" y="4002"/>
                    <a:pt x="757" y="3467"/>
                  </a:cubicBezTo>
                  <a:cubicBezTo>
                    <a:pt x="757" y="1954"/>
                    <a:pt x="1954" y="726"/>
                    <a:pt x="3466" y="72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45"/>
                    <a:pt x="32" y="3435"/>
                  </a:cubicBezTo>
                  <a:cubicBezTo>
                    <a:pt x="32" y="4034"/>
                    <a:pt x="190" y="4569"/>
                    <a:pt x="473" y="5136"/>
                  </a:cubicBezTo>
                  <a:lnTo>
                    <a:pt x="32" y="6428"/>
                  </a:lnTo>
                  <a:cubicBezTo>
                    <a:pt x="0" y="6554"/>
                    <a:pt x="32" y="6712"/>
                    <a:pt x="95" y="6775"/>
                  </a:cubicBezTo>
                  <a:cubicBezTo>
                    <a:pt x="166" y="6845"/>
                    <a:pt x="272" y="6881"/>
                    <a:pt x="374" y="6881"/>
                  </a:cubicBezTo>
                  <a:cubicBezTo>
                    <a:pt x="408" y="6881"/>
                    <a:pt x="442" y="6877"/>
                    <a:pt x="473" y="6869"/>
                  </a:cubicBezTo>
                  <a:lnTo>
                    <a:pt x="1765" y="6428"/>
                  </a:lnTo>
                  <a:cubicBezTo>
                    <a:pt x="2269" y="6712"/>
                    <a:pt x="2867" y="6869"/>
                    <a:pt x="3466" y="6869"/>
                  </a:cubicBezTo>
                  <a:cubicBezTo>
                    <a:pt x="5356" y="6869"/>
                    <a:pt x="6900" y="5325"/>
                    <a:pt x="6900" y="3435"/>
                  </a:cubicBezTo>
                  <a:cubicBezTo>
                    <a:pt x="6869" y="1576"/>
                    <a:pt x="5356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9" name="Google Shape;12709;p76"/>
          <p:cNvGrpSpPr/>
          <p:nvPr/>
        </p:nvGrpSpPr>
        <p:grpSpPr>
          <a:xfrm>
            <a:off x="1747891" y="1993790"/>
            <a:ext cx="353587" cy="354103"/>
            <a:chOff x="-35134875" y="2272675"/>
            <a:chExt cx="291450" cy="291875"/>
          </a:xfrm>
        </p:grpSpPr>
        <p:sp>
          <p:nvSpPr>
            <p:cNvPr id="12710" name="Google Shape;12710;p76"/>
            <p:cNvSpPr/>
            <p:nvPr/>
          </p:nvSpPr>
          <p:spPr>
            <a:xfrm>
              <a:off x="-35134875" y="2272675"/>
              <a:ext cx="291450" cy="291875"/>
            </a:xfrm>
            <a:custGeom>
              <a:avLst/>
              <a:gdLst/>
              <a:ahLst/>
              <a:cxnLst/>
              <a:rect l="l" t="t" r="r" b="b"/>
              <a:pathLst>
                <a:path w="11658" h="11675" extrusionOk="0">
                  <a:moveTo>
                    <a:pt x="9925" y="662"/>
                  </a:moveTo>
                  <a:cubicBezTo>
                    <a:pt x="10460" y="662"/>
                    <a:pt x="10933" y="1135"/>
                    <a:pt x="10933" y="1733"/>
                  </a:cubicBezTo>
                  <a:lnTo>
                    <a:pt x="10933" y="5136"/>
                  </a:lnTo>
                  <a:cubicBezTo>
                    <a:pt x="10933" y="5703"/>
                    <a:pt x="10460" y="6176"/>
                    <a:pt x="9925" y="6176"/>
                  </a:cubicBezTo>
                  <a:cubicBezTo>
                    <a:pt x="9704" y="6176"/>
                    <a:pt x="9547" y="6333"/>
                    <a:pt x="9547" y="6522"/>
                  </a:cubicBezTo>
                  <a:lnTo>
                    <a:pt x="9547" y="7751"/>
                  </a:lnTo>
                  <a:lnTo>
                    <a:pt x="8192" y="6365"/>
                  </a:lnTo>
                  <a:lnTo>
                    <a:pt x="8192" y="4474"/>
                  </a:lnTo>
                  <a:cubicBezTo>
                    <a:pt x="8192" y="3529"/>
                    <a:pt x="7404" y="2742"/>
                    <a:pt x="6459" y="2742"/>
                  </a:cubicBezTo>
                  <a:lnTo>
                    <a:pt x="3372" y="2742"/>
                  </a:lnTo>
                  <a:lnTo>
                    <a:pt x="3372" y="1733"/>
                  </a:lnTo>
                  <a:cubicBezTo>
                    <a:pt x="3372" y="1166"/>
                    <a:pt x="3844" y="662"/>
                    <a:pt x="4411" y="662"/>
                  </a:cubicBezTo>
                  <a:close/>
                  <a:moveTo>
                    <a:pt x="6459" y="3403"/>
                  </a:moveTo>
                  <a:cubicBezTo>
                    <a:pt x="6995" y="3403"/>
                    <a:pt x="7499" y="3876"/>
                    <a:pt x="7499" y="4474"/>
                  </a:cubicBezTo>
                  <a:lnTo>
                    <a:pt x="7499" y="7908"/>
                  </a:lnTo>
                  <a:lnTo>
                    <a:pt x="7467" y="7908"/>
                  </a:lnTo>
                  <a:cubicBezTo>
                    <a:pt x="7467" y="8444"/>
                    <a:pt x="6995" y="8917"/>
                    <a:pt x="6396" y="8917"/>
                  </a:cubicBezTo>
                  <a:lnTo>
                    <a:pt x="3687" y="8917"/>
                  </a:lnTo>
                  <a:cubicBezTo>
                    <a:pt x="3624" y="8917"/>
                    <a:pt x="3498" y="8948"/>
                    <a:pt x="3466" y="9043"/>
                  </a:cubicBezTo>
                  <a:lnTo>
                    <a:pt x="1986" y="10492"/>
                  </a:lnTo>
                  <a:lnTo>
                    <a:pt x="1986" y="9295"/>
                  </a:lnTo>
                  <a:cubicBezTo>
                    <a:pt x="1986" y="9074"/>
                    <a:pt x="1828" y="8917"/>
                    <a:pt x="1639" y="8917"/>
                  </a:cubicBezTo>
                  <a:cubicBezTo>
                    <a:pt x="1103" y="8917"/>
                    <a:pt x="631" y="8444"/>
                    <a:pt x="631" y="7908"/>
                  </a:cubicBezTo>
                  <a:lnTo>
                    <a:pt x="631" y="4474"/>
                  </a:lnTo>
                  <a:cubicBezTo>
                    <a:pt x="631" y="3939"/>
                    <a:pt x="1103" y="3403"/>
                    <a:pt x="1639" y="3403"/>
                  </a:cubicBezTo>
                  <a:close/>
                  <a:moveTo>
                    <a:pt x="4411" y="1"/>
                  </a:moveTo>
                  <a:cubicBezTo>
                    <a:pt x="3466" y="1"/>
                    <a:pt x="2710" y="788"/>
                    <a:pt x="2710" y="1733"/>
                  </a:cubicBezTo>
                  <a:lnTo>
                    <a:pt x="2710" y="2742"/>
                  </a:lnTo>
                  <a:lnTo>
                    <a:pt x="1671" y="2742"/>
                  </a:lnTo>
                  <a:cubicBezTo>
                    <a:pt x="725" y="2742"/>
                    <a:pt x="1" y="3529"/>
                    <a:pt x="1" y="4474"/>
                  </a:cubicBezTo>
                  <a:lnTo>
                    <a:pt x="1" y="7908"/>
                  </a:lnTo>
                  <a:cubicBezTo>
                    <a:pt x="1" y="8728"/>
                    <a:pt x="568" y="9452"/>
                    <a:pt x="1355" y="9610"/>
                  </a:cubicBezTo>
                  <a:lnTo>
                    <a:pt x="1355" y="11342"/>
                  </a:lnTo>
                  <a:cubicBezTo>
                    <a:pt x="1355" y="11500"/>
                    <a:pt x="1450" y="11594"/>
                    <a:pt x="1576" y="11657"/>
                  </a:cubicBezTo>
                  <a:cubicBezTo>
                    <a:pt x="1607" y="11668"/>
                    <a:pt x="1646" y="11675"/>
                    <a:pt x="1687" y="11675"/>
                  </a:cubicBezTo>
                  <a:cubicBezTo>
                    <a:pt x="1769" y="11675"/>
                    <a:pt x="1860" y="11647"/>
                    <a:pt x="1923" y="11563"/>
                  </a:cubicBezTo>
                  <a:lnTo>
                    <a:pt x="3876" y="9610"/>
                  </a:lnTo>
                  <a:lnTo>
                    <a:pt x="6491" y="9610"/>
                  </a:lnTo>
                  <a:cubicBezTo>
                    <a:pt x="7436" y="9610"/>
                    <a:pt x="8224" y="8854"/>
                    <a:pt x="8224" y="7908"/>
                  </a:cubicBezTo>
                  <a:lnTo>
                    <a:pt x="8224" y="7341"/>
                  </a:lnTo>
                  <a:lnTo>
                    <a:pt x="9704" y="8822"/>
                  </a:lnTo>
                  <a:cubicBezTo>
                    <a:pt x="9773" y="8868"/>
                    <a:pt x="9876" y="8897"/>
                    <a:pt x="9976" y="8897"/>
                  </a:cubicBezTo>
                  <a:cubicBezTo>
                    <a:pt x="10013" y="8897"/>
                    <a:pt x="10049" y="8893"/>
                    <a:pt x="10082" y="8885"/>
                  </a:cubicBezTo>
                  <a:cubicBezTo>
                    <a:pt x="10208" y="8854"/>
                    <a:pt x="10271" y="8696"/>
                    <a:pt x="10271" y="8570"/>
                  </a:cubicBezTo>
                  <a:lnTo>
                    <a:pt x="10271" y="6837"/>
                  </a:lnTo>
                  <a:cubicBezTo>
                    <a:pt x="11059" y="6680"/>
                    <a:pt x="11658" y="5987"/>
                    <a:pt x="11658" y="5136"/>
                  </a:cubicBezTo>
                  <a:lnTo>
                    <a:pt x="11658" y="1733"/>
                  </a:lnTo>
                  <a:cubicBezTo>
                    <a:pt x="11595" y="788"/>
                    <a:pt x="10870" y="1"/>
                    <a:pt x="99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76"/>
            <p:cNvSpPr/>
            <p:nvPr/>
          </p:nvSpPr>
          <p:spPr>
            <a:xfrm>
              <a:off x="-350939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cubicBezTo>
                    <a:pt x="1" y="536"/>
                    <a:pt x="159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76"/>
            <p:cNvSpPr/>
            <p:nvPr/>
          </p:nvSpPr>
          <p:spPr>
            <a:xfrm>
              <a:off x="-350427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76"/>
            <p:cNvSpPr/>
            <p:nvPr/>
          </p:nvSpPr>
          <p:spPr>
            <a:xfrm>
              <a:off x="-349915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4" name="Google Shape;12714;p76"/>
          <p:cNvGrpSpPr/>
          <p:nvPr/>
        </p:nvGrpSpPr>
        <p:grpSpPr>
          <a:xfrm>
            <a:off x="1789458" y="2449119"/>
            <a:ext cx="270453" cy="353587"/>
            <a:chOff x="-35101800" y="2631050"/>
            <a:chExt cx="222925" cy="291450"/>
          </a:xfrm>
        </p:grpSpPr>
        <p:sp>
          <p:nvSpPr>
            <p:cNvPr id="12715" name="Google Shape;12715;p76"/>
            <p:cNvSpPr/>
            <p:nvPr/>
          </p:nvSpPr>
          <p:spPr>
            <a:xfrm>
              <a:off x="-34999400" y="26995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76"/>
            <p:cNvSpPr/>
            <p:nvPr/>
          </p:nvSpPr>
          <p:spPr>
            <a:xfrm>
              <a:off x="-34999400" y="27326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90"/>
                    <a:pt x="1" y="379"/>
                  </a:cubicBezTo>
                  <a:lnTo>
                    <a:pt x="1" y="1765"/>
                  </a:lnTo>
                  <a:cubicBezTo>
                    <a:pt x="1" y="1985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79"/>
                  </a:lnTo>
                  <a:cubicBezTo>
                    <a:pt x="725" y="190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76"/>
            <p:cNvSpPr/>
            <p:nvPr/>
          </p:nvSpPr>
          <p:spPr>
            <a:xfrm>
              <a:off x="-35067125" y="2665700"/>
              <a:ext cx="153600" cy="154400"/>
            </a:xfrm>
            <a:custGeom>
              <a:avLst/>
              <a:gdLst/>
              <a:ahLst/>
              <a:cxnLst/>
              <a:rect l="l" t="t" r="r" b="b"/>
              <a:pathLst>
                <a:path w="6144" h="6176" extrusionOk="0">
                  <a:moveTo>
                    <a:pt x="3056" y="694"/>
                  </a:moveTo>
                  <a:cubicBezTo>
                    <a:pt x="4411" y="694"/>
                    <a:pt x="5482" y="1765"/>
                    <a:pt x="5482" y="3088"/>
                  </a:cubicBezTo>
                  <a:cubicBezTo>
                    <a:pt x="5482" y="4443"/>
                    <a:pt x="4411" y="5482"/>
                    <a:pt x="3056" y="5482"/>
                  </a:cubicBezTo>
                  <a:cubicBezTo>
                    <a:pt x="1733" y="5482"/>
                    <a:pt x="662" y="4443"/>
                    <a:pt x="662" y="3088"/>
                  </a:cubicBezTo>
                  <a:cubicBezTo>
                    <a:pt x="662" y="1796"/>
                    <a:pt x="1764" y="694"/>
                    <a:pt x="3056" y="69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87"/>
                    <a:pt x="0" y="3088"/>
                  </a:cubicBezTo>
                  <a:cubicBezTo>
                    <a:pt x="0" y="4789"/>
                    <a:pt x="1386" y="6176"/>
                    <a:pt x="3056" y="6176"/>
                  </a:cubicBezTo>
                  <a:cubicBezTo>
                    <a:pt x="4757" y="6176"/>
                    <a:pt x="6144" y="4789"/>
                    <a:pt x="6144" y="3088"/>
                  </a:cubicBezTo>
                  <a:cubicBezTo>
                    <a:pt x="6144" y="1387"/>
                    <a:pt x="4757" y="1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76"/>
            <p:cNvSpPr/>
            <p:nvPr/>
          </p:nvSpPr>
          <p:spPr>
            <a:xfrm>
              <a:off x="-35101800" y="2631050"/>
              <a:ext cx="222925" cy="291450"/>
            </a:xfrm>
            <a:custGeom>
              <a:avLst/>
              <a:gdLst/>
              <a:ahLst/>
              <a:cxnLst/>
              <a:rect l="l" t="t" r="r" b="b"/>
              <a:pathLst>
                <a:path w="8917" h="11658" extrusionOk="0">
                  <a:moveTo>
                    <a:pt x="4443" y="693"/>
                  </a:moveTo>
                  <a:cubicBezTo>
                    <a:pt x="6554" y="693"/>
                    <a:pt x="8192" y="2395"/>
                    <a:pt x="8192" y="4474"/>
                  </a:cubicBezTo>
                  <a:cubicBezTo>
                    <a:pt x="8192" y="5293"/>
                    <a:pt x="7940" y="6081"/>
                    <a:pt x="7436" y="6711"/>
                  </a:cubicBezTo>
                  <a:lnTo>
                    <a:pt x="4443" y="10775"/>
                  </a:lnTo>
                  <a:lnTo>
                    <a:pt x="1450" y="6711"/>
                  </a:lnTo>
                  <a:cubicBezTo>
                    <a:pt x="1009" y="6049"/>
                    <a:pt x="726" y="5293"/>
                    <a:pt x="726" y="4474"/>
                  </a:cubicBezTo>
                  <a:cubicBezTo>
                    <a:pt x="726" y="2395"/>
                    <a:pt x="2364" y="693"/>
                    <a:pt x="4443" y="693"/>
                  </a:cubicBezTo>
                  <a:close/>
                  <a:moveTo>
                    <a:pt x="4443" y="0"/>
                  </a:moveTo>
                  <a:cubicBezTo>
                    <a:pt x="2017" y="0"/>
                    <a:pt x="1" y="1985"/>
                    <a:pt x="1" y="4443"/>
                  </a:cubicBezTo>
                  <a:cubicBezTo>
                    <a:pt x="1" y="5419"/>
                    <a:pt x="316" y="6333"/>
                    <a:pt x="883" y="7120"/>
                  </a:cubicBezTo>
                  <a:lnTo>
                    <a:pt x="4191" y="11531"/>
                  </a:lnTo>
                  <a:cubicBezTo>
                    <a:pt x="4254" y="11594"/>
                    <a:pt x="4349" y="11657"/>
                    <a:pt x="4443" y="11657"/>
                  </a:cubicBezTo>
                  <a:cubicBezTo>
                    <a:pt x="4569" y="11657"/>
                    <a:pt x="4664" y="11594"/>
                    <a:pt x="4727" y="11531"/>
                  </a:cubicBezTo>
                  <a:lnTo>
                    <a:pt x="8003" y="7120"/>
                  </a:lnTo>
                  <a:cubicBezTo>
                    <a:pt x="8602" y="6333"/>
                    <a:pt x="8917" y="5419"/>
                    <a:pt x="8917" y="4443"/>
                  </a:cubicBezTo>
                  <a:cubicBezTo>
                    <a:pt x="8917" y="1985"/>
                    <a:pt x="6901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19" name="Google Shape;12719;p76"/>
          <p:cNvSpPr/>
          <p:nvPr/>
        </p:nvSpPr>
        <p:spPr>
          <a:xfrm>
            <a:off x="3982155" y="1534859"/>
            <a:ext cx="338270" cy="355255"/>
          </a:xfrm>
          <a:custGeom>
            <a:avLst/>
            <a:gdLst/>
            <a:ahLst/>
            <a:cxnLst/>
            <a:rect l="l" t="t" r="r" b="b"/>
            <a:pathLst>
              <a:path w="11153" h="11713" extrusionOk="0">
                <a:moveTo>
                  <a:pt x="9594" y="693"/>
                </a:moveTo>
                <a:cubicBezTo>
                  <a:pt x="9767" y="693"/>
                  <a:pt x="9940" y="764"/>
                  <a:pt x="10082" y="906"/>
                </a:cubicBezTo>
                <a:cubicBezTo>
                  <a:pt x="10365" y="1158"/>
                  <a:pt x="10365" y="1599"/>
                  <a:pt x="10082" y="1883"/>
                </a:cubicBezTo>
                <a:lnTo>
                  <a:pt x="9168" y="2796"/>
                </a:lnTo>
                <a:lnTo>
                  <a:pt x="6175" y="3364"/>
                </a:lnTo>
                <a:lnTo>
                  <a:pt x="6175" y="1410"/>
                </a:lnTo>
                <a:lnTo>
                  <a:pt x="8475" y="1410"/>
                </a:lnTo>
                <a:cubicBezTo>
                  <a:pt x="8538" y="1410"/>
                  <a:pt x="8664" y="1379"/>
                  <a:pt x="8696" y="1284"/>
                </a:cubicBezTo>
                <a:lnTo>
                  <a:pt x="9105" y="906"/>
                </a:lnTo>
                <a:cubicBezTo>
                  <a:pt x="9247" y="764"/>
                  <a:pt x="9420" y="693"/>
                  <a:pt x="9594" y="693"/>
                </a:cubicBezTo>
                <a:close/>
                <a:moveTo>
                  <a:pt x="5136" y="749"/>
                </a:moveTo>
                <a:cubicBezTo>
                  <a:pt x="5325" y="749"/>
                  <a:pt x="5482" y="906"/>
                  <a:pt x="5482" y="1095"/>
                </a:cubicBezTo>
                <a:lnTo>
                  <a:pt x="5482" y="4214"/>
                </a:lnTo>
                <a:cubicBezTo>
                  <a:pt x="5356" y="4151"/>
                  <a:pt x="5230" y="4151"/>
                  <a:pt x="5136" y="4151"/>
                </a:cubicBezTo>
                <a:cubicBezTo>
                  <a:pt x="5010" y="4151"/>
                  <a:pt x="4884" y="4151"/>
                  <a:pt x="4758" y="4214"/>
                </a:cubicBezTo>
                <a:lnTo>
                  <a:pt x="4758" y="1095"/>
                </a:lnTo>
                <a:cubicBezTo>
                  <a:pt x="4758" y="906"/>
                  <a:pt x="4915" y="749"/>
                  <a:pt x="5136" y="749"/>
                </a:cubicBezTo>
                <a:close/>
                <a:moveTo>
                  <a:pt x="5136" y="4844"/>
                </a:moveTo>
                <a:cubicBezTo>
                  <a:pt x="5671" y="4844"/>
                  <a:pt x="6144" y="5317"/>
                  <a:pt x="6144" y="5852"/>
                </a:cubicBezTo>
                <a:cubicBezTo>
                  <a:pt x="6144" y="6419"/>
                  <a:pt x="5671" y="6861"/>
                  <a:pt x="5136" y="6861"/>
                </a:cubicBezTo>
                <a:cubicBezTo>
                  <a:pt x="4568" y="6861"/>
                  <a:pt x="4096" y="6388"/>
                  <a:pt x="4096" y="5852"/>
                </a:cubicBezTo>
                <a:cubicBezTo>
                  <a:pt x="4096" y="5317"/>
                  <a:pt x="4568" y="4844"/>
                  <a:pt x="5136" y="4844"/>
                </a:cubicBezTo>
                <a:close/>
                <a:moveTo>
                  <a:pt x="4096" y="1442"/>
                </a:moveTo>
                <a:lnTo>
                  <a:pt x="4096" y="4529"/>
                </a:lnTo>
                <a:cubicBezTo>
                  <a:pt x="3655" y="4844"/>
                  <a:pt x="3434" y="5348"/>
                  <a:pt x="3434" y="5884"/>
                </a:cubicBezTo>
                <a:cubicBezTo>
                  <a:pt x="3434" y="6136"/>
                  <a:pt x="3466" y="6419"/>
                  <a:pt x="3592" y="6609"/>
                </a:cubicBezTo>
                <a:lnTo>
                  <a:pt x="2332" y="8184"/>
                </a:lnTo>
                <a:cubicBezTo>
                  <a:pt x="1323" y="7522"/>
                  <a:pt x="725" y="6356"/>
                  <a:pt x="725" y="5159"/>
                </a:cubicBezTo>
                <a:cubicBezTo>
                  <a:pt x="662" y="3143"/>
                  <a:pt x="2206" y="1568"/>
                  <a:pt x="4096" y="1442"/>
                </a:cubicBezTo>
                <a:close/>
                <a:moveTo>
                  <a:pt x="8916" y="3521"/>
                </a:moveTo>
                <a:lnTo>
                  <a:pt x="8916" y="4466"/>
                </a:lnTo>
                <a:cubicBezTo>
                  <a:pt x="8916" y="4529"/>
                  <a:pt x="8916" y="4592"/>
                  <a:pt x="8948" y="4624"/>
                </a:cubicBezTo>
                <a:lnTo>
                  <a:pt x="9798" y="6419"/>
                </a:lnTo>
                <a:cubicBezTo>
                  <a:pt x="9893" y="6577"/>
                  <a:pt x="9798" y="6672"/>
                  <a:pt x="9798" y="6735"/>
                </a:cubicBezTo>
                <a:cubicBezTo>
                  <a:pt x="9767" y="6766"/>
                  <a:pt x="9704" y="6892"/>
                  <a:pt x="9546" y="6892"/>
                </a:cubicBezTo>
                <a:lnTo>
                  <a:pt x="9263" y="6892"/>
                </a:lnTo>
                <a:cubicBezTo>
                  <a:pt x="9074" y="6892"/>
                  <a:pt x="8916" y="7050"/>
                  <a:pt x="8916" y="7239"/>
                </a:cubicBezTo>
                <a:lnTo>
                  <a:pt x="8916" y="8341"/>
                </a:lnTo>
                <a:cubicBezTo>
                  <a:pt x="8633" y="8467"/>
                  <a:pt x="8381" y="8656"/>
                  <a:pt x="8286" y="8971"/>
                </a:cubicBezTo>
                <a:lnTo>
                  <a:pt x="6522" y="8971"/>
                </a:lnTo>
                <a:cubicBezTo>
                  <a:pt x="5955" y="8971"/>
                  <a:pt x="5482" y="8499"/>
                  <a:pt x="5482" y="7932"/>
                </a:cubicBezTo>
                <a:lnTo>
                  <a:pt x="5482" y="7554"/>
                </a:lnTo>
                <a:cubicBezTo>
                  <a:pt x="6270" y="7396"/>
                  <a:pt x="6868" y="6672"/>
                  <a:pt x="6868" y="5852"/>
                </a:cubicBezTo>
                <a:cubicBezTo>
                  <a:pt x="6868" y="5317"/>
                  <a:pt x="6585" y="4781"/>
                  <a:pt x="6207" y="4466"/>
                </a:cubicBezTo>
                <a:lnTo>
                  <a:pt x="6207" y="4088"/>
                </a:lnTo>
                <a:lnTo>
                  <a:pt x="8916" y="3521"/>
                </a:lnTo>
                <a:close/>
                <a:moveTo>
                  <a:pt x="9231" y="8940"/>
                </a:moveTo>
                <a:cubicBezTo>
                  <a:pt x="9420" y="8940"/>
                  <a:pt x="9578" y="9097"/>
                  <a:pt x="9578" y="9286"/>
                </a:cubicBezTo>
                <a:cubicBezTo>
                  <a:pt x="9578" y="9475"/>
                  <a:pt x="9420" y="9633"/>
                  <a:pt x="9231" y="9633"/>
                </a:cubicBezTo>
                <a:cubicBezTo>
                  <a:pt x="9011" y="9633"/>
                  <a:pt x="8853" y="9475"/>
                  <a:pt x="8853" y="9286"/>
                </a:cubicBezTo>
                <a:cubicBezTo>
                  <a:pt x="8853" y="9097"/>
                  <a:pt x="9011" y="8940"/>
                  <a:pt x="9231" y="8940"/>
                </a:cubicBezTo>
                <a:close/>
                <a:moveTo>
                  <a:pt x="3970" y="7144"/>
                </a:moveTo>
                <a:cubicBezTo>
                  <a:pt x="4222" y="7365"/>
                  <a:pt x="4442" y="7522"/>
                  <a:pt x="4758" y="7554"/>
                </a:cubicBezTo>
                <a:lnTo>
                  <a:pt x="4758" y="7932"/>
                </a:lnTo>
                <a:cubicBezTo>
                  <a:pt x="4758" y="8877"/>
                  <a:pt x="5514" y="9633"/>
                  <a:pt x="6459" y="9633"/>
                </a:cubicBezTo>
                <a:lnTo>
                  <a:pt x="8223" y="9633"/>
                </a:lnTo>
                <a:cubicBezTo>
                  <a:pt x="8286" y="9727"/>
                  <a:pt x="8318" y="9791"/>
                  <a:pt x="8349" y="9822"/>
                </a:cubicBezTo>
                <a:cubicBezTo>
                  <a:pt x="8034" y="10137"/>
                  <a:pt x="7593" y="10295"/>
                  <a:pt x="7183" y="10295"/>
                </a:cubicBezTo>
                <a:lnTo>
                  <a:pt x="5797" y="10295"/>
                </a:lnTo>
                <a:cubicBezTo>
                  <a:pt x="5608" y="10295"/>
                  <a:pt x="5451" y="10452"/>
                  <a:pt x="5451" y="10673"/>
                </a:cubicBezTo>
                <a:lnTo>
                  <a:pt x="5451" y="11051"/>
                </a:lnTo>
                <a:lnTo>
                  <a:pt x="2710" y="11051"/>
                </a:lnTo>
                <a:lnTo>
                  <a:pt x="2710" y="8719"/>
                </a:lnTo>
                <a:lnTo>
                  <a:pt x="3970" y="7144"/>
                </a:lnTo>
                <a:close/>
                <a:moveTo>
                  <a:pt x="9629" y="0"/>
                </a:moveTo>
                <a:cubicBezTo>
                  <a:pt x="9278" y="0"/>
                  <a:pt x="8932" y="134"/>
                  <a:pt x="8664" y="402"/>
                </a:cubicBezTo>
                <a:lnTo>
                  <a:pt x="8412" y="686"/>
                </a:lnTo>
                <a:lnTo>
                  <a:pt x="6144" y="686"/>
                </a:lnTo>
                <a:cubicBezTo>
                  <a:pt x="5986" y="308"/>
                  <a:pt x="5640" y="24"/>
                  <a:pt x="5167" y="24"/>
                </a:cubicBezTo>
                <a:cubicBezTo>
                  <a:pt x="4726" y="24"/>
                  <a:pt x="4348" y="308"/>
                  <a:pt x="4190" y="686"/>
                </a:cubicBezTo>
                <a:cubicBezTo>
                  <a:pt x="1859" y="812"/>
                  <a:pt x="0" y="2702"/>
                  <a:pt x="0" y="5033"/>
                </a:cubicBezTo>
                <a:cubicBezTo>
                  <a:pt x="0" y="6514"/>
                  <a:pt x="725" y="7900"/>
                  <a:pt x="1922" y="8688"/>
                </a:cubicBezTo>
                <a:lnTo>
                  <a:pt x="2048" y="8782"/>
                </a:lnTo>
                <a:lnTo>
                  <a:pt x="2048" y="11366"/>
                </a:lnTo>
                <a:cubicBezTo>
                  <a:pt x="2048" y="11555"/>
                  <a:pt x="2206" y="11712"/>
                  <a:pt x="2426" y="11712"/>
                </a:cubicBezTo>
                <a:lnTo>
                  <a:pt x="5829" y="11712"/>
                </a:lnTo>
                <a:cubicBezTo>
                  <a:pt x="6018" y="11712"/>
                  <a:pt x="6207" y="11555"/>
                  <a:pt x="6207" y="11366"/>
                </a:cubicBezTo>
                <a:lnTo>
                  <a:pt x="6207" y="10956"/>
                </a:lnTo>
                <a:lnTo>
                  <a:pt x="7215" y="10956"/>
                </a:lnTo>
                <a:cubicBezTo>
                  <a:pt x="7877" y="10956"/>
                  <a:pt x="8475" y="10704"/>
                  <a:pt x="8948" y="10232"/>
                </a:cubicBezTo>
                <a:cubicBezTo>
                  <a:pt x="9074" y="10263"/>
                  <a:pt x="9137" y="10263"/>
                  <a:pt x="9263" y="10263"/>
                </a:cubicBezTo>
                <a:cubicBezTo>
                  <a:pt x="9830" y="10263"/>
                  <a:pt x="10302" y="9791"/>
                  <a:pt x="10302" y="9223"/>
                </a:cubicBezTo>
                <a:cubicBezTo>
                  <a:pt x="10302" y="8814"/>
                  <a:pt x="10019" y="8404"/>
                  <a:pt x="9609" y="8247"/>
                </a:cubicBezTo>
                <a:lnTo>
                  <a:pt x="9609" y="7491"/>
                </a:lnTo>
                <a:cubicBezTo>
                  <a:pt x="9924" y="7459"/>
                  <a:pt x="10239" y="7302"/>
                  <a:pt x="10397" y="7018"/>
                </a:cubicBezTo>
                <a:cubicBezTo>
                  <a:pt x="10617" y="6703"/>
                  <a:pt x="10617" y="6356"/>
                  <a:pt x="10460" y="6041"/>
                </a:cubicBezTo>
                <a:lnTo>
                  <a:pt x="9609" y="4403"/>
                </a:lnTo>
                <a:lnTo>
                  <a:pt x="9609" y="3332"/>
                </a:lnTo>
                <a:lnTo>
                  <a:pt x="10617" y="2355"/>
                </a:lnTo>
                <a:cubicBezTo>
                  <a:pt x="11153" y="1788"/>
                  <a:pt x="11153" y="938"/>
                  <a:pt x="10617" y="402"/>
                </a:cubicBezTo>
                <a:cubicBezTo>
                  <a:pt x="10334" y="134"/>
                  <a:pt x="9979" y="0"/>
                  <a:pt x="96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20" name="Google Shape;12720;p76"/>
          <p:cNvGrpSpPr/>
          <p:nvPr/>
        </p:nvGrpSpPr>
        <p:grpSpPr>
          <a:xfrm>
            <a:off x="3977510" y="1993107"/>
            <a:ext cx="353587" cy="355468"/>
            <a:chOff x="-33314675" y="2275050"/>
            <a:chExt cx="291450" cy="293000"/>
          </a:xfrm>
        </p:grpSpPr>
        <p:sp>
          <p:nvSpPr>
            <p:cNvPr id="12721" name="Google Shape;12721;p76"/>
            <p:cNvSpPr/>
            <p:nvPr/>
          </p:nvSpPr>
          <p:spPr>
            <a:xfrm>
              <a:off x="-33143750" y="227505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6" y="725"/>
                  </a:moveTo>
                  <a:cubicBezTo>
                    <a:pt x="3371" y="725"/>
                    <a:pt x="4096" y="1512"/>
                    <a:pt x="4096" y="2458"/>
                  </a:cubicBezTo>
                  <a:cubicBezTo>
                    <a:pt x="4159" y="3403"/>
                    <a:pt x="3371" y="4159"/>
                    <a:pt x="2426" y="4159"/>
                  </a:cubicBezTo>
                  <a:cubicBezTo>
                    <a:pt x="1481" y="4159"/>
                    <a:pt x="725" y="3403"/>
                    <a:pt x="725" y="2458"/>
                  </a:cubicBezTo>
                  <a:cubicBezTo>
                    <a:pt x="725" y="1512"/>
                    <a:pt x="1481" y="725"/>
                    <a:pt x="2426" y="725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103"/>
                    <a:pt x="0" y="2426"/>
                  </a:cubicBezTo>
                  <a:cubicBezTo>
                    <a:pt x="0" y="3749"/>
                    <a:pt x="1071" y="4820"/>
                    <a:pt x="2426" y="4820"/>
                  </a:cubicBezTo>
                  <a:cubicBezTo>
                    <a:pt x="3749" y="4820"/>
                    <a:pt x="4821" y="3749"/>
                    <a:pt x="4821" y="2426"/>
                  </a:cubicBezTo>
                  <a:cubicBezTo>
                    <a:pt x="4821" y="1103"/>
                    <a:pt x="3749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76"/>
            <p:cNvSpPr/>
            <p:nvPr/>
          </p:nvSpPr>
          <p:spPr>
            <a:xfrm>
              <a:off x="-33093350" y="2309700"/>
              <a:ext cx="35475" cy="34675"/>
            </a:xfrm>
            <a:custGeom>
              <a:avLst/>
              <a:gdLst/>
              <a:ahLst/>
              <a:cxnLst/>
              <a:rect l="l" t="t" r="r" b="b"/>
              <a:pathLst>
                <a:path w="1419" h="1387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9"/>
                  </a:lnTo>
                  <a:cubicBezTo>
                    <a:pt x="1" y="1229"/>
                    <a:pt x="158" y="1387"/>
                    <a:pt x="347" y="1387"/>
                  </a:cubicBezTo>
                  <a:lnTo>
                    <a:pt x="1040" y="1387"/>
                  </a:lnTo>
                  <a:cubicBezTo>
                    <a:pt x="1229" y="1387"/>
                    <a:pt x="1387" y="1229"/>
                    <a:pt x="1387" y="1009"/>
                  </a:cubicBezTo>
                  <a:cubicBezTo>
                    <a:pt x="1418" y="883"/>
                    <a:pt x="1261" y="694"/>
                    <a:pt x="1072" y="694"/>
                  </a:cubicBez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76"/>
            <p:cNvSpPr/>
            <p:nvPr/>
          </p:nvSpPr>
          <p:spPr>
            <a:xfrm>
              <a:off x="-33314675" y="2328600"/>
              <a:ext cx="239475" cy="239450"/>
            </a:xfrm>
            <a:custGeom>
              <a:avLst/>
              <a:gdLst/>
              <a:ahLst/>
              <a:cxnLst/>
              <a:rect l="l" t="t" r="r" b="b"/>
              <a:pathLst>
                <a:path w="9579" h="9578" extrusionOk="0">
                  <a:moveTo>
                    <a:pt x="3057" y="631"/>
                  </a:moveTo>
                  <a:cubicBezTo>
                    <a:pt x="3624" y="631"/>
                    <a:pt x="4096" y="1103"/>
                    <a:pt x="4096" y="1639"/>
                  </a:cubicBezTo>
                  <a:cubicBezTo>
                    <a:pt x="4096" y="2206"/>
                    <a:pt x="3624" y="2678"/>
                    <a:pt x="3057" y="2678"/>
                  </a:cubicBezTo>
                  <a:cubicBezTo>
                    <a:pt x="2521" y="2678"/>
                    <a:pt x="2049" y="2206"/>
                    <a:pt x="2049" y="1639"/>
                  </a:cubicBezTo>
                  <a:cubicBezTo>
                    <a:pt x="2049" y="1103"/>
                    <a:pt x="2490" y="631"/>
                    <a:pt x="3057" y="631"/>
                  </a:cubicBezTo>
                  <a:close/>
                  <a:moveTo>
                    <a:pt x="3063" y="3369"/>
                  </a:moveTo>
                  <a:cubicBezTo>
                    <a:pt x="3690" y="3369"/>
                    <a:pt x="4308" y="3646"/>
                    <a:pt x="4726" y="4065"/>
                  </a:cubicBezTo>
                  <a:lnTo>
                    <a:pt x="4411" y="4065"/>
                  </a:lnTo>
                  <a:cubicBezTo>
                    <a:pt x="3844" y="4065"/>
                    <a:pt x="3372" y="4506"/>
                    <a:pt x="3372" y="5073"/>
                  </a:cubicBezTo>
                  <a:lnTo>
                    <a:pt x="3372" y="6774"/>
                  </a:lnTo>
                  <a:lnTo>
                    <a:pt x="662" y="6774"/>
                  </a:lnTo>
                  <a:lnTo>
                    <a:pt x="662" y="5892"/>
                  </a:lnTo>
                  <a:cubicBezTo>
                    <a:pt x="662" y="4569"/>
                    <a:pt x="1702" y="3435"/>
                    <a:pt x="2962" y="3372"/>
                  </a:cubicBezTo>
                  <a:cubicBezTo>
                    <a:pt x="2996" y="3370"/>
                    <a:pt x="3029" y="3369"/>
                    <a:pt x="3063" y="3369"/>
                  </a:cubicBezTo>
                  <a:close/>
                  <a:moveTo>
                    <a:pt x="7215" y="4726"/>
                  </a:moveTo>
                  <a:cubicBezTo>
                    <a:pt x="7373" y="4726"/>
                    <a:pt x="7530" y="4884"/>
                    <a:pt x="7530" y="5073"/>
                  </a:cubicBezTo>
                  <a:lnTo>
                    <a:pt x="7530" y="6774"/>
                  </a:lnTo>
                  <a:lnTo>
                    <a:pt x="4096" y="6774"/>
                  </a:lnTo>
                  <a:lnTo>
                    <a:pt x="4096" y="5073"/>
                  </a:lnTo>
                  <a:cubicBezTo>
                    <a:pt x="4096" y="4884"/>
                    <a:pt x="4254" y="4726"/>
                    <a:pt x="4443" y="4726"/>
                  </a:cubicBezTo>
                  <a:close/>
                  <a:moveTo>
                    <a:pt x="8586" y="7495"/>
                  </a:moveTo>
                  <a:cubicBezTo>
                    <a:pt x="8753" y="7495"/>
                    <a:pt x="8885" y="7644"/>
                    <a:pt x="8885" y="7845"/>
                  </a:cubicBezTo>
                  <a:lnTo>
                    <a:pt x="8885" y="8885"/>
                  </a:lnTo>
                  <a:lnTo>
                    <a:pt x="662" y="8885"/>
                  </a:lnTo>
                  <a:lnTo>
                    <a:pt x="662" y="7499"/>
                  </a:lnTo>
                  <a:lnTo>
                    <a:pt x="8539" y="7499"/>
                  </a:lnTo>
                  <a:cubicBezTo>
                    <a:pt x="8555" y="7496"/>
                    <a:pt x="8571" y="7495"/>
                    <a:pt x="8586" y="7495"/>
                  </a:cubicBezTo>
                  <a:close/>
                  <a:moveTo>
                    <a:pt x="3057" y="1"/>
                  </a:moveTo>
                  <a:cubicBezTo>
                    <a:pt x="2112" y="1"/>
                    <a:pt x="1387" y="725"/>
                    <a:pt x="1387" y="1702"/>
                  </a:cubicBezTo>
                  <a:cubicBezTo>
                    <a:pt x="1387" y="2206"/>
                    <a:pt x="1576" y="2647"/>
                    <a:pt x="1923" y="2930"/>
                  </a:cubicBezTo>
                  <a:cubicBezTo>
                    <a:pt x="820" y="3403"/>
                    <a:pt x="1" y="4600"/>
                    <a:pt x="1" y="5923"/>
                  </a:cubicBezTo>
                  <a:lnTo>
                    <a:pt x="1" y="9263"/>
                  </a:lnTo>
                  <a:cubicBezTo>
                    <a:pt x="1" y="9420"/>
                    <a:pt x="127" y="9578"/>
                    <a:pt x="316" y="9578"/>
                  </a:cubicBezTo>
                  <a:lnTo>
                    <a:pt x="9200" y="9578"/>
                  </a:lnTo>
                  <a:cubicBezTo>
                    <a:pt x="9421" y="9578"/>
                    <a:pt x="9578" y="9420"/>
                    <a:pt x="9578" y="9200"/>
                  </a:cubicBezTo>
                  <a:lnTo>
                    <a:pt x="9578" y="7845"/>
                  </a:lnTo>
                  <a:cubicBezTo>
                    <a:pt x="9578" y="7278"/>
                    <a:pt x="9106" y="6806"/>
                    <a:pt x="8539" y="6806"/>
                  </a:cubicBezTo>
                  <a:lnTo>
                    <a:pt x="8192" y="6806"/>
                  </a:lnTo>
                  <a:lnTo>
                    <a:pt x="8192" y="5104"/>
                  </a:lnTo>
                  <a:cubicBezTo>
                    <a:pt x="8192" y="4569"/>
                    <a:pt x="7719" y="4096"/>
                    <a:pt x="7152" y="4096"/>
                  </a:cubicBezTo>
                  <a:lnTo>
                    <a:pt x="5577" y="4096"/>
                  </a:lnTo>
                  <a:cubicBezTo>
                    <a:pt x="5231" y="3561"/>
                    <a:pt x="4758" y="3183"/>
                    <a:pt x="4222" y="2930"/>
                  </a:cubicBezTo>
                  <a:cubicBezTo>
                    <a:pt x="4569" y="2615"/>
                    <a:pt x="4758" y="2206"/>
                    <a:pt x="4758" y="1702"/>
                  </a:cubicBezTo>
                  <a:cubicBezTo>
                    <a:pt x="4758" y="725"/>
                    <a:pt x="4002" y="1"/>
                    <a:pt x="3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4" name="Google Shape;12724;p76"/>
          <p:cNvSpPr/>
          <p:nvPr/>
        </p:nvSpPr>
        <p:spPr>
          <a:xfrm>
            <a:off x="3973071" y="2447907"/>
            <a:ext cx="356438" cy="356468"/>
          </a:xfrm>
          <a:custGeom>
            <a:avLst/>
            <a:gdLst/>
            <a:ahLst/>
            <a:cxnLst/>
            <a:rect l="l" t="t" r="r" b="b"/>
            <a:pathLst>
              <a:path w="11752" h="11753" extrusionOk="0">
                <a:moveTo>
                  <a:pt x="9672" y="725"/>
                </a:moveTo>
                <a:lnTo>
                  <a:pt x="9672" y="4191"/>
                </a:lnTo>
                <a:cubicBezTo>
                  <a:pt x="9546" y="4160"/>
                  <a:pt x="9420" y="4160"/>
                  <a:pt x="9294" y="4160"/>
                </a:cubicBezTo>
                <a:cubicBezTo>
                  <a:pt x="9200" y="4160"/>
                  <a:pt x="9074" y="4191"/>
                  <a:pt x="8948" y="4223"/>
                </a:cubicBezTo>
                <a:lnTo>
                  <a:pt x="8948" y="3844"/>
                </a:lnTo>
                <a:cubicBezTo>
                  <a:pt x="8948" y="3277"/>
                  <a:pt x="8475" y="2805"/>
                  <a:pt x="7939" y="2805"/>
                </a:cubicBezTo>
                <a:cubicBezTo>
                  <a:pt x="7813" y="2805"/>
                  <a:pt x="7687" y="2836"/>
                  <a:pt x="7561" y="2836"/>
                </a:cubicBezTo>
                <a:lnTo>
                  <a:pt x="7561" y="2458"/>
                </a:lnTo>
                <a:cubicBezTo>
                  <a:pt x="7561" y="1891"/>
                  <a:pt x="7089" y="1419"/>
                  <a:pt x="6553" y="1419"/>
                </a:cubicBezTo>
                <a:cubicBezTo>
                  <a:pt x="6427" y="1419"/>
                  <a:pt x="6364" y="1419"/>
                  <a:pt x="6238" y="1482"/>
                </a:cubicBezTo>
                <a:cubicBezTo>
                  <a:pt x="6427" y="1041"/>
                  <a:pt x="6837" y="725"/>
                  <a:pt x="7246" y="725"/>
                </a:cubicBezTo>
                <a:close/>
                <a:moveTo>
                  <a:pt x="11090" y="1419"/>
                </a:moveTo>
                <a:lnTo>
                  <a:pt x="11090" y="4884"/>
                </a:lnTo>
                <a:cubicBezTo>
                  <a:pt x="10964" y="4853"/>
                  <a:pt x="10838" y="4853"/>
                  <a:pt x="10712" y="4853"/>
                </a:cubicBezTo>
                <a:cubicBezTo>
                  <a:pt x="10617" y="4853"/>
                  <a:pt x="10491" y="4884"/>
                  <a:pt x="10365" y="4884"/>
                </a:cubicBezTo>
                <a:lnTo>
                  <a:pt x="10365" y="1419"/>
                </a:lnTo>
                <a:close/>
                <a:moveTo>
                  <a:pt x="4537" y="725"/>
                </a:moveTo>
                <a:cubicBezTo>
                  <a:pt x="5104" y="725"/>
                  <a:pt x="5577" y="1198"/>
                  <a:pt x="5577" y="1734"/>
                </a:cubicBezTo>
                <a:lnTo>
                  <a:pt x="5577" y="5010"/>
                </a:lnTo>
                <a:lnTo>
                  <a:pt x="4474" y="6113"/>
                </a:lnTo>
                <a:cubicBezTo>
                  <a:pt x="4253" y="6302"/>
                  <a:pt x="4096" y="6585"/>
                  <a:pt x="4033" y="6869"/>
                </a:cubicBezTo>
                <a:lnTo>
                  <a:pt x="2143" y="6869"/>
                </a:lnTo>
                <a:lnTo>
                  <a:pt x="2143" y="725"/>
                </a:lnTo>
                <a:close/>
                <a:moveTo>
                  <a:pt x="1418" y="1419"/>
                </a:moveTo>
                <a:lnTo>
                  <a:pt x="1418" y="7247"/>
                </a:lnTo>
                <a:cubicBezTo>
                  <a:pt x="1418" y="7468"/>
                  <a:pt x="1575" y="7625"/>
                  <a:pt x="1796" y="7625"/>
                </a:cubicBezTo>
                <a:lnTo>
                  <a:pt x="3938" y="7625"/>
                </a:lnTo>
                <a:cubicBezTo>
                  <a:pt x="4001" y="7846"/>
                  <a:pt x="4064" y="8098"/>
                  <a:pt x="4190" y="8287"/>
                </a:cubicBezTo>
                <a:lnTo>
                  <a:pt x="725" y="8287"/>
                </a:lnTo>
                <a:lnTo>
                  <a:pt x="725" y="1419"/>
                </a:lnTo>
                <a:close/>
                <a:moveTo>
                  <a:pt x="6648" y="2112"/>
                </a:moveTo>
                <a:cubicBezTo>
                  <a:pt x="6837" y="2112"/>
                  <a:pt x="6994" y="2269"/>
                  <a:pt x="6994" y="2458"/>
                </a:cubicBezTo>
                <a:lnTo>
                  <a:pt x="6994" y="6554"/>
                </a:lnTo>
                <a:cubicBezTo>
                  <a:pt x="6994" y="6743"/>
                  <a:pt x="7152" y="6900"/>
                  <a:pt x="7341" y="6900"/>
                </a:cubicBezTo>
                <a:cubicBezTo>
                  <a:pt x="7530" y="6900"/>
                  <a:pt x="7687" y="6743"/>
                  <a:pt x="7687" y="6554"/>
                </a:cubicBezTo>
                <a:lnTo>
                  <a:pt x="7687" y="3844"/>
                </a:lnTo>
                <a:cubicBezTo>
                  <a:pt x="7687" y="3624"/>
                  <a:pt x="7845" y="3466"/>
                  <a:pt x="8065" y="3466"/>
                </a:cubicBezTo>
                <a:cubicBezTo>
                  <a:pt x="8254" y="3466"/>
                  <a:pt x="8412" y="3624"/>
                  <a:pt x="8412" y="3844"/>
                </a:cubicBezTo>
                <a:lnTo>
                  <a:pt x="8412" y="6554"/>
                </a:lnTo>
                <a:cubicBezTo>
                  <a:pt x="8412" y="6743"/>
                  <a:pt x="8570" y="6900"/>
                  <a:pt x="8759" y="6900"/>
                </a:cubicBezTo>
                <a:cubicBezTo>
                  <a:pt x="8948" y="6900"/>
                  <a:pt x="9105" y="6743"/>
                  <a:pt x="9105" y="6554"/>
                </a:cubicBezTo>
                <a:lnTo>
                  <a:pt x="9105" y="5168"/>
                </a:lnTo>
                <a:cubicBezTo>
                  <a:pt x="9105" y="4979"/>
                  <a:pt x="9263" y="4821"/>
                  <a:pt x="9483" y="4821"/>
                </a:cubicBezTo>
                <a:cubicBezTo>
                  <a:pt x="9672" y="4821"/>
                  <a:pt x="9830" y="4979"/>
                  <a:pt x="9830" y="5168"/>
                </a:cubicBezTo>
                <a:lnTo>
                  <a:pt x="9830" y="6554"/>
                </a:lnTo>
                <a:cubicBezTo>
                  <a:pt x="9830" y="6743"/>
                  <a:pt x="9987" y="6900"/>
                  <a:pt x="10176" y="6900"/>
                </a:cubicBezTo>
                <a:cubicBezTo>
                  <a:pt x="10365" y="6900"/>
                  <a:pt x="10523" y="6743"/>
                  <a:pt x="10523" y="6554"/>
                </a:cubicBezTo>
                <a:lnTo>
                  <a:pt x="10523" y="5892"/>
                </a:lnTo>
                <a:cubicBezTo>
                  <a:pt x="10523" y="5672"/>
                  <a:pt x="10680" y="5514"/>
                  <a:pt x="10901" y="5514"/>
                </a:cubicBezTo>
                <a:cubicBezTo>
                  <a:pt x="11090" y="5514"/>
                  <a:pt x="11247" y="5672"/>
                  <a:pt x="11247" y="5892"/>
                </a:cubicBezTo>
                <a:cubicBezTo>
                  <a:pt x="11090" y="5955"/>
                  <a:pt x="11090" y="8633"/>
                  <a:pt x="11090" y="8791"/>
                </a:cubicBezTo>
                <a:cubicBezTo>
                  <a:pt x="11090" y="9043"/>
                  <a:pt x="10995" y="9232"/>
                  <a:pt x="10838" y="9389"/>
                </a:cubicBezTo>
                <a:cubicBezTo>
                  <a:pt x="10586" y="9673"/>
                  <a:pt x="10397" y="10051"/>
                  <a:pt x="10397" y="10460"/>
                </a:cubicBezTo>
                <a:lnTo>
                  <a:pt x="10397" y="11028"/>
                </a:lnTo>
                <a:lnTo>
                  <a:pt x="6270" y="11028"/>
                </a:lnTo>
                <a:lnTo>
                  <a:pt x="6270" y="10397"/>
                </a:lnTo>
                <a:cubicBezTo>
                  <a:pt x="6270" y="10051"/>
                  <a:pt x="6144" y="9673"/>
                  <a:pt x="5923" y="9389"/>
                </a:cubicBezTo>
                <a:lnTo>
                  <a:pt x="4852" y="7972"/>
                </a:lnTo>
                <a:cubicBezTo>
                  <a:pt x="4537" y="7562"/>
                  <a:pt x="4600" y="6995"/>
                  <a:pt x="4946" y="6617"/>
                </a:cubicBezTo>
                <a:lnTo>
                  <a:pt x="5577" y="5987"/>
                </a:lnTo>
                <a:lnTo>
                  <a:pt x="5577" y="6554"/>
                </a:lnTo>
                <a:cubicBezTo>
                  <a:pt x="5577" y="6743"/>
                  <a:pt x="5734" y="6900"/>
                  <a:pt x="5923" y="6900"/>
                </a:cubicBezTo>
                <a:cubicBezTo>
                  <a:pt x="6112" y="6900"/>
                  <a:pt x="6270" y="6743"/>
                  <a:pt x="6270" y="6554"/>
                </a:cubicBezTo>
                <a:lnTo>
                  <a:pt x="6270" y="2458"/>
                </a:lnTo>
                <a:cubicBezTo>
                  <a:pt x="6270" y="2269"/>
                  <a:pt x="6427" y="2112"/>
                  <a:pt x="6648" y="2112"/>
                </a:cubicBezTo>
                <a:close/>
                <a:moveTo>
                  <a:pt x="1733" y="1"/>
                </a:moveTo>
                <a:cubicBezTo>
                  <a:pt x="1544" y="1"/>
                  <a:pt x="1386" y="158"/>
                  <a:pt x="1386" y="379"/>
                </a:cubicBezTo>
                <a:lnTo>
                  <a:pt x="1386" y="725"/>
                </a:lnTo>
                <a:lnTo>
                  <a:pt x="378" y="725"/>
                </a:lnTo>
                <a:cubicBezTo>
                  <a:pt x="158" y="725"/>
                  <a:pt x="0" y="883"/>
                  <a:pt x="0" y="1072"/>
                </a:cubicBezTo>
                <a:lnTo>
                  <a:pt x="0" y="8602"/>
                </a:lnTo>
                <a:cubicBezTo>
                  <a:pt x="0" y="8791"/>
                  <a:pt x="158" y="8948"/>
                  <a:pt x="378" y="8948"/>
                </a:cubicBezTo>
                <a:lnTo>
                  <a:pt x="4663" y="8948"/>
                </a:lnTo>
                <a:lnTo>
                  <a:pt x="5293" y="9830"/>
                </a:lnTo>
                <a:cubicBezTo>
                  <a:pt x="5419" y="9988"/>
                  <a:pt x="5482" y="10208"/>
                  <a:pt x="5482" y="10460"/>
                </a:cubicBezTo>
                <a:lnTo>
                  <a:pt x="5482" y="11406"/>
                </a:lnTo>
                <a:cubicBezTo>
                  <a:pt x="5482" y="11595"/>
                  <a:pt x="5640" y="11752"/>
                  <a:pt x="5829" y="11752"/>
                </a:cubicBezTo>
                <a:lnTo>
                  <a:pt x="10649" y="11752"/>
                </a:lnTo>
                <a:cubicBezTo>
                  <a:pt x="10838" y="11752"/>
                  <a:pt x="10995" y="11595"/>
                  <a:pt x="10995" y="11406"/>
                </a:cubicBezTo>
                <a:lnTo>
                  <a:pt x="10995" y="10460"/>
                </a:lnTo>
                <a:cubicBezTo>
                  <a:pt x="10995" y="10208"/>
                  <a:pt x="11090" y="10019"/>
                  <a:pt x="11247" y="9862"/>
                </a:cubicBezTo>
                <a:cubicBezTo>
                  <a:pt x="11500" y="9578"/>
                  <a:pt x="11657" y="9200"/>
                  <a:pt x="11657" y="8791"/>
                </a:cubicBezTo>
                <a:lnTo>
                  <a:pt x="11657" y="1072"/>
                </a:lnTo>
                <a:cubicBezTo>
                  <a:pt x="11752" y="883"/>
                  <a:pt x="11594" y="725"/>
                  <a:pt x="11405" y="725"/>
                </a:cubicBezTo>
                <a:lnTo>
                  <a:pt x="10365" y="725"/>
                </a:lnTo>
                <a:lnTo>
                  <a:pt x="10365" y="379"/>
                </a:lnTo>
                <a:cubicBezTo>
                  <a:pt x="10365" y="158"/>
                  <a:pt x="10208" y="1"/>
                  <a:pt x="10019" y="1"/>
                </a:cubicBezTo>
                <a:lnTo>
                  <a:pt x="7246" y="1"/>
                </a:lnTo>
                <a:cubicBezTo>
                  <a:pt x="6711" y="1"/>
                  <a:pt x="6207" y="284"/>
                  <a:pt x="5892" y="662"/>
                </a:cubicBezTo>
                <a:cubicBezTo>
                  <a:pt x="5577" y="253"/>
                  <a:pt x="5041" y="1"/>
                  <a:pt x="450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25" name="Google Shape;12725;p76"/>
          <p:cNvGrpSpPr/>
          <p:nvPr/>
        </p:nvGrpSpPr>
        <p:grpSpPr>
          <a:xfrm>
            <a:off x="2639701" y="2915367"/>
            <a:ext cx="353587" cy="353557"/>
            <a:chOff x="-31523625" y="1939525"/>
            <a:chExt cx="291450" cy="291425"/>
          </a:xfrm>
        </p:grpSpPr>
        <p:sp>
          <p:nvSpPr>
            <p:cNvPr id="12726" name="Google Shape;12726;p76"/>
            <p:cNvSpPr/>
            <p:nvPr/>
          </p:nvSpPr>
          <p:spPr>
            <a:xfrm>
              <a:off x="-31523625" y="19395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2269" y="756"/>
                  </a:moveTo>
                  <a:cubicBezTo>
                    <a:pt x="2899" y="756"/>
                    <a:pt x="3372" y="1260"/>
                    <a:pt x="3372" y="1859"/>
                  </a:cubicBezTo>
                  <a:cubicBezTo>
                    <a:pt x="3372" y="2363"/>
                    <a:pt x="3057" y="2615"/>
                    <a:pt x="2805" y="2867"/>
                  </a:cubicBezTo>
                  <a:cubicBezTo>
                    <a:pt x="2710" y="2962"/>
                    <a:pt x="2679" y="3025"/>
                    <a:pt x="2679" y="3119"/>
                  </a:cubicBezTo>
                  <a:lnTo>
                    <a:pt x="2679" y="7246"/>
                  </a:lnTo>
                  <a:cubicBezTo>
                    <a:pt x="2679" y="7341"/>
                    <a:pt x="2710" y="7435"/>
                    <a:pt x="2805" y="7498"/>
                  </a:cubicBezTo>
                  <a:cubicBezTo>
                    <a:pt x="3057" y="7750"/>
                    <a:pt x="3372" y="8002"/>
                    <a:pt x="3372" y="8506"/>
                  </a:cubicBezTo>
                  <a:cubicBezTo>
                    <a:pt x="3372" y="9137"/>
                    <a:pt x="2868" y="9609"/>
                    <a:pt x="2269" y="9609"/>
                  </a:cubicBezTo>
                  <a:lnTo>
                    <a:pt x="1765" y="9609"/>
                  </a:lnTo>
                  <a:cubicBezTo>
                    <a:pt x="1167" y="9609"/>
                    <a:pt x="663" y="9137"/>
                    <a:pt x="663" y="8506"/>
                  </a:cubicBezTo>
                  <a:cubicBezTo>
                    <a:pt x="663" y="8002"/>
                    <a:pt x="978" y="7750"/>
                    <a:pt x="1261" y="7498"/>
                  </a:cubicBezTo>
                  <a:cubicBezTo>
                    <a:pt x="1324" y="7404"/>
                    <a:pt x="1356" y="7341"/>
                    <a:pt x="1356" y="7246"/>
                  </a:cubicBezTo>
                  <a:lnTo>
                    <a:pt x="1356" y="3119"/>
                  </a:lnTo>
                  <a:cubicBezTo>
                    <a:pt x="1356" y="3025"/>
                    <a:pt x="1324" y="2930"/>
                    <a:pt x="1261" y="2867"/>
                  </a:cubicBezTo>
                  <a:cubicBezTo>
                    <a:pt x="978" y="2615"/>
                    <a:pt x="663" y="2363"/>
                    <a:pt x="663" y="1859"/>
                  </a:cubicBezTo>
                  <a:cubicBezTo>
                    <a:pt x="663" y="1229"/>
                    <a:pt x="1167" y="756"/>
                    <a:pt x="1765" y="756"/>
                  </a:cubicBezTo>
                  <a:close/>
                  <a:moveTo>
                    <a:pt x="10650" y="2048"/>
                  </a:moveTo>
                  <a:cubicBezTo>
                    <a:pt x="10870" y="2048"/>
                    <a:pt x="11028" y="2205"/>
                    <a:pt x="11028" y="2395"/>
                  </a:cubicBezTo>
                  <a:lnTo>
                    <a:pt x="11028" y="9294"/>
                  </a:lnTo>
                  <a:lnTo>
                    <a:pt x="10965" y="9294"/>
                  </a:lnTo>
                  <a:cubicBezTo>
                    <a:pt x="10965" y="9483"/>
                    <a:pt x="10807" y="9641"/>
                    <a:pt x="10618" y="9641"/>
                  </a:cubicBezTo>
                  <a:lnTo>
                    <a:pt x="3687" y="9641"/>
                  </a:lnTo>
                  <a:cubicBezTo>
                    <a:pt x="3939" y="9326"/>
                    <a:pt x="4097" y="8948"/>
                    <a:pt x="4097" y="8538"/>
                  </a:cubicBezTo>
                  <a:cubicBezTo>
                    <a:pt x="4097" y="8065"/>
                    <a:pt x="3876" y="7593"/>
                    <a:pt x="3561" y="7278"/>
                  </a:cubicBezTo>
                  <a:lnTo>
                    <a:pt x="3404" y="7120"/>
                  </a:lnTo>
                  <a:lnTo>
                    <a:pt x="3404" y="3245"/>
                  </a:lnTo>
                  <a:cubicBezTo>
                    <a:pt x="3624" y="3025"/>
                    <a:pt x="4002" y="2710"/>
                    <a:pt x="4097" y="2048"/>
                  </a:cubicBezTo>
                  <a:close/>
                  <a:moveTo>
                    <a:pt x="4758" y="10334"/>
                  </a:moveTo>
                  <a:lnTo>
                    <a:pt x="4758" y="10649"/>
                  </a:lnTo>
                  <a:cubicBezTo>
                    <a:pt x="4758" y="10838"/>
                    <a:pt x="4601" y="10995"/>
                    <a:pt x="4412" y="10995"/>
                  </a:cubicBezTo>
                  <a:lnTo>
                    <a:pt x="2710" y="10995"/>
                  </a:lnTo>
                  <a:cubicBezTo>
                    <a:pt x="2521" y="10995"/>
                    <a:pt x="2364" y="10838"/>
                    <a:pt x="2364" y="10649"/>
                  </a:cubicBezTo>
                  <a:lnTo>
                    <a:pt x="2364" y="10334"/>
                  </a:lnTo>
                  <a:close/>
                  <a:moveTo>
                    <a:pt x="1797" y="0"/>
                  </a:moveTo>
                  <a:cubicBezTo>
                    <a:pt x="820" y="0"/>
                    <a:pt x="1" y="788"/>
                    <a:pt x="1" y="1827"/>
                  </a:cubicBezTo>
                  <a:cubicBezTo>
                    <a:pt x="1" y="2300"/>
                    <a:pt x="190" y="2773"/>
                    <a:pt x="505" y="3088"/>
                  </a:cubicBezTo>
                  <a:lnTo>
                    <a:pt x="663" y="3245"/>
                  </a:lnTo>
                  <a:lnTo>
                    <a:pt x="663" y="7089"/>
                  </a:lnTo>
                  <a:cubicBezTo>
                    <a:pt x="474" y="7278"/>
                    <a:pt x="1" y="7719"/>
                    <a:pt x="1" y="8506"/>
                  </a:cubicBezTo>
                  <a:cubicBezTo>
                    <a:pt x="1" y="9452"/>
                    <a:pt x="694" y="10208"/>
                    <a:pt x="1639" y="10271"/>
                  </a:cubicBezTo>
                  <a:lnTo>
                    <a:pt x="1734" y="10271"/>
                  </a:lnTo>
                  <a:lnTo>
                    <a:pt x="1734" y="10649"/>
                  </a:lnTo>
                  <a:cubicBezTo>
                    <a:pt x="1734" y="11184"/>
                    <a:pt x="2206" y="11657"/>
                    <a:pt x="2742" y="11657"/>
                  </a:cubicBezTo>
                  <a:lnTo>
                    <a:pt x="4443" y="11657"/>
                  </a:lnTo>
                  <a:cubicBezTo>
                    <a:pt x="5010" y="11657"/>
                    <a:pt x="5451" y="11184"/>
                    <a:pt x="5451" y="10649"/>
                  </a:cubicBezTo>
                  <a:lnTo>
                    <a:pt x="5451" y="10334"/>
                  </a:lnTo>
                  <a:lnTo>
                    <a:pt x="10618" y="10334"/>
                  </a:lnTo>
                  <a:cubicBezTo>
                    <a:pt x="11185" y="10334"/>
                    <a:pt x="11658" y="9861"/>
                    <a:pt x="11658" y="9294"/>
                  </a:cubicBezTo>
                  <a:lnTo>
                    <a:pt x="11658" y="2395"/>
                  </a:lnTo>
                  <a:cubicBezTo>
                    <a:pt x="11658" y="1827"/>
                    <a:pt x="11185" y="1386"/>
                    <a:pt x="10618" y="1386"/>
                  </a:cubicBezTo>
                  <a:lnTo>
                    <a:pt x="4034" y="1386"/>
                  </a:lnTo>
                  <a:cubicBezTo>
                    <a:pt x="3845" y="599"/>
                    <a:pt x="3151" y="0"/>
                    <a:pt x="23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76"/>
            <p:cNvSpPr/>
            <p:nvPr/>
          </p:nvSpPr>
          <p:spPr>
            <a:xfrm>
              <a:off x="-31404675" y="2007250"/>
              <a:ext cx="138625" cy="52800"/>
            </a:xfrm>
            <a:custGeom>
              <a:avLst/>
              <a:gdLst/>
              <a:ahLst/>
              <a:cxnLst/>
              <a:rect l="l" t="t" r="r" b="b"/>
              <a:pathLst>
                <a:path w="5545" h="2112" extrusionOk="0">
                  <a:moveTo>
                    <a:pt x="4852" y="725"/>
                  </a:moveTo>
                  <a:lnTo>
                    <a:pt x="4852" y="1418"/>
                  </a:lnTo>
                  <a:lnTo>
                    <a:pt x="693" y="1418"/>
                  </a:lnTo>
                  <a:lnTo>
                    <a:pt x="693" y="72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47" y="2111"/>
                  </a:cubicBezTo>
                  <a:lnTo>
                    <a:pt x="5199" y="2111"/>
                  </a:lnTo>
                  <a:cubicBezTo>
                    <a:pt x="5388" y="2111"/>
                    <a:pt x="5545" y="1954"/>
                    <a:pt x="5545" y="1733"/>
                  </a:cubicBezTo>
                  <a:lnTo>
                    <a:pt x="5545" y="379"/>
                  </a:lnTo>
                  <a:cubicBezTo>
                    <a:pt x="5514" y="158"/>
                    <a:pt x="5356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76"/>
            <p:cNvSpPr/>
            <p:nvPr/>
          </p:nvSpPr>
          <p:spPr>
            <a:xfrm>
              <a:off x="-31404675" y="20773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229" y="725"/>
                    <a:pt x="1386" y="568"/>
                    <a:pt x="1386" y="347"/>
                  </a:cubicBezTo>
                  <a:cubicBezTo>
                    <a:pt x="1386" y="158"/>
                    <a:pt x="1229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76"/>
            <p:cNvSpPr/>
            <p:nvPr/>
          </p:nvSpPr>
          <p:spPr>
            <a:xfrm>
              <a:off x="-31353475" y="2077350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76"/>
            <p:cNvSpPr/>
            <p:nvPr/>
          </p:nvSpPr>
          <p:spPr>
            <a:xfrm>
              <a:off x="-31301500" y="2077350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47"/>
                  </a:cubicBezTo>
                  <a:cubicBezTo>
                    <a:pt x="1387" y="158"/>
                    <a:pt x="1229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76"/>
            <p:cNvSpPr/>
            <p:nvPr/>
          </p:nvSpPr>
          <p:spPr>
            <a:xfrm>
              <a:off x="-31404675" y="21120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08" y="694"/>
                  </a:lnTo>
                  <a:cubicBezTo>
                    <a:pt x="1229" y="694"/>
                    <a:pt x="1386" y="536"/>
                    <a:pt x="1386" y="347"/>
                  </a:cubicBezTo>
                  <a:cubicBezTo>
                    <a:pt x="1386" y="158"/>
                    <a:pt x="1229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76"/>
            <p:cNvSpPr/>
            <p:nvPr/>
          </p:nvSpPr>
          <p:spPr>
            <a:xfrm>
              <a:off x="-31353475" y="21120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76"/>
            <p:cNvSpPr/>
            <p:nvPr/>
          </p:nvSpPr>
          <p:spPr>
            <a:xfrm>
              <a:off x="-31301500" y="21120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387" y="158"/>
                    <a:pt x="122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76"/>
            <p:cNvSpPr/>
            <p:nvPr/>
          </p:nvSpPr>
          <p:spPr>
            <a:xfrm>
              <a:off x="-31404675" y="2145075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08" y="726"/>
                  </a:lnTo>
                  <a:cubicBezTo>
                    <a:pt x="1229" y="726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76"/>
            <p:cNvSpPr/>
            <p:nvPr/>
          </p:nvSpPr>
          <p:spPr>
            <a:xfrm>
              <a:off x="-31353475" y="21450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71" y="726"/>
                  </a:lnTo>
                  <a:cubicBezTo>
                    <a:pt x="1260" y="726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76"/>
            <p:cNvSpPr/>
            <p:nvPr/>
          </p:nvSpPr>
          <p:spPr>
            <a:xfrm>
              <a:off x="-31301500" y="21450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72" y="726"/>
                  </a:lnTo>
                  <a:cubicBezTo>
                    <a:pt x="1261" y="726"/>
                    <a:pt x="1418" y="568"/>
                    <a:pt x="1418" y="379"/>
                  </a:cubicBezTo>
                  <a:cubicBezTo>
                    <a:pt x="1387" y="158"/>
                    <a:pt x="122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7" name="Google Shape;12737;p76"/>
          <p:cNvGrpSpPr/>
          <p:nvPr/>
        </p:nvGrpSpPr>
        <p:grpSpPr>
          <a:xfrm>
            <a:off x="2638746" y="3383568"/>
            <a:ext cx="355498" cy="353587"/>
            <a:chOff x="-31523625" y="2298675"/>
            <a:chExt cx="293025" cy="291450"/>
          </a:xfrm>
        </p:grpSpPr>
        <p:sp>
          <p:nvSpPr>
            <p:cNvPr id="12738" name="Google Shape;12738;p76"/>
            <p:cNvSpPr/>
            <p:nvPr/>
          </p:nvSpPr>
          <p:spPr>
            <a:xfrm>
              <a:off x="-31523625" y="22986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4443" y="630"/>
                  </a:moveTo>
                  <a:cubicBezTo>
                    <a:pt x="4632" y="630"/>
                    <a:pt x="4790" y="788"/>
                    <a:pt x="4790" y="977"/>
                  </a:cubicBezTo>
                  <a:cubicBezTo>
                    <a:pt x="4790" y="1198"/>
                    <a:pt x="4632" y="1355"/>
                    <a:pt x="4443" y="1355"/>
                  </a:cubicBezTo>
                  <a:cubicBezTo>
                    <a:pt x="4254" y="1355"/>
                    <a:pt x="4097" y="1198"/>
                    <a:pt x="4097" y="977"/>
                  </a:cubicBezTo>
                  <a:cubicBezTo>
                    <a:pt x="4097" y="788"/>
                    <a:pt x="4254" y="630"/>
                    <a:pt x="4443" y="630"/>
                  </a:cubicBezTo>
                  <a:close/>
                  <a:moveTo>
                    <a:pt x="7153" y="3434"/>
                  </a:moveTo>
                  <a:cubicBezTo>
                    <a:pt x="6523" y="3938"/>
                    <a:pt x="6176" y="4663"/>
                    <a:pt x="6176" y="5482"/>
                  </a:cubicBezTo>
                  <a:lnTo>
                    <a:pt x="6176" y="7530"/>
                  </a:lnTo>
                  <a:lnTo>
                    <a:pt x="663" y="7530"/>
                  </a:lnTo>
                  <a:lnTo>
                    <a:pt x="663" y="5482"/>
                  </a:lnTo>
                  <a:cubicBezTo>
                    <a:pt x="663" y="4348"/>
                    <a:pt x="1576" y="3434"/>
                    <a:pt x="2710" y="3434"/>
                  </a:cubicBezTo>
                  <a:lnTo>
                    <a:pt x="4790" y="3434"/>
                  </a:lnTo>
                  <a:lnTo>
                    <a:pt x="4790" y="4474"/>
                  </a:lnTo>
                  <a:cubicBezTo>
                    <a:pt x="4790" y="4663"/>
                    <a:pt x="4947" y="4821"/>
                    <a:pt x="5136" y="4821"/>
                  </a:cubicBezTo>
                  <a:cubicBezTo>
                    <a:pt x="5357" y="4821"/>
                    <a:pt x="5514" y="4663"/>
                    <a:pt x="5514" y="4474"/>
                  </a:cubicBezTo>
                  <a:lnTo>
                    <a:pt x="5514" y="3434"/>
                  </a:lnTo>
                  <a:close/>
                  <a:moveTo>
                    <a:pt x="6176" y="8255"/>
                  </a:moveTo>
                  <a:lnTo>
                    <a:pt x="6176" y="8916"/>
                  </a:lnTo>
                  <a:lnTo>
                    <a:pt x="663" y="8916"/>
                  </a:lnTo>
                  <a:lnTo>
                    <a:pt x="663" y="8255"/>
                  </a:lnTo>
                  <a:close/>
                  <a:moveTo>
                    <a:pt x="8917" y="3434"/>
                  </a:moveTo>
                  <a:cubicBezTo>
                    <a:pt x="10083" y="3434"/>
                    <a:pt x="10965" y="4348"/>
                    <a:pt x="10965" y="5482"/>
                  </a:cubicBezTo>
                  <a:lnTo>
                    <a:pt x="10965" y="8916"/>
                  </a:lnTo>
                  <a:lnTo>
                    <a:pt x="6869" y="8916"/>
                  </a:lnTo>
                  <a:lnTo>
                    <a:pt x="6869" y="5482"/>
                  </a:lnTo>
                  <a:cubicBezTo>
                    <a:pt x="6869" y="4380"/>
                    <a:pt x="7783" y="3434"/>
                    <a:pt x="8917" y="3434"/>
                  </a:cubicBezTo>
                  <a:close/>
                  <a:moveTo>
                    <a:pt x="4790" y="9609"/>
                  </a:moveTo>
                  <a:lnTo>
                    <a:pt x="4790" y="10996"/>
                  </a:lnTo>
                  <a:lnTo>
                    <a:pt x="4128" y="10996"/>
                  </a:lnTo>
                  <a:lnTo>
                    <a:pt x="4128" y="9609"/>
                  </a:lnTo>
                  <a:close/>
                  <a:moveTo>
                    <a:pt x="4443" y="0"/>
                  </a:moveTo>
                  <a:cubicBezTo>
                    <a:pt x="3876" y="0"/>
                    <a:pt x="3404" y="473"/>
                    <a:pt x="3404" y="1040"/>
                  </a:cubicBezTo>
                  <a:cubicBezTo>
                    <a:pt x="3404" y="1576"/>
                    <a:pt x="3876" y="2048"/>
                    <a:pt x="4443" y="2048"/>
                  </a:cubicBezTo>
                  <a:cubicBezTo>
                    <a:pt x="4569" y="2048"/>
                    <a:pt x="4664" y="2017"/>
                    <a:pt x="4790" y="2017"/>
                  </a:cubicBezTo>
                  <a:lnTo>
                    <a:pt x="4790" y="2773"/>
                  </a:lnTo>
                  <a:lnTo>
                    <a:pt x="2710" y="2773"/>
                  </a:lnTo>
                  <a:cubicBezTo>
                    <a:pt x="1198" y="2773"/>
                    <a:pt x="1" y="4001"/>
                    <a:pt x="1" y="5482"/>
                  </a:cubicBezTo>
                  <a:lnTo>
                    <a:pt x="1" y="9231"/>
                  </a:lnTo>
                  <a:cubicBezTo>
                    <a:pt x="1" y="9420"/>
                    <a:pt x="159" y="9578"/>
                    <a:pt x="348" y="9578"/>
                  </a:cubicBezTo>
                  <a:lnTo>
                    <a:pt x="3467" y="9578"/>
                  </a:lnTo>
                  <a:lnTo>
                    <a:pt x="3467" y="11311"/>
                  </a:lnTo>
                  <a:cubicBezTo>
                    <a:pt x="3467" y="11500"/>
                    <a:pt x="3624" y="11657"/>
                    <a:pt x="3813" y="11657"/>
                  </a:cubicBezTo>
                  <a:lnTo>
                    <a:pt x="5199" y="11657"/>
                  </a:lnTo>
                  <a:cubicBezTo>
                    <a:pt x="5388" y="11657"/>
                    <a:pt x="5546" y="11500"/>
                    <a:pt x="5546" y="11311"/>
                  </a:cubicBezTo>
                  <a:lnTo>
                    <a:pt x="5546" y="9578"/>
                  </a:lnTo>
                  <a:lnTo>
                    <a:pt x="11374" y="9578"/>
                  </a:lnTo>
                  <a:cubicBezTo>
                    <a:pt x="11563" y="9578"/>
                    <a:pt x="11721" y="9420"/>
                    <a:pt x="11721" y="9231"/>
                  </a:cubicBezTo>
                  <a:lnTo>
                    <a:pt x="11721" y="5482"/>
                  </a:lnTo>
                  <a:cubicBezTo>
                    <a:pt x="11658" y="4001"/>
                    <a:pt x="10429" y="2773"/>
                    <a:pt x="8917" y="2773"/>
                  </a:cubicBezTo>
                  <a:lnTo>
                    <a:pt x="5451" y="2773"/>
                  </a:lnTo>
                  <a:lnTo>
                    <a:pt x="5451" y="1040"/>
                  </a:lnTo>
                  <a:cubicBezTo>
                    <a:pt x="5451" y="473"/>
                    <a:pt x="4979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76"/>
            <p:cNvSpPr/>
            <p:nvPr/>
          </p:nvSpPr>
          <p:spPr>
            <a:xfrm>
              <a:off x="-31334575" y="2452250"/>
              <a:ext cx="67750" cy="51225"/>
            </a:xfrm>
            <a:custGeom>
              <a:avLst/>
              <a:gdLst/>
              <a:ahLst/>
              <a:cxnLst/>
              <a:rect l="l" t="t" r="r" b="b"/>
              <a:pathLst>
                <a:path w="2710" h="2049" extrusionOk="0">
                  <a:moveTo>
                    <a:pt x="1670" y="694"/>
                  </a:moveTo>
                  <a:cubicBezTo>
                    <a:pt x="1890" y="694"/>
                    <a:pt x="2048" y="851"/>
                    <a:pt x="2048" y="1040"/>
                  </a:cubicBezTo>
                  <a:cubicBezTo>
                    <a:pt x="2048" y="1229"/>
                    <a:pt x="1890" y="1387"/>
                    <a:pt x="1670" y="1387"/>
                  </a:cubicBezTo>
                  <a:lnTo>
                    <a:pt x="1008" y="1387"/>
                  </a:ln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94"/>
                    <a:pt x="1008" y="694"/>
                  </a:cubicBez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9"/>
                    <a:pt x="1008" y="2049"/>
                  </a:cubicBezTo>
                  <a:lnTo>
                    <a:pt x="1670" y="2049"/>
                  </a:lnTo>
                  <a:cubicBezTo>
                    <a:pt x="2237" y="2049"/>
                    <a:pt x="2710" y="1576"/>
                    <a:pt x="2710" y="1040"/>
                  </a:cubicBezTo>
                  <a:cubicBezTo>
                    <a:pt x="2710" y="473"/>
                    <a:pt x="2269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76"/>
            <p:cNvSpPr/>
            <p:nvPr/>
          </p:nvSpPr>
          <p:spPr>
            <a:xfrm>
              <a:off x="-31334575" y="2419175"/>
              <a:ext cx="68525" cy="17350"/>
            </a:xfrm>
            <a:custGeom>
              <a:avLst/>
              <a:gdLst/>
              <a:ahLst/>
              <a:cxnLst/>
              <a:rect l="l" t="t" r="r" b="b"/>
              <a:pathLst>
                <a:path w="2741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584" y="694"/>
                    <a:pt x="2741" y="536"/>
                    <a:pt x="2741" y="347"/>
                  </a:cubicBezTo>
                  <a:cubicBezTo>
                    <a:pt x="2710" y="158"/>
                    <a:pt x="2552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1" name="Google Shape;12741;p76"/>
          <p:cNvSpPr/>
          <p:nvPr/>
        </p:nvSpPr>
        <p:spPr>
          <a:xfrm>
            <a:off x="2633984" y="3842739"/>
            <a:ext cx="359320" cy="356438"/>
          </a:xfrm>
          <a:custGeom>
            <a:avLst/>
            <a:gdLst/>
            <a:ahLst/>
            <a:cxnLst/>
            <a:rect l="l" t="t" r="r" b="b"/>
            <a:pathLst>
              <a:path w="11847" h="11752" extrusionOk="0">
                <a:moveTo>
                  <a:pt x="6039" y="2796"/>
                </a:moveTo>
                <a:cubicBezTo>
                  <a:pt x="6845" y="2796"/>
                  <a:pt x="7621" y="3116"/>
                  <a:pt x="8224" y="3718"/>
                </a:cubicBezTo>
                <a:cubicBezTo>
                  <a:pt x="8917" y="4411"/>
                  <a:pt x="9232" y="5356"/>
                  <a:pt x="9074" y="6396"/>
                </a:cubicBezTo>
                <a:cubicBezTo>
                  <a:pt x="8885" y="7688"/>
                  <a:pt x="7814" y="8759"/>
                  <a:pt x="6522" y="8948"/>
                </a:cubicBezTo>
                <a:cubicBezTo>
                  <a:pt x="6377" y="8962"/>
                  <a:pt x="6232" y="8970"/>
                  <a:pt x="6088" y="8970"/>
                </a:cubicBezTo>
                <a:cubicBezTo>
                  <a:pt x="5606" y="8970"/>
                  <a:pt x="5132" y="8883"/>
                  <a:pt x="4695" y="8664"/>
                </a:cubicBezTo>
                <a:lnTo>
                  <a:pt x="5231" y="8160"/>
                </a:lnTo>
                <a:cubicBezTo>
                  <a:pt x="5444" y="8249"/>
                  <a:pt x="5677" y="8288"/>
                  <a:pt x="5919" y="8288"/>
                </a:cubicBezTo>
                <a:cubicBezTo>
                  <a:pt x="6106" y="8288"/>
                  <a:pt x="6298" y="8265"/>
                  <a:pt x="6491" y="8223"/>
                </a:cubicBezTo>
                <a:cubicBezTo>
                  <a:pt x="6964" y="8160"/>
                  <a:pt x="7373" y="7908"/>
                  <a:pt x="7751" y="7562"/>
                </a:cubicBezTo>
                <a:cubicBezTo>
                  <a:pt x="8098" y="7215"/>
                  <a:pt x="8318" y="6774"/>
                  <a:pt x="8413" y="6301"/>
                </a:cubicBezTo>
                <a:cubicBezTo>
                  <a:pt x="8476" y="5797"/>
                  <a:pt x="8444" y="5293"/>
                  <a:pt x="8224" y="4821"/>
                </a:cubicBezTo>
                <a:cubicBezTo>
                  <a:pt x="8161" y="4695"/>
                  <a:pt x="8066" y="4663"/>
                  <a:pt x="7972" y="4600"/>
                </a:cubicBezTo>
                <a:cubicBezTo>
                  <a:pt x="7846" y="4600"/>
                  <a:pt x="7751" y="4600"/>
                  <a:pt x="7657" y="4695"/>
                </a:cubicBezTo>
                <a:lnTo>
                  <a:pt x="6806" y="5545"/>
                </a:lnTo>
                <a:cubicBezTo>
                  <a:pt x="6743" y="5608"/>
                  <a:pt x="6649" y="5640"/>
                  <a:pt x="6558" y="5640"/>
                </a:cubicBezTo>
                <a:cubicBezTo>
                  <a:pt x="6467" y="5640"/>
                  <a:pt x="6381" y="5608"/>
                  <a:pt x="6333" y="5545"/>
                </a:cubicBezTo>
                <a:cubicBezTo>
                  <a:pt x="6207" y="5419"/>
                  <a:pt x="6207" y="5199"/>
                  <a:pt x="6333" y="5073"/>
                </a:cubicBezTo>
                <a:lnTo>
                  <a:pt x="7184" y="4222"/>
                </a:lnTo>
                <a:cubicBezTo>
                  <a:pt x="7279" y="4128"/>
                  <a:pt x="7310" y="4033"/>
                  <a:pt x="7279" y="3907"/>
                </a:cubicBezTo>
                <a:cubicBezTo>
                  <a:pt x="7279" y="3781"/>
                  <a:pt x="7184" y="3718"/>
                  <a:pt x="7058" y="3655"/>
                </a:cubicBezTo>
                <a:cubicBezTo>
                  <a:pt x="6723" y="3499"/>
                  <a:pt x="6372" y="3437"/>
                  <a:pt x="6017" y="3437"/>
                </a:cubicBezTo>
                <a:cubicBezTo>
                  <a:pt x="5871" y="3437"/>
                  <a:pt x="5724" y="3448"/>
                  <a:pt x="5577" y="3466"/>
                </a:cubicBezTo>
                <a:cubicBezTo>
                  <a:pt x="5105" y="3561"/>
                  <a:pt x="4664" y="3781"/>
                  <a:pt x="4317" y="4128"/>
                </a:cubicBezTo>
                <a:cubicBezTo>
                  <a:pt x="3971" y="4506"/>
                  <a:pt x="3719" y="4915"/>
                  <a:pt x="3656" y="5388"/>
                </a:cubicBezTo>
                <a:cubicBezTo>
                  <a:pt x="3561" y="5829"/>
                  <a:pt x="3593" y="6270"/>
                  <a:pt x="3719" y="6648"/>
                </a:cubicBezTo>
                <a:lnTo>
                  <a:pt x="3214" y="7184"/>
                </a:lnTo>
                <a:cubicBezTo>
                  <a:pt x="2962" y="6648"/>
                  <a:pt x="2868" y="6018"/>
                  <a:pt x="2962" y="5388"/>
                </a:cubicBezTo>
                <a:cubicBezTo>
                  <a:pt x="3183" y="4096"/>
                  <a:pt x="4223" y="3025"/>
                  <a:pt x="5546" y="2836"/>
                </a:cubicBezTo>
                <a:cubicBezTo>
                  <a:pt x="5710" y="2809"/>
                  <a:pt x="5875" y="2796"/>
                  <a:pt x="6039" y="2796"/>
                </a:cubicBezTo>
                <a:close/>
                <a:moveTo>
                  <a:pt x="6428" y="757"/>
                </a:moveTo>
                <a:lnTo>
                  <a:pt x="6554" y="1261"/>
                </a:lnTo>
                <a:cubicBezTo>
                  <a:pt x="6585" y="1387"/>
                  <a:pt x="6680" y="1481"/>
                  <a:pt x="6838" y="1481"/>
                </a:cubicBezTo>
                <a:cubicBezTo>
                  <a:pt x="7468" y="1607"/>
                  <a:pt x="8003" y="1859"/>
                  <a:pt x="8539" y="2206"/>
                </a:cubicBezTo>
                <a:cubicBezTo>
                  <a:pt x="8586" y="2237"/>
                  <a:pt x="8641" y="2253"/>
                  <a:pt x="8700" y="2253"/>
                </a:cubicBezTo>
                <a:cubicBezTo>
                  <a:pt x="8759" y="2253"/>
                  <a:pt x="8822" y="2237"/>
                  <a:pt x="8885" y="2206"/>
                </a:cubicBezTo>
                <a:lnTo>
                  <a:pt x="9326" y="1922"/>
                </a:lnTo>
                <a:lnTo>
                  <a:pt x="9894" y="2521"/>
                </a:lnTo>
                <a:lnTo>
                  <a:pt x="9641" y="2962"/>
                </a:lnTo>
                <a:cubicBezTo>
                  <a:pt x="9547" y="3088"/>
                  <a:pt x="9547" y="3246"/>
                  <a:pt x="9641" y="3309"/>
                </a:cubicBezTo>
                <a:cubicBezTo>
                  <a:pt x="9988" y="3813"/>
                  <a:pt x="10209" y="4411"/>
                  <a:pt x="10335" y="5010"/>
                </a:cubicBezTo>
                <a:cubicBezTo>
                  <a:pt x="10366" y="5136"/>
                  <a:pt x="10461" y="5230"/>
                  <a:pt x="10587" y="5293"/>
                </a:cubicBezTo>
                <a:lnTo>
                  <a:pt x="11091" y="5388"/>
                </a:lnTo>
                <a:lnTo>
                  <a:pt x="11091" y="6301"/>
                </a:lnTo>
                <a:lnTo>
                  <a:pt x="11154" y="6301"/>
                </a:lnTo>
                <a:lnTo>
                  <a:pt x="10650" y="6428"/>
                </a:lnTo>
                <a:cubicBezTo>
                  <a:pt x="10524" y="6459"/>
                  <a:pt x="10429" y="6554"/>
                  <a:pt x="10429" y="6711"/>
                </a:cubicBezTo>
                <a:cubicBezTo>
                  <a:pt x="10303" y="7341"/>
                  <a:pt x="10051" y="7877"/>
                  <a:pt x="9704" y="8381"/>
                </a:cubicBezTo>
                <a:cubicBezTo>
                  <a:pt x="9641" y="8507"/>
                  <a:pt x="9641" y="8633"/>
                  <a:pt x="9704" y="8759"/>
                </a:cubicBezTo>
                <a:lnTo>
                  <a:pt x="9988" y="9168"/>
                </a:lnTo>
                <a:lnTo>
                  <a:pt x="9389" y="9767"/>
                </a:lnTo>
                <a:lnTo>
                  <a:pt x="8948" y="9483"/>
                </a:lnTo>
                <a:cubicBezTo>
                  <a:pt x="8901" y="9452"/>
                  <a:pt x="8838" y="9436"/>
                  <a:pt x="8775" y="9436"/>
                </a:cubicBezTo>
                <a:cubicBezTo>
                  <a:pt x="8712" y="9436"/>
                  <a:pt x="8649" y="9452"/>
                  <a:pt x="8602" y="9483"/>
                </a:cubicBezTo>
                <a:cubicBezTo>
                  <a:pt x="8098" y="9862"/>
                  <a:pt x="7499" y="10082"/>
                  <a:pt x="6901" y="10208"/>
                </a:cubicBezTo>
                <a:cubicBezTo>
                  <a:pt x="6806" y="10240"/>
                  <a:pt x="6680" y="10334"/>
                  <a:pt x="6649" y="10429"/>
                </a:cubicBezTo>
                <a:lnTo>
                  <a:pt x="6522" y="10964"/>
                </a:lnTo>
                <a:lnTo>
                  <a:pt x="5703" y="10964"/>
                </a:lnTo>
                <a:lnTo>
                  <a:pt x="5577" y="10429"/>
                </a:lnTo>
                <a:cubicBezTo>
                  <a:pt x="5546" y="10334"/>
                  <a:pt x="5451" y="10208"/>
                  <a:pt x="5294" y="10208"/>
                </a:cubicBezTo>
                <a:cubicBezTo>
                  <a:pt x="4758" y="10082"/>
                  <a:pt x="4223" y="9893"/>
                  <a:pt x="3750" y="9609"/>
                </a:cubicBezTo>
                <a:lnTo>
                  <a:pt x="4286" y="9105"/>
                </a:lnTo>
                <a:cubicBezTo>
                  <a:pt x="4821" y="9420"/>
                  <a:pt x="5451" y="9578"/>
                  <a:pt x="6113" y="9578"/>
                </a:cubicBezTo>
                <a:cubicBezTo>
                  <a:pt x="6333" y="9578"/>
                  <a:pt x="6522" y="9578"/>
                  <a:pt x="6712" y="9546"/>
                </a:cubicBezTo>
                <a:cubicBezTo>
                  <a:pt x="7499" y="9420"/>
                  <a:pt x="8224" y="9011"/>
                  <a:pt x="8759" y="8475"/>
                </a:cubicBezTo>
                <a:cubicBezTo>
                  <a:pt x="9326" y="7908"/>
                  <a:pt x="9704" y="7184"/>
                  <a:pt x="9831" y="6428"/>
                </a:cubicBezTo>
                <a:cubicBezTo>
                  <a:pt x="10020" y="5199"/>
                  <a:pt x="9641" y="4033"/>
                  <a:pt x="8759" y="3151"/>
                </a:cubicBezTo>
                <a:cubicBezTo>
                  <a:pt x="8046" y="2438"/>
                  <a:pt x="7089" y="2034"/>
                  <a:pt x="6074" y="2034"/>
                </a:cubicBezTo>
                <a:cubicBezTo>
                  <a:pt x="5878" y="2034"/>
                  <a:pt x="5681" y="2049"/>
                  <a:pt x="5483" y="2080"/>
                </a:cubicBezTo>
                <a:cubicBezTo>
                  <a:pt x="4695" y="2206"/>
                  <a:pt x="4002" y="2615"/>
                  <a:pt x="3435" y="3151"/>
                </a:cubicBezTo>
                <a:cubicBezTo>
                  <a:pt x="2899" y="3718"/>
                  <a:pt x="2490" y="4443"/>
                  <a:pt x="2395" y="5199"/>
                </a:cubicBezTo>
                <a:cubicBezTo>
                  <a:pt x="2269" y="6018"/>
                  <a:pt x="2427" y="6900"/>
                  <a:pt x="2805" y="7656"/>
                </a:cubicBezTo>
                <a:lnTo>
                  <a:pt x="2301" y="8160"/>
                </a:lnTo>
                <a:cubicBezTo>
                  <a:pt x="2017" y="7688"/>
                  <a:pt x="1828" y="7184"/>
                  <a:pt x="1702" y="6617"/>
                </a:cubicBezTo>
                <a:cubicBezTo>
                  <a:pt x="1671" y="6491"/>
                  <a:pt x="1608" y="6396"/>
                  <a:pt x="1482" y="6333"/>
                </a:cubicBezTo>
                <a:lnTo>
                  <a:pt x="978" y="6238"/>
                </a:lnTo>
                <a:lnTo>
                  <a:pt x="978" y="5388"/>
                </a:lnTo>
                <a:lnTo>
                  <a:pt x="1482" y="5293"/>
                </a:lnTo>
                <a:cubicBezTo>
                  <a:pt x="1608" y="5230"/>
                  <a:pt x="1702" y="5167"/>
                  <a:pt x="1702" y="5010"/>
                </a:cubicBezTo>
                <a:cubicBezTo>
                  <a:pt x="1828" y="4380"/>
                  <a:pt x="2080" y="3813"/>
                  <a:pt x="2427" y="3309"/>
                </a:cubicBezTo>
                <a:cubicBezTo>
                  <a:pt x="2490" y="3183"/>
                  <a:pt x="2490" y="3088"/>
                  <a:pt x="2427" y="2962"/>
                </a:cubicBezTo>
                <a:lnTo>
                  <a:pt x="2143" y="2521"/>
                </a:lnTo>
                <a:lnTo>
                  <a:pt x="2742" y="1922"/>
                </a:lnTo>
                <a:lnTo>
                  <a:pt x="3183" y="2206"/>
                </a:lnTo>
                <a:cubicBezTo>
                  <a:pt x="3230" y="2237"/>
                  <a:pt x="3293" y="2253"/>
                  <a:pt x="3356" y="2253"/>
                </a:cubicBezTo>
                <a:cubicBezTo>
                  <a:pt x="3419" y="2253"/>
                  <a:pt x="3482" y="2237"/>
                  <a:pt x="3530" y="2206"/>
                </a:cubicBezTo>
                <a:cubicBezTo>
                  <a:pt x="4034" y="1859"/>
                  <a:pt x="4632" y="1607"/>
                  <a:pt x="5231" y="1481"/>
                </a:cubicBezTo>
                <a:cubicBezTo>
                  <a:pt x="5325" y="1450"/>
                  <a:pt x="5451" y="1387"/>
                  <a:pt x="5483" y="1261"/>
                </a:cubicBezTo>
                <a:lnTo>
                  <a:pt x="5609" y="757"/>
                </a:lnTo>
                <a:close/>
                <a:moveTo>
                  <a:pt x="6239" y="4222"/>
                </a:moveTo>
                <a:lnTo>
                  <a:pt x="5766" y="4695"/>
                </a:lnTo>
                <a:cubicBezTo>
                  <a:pt x="5388" y="5073"/>
                  <a:pt x="5388" y="5766"/>
                  <a:pt x="5766" y="6144"/>
                </a:cubicBezTo>
                <a:cubicBezTo>
                  <a:pt x="5971" y="6349"/>
                  <a:pt x="6239" y="6451"/>
                  <a:pt x="6503" y="6451"/>
                </a:cubicBezTo>
                <a:cubicBezTo>
                  <a:pt x="6767" y="6451"/>
                  <a:pt x="7027" y="6349"/>
                  <a:pt x="7216" y="6144"/>
                </a:cubicBezTo>
                <a:lnTo>
                  <a:pt x="7688" y="5671"/>
                </a:lnTo>
                <a:cubicBezTo>
                  <a:pt x="7751" y="5860"/>
                  <a:pt x="7751" y="6081"/>
                  <a:pt x="7688" y="6238"/>
                </a:cubicBezTo>
                <a:cubicBezTo>
                  <a:pt x="7594" y="6900"/>
                  <a:pt x="7027" y="7436"/>
                  <a:pt x="6365" y="7562"/>
                </a:cubicBezTo>
                <a:cubicBezTo>
                  <a:pt x="6267" y="7588"/>
                  <a:pt x="6163" y="7600"/>
                  <a:pt x="6059" y="7600"/>
                </a:cubicBezTo>
                <a:cubicBezTo>
                  <a:pt x="5794" y="7600"/>
                  <a:pt x="5520" y="7526"/>
                  <a:pt x="5294" y="7436"/>
                </a:cubicBezTo>
                <a:cubicBezTo>
                  <a:pt x="5252" y="7415"/>
                  <a:pt x="5206" y="7404"/>
                  <a:pt x="5161" y="7404"/>
                </a:cubicBezTo>
                <a:cubicBezTo>
                  <a:pt x="5070" y="7404"/>
                  <a:pt x="4979" y="7446"/>
                  <a:pt x="4916" y="7530"/>
                </a:cubicBezTo>
                <a:lnTo>
                  <a:pt x="3908" y="8507"/>
                </a:lnTo>
                <a:lnTo>
                  <a:pt x="1450" y="10964"/>
                </a:lnTo>
                <a:cubicBezTo>
                  <a:pt x="1387" y="11011"/>
                  <a:pt x="1293" y="11035"/>
                  <a:pt x="1202" y="11035"/>
                </a:cubicBezTo>
                <a:cubicBezTo>
                  <a:pt x="1112" y="11035"/>
                  <a:pt x="1025" y="11011"/>
                  <a:pt x="978" y="10964"/>
                </a:cubicBezTo>
                <a:cubicBezTo>
                  <a:pt x="852" y="10838"/>
                  <a:pt x="852" y="10586"/>
                  <a:pt x="978" y="10492"/>
                </a:cubicBezTo>
                <a:lnTo>
                  <a:pt x="3403" y="8034"/>
                </a:lnTo>
                <a:lnTo>
                  <a:pt x="4380" y="7058"/>
                </a:lnTo>
                <a:cubicBezTo>
                  <a:pt x="4506" y="6932"/>
                  <a:pt x="4506" y="6774"/>
                  <a:pt x="4475" y="6648"/>
                </a:cubicBezTo>
                <a:cubicBezTo>
                  <a:pt x="4317" y="6333"/>
                  <a:pt x="4286" y="5955"/>
                  <a:pt x="4349" y="5608"/>
                </a:cubicBezTo>
                <a:cubicBezTo>
                  <a:pt x="4475" y="4915"/>
                  <a:pt x="5010" y="4380"/>
                  <a:pt x="5703" y="4254"/>
                </a:cubicBezTo>
                <a:cubicBezTo>
                  <a:pt x="5798" y="4254"/>
                  <a:pt x="5892" y="4222"/>
                  <a:pt x="6018" y="4222"/>
                </a:cubicBezTo>
                <a:close/>
                <a:moveTo>
                  <a:pt x="5262" y="1"/>
                </a:moveTo>
                <a:cubicBezTo>
                  <a:pt x="5105" y="1"/>
                  <a:pt x="4979" y="127"/>
                  <a:pt x="4947" y="284"/>
                </a:cubicBezTo>
                <a:lnTo>
                  <a:pt x="4790" y="883"/>
                </a:lnTo>
                <a:cubicBezTo>
                  <a:pt x="4223" y="977"/>
                  <a:pt x="3719" y="1229"/>
                  <a:pt x="3214" y="1513"/>
                </a:cubicBezTo>
                <a:lnTo>
                  <a:pt x="2710" y="1198"/>
                </a:lnTo>
                <a:cubicBezTo>
                  <a:pt x="2652" y="1154"/>
                  <a:pt x="2580" y="1130"/>
                  <a:pt x="2507" y="1130"/>
                </a:cubicBezTo>
                <a:cubicBezTo>
                  <a:pt x="2422" y="1130"/>
                  <a:pt x="2337" y="1162"/>
                  <a:pt x="2269" y="1229"/>
                </a:cubicBezTo>
                <a:lnTo>
                  <a:pt x="1293" y="2206"/>
                </a:lnTo>
                <a:cubicBezTo>
                  <a:pt x="1167" y="2332"/>
                  <a:pt x="1167" y="2489"/>
                  <a:pt x="1230" y="2647"/>
                </a:cubicBezTo>
                <a:lnTo>
                  <a:pt x="1545" y="3151"/>
                </a:lnTo>
                <a:cubicBezTo>
                  <a:pt x="1230" y="3624"/>
                  <a:pt x="1041" y="4128"/>
                  <a:pt x="915" y="4726"/>
                </a:cubicBezTo>
                <a:lnTo>
                  <a:pt x="348" y="4884"/>
                </a:lnTo>
                <a:cubicBezTo>
                  <a:pt x="190" y="4915"/>
                  <a:pt x="64" y="5041"/>
                  <a:pt x="64" y="5199"/>
                </a:cubicBezTo>
                <a:lnTo>
                  <a:pt x="64" y="6585"/>
                </a:lnTo>
                <a:cubicBezTo>
                  <a:pt x="64" y="6743"/>
                  <a:pt x="190" y="6869"/>
                  <a:pt x="348" y="6900"/>
                </a:cubicBezTo>
                <a:lnTo>
                  <a:pt x="915" y="7058"/>
                </a:lnTo>
                <a:cubicBezTo>
                  <a:pt x="1041" y="7656"/>
                  <a:pt x="1324" y="8223"/>
                  <a:pt x="1639" y="8696"/>
                </a:cubicBezTo>
                <a:lnTo>
                  <a:pt x="379" y="9956"/>
                </a:lnTo>
                <a:cubicBezTo>
                  <a:pt x="1" y="10366"/>
                  <a:pt x="1" y="11027"/>
                  <a:pt x="379" y="11437"/>
                </a:cubicBezTo>
                <a:cubicBezTo>
                  <a:pt x="584" y="11626"/>
                  <a:pt x="852" y="11720"/>
                  <a:pt x="1115" y="11720"/>
                </a:cubicBezTo>
                <a:cubicBezTo>
                  <a:pt x="1379" y="11720"/>
                  <a:pt x="1639" y="11626"/>
                  <a:pt x="1828" y="11437"/>
                </a:cubicBezTo>
                <a:lnTo>
                  <a:pt x="3088" y="10177"/>
                </a:lnTo>
                <a:cubicBezTo>
                  <a:pt x="3624" y="10523"/>
                  <a:pt x="4160" y="10744"/>
                  <a:pt x="4758" y="10870"/>
                </a:cubicBezTo>
                <a:lnTo>
                  <a:pt x="4916" y="11468"/>
                </a:lnTo>
                <a:cubicBezTo>
                  <a:pt x="4947" y="11626"/>
                  <a:pt x="5073" y="11752"/>
                  <a:pt x="5231" y="11752"/>
                </a:cubicBezTo>
                <a:lnTo>
                  <a:pt x="6585" y="11752"/>
                </a:lnTo>
                <a:cubicBezTo>
                  <a:pt x="6775" y="11752"/>
                  <a:pt x="6869" y="11626"/>
                  <a:pt x="6932" y="11468"/>
                </a:cubicBezTo>
                <a:lnTo>
                  <a:pt x="7090" y="10870"/>
                </a:lnTo>
                <a:cubicBezTo>
                  <a:pt x="7625" y="10744"/>
                  <a:pt x="8129" y="10523"/>
                  <a:pt x="8665" y="10240"/>
                </a:cubicBezTo>
                <a:lnTo>
                  <a:pt x="9169" y="10555"/>
                </a:lnTo>
                <a:cubicBezTo>
                  <a:pt x="9227" y="10599"/>
                  <a:pt x="9299" y="10622"/>
                  <a:pt x="9372" y="10622"/>
                </a:cubicBezTo>
                <a:cubicBezTo>
                  <a:pt x="9457" y="10622"/>
                  <a:pt x="9542" y="10591"/>
                  <a:pt x="9610" y="10523"/>
                </a:cubicBezTo>
                <a:lnTo>
                  <a:pt x="10587" y="9546"/>
                </a:lnTo>
                <a:cubicBezTo>
                  <a:pt x="10713" y="9420"/>
                  <a:pt x="10713" y="9263"/>
                  <a:pt x="10618" y="9105"/>
                </a:cubicBezTo>
                <a:lnTo>
                  <a:pt x="10303" y="8601"/>
                </a:lnTo>
                <a:cubicBezTo>
                  <a:pt x="10618" y="8129"/>
                  <a:pt x="10807" y="7593"/>
                  <a:pt x="10933" y="7026"/>
                </a:cubicBezTo>
                <a:lnTo>
                  <a:pt x="11532" y="6869"/>
                </a:lnTo>
                <a:cubicBezTo>
                  <a:pt x="11689" y="6806"/>
                  <a:pt x="11784" y="6711"/>
                  <a:pt x="11784" y="6554"/>
                </a:cubicBezTo>
                <a:lnTo>
                  <a:pt x="11784" y="5167"/>
                </a:lnTo>
                <a:cubicBezTo>
                  <a:pt x="11847" y="5041"/>
                  <a:pt x="11721" y="4915"/>
                  <a:pt x="11563" y="4884"/>
                </a:cubicBezTo>
                <a:lnTo>
                  <a:pt x="10965" y="4726"/>
                </a:lnTo>
                <a:cubicBezTo>
                  <a:pt x="10839" y="4191"/>
                  <a:pt x="10618" y="3655"/>
                  <a:pt x="10335" y="3151"/>
                </a:cubicBezTo>
                <a:lnTo>
                  <a:pt x="10650" y="2647"/>
                </a:lnTo>
                <a:cubicBezTo>
                  <a:pt x="10744" y="2521"/>
                  <a:pt x="10744" y="2332"/>
                  <a:pt x="10618" y="2206"/>
                </a:cubicBezTo>
                <a:lnTo>
                  <a:pt x="9641" y="1229"/>
                </a:lnTo>
                <a:cubicBezTo>
                  <a:pt x="9574" y="1162"/>
                  <a:pt x="9497" y="1130"/>
                  <a:pt x="9417" y="1130"/>
                </a:cubicBezTo>
                <a:cubicBezTo>
                  <a:pt x="9347" y="1130"/>
                  <a:pt x="9274" y="1154"/>
                  <a:pt x="9200" y="1198"/>
                </a:cubicBezTo>
                <a:lnTo>
                  <a:pt x="8696" y="1513"/>
                </a:lnTo>
                <a:cubicBezTo>
                  <a:pt x="8224" y="1198"/>
                  <a:pt x="7720" y="977"/>
                  <a:pt x="7121" y="883"/>
                </a:cubicBezTo>
                <a:lnTo>
                  <a:pt x="6964" y="284"/>
                </a:lnTo>
                <a:cubicBezTo>
                  <a:pt x="6932" y="127"/>
                  <a:pt x="6806" y="1"/>
                  <a:pt x="664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2" name="Google Shape;12742;p76"/>
          <p:cNvSpPr/>
          <p:nvPr/>
        </p:nvSpPr>
        <p:spPr>
          <a:xfrm>
            <a:off x="3975533" y="3844164"/>
            <a:ext cx="354527" cy="353587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8632" y="694"/>
                </a:moveTo>
                <a:cubicBezTo>
                  <a:pt x="8821" y="694"/>
                  <a:pt x="8979" y="851"/>
                  <a:pt x="8979" y="1040"/>
                </a:cubicBezTo>
                <a:lnTo>
                  <a:pt x="8979" y="1387"/>
                </a:lnTo>
                <a:lnTo>
                  <a:pt x="2836" y="1387"/>
                </a:lnTo>
                <a:lnTo>
                  <a:pt x="2836" y="1040"/>
                </a:lnTo>
                <a:cubicBezTo>
                  <a:pt x="2804" y="851"/>
                  <a:pt x="2962" y="694"/>
                  <a:pt x="3151" y="694"/>
                </a:cubicBezTo>
                <a:close/>
                <a:moveTo>
                  <a:pt x="4505" y="3435"/>
                </a:moveTo>
                <a:cubicBezTo>
                  <a:pt x="4694" y="3435"/>
                  <a:pt x="4852" y="3592"/>
                  <a:pt x="4852" y="3781"/>
                </a:cubicBezTo>
                <a:lnTo>
                  <a:pt x="4852" y="5829"/>
                </a:lnTo>
                <a:cubicBezTo>
                  <a:pt x="4852" y="6049"/>
                  <a:pt x="4694" y="6207"/>
                  <a:pt x="4505" y="6207"/>
                </a:cubicBezTo>
                <a:lnTo>
                  <a:pt x="3812" y="6207"/>
                </a:lnTo>
                <a:cubicBezTo>
                  <a:pt x="3623" y="6207"/>
                  <a:pt x="3466" y="6365"/>
                  <a:pt x="3466" y="6554"/>
                </a:cubicBezTo>
                <a:lnTo>
                  <a:pt x="3466" y="7089"/>
                </a:lnTo>
                <a:lnTo>
                  <a:pt x="2678" y="6302"/>
                </a:lnTo>
                <a:cubicBezTo>
                  <a:pt x="2615" y="6239"/>
                  <a:pt x="2520" y="6207"/>
                  <a:pt x="2457" y="6207"/>
                </a:cubicBezTo>
                <a:lnTo>
                  <a:pt x="1071" y="6207"/>
                </a:lnTo>
                <a:cubicBezTo>
                  <a:pt x="882" y="6144"/>
                  <a:pt x="725" y="5986"/>
                  <a:pt x="725" y="5829"/>
                </a:cubicBezTo>
                <a:lnTo>
                  <a:pt x="725" y="3781"/>
                </a:lnTo>
                <a:cubicBezTo>
                  <a:pt x="725" y="3592"/>
                  <a:pt x="882" y="3435"/>
                  <a:pt x="1071" y="3435"/>
                </a:cubicBezTo>
                <a:close/>
                <a:moveTo>
                  <a:pt x="10680" y="3435"/>
                </a:moveTo>
                <a:cubicBezTo>
                  <a:pt x="10869" y="3435"/>
                  <a:pt x="11027" y="3592"/>
                  <a:pt x="11027" y="3781"/>
                </a:cubicBezTo>
                <a:lnTo>
                  <a:pt x="11027" y="5829"/>
                </a:lnTo>
                <a:cubicBezTo>
                  <a:pt x="11027" y="6049"/>
                  <a:pt x="10869" y="6207"/>
                  <a:pt x="10680" y="6207"/>
                </a:cubicBezTo>
                <a:lnTo>
                  <a:pt x="9294" y="6207"/>
                </a:lnTo>
                <a:cubicBezTo>
                  <a:pt x="9231" y="6207"/>
                  <a:pt x="9105" y="6239"/>
                  <a:pt x="9074" y="6302"/>
                </a:cubicBezTo>
                <a:lnTo>
                  <a:pt x="8286" y="7089"/>
                </a:lnTo>
                <a:lnTo>
                  <a:pt x="8286" y="6554"/>
                </a:lnTo>
                <a:cubicBezTo>
                  <a:pt x="8286" y="6365"/>
                  <a:pt x="8128" y="6207"/>
                  <a:pt x="7908" y="6207"/>
                </a:cubicBezTo>
                <a:lnTo>
                  <a:pt x="7246" y="6207"/>
                </a:lnTo>
                <a:cubicBezTo>
                  <a:pt x="7057" y="6207"/>
                  <a:pt x="6900" y="6049"/>
                  <a:pt x="6900" y="5829"/>
                </a:cubicBezTo>
                <a:lnTo>
                  <a:pt x="6900" y="3781"/>
                </a:lnTo>
                <a:cubicBezTo>
                  <a:pt x="6900" y="3592"/>
                  <a:pt x="7057" y="3435"/>
                  <a:pt x="7246" y="3435"/>
                </a:cubicBezTo>
                <a:close/>
                <a:moveTo>
                  <a:pt x="8948" y="2048"/>
                </a:moveTo>
                <a:lnTo>
                  <a:pt x="8948" y="2773"/>
                </a:lnTo>
                <a:lnTo>
                  <a:pt x="7246" y="2773"/>
                </a:lnTo>
                <a:cubicBezTo>
                  <a:pt x="6711" y="2773"/>
                  <a:pt x="6238" y="3246"/>
                  <a:pt x="6238" y="3781"/>
                </a:cubicBezTo>
                <a:lnTo>
                  <a:pt x="6238" y="5829"/>
                </a:lnTo>
                <a:cubicBezTo>
                  <a:pt x="6238" y="6396"/>
                  <a:pt x="6711" y="6869"/>
                  <a:pt x="7246" y="6869"/>
                </a:cubicBezTo>
                <a:lnTo>
                  <a:pt x="7593" y="6869"/>
                </a:lnTo>
                <a:lnTo>
                  <a:pt x="7593" y="7877"/>
                </a:lnTo>
                <a:cubicBezTo>
                  <a:pt x="7593" y="8034"/>
                  <a:pt x="7687" y="8160"/>
                  <a:pt x="7813" y="8192"/>
                </a:cubicBezTo>
                <a:cubicBezTo>
                  <a:pt x="7852" y="8218"/>
                  <a:pt x="7902" y="8233"/>
                  <a:pt x="7954" y="8233"/>
                </a:cubicBezTo>
                <a:cubicBezTo>
                  <a:pt x="8028" y="8233"/>
                  <a:pt x="8105" y="8203"/>
                  <a:pt x="8160" y="8129"/>
                </a:cubicBezTo>
                <a:lnTo>
                  <a:pt x="8948" y="7341"/>
                </a:lnTo>
                <a:lnTo>
                  <a:pt x="8948" y="8916"/>
                </a:lnTo>
                <a:lnTo>
                  <a:pt x="2804" y="8916"/>
                </a:lnTo>
                <a:lnTo>
                  <a:pt x="2804" y="7341"/>
                </a:lnTo>
                <a:lnTo>
                  <a:pt x="3592" y="8129"/>
                </a:lnTo>
                <a:cubicBezTo>
                  <a:pt x="3636" y="8173"/>
                  <a:pt x="3728" y="8218"/>
                  <a:pt x="3823" y="8218"/>
                </a:cubicBezTo>
                <a:cubicBezTo>
                  <a:pt x="3862" y="8218"/>
                  <a:pt x="3901" y="8210"/>
                  <a:pt x="3938" y="8192"/>
                </a:cubicBezTo>
                <a:cubicBezTo>
                  <a:pt x="4064" y="8160"/>
                  <a:pt x="4127" y="8003"/>
                  <a:pt x="4127" y="7877"/>
                </a:cubicBezTo>
                <a:lnTo>
                  <a:pt x="4127" y="6869"/>
                </a:lnTo>
                <a:lnTo>
                  <a:pt x="4505" y="6869"/>
                </a:lnTo>
                <a:cubicBezTo>
                  <a:pt x="5041" y="6869"/>
                  <a:pt x="5513" y="6396"/>
                  <a:pt x="5513" y="5829"/>
                </a:cubicBezTo>
                <a:lnTo>
                  <a:pt x="5513" y="3781"/>
                </a:lnTo>
                <a:cubicBezTo>
                  <a:pt x="5513" y="3246"/>
                  <a:pt x="5041" y="2773"/>
                  <a:pt x="4505" y="2773"/>
                </a:cubicBezTo>
                <a:lnTo>
                  <a:pt x="2804" y="2773"/>
                </a:lnTo>
                <a:lnTo>
                  <a:pt x="2804" y="2048"/>
                </a:lnTo>
                <a:close/>
                <a:moveTo>
                  <a:pt x="8948" y="9547"/>
                </a:moveTo>
                <a:lnTo>
                  <a:pt x="8948" y="10618"/>
                </a:lnTo>
                <a:cubicBezTo>
                  <a:pt x="8948" y="10838"/>
                  <a:pt x="8790" y="10964"/>
                  <a:pt x="8632" y="10964"/>
                </a:cubicBezTo>
                <a:lnTo>
                  <a:pt x="3151" y="10964"/>
                </a:lnTo>
                <a:cubicBezTo>
                  <a:pt x="2962" y="10964"/>
                  <a:pt x="2804" y="10807"/>
                  <a:pt x="2804" y="10618"/>
                </a:cubicBezTo>
                <a:lnTo>
                  <a:pt x="2804" y="9547"/>
                </a:lnTo>
                <a:close/>
                <a:moveTo>
                  <a:pt x="3119" y="1"/>
                </a:moveTo>
                <a:cubicBezTo>
                  <a:pt x="2552" y="1"/>
                  <a:pt x="2079" y="473"/>
                  <a:pt x="2079" y="1040"/>
                </a:cubicBezTo>
                <a:lnTo>
                  <a:pt x="2079" y="2773"/>
                </a:lnTo>
                <a:lnTo>
                  <a:pt x="1040" y="2773"/>
                </a:lnTo>
                <a:cubicBezTo>
                  <a:pt x="473" y="2773"/>
                  <a:pt x="0" y="3246"/>
                  <a:pt x="0" y="3781"/>
                </a:cubicBezTo>
                <a:lnTo>
                  <a:pt x="0" y="5829"/>
                </a:lnTo>
                <a:cubicBezTo>
                  <a:pt x="0" y="6396"/>
                  <a:pt x="473" y="6869"/>
                  <a:pt x="1040" y="6869"/>
                </a:cubicBezTo>
                <a:lnTo>
                  <a:pt x="2079" y="6869"/>
                </a:lnTo>
                <a:lnTo>
                  <a:pt x="2079" y="10649"/>
                </a:lnTo>
                <a:cubicBezTo>
                  <a:pt x="2079" y="11185"/>
                  <a:pt x="2552" y="11657"/>
                  <a:pt x="3119" y="11657"/>
                </a:cubicBezTo>
                <a:lnTo>
                  <a:pt x="8601" y="11657"/>
                </a:lnTo>
                <a:cubicBezTo>
                  <a:pt x="9137" y="11657"/>
                  <a:pt x="9609" y="11185"/>
                  <a:pt x="9609" y="10649"/>
                </a:cubicBezTo>
                <a:lnTo>
                  <a:pt x="9609" y="6869"/>
                </a:lnTo>
                <a:lnTo>
                  <a:pt x="10680" y="6869"/>
                </a:lnTo>
                <a:cubicBezTo>
                  <a:pt x="11216" y="6869"/>
                  <a:pt x="11688" y="6396"/>
                  <a:pt x="11688" y="5829"/>
                </a:cubicBezTo>
                <a:lnTo>
                  <a:pt x="11688" y="3781"/>
                </a:lnTo>
                <a:cubicBezTo>
                  <a:pt x="11688" y="3214"/>
                  <a:pt x="11279" y="2773"/>
                  <a:pt x="10680" y="2773"/>
                </a:cubicBezTo>
                <a:lnTo>
                  <a:pt x="9609" y="2773"/>
                </a:lnTo>
                <a:lnTo>
                  <a:pt x="9609" y="1040"/>
                </a:lnTo>
                <a:cubicBezTo>
                  <a:pt x="9609" y="473"/>
                  <a:pt x="9137" y="1"/>
                  <a:pt x="86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43" name="Google Shape;12743;p76"/>
          <p:cNvGrpSpPr/>
          <p:nvPr/>
        </p:nvGrpSpPr>
        <p:grpSpPr>
          <a:xfrm>
            <a:off x="2205934" y="1535542"/>
            <a:ext cx="331598" cy="353557"/>
            <a:chOff x="-34767825" y="1914325"/>
            <a:chExt cx="273325" cy="291425"/>
          </a:xfrm>
        </p:grpSpPr>
        <p:sp>
          <p:nvSpPr>
            <p:cNvPr id="12744" name="Google Shape;12744;p76"/>
            <p:cNvSpPr/>
            <p:nvPr/>
          </p:nvSpPr>
          <p:spPr>
            <a:xfrm>
              <a:off x="-34767825" y="1914325"/>
              <a:ext cx="273325" cy="291425"/>
            </a:xfrm>
            <a:custGeom>
              <a:avLst/>
              <a:gdLst/>
              <a:ahLst/>
              <a:cxnLst/>
              <a:rect l="l" t="t" r="r" b="b"/>
              <a:pathLst>
                <a:path w="10933" h="11657" extrusionOk="0">
                  <a:moveTo>
                    <a:pt x="5954" y="662"/>
                  </a:moveTo>
                  <a:cubicBezTo>
                    <a:pt x="5702" y="851"/>
                    <a:pt x="5482" y="1103"/>
                    <a:pt x="5324" y="1355"/>
                  </a:cubicBezTo>
                  <a:lnTo>
                    <a:pt x="693" y="1355"/>
                  </a:lnTo>
                  <a:lnTo>
                    <a:pt x="693" y="1008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7902" y="692"/>
                  </a:moveTo>
                  <a:cubicBezTo>
                    <a:pt x="9199" y="692"/>
                    <a:pt x="10239" y="1752"/>
                    <a:pt x="10239" y="3056"/>
                  </a:cubicBezTo>
                  <a:cubicBezTo>
                    <a:pt x="10239" y="4411"/>
                    <a:pt x="9168" y="5450"/>
                    <a:pt x="7845" y="5450"/>
                  </a:cubicBezTo>
                  <a:cubicBezTo>
                    <a:pt x="7404" y="5450"/>
                    <a:pt x="6963" y="5356"/>
                    <a:pt x="6585" y="5104"/>
                  </a:cubicBezTo>
                  <a:cubicBezTo>
                    <a:pt x="6519" y="5082"/>
                    <a:pt x="6454" y="5045"/>
                    <a:pt x="6389" y="5045"/>
                  </a:cubicBezTo>
                  <a:cubicBezTo>
                    <a:pt x="6360" y="5045"/>
                    <a:pt x="6330" y="5053"/>
                    <a:pt x="6301" y="5072"/>
                  </a:cubicBezTo>
                  <a:lnTo>
                    <a:pt x="5671" y="5261"/>
                  </a:lnTo>
                  <a:lnTo>
                    <a:pt x="5860" y="4631"/>
                  </a:lnTo>
                  <a:cubicBezTo>
                    <a:pt x="5923" y="4568"/>
                    <a:pt x="5860" y="4442"/>
                    <a:pt x="5828" y="4348"/>
                  </a:cubicBezTo>
                  <a:cubicBezTo>
                    <a:pt x="5608" y="3970"/>
                    <a:pt x="5482" y="3529"/>
                    <a:pt x="5482" y="3087"/>
                  </a:cubicBezTo>
                  <a:cubicBezTo>
                    <a:pt x="5482" y="2678"/>
                    <a:pt x="5608" y="2268"/>
                    <a:pt x="5765" y="1953"/>
                  </a:cubicBezTo>
                  <a:cubicBezTo>
                    <a:pt x="5797" y="1922"/>
                    <a:pt x="5797" y="1922"/>
                    <a:pt x="5797" y="1859"/>
                  </a:cubicBezTo>
                  <a:cubicBezTo>
                    <a:pt x="6207" y="1166"/>
                    <a:pt x="6963" y="693"/>
                    <a:pt x="7845" y="693"/>
                  </a:cubicBezTo>
                  <a:cubicBezTo>
                    <a:pt x="7864" y="693"/>
                    <a:pt x="7883" y="692"/>
                    <a:pt x="7902" y="692"/>
                  </a:cubicBezTo>
                  <a:close/>
                  <a:moveTo>
                    <a:pt x="3749" y="5450"/>
                  </a:moveTo>
                  <a:cubicBezTo>
                    <a:pt x="4127" y="5450"/>
                    <a:pt x="4411" y="5765"/>
                    <a:pt x="4411" y="6143"/>
                  </a:cubicBezTo>
                  <a:cubicBezTo>
                    <a:pt x="4411" y="6521"/>
                    <a:pt x="4096" y="6805"/>
                    <a:pt x="3749" y="6805"/>
                  </a:cubicBezTo>
                  <a:cubicBezTo>
                    <a:pt x="3732" y="6806"/>
                    <a:pt x="3714" y="6807"/>
                    <a:pt x="3697" y="6807"/>
                  </a:cubicBezTo>
                  <a:cubicBezTo>
                    <a:pt x="3343" y="6807"/>
                    <a:pt x="3056" y="6504"/>
                    <a:pt x="3056" y="6143"/>
                  </a:cubicBezTo>
                  <a:cubicBezTo>
                    <a:pt x="3056" y="5734"/>
                    <a:pt x="3371" y="5450"/>
                    <a:pt x="3749" y="5450"/>
                  </a:cubicBezTo>
                  <a:close/>
                  <a:moveTo>
                    <a:pt x="4946" y="1985"/>
                  </a:moveTo>
                  <a:cubicBezTo>
                    <a:pt x="4852" y="2300"/>
                    <a:pt x="4789" y="2646"/>
                    <a:pt x="4789" y="3024"/>
                  </a:cubicBezTo>
                  <a:cubicBezTo>
                    <a:pt x="4757" y="3560"/>
                    <a:pt x="4915" y="4096"/>
                    <a:pt x="5167" y="4568"/>
                  </a:cubicBezTo>
                  <a:lnTo>
                    <a:pt x="4883" y="5387"/>
                  </a:lnTo>
                  <a:cubicBezTo>
                    <a:pt x="4631" y="5009"/>
                    <a:pt x="4222" y="4757"/>
                    <a:pt x="3749" y="4757"/>
                  </a:cubicBezTo>
                  <a:cubicBezTo>
                    <a:pt x="2993" y="4757"/>
                    <a:pt x="2363" y="5387"/>
                    <a:pt x="2363" y="6143"/>
                  </a:cubicBezTo>
                  <a:cubicBezTo>
                    <a:pt x="2363" y="6490"/>
                    <a:pt x="2489" y="6805"/>
                    <a:pt x="2709" y="7026"/>
                  </a:cubicBezTo>
                  <a:cubicBezTo>
                    <a:pt x="2016" y="7404"/>
                    <a:pt x="1481" y="8065"/>
                    <a:pt x="1386" y="8853"/>
                  </a:cubicBezTo>
                  <a:lnTo>
                    <a:pt x="662" y="8853"/>
                  </a:lnTo>
                  <a:lnTo>
                    <a:pt x="662" y="1985"/>
                  </a:lnTo>
                  <a:close/>
                  <a:moveTo>
                    <a:pt x="3749" y="7498"/>
                  </a:moveTo>
                  <a:cubicBezTo>
                    <a:pt x="4568" y="7498"/>
                    <a:pt x="5261" y="8097"/>
                    <a:pt x="5419" y="8884"/>
                  </a:cubicBezTo>
                  <a:lnTo>
                    <a:pt x="2079" y="8884"/>
                  </a:lnTo>
                  <a:cubicBezTo>
                    <a:pt x="2237" y="8097"/>
                    <a:pt x="2899" y="7498"/>
                    <a:pt x="3749" y="7498"/>
                  </a:cubicBezTo>
                  <a:close/>
                  <a:moveTo>
                    <a:pt x="6364" y="5765"/>
                  </a:moveTo>
                  <a:cubicBezTo>
                    <a:pt x="6522" y="5860"/>
                    <a:pt x="6679" y="5923"/>
                    <a:pt x="6837" y="5986"/>
                  </a:cubicBezTo>
                  <a:lnTo>
                    <a:pt x="6837" y="8884"/>
                  </a:lnTo>
                  <a:lnTo>
                    <a:pt x="6112" y="8884"/>
                  </a:lnTo>
                  <a:cubicBezTo>
                    <a:pt x="5986" y="8065"/>
                    <a:pt x="5482" y="7404"/>
                    <a:pt x="4757" y="7089"/>
                  </a:cubicBezTo>
                  <a:cubicBezTo>
                    <a:pt x="5009" y="6837"/>
                    <a:pt x="5104" y="6521"/>
                    <a:pt x="5104" y="6175"/>
                  </a:cubicBezTo>
                  <a:lnTo>
                    <a:pt x="5230" y="6175"/>
                  </a:lnTo>
                  <a:lnTo>
                    <a:pt x="6364" y="5765"/>
                  </a:lnTo>
                  <a:close/>
                  <a:moveTo>
                    <a:pt x="6805" y="9514"/>
                  </a:moveTo>
                  <a:lnTo>
                    <a:pt x="6805" y="10586"/>
                  </a:lnTo>
                  <a:cubicBezTo>
                    <a:pt x="6805" y="10775"/>
                    <a:pt x="6648" y="10932"/>
                    <a:pt x="6490" y="10932"/>
                  </a:cubicBezTo>
                  <a:lnTo>
                    <a:pt x="1008" y="10932"/>
                  </a:lnTo>
                  <a:cubicBezTo>
                    <a:pt x="819" y="10932"/>
                    <a:pt x="662" y="10775"/>
                    <a:pt x="662" y="10586"/>
                  </a:cubicBezTo>
                  <a:lnTo>
                    <a:pt x="662" y="9514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41" y="11657"/>
                    <a:pt x="1008" y="11657"/>
                  </a:cubicBezTo>
                  <a:lnTo>
                    <a:pt x="6490" y="11657"/>
                  </a:lnTo>
                  <a:cubicBezTo>
                    <a:pt x="7057" y="11657"/>
                    <a:pt x="7530" y="11184"/>
                    <a:pt x="7530" y="10617"/>
                  </a:cubicBezTo>
                  <a:lnTo>
                    <a:pt x="7530" y="6143"/>
                  </a:lnTo>
                  <a:cubicBezTo>
                    <a:pt x="7624" y="6143"/>
                    <a:pt x="7750" y="6175"/>
                    <a:pt x="7876" y="6175"/>
                  </a:cubicBezTo>
                  <a:cubicBezTo>
                    <a:pt x="9578" y="6175"/>
                    <a:pt x="10932" y="4789"/>
                    <a:pt x="10932" y="3087"/>
                  </a:cubicBezTo>
                  <a:cubicBezTo>
                    <a:pt x="10932" y="1418"/>
                    <a:pt x="9578" y="0"/>
                    <a:pt x="78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76"/>
            <p:cNvSpPr/>
            <p:nvPr/>
          </p:nvSpPr>
          <p:spPr>
            <a:xfrm>
              <a:off x="-34579600" y="1947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76"/>
            <p:cNvSpPr/>
            <p:nvPr/>
          </p:nvSpPr>
          <p:spPr>
            <a:xfrm>
              <a:off x="-34581175" y="198205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cubicBezTo>
                    <a:pt x="568" y="2080"/>
                    <a:pt x="725" y="1922"/>
                    <a:pt x="725" y="1733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7" name="Google Shape;12747;p76"/>
          <p:cNvGrpSpPr/>
          <p:nvPr/>
        </p:nvGrpSpPr>
        <p:grpSpPr>
          <a:xfrm>
            <a:off x="2193513" y="1993092"/>
            <a:ext cx="356438" cy="355498"/>
            <a:chOff x="-34778075" y="2272675"/>
            <a:chExt cx="293800" cy="293025"/>
          </a:xfrm>
        </p:grpSpPr>
        <p:sp>
          <p:nvSpPr>
            <p:cNvPr id="12748" name="Google Shape;12748;p76"/>
            <p:cNvSpPr/>
            <p:nvPr/>
          </p:nvSpPr>
          <p:spPr>
            <a:xfrm>
              <a:off x="-34725300" y="2324675"/>
              <a:ext cx="187475" cy="188250"/>
            </a:xfrm>
            <a:custGeom>
              <a:avLst/>
              <a:gdLst/>
              <a:ahLst/>
              <a:cxnLst/>
              <a:rect l="l" t="t" r="r" b="b"/>
              <a:pathLst>
                <a:path w="7499" h="7530" extrusionOk="0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76"/>
            <p:cNvSpPr/>
            <p:nvPr/>
          </p:nvSpPr>
          <p:spPr>
            <a:xfrm>
              <a:off x="-34673325" y="2375850"/>
              <a:ext cx="85100" cy="84300"/>
            </a:xfrm>
            <a:custGeom>
              <a:avLst/>
              <a:gdLst/>
              <a:ahLst/>
              <a:cxnLst/>
              <a:rect l="l" t="t" r="r" b="b"/>
              <a:pathLst>
                <a:path w="3404" h="3372" extrusionOk="0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76"/>
            <p:cNvSpPr/>
            <p:nvPr/>
          </p:nvSpPr>
          <p:spPr>
            <a:xfrm>
              <a:off x="-34778075" y="2272675"/>
              <a:ext cx="293800" cy="293025"/>
            </a:xfrm>
            <a:custGeom>
              <a:avLst/>
              <a:gdLst/>
              <a:ahLst/>
              <a:cxnLst/>
              <a:rect l="l" t="t" r="r" b="b"/>
              <a:pathLst>
                <a:path w="11752" h="11721" extrusionOk="0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1" name="Google Shape;12751;p76"/>
          <p:cNvGrpSpPr/>
          <p:nvPr/>
        </p:nvGrpSpPr>
        <p:grpSpPr>
          <a:xfrm>
            <a:off x="2194939" y="2449119"/>
            <a:ext cx="353587" cy="353587"/>
            <a:chOff x="-34776500" y="2631825"/>
            <a:chExt cx="291450" cy="291450"/>
          </a:xfrm>
        </p:grpSpPr>
        <p:sp>
          <p:nvSpPr>
            <p:cNvPr id="12752" name="Google Shape;12752;p76"/>
            <p:cNvSpPr/>
            <p:nvPr/>
          </p:nvSpPr>
          <p:spPr>
            <a:xfrm>
              <a:off x="-34691425" y="2666500"/>
              <a:ext cx="120525" cy="154400"/>
            </a:xfrm>
            <a:custGeom>
              <a:avLst/>
              <a:gdLst/>
              <a:ahLst/>
              <a:cxnLst/>
              <a:rect l="l" t="t" r="r" b="b"/>
              <a:pathLst>
                <a:path w="4821" h="6176" extrusionOk="0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76"/>
            <p:cNvSpPr/>
            <p:nvPr/>
          </p:nvSpPr>
          <p:spPr>
            <a:xfrm>
              <a:off x="-34656775" y="28374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76"/>
            <p:cNvSpPr/>
            <p:nvPr/>
          </p:nvSpPr>
          <p:spPr>
            <a:xfrm>
              <a:off x="-34776500" y="26318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5829" y="662"/>
                  </a:moveTo>
                  <a:cubicBezTo>
                    <a:pt x="8664" y="662"/>
                    <a:pt x="10964" y="2994"/>
                    <a:pt x="10964" y="5829"/>
                  </a:cubicBezTo>
                  <a:cubicBezTo>
                    <a:pt x="10933" y="8665"/>
                    <a:pt x="8664" y="10996"/>
                    <a:pt x="5829" y="10996"/>
                  </a:cubicBezTo>
                  <a:cubicBezTo>
                    <a:pt x="2993" y="10996"/>
                    <a:pt x="662" y="8665"/>
                    <a:pt x="662" y="5829"/>
                  </a:cubicBezTo>
                  <a:cubicBezTo>
                    <a:pt x="662" y="2994"/>
                    <a:pt x="2993" y="662"/>
                    <a:pt x="5829" y="662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47"/>
                    <a:pt x="0" y="5829"/>
                  </a:cubicBezTo>
                  <a:cubicBezTo>
                    <a:pt x="0" y="9043"/>
                    <a:pt x="2615" y="11658"/>
                    <a:pt x="5829" y="11658"/>
                  </a:cubicBezTo>
                  <a:cubicBezTo>
                    <a:pt x="9042" y="11658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5" name="Google Shape;12755;p76"/>
          <p:cNvGrpSpPr/>
          <p:nvPr/>
        </p:nvGrpSpPr>
        <p:grpSpPr>
          <a:xfrm>
            <a:off x="853628" y="2912973"/>
            <a:ext cx="354527" cy="358349"/>
            <a:chOff x="-32956300" y="1915900"/>
            <a:chExt cx="292225" cy="295375"/>
          </a:xfrm>
        </p:grpSpPr>
        <p:sp>
          <p:nvSpPr>
            <p:cNvPr id="12756" name="Google Shape;12756;p76"/>
            <p:cNvSpPr/>
            <p:nvPr/>
          </p:nvSpPr>
          <p:spPr>
            <a:xfrm>
              <a:off x="-32956300" y="1915900"/>
              <a:ext cx="292225" cy="295375"/>
            </a:xfrm>
            <a:custGeom>
              <a:avLst/>
              <a:gdLst/>
              <a:ahLst/>
              <a:cxnLst/>
              <a:rect l="l" t="t" r="r" b="b"/>
              <a:pathLst>
                <a:path w="11689" h="11815" extrusionOk="0">
                  <a:moveTo>
                    <a:pt x="10996" y="2079"/>
                  </a:moveTo>
                  <a:lnTo>
                    <a:pt x="10996" y="3466"/>
                  </a:lnTo>
                  <a:lnTo>
                    <a:pt x="10334" y="3466"/>
                  </a:lnTo>
                  <a:lnTo>
                    <a:pt x="10334" y="2079"/>
                  </a:lnTo>
                  <a:close/>
                  <a:moveTo>
                    <a:pt x="10996" y="4127"/>
                  </a:moveTo>
                  <a:lnTo>
                    <a:pt x="10996" y="5513"/>
                  </a:lnTo>
                  <a:lnTo>
                    <a:pt x="10303" y="5513"/>
                  </a:lnTo>
                  <a:lnTo>
                    <a:pt x="10303" y="4127"/>
                  </a:lnTo>
                  <a:close/>
                  <a:moveTo>
                    <a:pt x="10996" y="6175"/>
                  </a:moveTo>
                  <a:lnTo>
                    <a:pt x="10996" y="7561"/>
                  </a:lnTo>
                  <a:lnTo>
                    <a:pt x="10334" y="7561"/>
                  </a:lnTo>
                  <a:lnTo>
                    <a:pt x="10334" y="6175"/>
                  </a:lnTo>
                  <a:close/>
                  <a:moveTo>
                    <a:pt x="2741" y="536"/>
                  </a:moveTo>
                  <a:lnTo>
                    <a:pt x="2741" y="10869"/>
                  </a:lnTo>
                  <a:lnTo>
                    <a:pt x="1733" y="10869"/>
                  </a:lnTo>
                  <a:cubicBezTo>
                    <a:pt x="1679" y="10914"/>
                    <a:pt x="1627" y="10934"/>
                    <a:pt x="1581" y="10934"/>
                  </a:cubicBezTo>
                  <a:cubicBezTo>
                    <a:pt x="1467" y="10934"/>
                    <a:pt x="1387" y="10815"/>
                    <a:pt x="1387" y="10680"/>
                  </a:cubicBezTo>
                  <a:lnTo>
                    <a:pt x="1387" y="10334"/>
                  </a:lnTo>
                  <a:lnTo>
                    <a:pt x="1733" y="10334"/>
                  </a:lnTo>
                  <a:cubicBezTo>
                    <a:pt x="1922" y="10334"/>
                    <a:pt x="2080" y="10145"/>
                    <a:pt x="2080" y="9956"/>
                  </a:cubicBezTo>
                  <a:cubicBezTo>
                    <a:pt x="2080" y="9767"/>
                    <a:pt x="1922" y="9609"/>
                    <a:pt x="1733" y="9609"/>
                  </a:cubicBezTo>
                  <a:lnTo>
                    <a:pt x="1387" y="9609"/>
                  </a:lnTo>
                  <a:lnTo>
                    <a:pt x="1387" y="8223"/>
                  </a:lnTo>
                  <a:lnTo>
                    <a:pt x="1733" y="8223"/>
                  </a:lnTo>
                  <a:cubicBezTo>
                    <a:pt x="1922" y="8223"/>
                    <a:pt x="2080" y="8065"/>
                    <a:pt x="2080" y="7876"/>
                  </a:cubicBezTo>
                  <a:cubicBezTo>
                    <a:pt x="2080" y="7687"/>
                    <a:pt x="1922" y="7530"/>
                    <a:pt x="1733" y="7530"/>
                  </a:cubicBezTo>
                  <a:lnTo>
                    <a:pt x="1387" y="7530"/>
                  </a:lnTo>
                  <a:lnTo>
                    <a:pt x="1387" y="6143"/>
                  </a:lnTo>
                  <a:lnTo>
                    <a:pt x="1733" y="6143"/>
                  </a:lnTo>
                  <a:cubicBezTo>
                    <a:pt x="1922" y="6143"/>
                    <a:pt x="2080" y="5986"/>
                    <a:pt x="2080" y="5797"/>
                  </a:cubicBezTo>
                  <a:cubicBezTo>
                    <a:pt x="2080" y="5576"/>
                    <a:pt x="1922" y="5419"/>
                    <a:pt x="1733" y="5419"/>
                  </a:cubicBezTo>
                  <a:lnTo>
                    <a:pt x="1387" y="5419"/>
                  </a:lnTo>
                  <a:lnTo>
                    <a:pt x="1387" y="4064"/>
                  </a:lnTo>
                  <a:lnTo>
                    <a:pt x="1733" y="4064"/>
                  </a:lnTo>
                  <a:cubicBezTo>
                    <a:pt x="1922" y="4064"/>
                    <a:pt x="2080" y="3907"/>
                    <a:pt x="2080" y="3686"/>
                  </a:cubicBezTo>
                  <a:cubicBezTo>
                    <a:pt x="2080" y="3497"/>
                    <a:pt x="1922" y="3340"/>
                    <a:pt x="1733" y="3340"/>
                  </a:cubicBezTo>
                  <a:lnTo>
                    <a:pt x="1387" y="3340"/>
                  </a:lnTo>
                  <a:lnTo>
                    <a:pt x="1387" y="1953"/>
                  </a:lnTo>
                  <a:lnTo>
                    <a:pt x="1733" y="1953"/>
                  </a:lnTo>
                  <a:cubicBezTo>
                    <a:pt x="1922" y="1953"/>
                    <a:pt x="2080" y="1796"/>
                    <a:pt x="2080" y="1607"/>
                  </a:cubicBezTo>
                  <a:cubicBezTo>
                    <a:pt x="2080" y="1418"/>
                    <a:pt x="1922" y="1260"/>
                    <a:pt x="1733" y="1260"/>
                  </a:cubicBezTo>
                  <a:lnTo>
                    <a:pt x="1387" y="1260"/>
                  </a:lnTo>
                  <a:lnTo>
                    <a:pt x="1387" y="914"/>
                  </a:lnTo>
                  <a:cubicBezTo>
                    <a:pt x="1387" y="693"/>
                    <a:pt x="1544" y="536"/>
                    <a:pt x="1733" y="536"/>
                  </a:cubicBezTo>
                  <a:close/>
                  <a:moveTo>
                    <a:pt x="9263" y="725"/>
                  </a:moveTo>
                  <a:cubicBezTo>
                    <a:pt x="9452" y="725"/>
                    <a:pt x="9609" y="882"/>
                    <a:pt x="9609" y="1071"/>
                  </a:cubicBezTo>
                  <a:lnTo>
                    <a:pt x="9609" y="10680"/>
                  </a:lnTo>
                  <a:cubicBezTo>
                    <a:pt x="9609" y="10869"/>
                    <a:pt x="9452" y="11027"/>
                    <a:pt x="9263" y="11027"/>
                  </a:cubicBezTo>
                  <a:lnTo>
                    <a:pt x="3371" y="11027"/>
                  </a:lnTo>
                  <a:lnTo>
                    <a:pt x="3371" y="725"/>
                  </a:lnTo>
                  <a:close/>
                  <a:moveTo>
                    <a:pt x="1733" y="0"/>
                  </a:moveTo>
                  <a:cubicBezTo>
                    <a:pt x="1166" y="0"/>
                    <a:pt x="694" y="473"/>
                    <a:pt x="694" y="1040"/>
                  </a:cubicBezTo>
                  <a:lnTo>
                    <a:pt x="694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cubicBezTo>
                    <a:pt x="0" y="1922"/>
                    <a:pt x="158" y="2079"/>
                    <a:pt x="347" y="2079"/>
                  </a:cubicBezTo>
                  <a:lnTo>
                    <a:pt x="694" y="2079"/>
                  </a:lnTo>
                  <a:lnTo>
                    <a:pt x="694" y="3466"/>
                  </a:lnTo>
                  <a:lnTo>
                    <a:pt x="347" y="3466"/>
                  </a:lnTo>
                  <a:cubicBezTo>
                    <a:pt x="158" y="3466"/>
                    <a:pt x="0" y="3623"/>
                    <a:pt x="0" y="3812"/>
                  </a:cubicBezTo>
                  <a:cubicBezTo>
                    <a:pt x="0" y="4033"/>
                    <a:pt x="158" y="4190"/>
                    <a:pt x="347" y="4190"/>
                  </a:cubicBezTo>
                  <a:lnTo>
                    <a:pt x="694" y="4190"/>
                  </a:lnTo>
                  <a:lnTo>
                    <a:pt x="694" y="5545"/>
                  </a:lnTo>
                  <a:lnTo>
                    <a:pt x="347" y="5545"/>
                  </a:lnTo>
                  <a:cubicBezTo>
                    <a:pt x="158" y="5545"/>
                    <a:pt x="0" y="5702"/>
                    <a:pt x="0" y="5923"/>
                  </a:cubicBezTo>
                  <a:cubicBezTo>
                    <a:pt x="0" y="6112"/>
                    <a:pt x="158" y="6269"/>
                    <a:pt x="347" y="6269"/>
                  </a:cubicBezTo>
                  <a:lnTo>
                    <a:pt x="694" y="6269"/>
                  </a:lnTo>
                  <a:lnTo>
                    <a:pt x="694" y="7656"/>
                  </a:lnTo>
                  <a:lnTo>
                    <a:pt x="347" y="7656"/>
                  </a:lnTo>
                  <a:cubicBezTo>
                    <a:pt x="158" y="7656"/>
                    <a:pt x="0" y="7813"/>
                    <a:pt x="0" y="8002"/>
                  </a:cubicBezTo>
                  <a:cubicBezTo>
                    <a:pt x="0" y="8191"/>
                    <a:pt x="158" y="8349"/>
                    <a:pt x="347" y="8349"/>
                  </a:cubicBezTo>
                  <a:lnTo>
                    <a:pt x="694" y="8349"/>
                  </a:lnTo>
                  <a:lnTo>
                    <a:pt x="694" y="9735"/>
                  </a:lnTo>
                  <a:lnTo>
                    <a:pt x="347" y="9735"/>
                  </a:lnTo>
                  <a:cubicBezTo>
                    <a:pt x="158" y="9735"/>
                    <a:pt x="0" y="9893"/>
                    <a:pt x="0" y="10082"/>
                  </a:cubicBezTo>
                  <a:cubicBezTo>
                    <a:pt x="0" y="10271"/>
                    <a:pt x="158" y="10428"/>
                    <a:pt x="347" y="10428"/>
                  </a:cubicBezTo>
                  <a:lnTo>
                    <a:pt x="694" y="10428"/>
                  </a:lnTo>
                  <a:lnTo>
                    <a:pt x="694" y="10806"/>
                  </a:lnTo>
                  <a:cubicBezTo>
                    <a:pt x="694" y="11342"/>
                    <a:pt x="1166" y="11814"/>
                    <a:pt x="1733" y="11814"/>
                  </a:cubicBezTo>
                  <a:lnTo>
                    <a:pt x="9294" y="11814"/>
                  </a:lnTo>
                  <a:cubicBezTo>
                    <a:pt x="9830" y="11814"/>
                    <a:pt x="10303" y="11342"/>
                    <a:pt x="10303" y="10806"/>
                  </a:cubicBezTo>
                  <a:lnTo>
                    <a:pt x="10303" y="8380"/>
                  </a:lnTo>
                  <a:lnTo>
                    <a:pt x="11342" y="8380"/>
                  </a:lnTo>
                  <a:cubicBezTo>
                    <a:pt x="11531" y="8380"/>
                    <a:pt x="11689" y="8223"/>
                    <a:pt x="11689" y="8034"/>
                  </a:cubicBezTo>
                  <a:lnTo>
                    <a:pt x="11689" y="1859"/>
                  </a:lnTo>
                  <a:cubicBezTo>
                    <a:pt x="11689" y="1544"/>
                    <a:pt x="11531" y="1386"/>
                    <a:pt x="11342" y="1386"/>
                  </a:cubicBezTo>
                  <a:lnTo>
                    <a:pt x="10303" y="1386"/>
                  </a:lnTo>
                  <a:lnTo>
                    <a:pt x="10303" y="1040"/>
                  </a:lnTo>
                  <a:cubicBezTo>
                    <a:pt x="10303" y="473"/>
                    <a:pt x="9830" y="0"/>
                    <a:pt x="92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76"/>
            <p:cNvSpPr/>
            <p:nvPr/>
          </p:nvSpPr>
          <p:spPr>
            <a:xfrm>
              <a:off x="-32836575" y="1967875"/>
              <a:ext cx="85875" cy="188250"/>
            </a:xfrm>
            <a:custGeom>
              <a:avLst/>
              <a:gdLst/>
              <a:ahLst/>
              <a:cxnLst/>
              <a:rect l="l" t="t" r="r" b="b"/>
              <a:pathLst>
                <a:path w="3435" h="7530" extrusionOk="0">
                  <a:moveTo>
                    <a:pt x="2773" y="693"/>
                  </a:moveTo>
                  <a:lnTo>
                    <a:pt x="2773" y="2048"/>
                  </a:lnTo>
                  <a:lnTo>
                    <a:pt x="1733" y="2048"/>
                  </a:lnTo>
                  <a:cubicBezTo>
                    <a:pt x="1544" y="2048"/>
                    <a:pt x="1386" y="2206"/>
                    <a:pt x="1386" y="2426"/>
                  </a:cubicBezTo>
                  <a:lnTo>
                    <a:pt x="1386" y="5136"/>
                  </a:lnTo>
                  <a:cubicBezTo>
                    <a:pt x="1386" y="5325"/>
                    <a:pt x="1544" y="5482"/>
                    <a:pt x="1733" y="5482"/>
                  </a:cubicBezTo>
                  <a:lnTo>
                    <a:pt x="2773" y="5482"/>
                  </a:lnTo>
                  <a:lnTo>
                    <a:pt x="2773" y="6868"/>
                  </a:lnTo>
                  <a:lnTo>
                    <a:pt x="1733" y="6868"/>
                  </a:lnTo>
                  <a:cubicBezTo>
                    <a:pt x="1197" y="6868"/>
                    <a:pt x="725" y="6396"/>
                    <a:pt x="725" y="5829"/>
                  </a:cubicBezTo>
                  <a:lnTo>
                    <a:pt x="725" y="1733"/>
                  </a:lnTo>
                  <a:cubicBezTo>
                    <a:pt x="725" y="1198"/>
                    <a:pt x="1197" y="693"/>
                    <a:pt x="1733" y="693"/>
                  </a:cubicBezTo>
                  <a:close/>
                  <a:moveTo>
                    <a:pt x="1701" y="0"/>
                  </a:moveTo>
                  <a:cubicBezTo>
                    <a:pt x="756" y="0"/>
                    <a:pt x="0" y="788"/>
                    <a:pt x="0" y="1733"/>
                  </a:cubicBezTo>
                  <a:lnTo>
                    <a:pt x="0" y="5829"/>
                  </a:lnTo>
                  <a:cubicBezTo>
                    <a:pt x="0" y="6774"/>
                    <a:pt x="756" y="7530"/>
                    <a:pt x="1701" y="7530"/>
                  </a:cubicBezTo>
                  <a:lnTo>
                    <a:pt x="3088" y="7530"/>
                  </a:lnTo>
                  <a:cubicBezTo>
                    <a:pt x="3277" y="7530"/>
                    <a:pt x="3434" y="7372"/>
                    <a:pt x="3434" y="7183"/>
                  </a:cubicBezTo>
                  <a:lnTo>
                    <a:pt x="3434" y="5136"/>
                  </a:lnTo>
                  <a:cubicBezTo>
                    <a:pt x="3434" y="4947"/>
                    <a:pt x="3277" y="4789"/>
                    <a:pt x="3088" y="4789"/>
                  </a:cubicBezTo>
                  <a:lnTo>
                    <a:pt x="2048" y="4789"/>
                  </a:lnTo>
                  <a:lnTo>
                    <a:pt x="2048" y="2741"/>
                  </a:lnTo>
                  <a:lnTo>
                    <a:pt x="3088" y="2741"/>
                  </a:lnTo>
                  <a:cubicBezTo>
                    <a:pt x="3277" y="2741"/>
                    <a:pt x="3434" y="2552"/>
                    <a:pt x="3434" y="2363"/>
                  </a:cubicBezTo>
                  <a:lnTo>
                    <a:pt x="3434" y="284"/>
                  </a:lnTo>
                  <a:cubicBezTo>
                    <a:pt x="3434" y="158"/>
                    <a:pt x="3277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58" name="Google Shape;12758;p76"/>
          <p:cNvSpPr/>
          <p:nvPr/>
        </p:nvSpPr>
        <p:spPr>
          <a:xfrm>
            <a:off x="850648" y="3383782"/>
            <a:ext cx="354527" cy="353557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29" y="725"/>
                </a:moveTo>
                <a:cubicBezTo>
                  <a:pt x="6112" y="725"/>
                  <a:pt x="6333" y="882"/>
                  <a:pt x="6427" y="1134"/>
                </a:cubicBezTo>
                <a:lnTo>
                  <a:pt x="6774" y="2080"/>
                </a:lnTo>
                <a:lnTo>
                  <a:pt x="4915" y="2080"/>
                </a:lnTo>
                <a:lnTo>
                  <a:pt x="5262" y="1134"/>
                </a:lnTo>
                <a:cubicBezTo>
                  <a:pt x="5356" y="882"/>
                  <a:pt x="5577" y="725"/>
                  <a:pt x="5829" y="725"/>
                </a:cubicBezTo>
                <a:close/>
                <a:moveTo>
                  <a:pt x="7058" y="2773"/>
                </a:moveTo>
                <a:lnTo>
                  <a:pt x="7782" y="4852"/>
                </a:lnTo>
                <a:lnTo>
                  <a:pt x="3970" y="4852"/>
                </a:lnTo>
                <a:lnTo>
                  <a:pt x="4695" y="2773"/>
                </a:lnTo>
                <a:close/>
                <a:moveTo>
                  <a:pt x="8003" y="5514"/>
                </a:moveTo>
                <a:lnTo>
                  <a:pt x="8759" y="7624"/>
                </a:lnTo>
                <a:lnTo>
                  <a:pt x="2962" y="7624"/>
                </a:lnTo>
                <a:lnTo>
                  <a:pt x="3687" y="5514"/>
                </a:lnTo>
                <a:close/>
                <a:moveTo>
                  <a:pt x="8979" y="8286"/>
                </a:moveTo>
                <a:lnTo>
                  <a:pt x="9452" y="9672"/>
                </a:lnTo>
                <a:lnTo>
                  <a:pt x="2206" y="9672"/>
                </a:lnTo>
                <a:lnTo>
                  <a:pt x="2710" y="8286"/>
                </a:lnTo>
                <a:close/>
                <a:moveTo>
                  <a:pt x="10649" y="10334"/>
                </a:moveTo>
                <a:cubicBezTo>
                  <a:pt x="10838" y="10334"/>
                  <a:pt x="10996" y="10491"/>
                  <a:pt x="10996" y="10680"/>
                </a:cubicBezTo>
                <a:lnTo>
                  <a:pt x="10996" y="10995"/>
                </a:lnTo>
                <a:lnTo>
                  <a:pt x="662" y="10995"/>
                </a:lnTo>
                <a:lnTo>
                  <a:pt x="662" y="10680"/>
                </a:lnTo>
                <a:cubicBezTo>
                  <a:pt x="662" y="10491"/>
                  <a:pt x="820" y="10334"/>
                  <a:pt x="1040" y="10334"/>
                </a:cubicBezTo>
                <a:close/>
                <a:moveTo>
                  <a:pt x="5829" y="0"/>
                </a:moveTo>
                <a:cubicBezTo>
                  <a:pt x="5262" y="0"/>
                  <a:pt x="4758" y="378"/>
                  <a:pt x="4600" y="882"/>
                </a:cubicBezTo>
                <a:cubicBezTo>
                  <a:pt x="4474" y="1260"/>
                  <a:pt x="1670" y="9231"/>
                  <a:pt x="1481" y="9609"/>
                </a:cubicBezTo>
                <a:lnTo>
                  <a:pt x="1040" y="9609"/>
                </a:lnTo>
                <a:cubicBezTo>
                  <a:pt x="473" y="9609"/>
                  <a:pt x="0" y="10082"/>
                  <a:pt x="0" y="10649"/>
                </a:cubicBezTo>
                <a:lnTo>
                  <a:pt x="0" y="11310"/>
                </a:lnTo>
                <a:cubicBezTo>
                  <a:pt x="0" y="11499"/>
                  <a:pt x="158" y="11657"/>
                  <a:pt x="347" y="11657"/>
                </a:cubicBezTo>
                <a:lnTo>
                  <a:pt x="11342" y="11657"/>
                </a:lnTo>
                <a:cubicBezTo>
                  <a:pt x="11531" y="11657"/>
                  <a:pt x="11689" y="11499"/>
                  <a:pt x="11689" y="11310"/>
                </a:cubicBezTo>
                <a:lnTo>
                  <a:pt x="11689" y="10680"/>
                </a:lnTo>
                <a:cubicBezTo>
                  <a:pt x="11689" y="10082"/>
                  <a:pt x="11216" y="9609"/>
                  <a:pt x="10618" y="9609"/>
                </a:cubicBezTo>
                <a:lnTo>
                  <a:pt x="10145" y="9609"/>
                </a:lnTo>
                <a:cubicBezTo>
                  <a:pt x="9988" y="9231"/>
                  <a:pt x="7184" y="1229"/>
                  <a:pt x="7058" y="882"/>
                </a:cubicBezTo>
                <a:cubicBezTo>
                  <a:pt x="6837" y="378"/>
                  <a:pt x="6396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9" name="Google Shape;12759;p76"/>
          <p:cNvSpPr/>
          <p:nvPr/>
        </p:nvSpPr>
        <p:spPr>
          <a:xfrm>
            <a:off x="850162" y="3843679"/>
            <a:ext cx="355498" cy="354558"/>
          </a:xfrm>
          <a:custGeom>
            <a:avLst/>
            <a:gdLst/>
            <a:ahLst/>
            <a:cxnLst/>
            <a:rect l="l" t="t" r="r" b="b"/>
            <a:pathLst>
              <a:path w="11721" h="11690" extrusionOk="0">
                <a:moveTo>
                  <a:pt x="8980" y="662"/>
                </a:moveTo>
                <a:lnTo>
                  <a:pt x="8980" y="2710"/>
                </a:lnTo>
                <a:lnTo>
                  <a:pt x="7594" y="2710"/>
                </a:lnTo>
                <a:lnTo>
                  <a:pt x="7594" y="1671"/>
                </a:lnTo>
                <a:cubicBezTo>
                  <a:pt x="7594" y="1135"/>
                  <a:pt x="8066" y="662"/>
                  <a:pt x="8602" y="662"/>
                </a:cubicBezTo>
                <a:close/>
                <a:moveTo>
                  <a:pt x="9988" y="662"/>
                </a:moveTo>
                <a:cubicBezTo>
                  <a:pt x="10177" y="662"/>
                  <a:pt x="10366" y="820"/>
                  <a:pt x="10366" y="1009"/>
                </a:cubicBezTo>
                <a:lnTo>
                  <a:pt x="10366" y="2395"/>
                </a:lnTo>
                <a:cubicBezTo>
                  <a:pt x="10366" y="2584"/>
                  <a:pt x="10177" y="2742"/>
                  <a:pt x="9988" y="2742"/>
                </a:cubicBezTo>
                <a:lnTo>
                  <a:pt x="9641" y="2742"/>
                </a:lnTo>
                <a:lnTo>
                  <a:pt x="9641" y="662"/>
                </a:lnTo>
                <a:close/>
                <a:moveTo>
                  <a:pt x="10650" y="4758"/>
                </a:moveTo>
                <a:cubicBezTo>
                  <a:pt x="10870" y="4758"/>
                  <a:pt x="11028" y="4916"/>
                  <a:pt x="11028" y="5105"/>
                </a:cubicBezTo>
                <a:cubicBezTo>
                  <a:pt x="11028" y="5294"/>
                  <a:pt x="10870" y="5451"/>
                  <a:pt x="10650" y="5451"/>
                </a:cubicBezTo>
                <a:lnTo>
                  <a:pt x="9295" y="5451"/>
                </a:lnTo>
                <a:cubicBezTo>
                  <a:pt x="9074" y="5451"/>
                  <a:pt x="8917" y="5294"/>
                  <a:pt x="8917" y="5105"/>
                </a:cubicBezTo>
                <a:cubicBezTo>
                  <a:pt x="8917" y="4916"/>
                  <a:pt x="9074" y="4758"/>
                  <a:pt x="9295" y="4758"/>
                </a:cubicBezTo>
                <a:close/>
                <a:moveTo>
                  <a:pt x="10650" y="6144"/>
                </a:moveTo>
                <a:cubicBezTo>
                  <a:pt x="10870" y="6144"/>
                  <a:pt x="11028" y="6302"/>
                  <a:pt x="11028" y="6491"/>
                </a:cubicBezTo>
                <a:cubicBezTo>
                  <a:pt x="11028" y="6680"/>
                  <a:pt x="10870" y="6837"/>
                  <a:pt x="10650" y="6837"/>
                </a:cubicBezTo>
                <a:lnTo>
                  <a:pt x="9295" y="6837"/>
                </a:lnTo>
                <a:cubicBezTo>
                  <a:pt x="9074" y="6837"/>
                  <a:pt x="8917" y="6680"/>
                  <a:pt x="8917" y="6491"/>
                </a:cubicBezTo>
                <a:cubicBezTo>
                  <a:pt x="8917" y="6302"/>
                  <a:pt x="9074" y="6144"/>
                  <a:pt x="9295" y="6144"/>
                </a:cubicBezTo>
                <a:close/>
                <a:moveTo>
                  <a:pt x="3088" y="3372"/>
                </a:moveTo>
                <a:cubicBezTo>
                  <a:pt x="3309" y="3372"/>
                  <a:pt x="3467" y="3529"/>
                  <a:pt x="3467" y="3718"/>
                </a:cubicBezTo>
                <a:lnTo>
                  <a:pt x="3467" y="7814"/>
                </a:lnTo>
                <a:cubicBezTo>
                  <a:pt x="3467" y="8035"/>
                  <a:pt x="3309" y="8192"/>
                  <a:pt x="3088" y="8192"/>
                </a:cubicBezTo>
                <a:lnTo>
                  <a:pt x="2742" y="8192"/>
                </a:lnTo>
                <a:lnTo>
                  <a:pt x="2742" y="3372"/>
                </a:lnTo>
                <a:close/>
                <a:moveTo>
                  <a:pt x="9988" y="7499"/>
                </a:moveTo>
                <a:cubicBezTo>
                  <a:pt x="10177" y="7499"/>
                  <a:pt x="10335" y="7657"/>
                  <a:pt x="10335" y="7877"/>
                </a:cubicBezTo>
                <a:cubicBezTo>
                  <a:pt x="10335" y="8066"/>
                  <a:pt x="10177" y="8224"/>
                  <a:pt x="9988" y="8224"/>
                </a:cubicBezTo>
                <a:lnTo>
                  <a:pt x="9326" y="8224"/>
                </a:lnTo>
                <a:cubicBezTo>
                  <a:pt x="9137" y="8224"/>
                  <a:pt x="8980" y="8066"/>
                  <a:pt x="8980" y="7877"/>
                </a:cubicBezTo>
                <a:cubicBezTo>
                  <a:pt x="8980" y="7657"/>
                  <a:pt x="9137" y="7499"/>
                  <a:pt x="9326" y="7499"/>
                </a:cubicBezTo>
                <a:close/>
                <a:moveTo>
                  <a:pt x="9988" y="3403"/>
                </a:moveTo>
                <a:cubicBezTo>
                  <a:pt x="10177" y="3403"/>
                  <a:pt x="10335" y="3561"/>
                  <a:pt x="10335" y="3781"/>
                </a:cubicBezTo>
                <a:cubicBezTo>
                  <a:pt x="10335" y="3971"/>
                  <a:pt x="10177" y="4128"/>
                  <a:pt x="9988" y="4128"/>
                </a:cubicBezTo>
                <a:lnTo>
                  <a:pt x="7279" y="4128"/>
                </a:lnTo>
                <a:cubicBezTo>
                  <a:pt x="7090" y="4128"/>
                  <a:pt x="6932" y="4286"/>
                  <a:pt x="6932" y="4475"/>
                </a:cubicBezTo>
                <a:cubicBezTo>
                  <a:pt x="6932" y="5042"/>
                  <a:pt x="6459" y="5514"/>
                  <a:pt x="5892" y="5514"/>
                </a:cubicBezTo>
                <a:cubicBezTo>
                  <a:pt x="5703" y="5514"/>
                  <a:pt x="5546" y="5672"/>
                  <a:pt x="5546" y="5861"/>
                </a:cubicBezTo>
                <a:cubicBezTo>
                  <a:pt x="5546" y="6050"/>
                  <a:pt x="5703" y="6207"/>
                  <a:pt x="5892" y="6207"/>
                </a:cubicBezTo>
                <a:cubicBezTo>
                  <a:pt x="6302" y="6207"/>
                  <a:pt x="6649" y="6081"/>
                  <a:pt x="6932" y="5861"/>
                </a:cubicBezTo>
                <a:lnTo>
                  <a:pt x="6932" y="8255"/>
                </a:lnTo>
                <a:lnTo>
                  <a:pt x="5546" y="8255"/>
                </a:lnTo>
                <a:lnTo>
                  <a:pt x="5546" y="8192"/>
                </a:lnTo>
                <a:cubicBezTo>
                  <a:pt x="5388" y="8192"/>
                  <a:pt x="5231" y="8129"/>
                  <a:pt x="5073" y="8066"/>
                </a:cubicBezTo>
                <a:lnTo>
                  <a:pt x="4128" y="7625"/>
                </a:lnTo>
                <a:lnTo>
                  <a:pt x="4128" y="4097"/>
                </a:lnTo>
                <a:lnTo>
                  <a:pt x="4727" y="4097"/>
                </a:lnTo>
                <a:cubicBezTo>
                  <a:pt x="5105" y="4097"/>
                  <a:pt x="5514" y="3907"/>
                  <a:pt x="5766" y="3655"/>
                </a:cubicBezTo>
                <a:cubicBezTo>
                  <a:pt x="5924" y="3498"/>
                  <a:pt x="6144" y="3403"/>
                  <a:pt x="6365" y="3403"/>
                </a:cubicBezTo>
                <a:close/>
                <a:moveTo>
                  <a:pt x="1734" y="662"/>
                </a:moveTo>
                <a:cubicBezTo>
                  <a:pt x="1923" y="662"/>
                  <a:pt x="2080" y="820"/>
                  <a:pt x="2080" y="1009"/>
                </a:cubicBezTo>
                <a:lnTo>
                  <a:pt x="2080" y="9200"/>
                </a:lnTo>
                <a:cubicBezTo>
                  <a:pt x="2080" y="9389"/>
                  <a:pt x="1923" y="9547"/>
                  <a:pt x="1734" y="9547"/>
                </a:cubicBezTo>
                <a:cubicBezTo>
                  <a:pt x="1513" y="9547"/>
                  <a:pt x="1356" y="9389"/>
                  <a:pt x="1356" y="9200"/>
                </a:cubicBezTo>
                <a:lnTo>
                  <a:pt x="1356" y="1009"/>
                </a:lnTo>
                <a:cubicBezTo>
                  <a:pt x="1356" y="820"/>
                  <a:pt x="1513" y="662"/>
                  <a:pt x="1734" y="662"/>
                </a:cubicBezTo>
                <a:close/>
                <a:moveTo>
                  <a:pt x="8350" y="4790"/>
                </a:moveTo>
                <a:cubicBezTo>
                  <a:pt x="8287" y="4916"/>
                  <a:pt x="8287" y="5042"/>
                  <a:pt x="8287" y="5136"/>
                </a:cubicBezTo>
                <a:cubicBezTo>
                  <a:pt x="8287" y="5420"/>
                  <a:pt x="8413" y="5672"/>
                  <a:pt x="8570" y="5829"/>
                </a:cubicBezTo>
                <a:cubicBezTo>
                  <a:pt x="8413" y="6018"/>
                  <a:pt x="8287" y="6239"/>
                  <a:pt x="8287" y="6491"/>
                </a:cubicBezTo>
                <a:cubicBezTo>
                  <a:pt x="8287" y="6743"/>
                  <a:pt x="8413" y="6995"/>
                  <a:pt x="8570" y="7152"/>
                </a:cubicBezTo>
                <a:cubicBezTo>
                  <a:pt x="8413" y="7342"/>
                  <a:pt x="8287" y="7594"/>
                  <a:pt x="8287" y="7814"/>
                </a:cubicBezTo>
                <a:cubicBezTo>
                  <a:pt x="8287" y="8255"/>
                  <a:pt x="8570" y="8633"/>
                  <a:pt x="8980" y="8791"/>
                </a:cubicBezTo>
                <a:lnTo>
                  <a:pt x="8980" y="10965"/>
                </a:lnTo>
                <a:lnTo>
                  <a:pt x="8602" y="10965"/>
                </a:lnTo>
                <a:cubicBezTo>
                  <a:pt x="8066" y="10965"/>
                  <a:pt x="7594" y="10460"/>
                  <a:pt x="7594" y="9925"/>
                </a:cubicBezTo>
                <a:lnTo>
                  <a:pt x="7594" y="4790"/>
                </a:lnTo>
                <a:close/>
                <a:moveTo>
                  <a:pt x="9988" y="8885"/>
                </a:moveTo>
                <a:cubicBezTo>
                  <a:pt x="10177" y="8885"/>
                  <a:pt x="10335" y="9043"/>
                  <a:pt x="10335" y="9232"/>
                </a:cubicBezTo>
                <a:lnTo>
                  <a:pt x="10335" y="10618"/>
                </a:lnTo>
                <a:cubicBezTo>
                  <a:pt x="10335" y="10807"/>
                  <a:pt x="10177" y="10965"/>
                  <a:pt x="9988" y="10965"/>
                </a:cubicBezTo>
                <a:lnTo>
                  <a:pt x="9641" y="10965"/>
                </a:lnTo>
                <a:lnTo>
                  <a:pt x="9641" y="8885"/>
                </a:lnTo>
                <a:close/>
                <a:moveTo>
                  <a:pt x="1734" y="1"/>
                </a:moveTo>
                <a:cubicBezTo>
                  <a:pt x="1167" y="1"/>
                  <a:pt x="694" y="473"/>
                  <a:pt x="694" y="1009"/>
                </a:cubicBezTo>
                <a:lnTo>
                  <a:pt x="694" y="9200"/>
                </a:lnTo>
                <a:cubicBezTo>
                  <a:pt x="694" y="9641"/>
                  <a:pt x="978" y="10019"/>
                  <a:pt x="1356" y="10177"/>
                </a:cubicBezTo>
                <a:lnTo>
                  <a:pt x="1356" y="10965"/>
                </a:lnTo>
                <a:lnTo>
                  <a:pt x="348" y="10965"/>
                </a:lnTo>
                <a:cubicBezTo>
                  <a:pt x="158" y="10965"/>
                  <a:pt x="1" y="11122"/>
                  <a:pt x="1" y="11343"/>
                </a:cubicBezTo>
                <a:cubicBezTo>
                  <a:pt x="1" y="11532"/>
                  <a:pt x="158" y="11689"/>
                  <a:pt x="348" y="11689"/>
                </a:cubicBezTo>
                <a:lnTo>
                  <a:pt x="3057" y="11689"/>
                </a:lnTo>
                <a:cubicBezTo>
                  <a:pt x="3246" y="11689"/>
                  <a:pt x="3403" y="11532"/>
                  <a:pt x="3403" y="11343"/>
                </a:cubicBezTo>
                <a:cubicBezTo>
                  <a:pt x="3403" y="11122"/>
                  <a:pt x="3246" y="10965"/>
                  <a:pt x="3057" y="10965"/>
                </a:cubicBezTo>
                <a:lnTo>
                  <a:pt x="2049" y="10965"/>
                </a:lnTo>
                <a:lnTo>
                  <a:pt x="2049" y="10177"/>
                </a:lnTo>
                <a:cubicBezTo>
                  <a:pt x="2427" y="10019"/>
                  <a:pt x="2710" y="9673"/>
                  <a:pt x="2710" y="9200"/>
                </a:cubicBezTo>
                <a:lnTo>
                  <a:pt x="2710" y="8885"/>
                </a:lnTo>
                <a:lnTo>
                  <a:pt x="3057" y="8885"/>
                </a:lnTo>
                <a:cubicBezTo>
                  <a:pt x="3467" y="8885"/>
                  <a:pt x="3813" y="8665"/>
                  <a:pt x="3971" y="8350"/>
                </a:cubicBezTo>
                <a:lnTo>
                  <a:pt x="4727" y="8696"/>
                </a:lnTo>
                <a:cubicBezTo>
                  <a:pt x="4947" y="8822"/>
                  <a:pt x="5231" y="8885"/>
                  <a:pt x="5451" y="8885"/>
                </a:cubicBezTo>
                <a:lnTo>
                  <a:pt x="6838" y="8885"/>
                </a:lnTo>
                <a:lnTo>
                  <a:pt x="6838" y="9925"/>
                </a:lnTo>
                <a:cubicBezTo>
                  <a:pt x="6838" y="10870"/>
                  <a:pt x="7594" y="11689"/>
                  <a:pt x="8539" y="11689"/>
                </a:cubicBezTo>
                <a:lnTo>
                  <a:pt x="9925" y="11689"/>
                </a:lnTo>
                <a:cubicBezTo>
                  <a:pt x="10461" y="11689"/>
                  <a:pt x="10933" y="11217"/>
                  <a:pt x="10933" y="10650"/>
                </a:cubicBezTo>
                <a:lnTo>
                  <a:pt x="10933" y="9232"/>
                </a:lnTo>
                <a:cubicBezTo>
                  <a:pt x="10933" y="8980"/>
                  <a:pt x="10807" y="8728"/>
                  <a:pt x="10681" y="8570"/>
                </a:cubicBezTo>
                <a:cubicBezTo>
                  <a:pt x="10839" y="8381"/>
                  <a:pt x="10933" y="8129"/>
                  <a:pt x="10933" y="7909"/>
                </a:cubicBezTo>
                <a:cubicBezTo>
                  <a:pt x="10933" y="7783"/>
                  <a:pt x="10902" y="7625"/>
                  <a:pt x="10870" y="7499"/>
                </a:cubicBezTo>
                <a:cubicBezTo>
                  <a:pt x="11311" y="7405"/>
                  <a:pt x="11626" y="6995"/>
                  <a:pt x="11626" y="6522"/>
                </a:cubicBezTo>
                <a:cubicBezTo>
                  <a:pt x="11626" y="6239"/>
                  <a:pt x="11500" y="6018"/>
                  <a:pt x="11343" y="5861"/>
                </a:cubicBezTo>
                <a:cubicBezTo>
                  <a:pt x="11500" y="5672"/>
                  <a:pt x="11626" y="5420"/>
                  <a:pt x="11626" y="5199"/>
                </a:cubicBezTo>
                <a:cubicBezTo>
                  <a:pt x="11721" y="4632"/>
                  <a:pt x="11374" y="4254"/>
                  <a:pt x="10933" y="4128"/>
                </a:cubicBezTo>
                <a:cubicBezTo>
                  <a:pt x="10965" y="4002"/>
                  <a:pt x="11028" y="3876"/>
                  <a:pt x="11028" y="3718"/>
                </a:cubicBezTo>
                <a:cubicBezTo>
                  <a:pt x="11028" y="3466"/>
                  <a:pt x="10902" y="3214"/>
                  <a:pt x="10744" y="3057"/>
                </a:cubicBezTo>
                <a:cubicBezTo>
                  <a:pt x="10902" y="2868"/>
                  <a:pt x="11028" y="2616"/>
                  <a:pt x="11028" y="2395"/>
                </a:cubicBezTo>
                <a:lnTo>
                  <a:pt x="11028" y="1009"/>
                </a:lnTo>
                <a:cubicBezTo>
                  <a:pt x="11028" y="473"/>
                  <a:pt x="10555" y="1"/>
                  <a:pt x="9988" y="1"/>
                </a:cubicBezTo>
                <a:lnTo>
                  <a:pt x="8602" y="1"/>
                </a:lnTo>
                <a:cubicBezTo>
                  <a:pt x="7657" y="1"/>
                  <a:pt x="6932" y="726"/>
                  <a:pt x="6932" y="1671"/>
                </a:cubicBezTo>
                <a:lnTo>
                  <a:pt x="6932" y="2710"/>
                </a:lnTo>
                <a:lnTo>
                  <a:pt x="6365" y="2710"/>
                </a:lnTo>
                <a:cubicBezTo>
                  <a:pt x="5987" y="2710"/>
                  <a:pt x="5577" y="2868"/>
                  <a:pt x="5294" y="3151"/>
                </a:cubicBezTo>
                <a:cubicBezTo>
                  <a:pt x="5136" y="3309"/>
                  <a:pt x="4947" y="3372"/>
                  <a:pt x="4727" y="3372"/>
                </a:cubicBezTo>
                <a:lnTo>
                  <a:pt x="4097" y="3372"/>
                </a:lnTo>
                <a:cubicBezTo>
                  <a:pt x="3939" y="2994"/>
                  <a:pt x="3561" y="2710"/>
                  <a:pt x="3088" y="2710"/>
                </a:cubicBezTo>
                <a:lnTo>
                  <a:pt x="2742" y="2710"/>
                </a:lnTo>
                <a:lnTo>
                  <a:pt x="2742" y="1009"/>
                </a:lnTo>
                <a:cubicBezTo>
                  <a:pt x="2742" y="473"/>
                  <a:pt x="2269" y="1"/>
                  <a:pt x="173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60" name="Google Shape;12760;p76"/>
          <p:cNvGrpSpPr/>
          <p:nvPr/>
        </p:nvGrpSpPr>
        <p:grpSpPr>
          <a:xfrm>
            <a:off x="3081101" y="2915367"/>
            <a:ext cx="356438" cy="353557"/>
            <a:chOff x="-31166825" y="1939525"/>
            <a:chExt cx="293800" cy="291425"/>
          </a:xfrm>
        </p:grpSpPr>
        <p:sp>
          <p:nvSpPr>
            <p:cNvPr id="12761" name="Google Shape;12761;p76"/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76"/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76"/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76"/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76"/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76"/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76"/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76"/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76"/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76"/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76"/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2" name="Google Shape;12772;p76"/>
          <p:cNvGrpSpPr/>
          <p:nvPr/>
        </p:nvGrpSpPr>
        <p:grpSpPr>
          <a:xfrm>
            <a:off x="3082057" y="3383295"/>
            <a:ext cx="354527" cy="354133"/>
            <a:chOff x="-31165250" y="2298675"/>
            <a:chExt cx="292225" cy="291900"/>
          </a:xfrm>
        </p:grpSpPr>
        <p:sp>
          <p:nvSpPr>
            <p:cNvPr id="12773" name="Google Shape;12773;p76"/>
            <p:cNvSpPr/>
            <p:nvPr/>
          </p:nvSpPr>
          <p:spPr>
            <a:xfrm>
              <a:off x="-31003000" y="2332550"/>
              <a:ext cx="86675" cy="103400"/>
            </a:xfrm>
            <a:custGeom>
              <a:avLst/>
              <a:gdLst/>
              <a:ahLst/>
              <a:cxnLst/>
              <a:rect l="l" t="t" r="r" b="b"/>
              <a:pathLst>
                <a:path w="3467" h="4136" extrusionOk="0">
                  <a:moveTo>
                    <a:pt x="2049" y="1386"/>
                  </a:moveTo>
                  <a:cubicBezTo>
                    <a:pt x="2017" y="1764"/>
                    <a:pt x="1923" y="2111"/>
                    <a:pt x="1734" y="2426"/>
                  </a:cubicBezTo>
                  <a:cubicBezTo>
                    <a:pt x="1576" y="2111"/>
                    <a:pt x="1450" y="1764"/>
                    <a:pt x="1418" y="1386"/>
                  </a:cubicBezTo>
                  <a:close/>
                  <a:moveTo>
                    <a:pt x="1734" y="0"/>
                  </a:moveTo>
                  <a:cubicBezTo>
                    <a:pt x="1545" y="0"/>
                    <a:pt x="1387" y="158"/>
                    <a:pt x="1387" y="347"/>
                  </a:cubicBezTo>
                  <a:lnTo>
                    <a:pt x="1387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71"/>
                  </a:cubicBezTo>
                  <a:cubicBezTo>
                    <a:pt x="1" y="1260"/>
                    <a:pt x="158" y="1418"/>
                    <a:pt x="347" y="1418"/>
                  </a:cubicBezTo>
                  <a:lnTo>
                    <a:pt x="694" y="1418"/>
                  </a:lnTo>
                  <a:cubicBezTo>
                    <a:pt x="757" y="2016"/>
                    <a:pt x="946" y="2552"/>
                    <a:pt x="1292" y="3056"/>
                  </a:cubicBezTo>
                  <a:lnTo>
                    <a:pt x="788" y="3592"/>
                  </a:lnTo>
                  <a:cubicBezTo>
                    <a:pt x="662" y="3686"/>
                    <a:pt x="662" y="3938"/>
                    <a:pt x="788" y="4064"/>
                  </a:cubicBezTo>
                  <a:cubicBezTo>
                    <a:pt x="851" y="4111"/>
                    <a:pt x="938" y="4135"/>
                    <a:pt x="1025" y="4135"/>
                  </a:cubicBezTo>
                  <a:cubicBezTo>
                    <a:pt x="1111" y="4135"/>
                    <a:pt x="1198" y="4111"/>
                    <a:pt x="1261" y="4064"/>
                  </a:cubicBezTo>
                  <a:lnTo>
                    <a:pt x="1702" y="3623"/>
                  </a:lnTo>
                  <a:lnTo>
                    <a:pt x="2112" y="4064"/>
                  </a:lnTo>
                  <a:cubicBezTo>
                    <a:pt x="2175" y="4111"/>
                    <a:pt x="2269" y="4135"/>
                    <a:pt x="2360" y="4135"/>
                  </a:cubicBezTo>
                  <a:cubicBezTo>
                    <a:pt x="2450" y="4135"/>
                    <a:pt x="2537" y="4111"/>
                    <a:pt x="2584" y="4064"/>
                  </a:cubicBezTo>
                  <a:cubicBezTo>
                    <a:pt x="2710" y="3938"/>
                    <a:pt x="2710" y="3686"/>
                    <a:pt x="2584" y="3592"/>
                  </a:cubicBezTo>
                  <a:lnTo>
                    <a:pt x="2080" y="3056"/>
                  </a:lnTo>
                  <a:cubicBezTo>
                    <a:pt x="2395" y="2552"/>
                    <a:pt x="2584" y="2016"/>
                    <a:pt x="2679" y="1418"/>
                  </a:cubicBezTo>
                  <a:lnTo>
                    <a:pt x="3025" y="1418"/>
                  </a:lnTo>
                  <a:cubicBezTo>
                    <a:pt x="3214" y="1418"/>
                    <a:pt x="3372" y="1260"/>
                    <a:pt x="3372" y="1071"/>
                  </a:cubicBezTo>
                  <a:cubicBezTo>
                    <a:pt x="3466" y="851"/>
                    <a:pt x="3309" y="693"/>
                    <a:pt x="3120" y="693"/>
                  </a:cubicBez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76"/>
            <p:cNvSpPr/>
            <p:nvPr/>
          </p:nvSpPr>
          <p:spPr>
            <a:xfrm>
              <a:off x="-31165250" y="2298675"/>
              <a:ext cx="292225" cy="291900"/>
            </a:xfrm>
            <a:custGeom>
              <a:avLst/>
              <a:gdLst/>
              <a:ahLst/>
              <a:cxnLst/>
              <a:rect l="l" t="t" r="r" b="b"/>
              <a:pathLst>
                <a:path w="11689" h="11676" extrusionOk="0">
                  <a:moveTo>
                    <a:pt x="8192" y="630"/>
                  </a:moveTo>
                  <a:cubicBezTo>
                    <a:pt x="9704" y="630"/>
                    <a:pt x="10933" y="1859"/>
                    <a:pt x="10933" y="3403"/>
                  </a:cubicBezTo>
                  <a:cubicBezTo>
                    <a:pt x="10964" y="4947"/>
                    <a:pt x="9767" y="6144"/>
                    <a:pt x="8224" y="6144"/>
                  </a:cubicBezTo>
                  <a:cubicBezTo>
                    <a:pt x="7656" y="6144"/>
                    <a:pt x="7152" y="5986"/>
                    <a:pt x="6711" y="5671"/>
                  </a:cubicBezTo>
                  <a:cubicBezTo>
                    <a:pt x="6674" y="5634"/>
                    <a:pt x="6616" y="5619"/>
                    <a:pt x="6548" y="5619"/>
                  </a:cubicBezTo>
                  <a:cubicBezTo>
                    <a:pt x="6501" y="5619"/>
                    <a:pt x="6448" y="5627"/>
                    <a:pt x="6396" y="5640"/>
                  </a:cubicBezTo>
                  <a:lnTo>
                    <a:pt x="5609" y="5923"/>
                  </a:lnTo>
                  <a:lnTo>
                    <a:pt x="5861" y="4947"/>
                  </a:lnTo>
                  <a:cubicBezTo>
                    <a:pt x="5861" y="4852"/>
                    <a:pt x="5861" y="4789"/>
                    <a:pt x="5829" y="4695"/>
                  </a:cubicBezTo>
                  <a:cubicBezTo>
                    <a:pt x="5577" y="4317"/>
                    <a:pt x="5451" y="3844"/>
                    <a:pt x="5451" y="3403"/>
                  </a:cubicBezTo>
                  <a:cubicBezTo>
                    <a:pt x="5451" y="1859"/>
                    <a:pt x="6680" y="630"/>
                    <a:pt x="8192" y="630"/>
                  </a:cubicBezTo>
                  <a:close/>
                  <a:moveTo>
                    <a:pt x="3403" y="5545"/>
                  </a:moveTo>
                  <a:cubicBezTo>
                    <a:pt x="3970" y="5545"/>
                    <a:pt x="4474" y="5703"/>
                    <a:pt x="4916" y="5986"/>
                  </a:cubicBezTo>
                  <a:lnTo>
                    <a:pt x="4790" y="6490"/>
                  </a:lnTo>
                  <a:cubicBezTo>
                    <a:pt x="4758" y="6616"/>
                    <a:pt x="4790" y="6742"/>
                    <a:pt x="4916" y="6868"/>
                  </a:cubicBezTo>
                  <a:cubicBezTo>
                    <a:pt x="4960" y="6913"/>
                    <a:pt x="5052" y="6958"/>
                    <a:pt x="5146" y="6958"/>
                  </a:cubicBezTo>
                  <a:cubicBezTo>
                    <a:pt x="5186" y="6958"/>
                    <a:pt x="5225" y="6950"/>
                    <a:pt x="5262" y="6931"/>
                  </a:cubicBezTo>
                  <a:lnTo>
                    <a:pt x="5703" y="6774"/>
                  </a:lnTo>
                  <a:cubicBezTo>
                    <a:pt x="6018" y="7152"/>
                    <a:pt x="6176" y="7656"/>
                    <a:pt x="6176" y="8255"/>
                  </a:cubicBezTo>
                  <a:cubicBezTo>
                    <a:pt x="6176" y="8696"/>
                    <a:pt x="6050" y="9137"/>
                    <a:pt x="5829" y="9546"/>
                  </a:cubicBezTo>
                  <a:cubicBezTo>
                    <a:pt x="5766" y="9609"/>
                    <a:pt x="5766" y="9704"/>
                    <a:pt x="5766" y="9767"/>
                  </a:cubicBezTo>
                  <a:lnTo>
                    <a:pt x="6018" y="10775"/>
                  </a:lnTo>
                  <a:lnTo>
                    <a:pt x="5231" y="10491"/>
                  </a:lnTo>
                  <a:cubicBezTo>
                    <a:pt x="5178" y="10478"/>
                    <a:pt x="5126" y="10471"/>
                    <a:pt x="5078" y="10471"/>
                  </a:cubicBezTo>
                  <a:cubicBezTo>
                    <a:pt x="5011" y="10471"/>
                    <a:pt x="4952" y="10486"/>
                    <a:pt x="4916" y="10523"/>
                  </a:cubicBezTo>
                  <a:cubicBezTo>
                    <a:pt x="4474" y="10838"/>
                    <a:pt x="3939" y="10996"/>
                    <a:pt x="3403" y="10996"/>
                  </a:cubicBezTo>
                  <a:cubicBezTo>
                    <a:pt x="1891" y="10996"/>
                    <a:pt x="662" y="9767"/>
                    <a:pt x="662" y="8286"/>
                  </a:cubicBezTo>
                  <a:cubicBezTo>
                    <a:pt x="662" y="6774"/>
                    <a:pt x="1891" y="5545"/>
                    <a:pt x="3403" y="5545"/>
                  </a:cubicBezTo>
                  <a:close/>
                  <a:moveTo>
                    <a:pt x="8224" y="0"/>
                  </a:moveTo>
                  <a:cubicBezTo>
                    <a:pt x="6333" y="0"/>
                    <a:pt x="4790" y="1544"/>
                    <a:pt x="4790" y="3434"/>
                  </a:cubicBezTo>
                  <a:cubicBezTo>
                    <a:pt x="4790" y="3938"/>
                    <a:pt x="4916" y="4506"/>
                    <a:pt x="5136" y="4978"/>
                  </a:cubicBezTo>
                  <a:lnTo>
                    <a:pt x="5073" y="5262"/>
                  </a:lnTo>
                  <a:cubicBezTo>
                    <a:pt x="4569" y="4978"/>
                    <a:pt x="4002" y="4821"/>
                    <a:pt x="3435" y="4821"/>
                  </a:cubicBezTo>
                  <a:cubicBezTo>
                    <a:pt x="1513" y="4821"/>
                    <a:pt x="1" y="6364"/>
                    <a:pt x="1" y="8255"/>
                  </a:cubicBezTo>
                  <a:cubicBezTo>
                    <a:pt x="1" y="10113"/>
                    <a:pt x="1544" y="11657"/>
                    <a:pt x="3435" y="11657"/>
                  </a:cubicBezTo>
                  <a:cubicBezTo>
                    <a:pt x="4065" y="11657"/>
                    <a:pt x="4632" y="11500"/>
                    <a:pt x="5168" y="11185"/>
                  </a:cubicBezTo>
                  <a:lnTo>
                    <a:pt x="6365" y="11657"/>
                  </a:lnTo>
                  <a:cubicBezTo>
                    <a:pt x="6411" y="11669"/>
                    <a:pt x="6457" y="11676"/>
                    <a:pt x="6503" y="11676"/>
                  </a:cubicBezTo>
                  <a:cubicBezTo>
                    <a:pt x="6583" y="11676"/>
                    <a:pt x="6663" y="11654"/>
                    <a:pt x="6743" y="11594"/>
                  </a:cubicBezTo>
                  <a:cubicBezTo>
                    <a:pt x="6806" y="11500"/>
                    <a:pt x="6837" y="11405"/>
                    <a:pt x="6837" y="11248"/>
                  </a:cubicBezTo>
                  <a:lnTo>
                    <a:pt x="6491" y="9767"/>
                  </a:lnTo>
                  <a:cubicBezTo>
                    <a:pt x="6743" y="9294"/>
                    <a:pt x="6837" y="8790"/>
                    <a:pt x="6837" y="8255"/>
                  </a:cubicBezTo>
                  <a:cubicBezTo>
                    <a:pt x="6837" y="7625"/>
                    <a:pt x="6648" y="6994"/>
                    <a:pt x="6333" y="6427"/>
                  </a:cubicBezTo>
                  <a:lnTo>
                    <a:pt x="6459" y="6396"/>
                  </a:lnTo>
                  <a:cubicBezTo>
                    <a:pt x="6963" y="6711"/>
                    <a:pt x="7593" y="6868"/>
                    <a:pt x="8192" y="6868"/>
                  </a:cubicBezTo>
                  <a:cubicBezTo>
                    <a:pt x="10082" y="6868"/>
                    <a:pt x="11626" y="5325"/>
                    <a:pt x="11626" y="3434"/>
                  </a:cubicBezTo>
                  <a:cubicBezTo>
                    <a:pt x="11689" y="1544"/>
                    <a:pt x="10114" y="0"/>
                    <a:pt x="82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76"/>
            <p:cNvSpPr/>
            <p:nvPr/>
          </p:nvSpPr>
          <p:spPr>
            <a:xfrm>
              <a:off x="-31115625" y="2452250"/>
              <a:ext cx="70900" cy="104150"/>
            </a:xfrm>
            <a:custGeom>
              <a:avLst/>
              <a:gdLst/>
              <a:ahLst/>
              <a:cxnLst/>
              <a:rect l="l" t="t" r="r" b="b"/>
              <a:pathLst>
                <a:path w="2836" h="4166" extrusionOk="0">
                  <a:moveTo>
                    <a:pt x="1481" y="1576"/>
                  </a:moveTo>
                  <a:lnTo>
                    <a:pt x="1639" y="2112"/>
                  </a:lnTo>
                  <a:lnTo>
                    <a:pt x="1324" y="2112"/>
                  </a:lnTo>
                  <a:lnTo>
                    <a:pt x="1481" y="1576"/>
                  </a:lnTo>
                  <a:close/>
                  <a:moveTo>
                    <a:pt x="1418" y="1"/>
                  </a:moveTo>
                  <a:cubicBezTo>
                    <a:pt x="1261" y="1"/>
                    <a:pt x="1166" y="127"/>
                    <a:pt x="1103" y="253"/>
                  </a:cubicBezTo>
                  <a:lnTo>
                    <a:pt x="568" y="2049"/>
                  </a:lnTo>
                  <a:lnTo>
                    <a:pt x="410" y="2049"/>
                  </a:lnTo>
                  <a:cubicBezTo>
                    <a:pt x="221" y="2049"/>
                    <a:pt x="64" y="2206"/>
                    <a:pt x="64" y="2427"/>
                  </a:cubicBezTo>
                  <a:cubicBezTo>
                    <a:pt x="64" y="2584"/>
                    <a:pt x="158" y="2742"/>
                    <a:pt x="316" y="2773"/>
                  </a:cubicBezTo>
                  <a:lnTo>
                    <a:pt x="64" y="3718"/>
                  </a:lnTo>
                  <a:cubicBezTo>
                    <a:pt x="1" y="3907"/>
                    <a:pt x="95" y="4065"/>
                    <a:pt x="284" y="4159"/>
                  </a:cubicBezTo>
                  <a:cubicBezTo>
                    <a:pt x="308" y="4163"/>
                    <a:pt x="332" y="4165"/>
                    <a:pt x="355" y="4165"/>
                  </a:cubicBezTo>
                  <a:cubicBezTo>
                    <a:pt x="512" y="4165"/>
                    <a:pt x="643" y="4072"/>
                    <a:pt x="725" y="3907"/>
                  </a:cubicBezTo>
                  <a:lnTo>
                    <a:pt x="1072" y="2773"/>
                  </a:lnTo>
                  <a:lnTo>
                    <a:pt x="1796" y="2773"/>
                  </a:lnTo>
                  <a:lnTo>
                    <a:pt x="2143" y="3907"/>
                  </a:lnTo>
                  <a:cubicBezTo>
                    <a:pt x="2170" y="4072"/>
                    <a:pt x="2318" y="4165"/>
                    <a:pt x="2502" y="4165"/>
                  </a:cubicBezTo>
                  <a:cubicBezTo>
                    <a:pt x="2528" y="4165"/>
                    <a:pt x="2556" y="4163"/>
                    <a:pt x="2584" y="4159"/>
                  </a:cubicBezTo>
                  <a:cubicBezTo>
                    <a:pt x="2773" y="4096"/>
                    <a:pt x="2836" y="3907"/>
                    <a:pt x="2805" y="3718"/>
                  </a:cubicBezTo>
                  <a:lnTo>
                    <a:pt x="2521" y="2773"/>
                  </a:lnTo>
                  <a:cubicBezTo>
                    <a:pt x="2678" y="2742"/>
                    <a:pt x="2805" y="2616"/>
                    <a:pt x="2805" y="2427"/>
                  </a:cubicBezTo>
                  <a:cubicBezTo>
                    <a:pt x="2805" y="2206"/>
                    <a:pt x="2647" y="2049"/>
                    <a:pt x="2458" y="2049"/>
                  </a:cubicBezTo>
                  <a:lnTo>
                    <a:pt x="2300" y="2049"/>
                  </a:lnTo>
                  <a:lnTo>
                    <a:pt x="1733" y="253"/>
                  </a:lnTo>
                  <a:cubicBezTo>
                    <a:pt x="1702" y="95"/>
                    <a:pt x="157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6" name="Google Shape;12776;p76"/>
          <p:cNvGrpSpPr/>
          <p:nvPr/>
        </p:nvGrpSpPr>
        <p:grpSpPr>
          <a:xfrm>
            <a:off x="3082542" y="3843949"/>
            <a:ext cx="353557" cy="353557"/>
            <a:chOff x="-31164450" y="2657050"/>
            <a:chExt cx="291425" cy="291425"/>
          </a:xfrm>
        </p:grpSpPr>
        <p:sp>
          <p:nvSpPr>
            <p:cNvPr id="12777" name="Google Shape;12777;p76"/>
            <p:cNvSpPr/>
            <p:nvPr/>
          </p:nvSpPr>
          <p:spPr>
            <a:xfrm>
              <a:off x="-31028975" y="27610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63" y="536"/>
                    <a:pt x="221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76"/>
            <p:cNvSpPr/>
            <p:nvPr/>
          </p:nvSpPr>
          <p:spPr>
            <a:xfrm>
              <a:off x="-31028975" y="2794075"/>
              <a:ext cx="18125" cy="52025"/>
            </a:xfrm>
            <a:custGeom>
              <a:avLst/>
              <a:gdLst/>
              <a:ahLst/>
              <a:cxnLst/>
              <a:rect l="l" t="t" r="r" b="b"/>
              <a:pathLst>
                <a:path w="725" h="2081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63" y="1923"/>
                    <a:pt x="221" y="2080"/>
                    <a:pt x="378" y="2080"/>
                  </a:cubicBezTo>
                  <a:cubicBezTo>
                    <a:pt x="567" y="2080"/>
                    <a:pt x="725" y="1923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76"/>
            <p:cNvSpPr/>
            <p:nvPr/>
          </p:nvSpPr>
          <p:spPr>
            <a:xfrm>
              <a:off x="-31164450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1323" y="4852"/>
                  </a:moveTo>
                  <a:lnTo>
                    <a:pt x="1323" y="8286"/>
                  </a:lnTo>
                  <a:lnTo>
                    <a:pt x="977" y="8286"/>
                  </a:lnTo>
                  <a:cubicBezTo>
                    <a:pt x="788" y="8286"/>
                    <a:pt x="630" y="8128"/>
                    <a:pt x="630" y="7939"/>
                  </a:cubicBezTo>
                  <a:lnTo>
                    <a:pt x="630" y="5198"/>
                  </a:lnTo>
                  <a:cubicBezTo>
                    <a:pt x="630" y="5009"/>
                    <a:pt x="788" y="4852"/>
                    <a:pt x="977" y="4852"/>
                  </a:cubicBezTo>
                  <a:close/>
                  <a:moveTo>
                    <a:pt x="10554" y="4852"/>
                  </a:moveTo>
                  <a:cubicBezTo>
                    <a:pt x="10743" y="4852"/>
                    <a:pt x="10901" y="5009"/>
                    <a:pt x="10901" y="5198"/>
                  </a:cubicBezTo>
                  <a:lnTo>
                    <a:pt x="10901" y="7939"/>
                  </a:lnTo>
                  <a:lnTo>
                    <a:pt x="10932" y="7939"/>
                  </a:lnTo>
                  <a:cubicBezTo>
                    <a:pt x="10932" y="8128"/>
                    <a:pt x="10775" y="8286"/>
                    <a:pt x="10586" y="8286"/>
                  </a:cubicBezTo>
                  <a:lnTo>
                    <a:pt x="10239" y="8286"/>
                  </a:lnTo>
                  <a:lnTo>
                    <a:pt x="10239" y="4852"/>
                  </a:lnTo>
                  <a:close/>
                  <a:moveTo>
                    <a:pt x="5797" y="10302"/>
                  </a:moveTo>
                  <a:cubicBezTo>
                    <a:pt x="5986" y="10302"/>
                    <a:pt x="6144" y="10460"/>
                    <a:pt x="6144" y="10649"/>
                  </a:cubicBezTo>
                  <a:cubicBezTo>
                    <a:pt x="6144" y="10838"/>
                    <a:pt x="5986" y="10995"/>
                    <a:pt x="5797" y="10995"/>
                  </a:cubicBezTo>
                  <a:cubicBezTo>
                    <a:pt x="5577" y="10995"/>
                    <a:pt x="5419" y="10838"/>
                    <a:pt x="5419" y="10649"/>
                  </a:cubicBezTo>
                  <a:cubicBezTo>
                    <a:pt x="5419" y="10460"/>
                    <a:pt x="5577" y="10302"/>
                    <a:pt x="5797" y="10302"/>
                  </a:cubicBezTo>
                  <a:close/>
                  <a:moveTo>
                    <a:pt x="5829" y="0"/>
                  </a:moveTo>
                  <a:cubicBezTo>
                    <a:pt x="3371" y="0"/>
                    <a:pt x="1260" y="1796"/>
                    <a:pt x="788" y="4190"/>
                  </a:cubicBezTo>
                  <a:cubicBezTo>
                    <a:pt x="347" y="4316"/>
                    <a:pt x="0" y="4694"/>
                    <a:pt x="0" y="5167"/>
                  </a:cubicBezTo>
                  <a:lnTo>
                    <a:pt x="0" y="7876"/>
                  </a:lnTo>
                  <a:cubicBezTo>
                    <a:pt x="0" y="8443"/>
                    <a:pt x="473" y="8916"/>
                    <a:pt x="1008" y="8916"/>
                  </a:cubicBezTo>
                  <a:lnTo>
                    <a:pt x="1702" y="8916"/>
                  </a:lnTo>
                  <a:cubicBezTo>
                    <a:pt x="1891" y="8916"/>
                    <a:pt x="2048" y="8758"/>
                    <a:pt x="2048" y="8569"/>
                  </a:cubicBezTo>
                  <a:lnTo>
                    <a:pt x="2048" y="4474"/>
                  </a:lnTo>
                  <a:cubicBezTo>
                    <a:pt x="2048" y="4253"/>
                    <a:pt x="1891" y="4096"/>
                    <a:pt x="1702" y="4096"/>
                  </a:cubicBezTo>
                  <a:lnTo>
                    <a:pt x="1449" y="4096"/>
                  </a:lnTo>
                  <a:cubicBezTo>
                    <a:pt x="1922" y="2111"/>
                    <a:pt x="3749" y="630"/>
                    <a:pt x="5797" y="630"/>
                  </a:cubicBezTo>
                  <a:cubicBezTo>
                    <a:pt x="7876" y="630"/>
                    <a:pt x="9641" y="2079"/>
                    <a:pt x="10113" y="4096"/>
                  </a:cubicBezTo>
                  <a:lnTo>
                    <a:pt x="9893" y="4096"/>
                  </a:lnTo>
                  <a:cubicBezTo>
                    <a:pt x="9672" y="4096"/>
                    <a:pt x="9515" y="4253"/>
                    <a:pt x="9515" y="4474"/>
                  </a:cubicBezTo>
                  <a:lnTo>
                    <a:pt x="9515" y="8569"/>
                  </a:lnTo>
                  <a:cubicBezTo>
                    <a:pt x="9515" y="8758"/>
                    <a:pt x="9672" y="8916"/>
                    <a:pt x="9893" y="8916"/>
                  </a:cubicBezTo>
                  <a:lnTo>
                    <a:pt x="10208" y="8916"/>
                  </a:lnTo>
                  <a:cubicBezTo>
                    <a:pt x="10050" y="9704"/>
                    <a:pt x="9326" y="10302"/>
                    <a:pt x="8507" y="10302"/>
                  </a:cubicBezTo>
                  <a:lnTo>
                    <a:pt x="6742" y="10302"/>
                  </a:lnTo>
                  <a:cubicBezTo>
                    <a:pt x="6585" y="9893"/>
                    <a:pt x="6207" y="9609"/>
                    <a:pt x="5734" y="9609"/>
                  </a:cubicBezTo>
                  <a:cubicBezTo>
                    <a:pt x="5199" y="9609"/>
                    <a:pt x="4726" y="10082"/>
                    <a:pt x="4726" y="10649"/>
                  </a:cubicBezTo>
                  <a:cubicBezTo>
                    <a:pt x="4726" y="11184"/>
                    <a:pt x="5199" y="11657"/>
                    <a:pt x="5734" y="11657"/>
                  </a:cubicBezTo>
                  <a:cubicBezTo>
                    <a:pt x="6175" y="11657"/>
                    <a:pt x="6585" y="11405"/>
                    <a:pt x="6742" y="10995"/>
                  </a:cubicBezTo>
                  <a:lnTo>
                    <a:pt x="8507" y="10995"/>
                  </a:lnTo>
                  <a:cubicBezTo>
                    <a:pt x="9735" y="10995"/>
                    <a:pt x="10743" y="10082"/>
                    <a:pt x="10869" y="8916"/>
                  </a:cubicBezTo>
                  <a:cubicBezTo>
                    <a:pt x="11248" y="8790"/>
                    <a:pt x="11563" y="8412"/>
                    <a:pt x="11563" y="7939"/>
                  </a:cubicBezTo>
                  <a:lnTo>
                    <a:pt x="11563" y="5198"/>
                  </a:lnTo>
                  <a:cubicBezTo>
                    <a:pt x="11657" y="4694"/>
                    <a:pt x="11311" y="4316"/>
                    <a:pt x="10869" y="4190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76"/>
            <p:cNvSpPr/>
            <p:nvPr/>
          </p:nvSpPr>
          <p:spPr>
            <a:xfrm>
              <a:off x="-31097500" y="2727125"/>
              <a:ext cx="156750" cy="153925"/>
            </a:xfrm>
            <a:custGeom>
              <a:avLst/>
              <a:gdLst/>
              <a:ahLst/>
              <a:cxnLst/>
              <a:rect l="l" t="t" r="r" b="b"/>
              <a:pathLst>
                <a:path w="6270" h="6157" extrusionOk="0">
                  <a:moveTo>
                    <a:pt x="3119" y="663"/>
                  </a:moveTo>
                  <a:cubicBezTo>
                    <a:pt x="4442" y="663"/>
                    <a:pt x="5514" y="1734"/>
                    <a:pt x="5514" y="3088"/>
                  </a:cubicBezTo>
                  <a:cubicBezTo>
                    <a:pt x="5514" y="4412"/>
                    <a:pt x="4411" y="5483"/>
                    <a:pt x="3119" y="5483"/>
                  </a:cubicBezTo>
                  <a:cubicBezTo>
                    <a:pt x="2647" y="5483"/>
                    <a:pt x="2206" y="5357"/>
                    <a:pt x="1796" y="5136"/>
                  </a:cubicBezTo>
                  <a:cubicBezTo>
                    <a:pt x="1750" y="5090"/>
                    <a:pt x="1670" y="5061"/>
                    <a:pt x="1606" y="5061"/>
                  </a:cubicBezTo>
                  <a:cubicBezTo>
                    <a:pt x="1582" y="5061"/>
                    <a:pt x="1561" y="5065"/>
                    <a:pt x="1544" y="5073"/>
                  </a:cubicBezTo>
                  <a:lnTo>
                    <a:pt x="914" y="5294"/>
                  </a:lnTo>
                  <a:lnTo>
                    <a:pt x="1103" y="4664"/>
                  </a:lnTo>
                  <a:cubicBezTo>
                    <a:pt x="1134" y="4569"/>
                    <a:pt x="1103" y="4443"/>
                    <a:pt x="1071" y="4380"/>
                  </a:cubicBezTo>
                  <a:cubicBezTo>
                    <a:pt x="819" y="3971"/>
                    <a:pt x="693" y="3561"/>
                    <a:pt x="693" y="3120"/>
                  </a:cubicBezTo>
                  <a:cubicBezTo>
                    <a:pt x="693" y="1734"/>
                    <a:pt x="1796" y="663"/>
                    <a:pt x="3119" y="663"/>
                  </a:cubicBezTo>
                  <a:close/>
                  <a:moveTo>
                    <a:pt x="3151" y="1"/>
                  </a:moveTo>
                  <a:cubicBezTo>
                    <a:pt x="1449" y="1"/>
                    <a:pt x="32" y="1387"/>
                    <a:pt x="32" y="3057"/>
                  </a:cubicBezTo>
                  <a:cubicBezTo>
                    <a:pt x="32" y="3593"/>
                    <a:pt x="158" y="4097"/>
                    <a:pt x="441" y="4569"/>
                  </a:cubicBezTo>
                  <a:lnTo>
                    <a:pt x="32" y="5703"/>
                  </a:lnTo>
                  <a:cubicBezTo>
                    <a:pt x="0" y="5829"/>
                    <a:pt x="32" y="5955"/>
                    <a:pt x="126" y="6081"/>
                  </a:cubicBezTo>
                  <a:cubicBezTo>
                    <a:pt x="172" y="6128"/>
                    <a:pt x="269" y="6157"/>
                    <a:pt x="367" y="6157"/>
                  </a:cubicBezTo>
                  <a:cubicBezTo>
                    <a:pt x="403" y="6157"/>
                    <a:pt x="439" y="6153"/>
                    <a:pt x="473" y="6144"/>
                  </a:cubicBezTo>
                  <a:lnTo>
                    <a:pt x="1607" y="5735"/>
                  </a:lnTo>
                  <a:cubicBezTo>
                    <a:pt x="2080" y="5987"/>
                    <a:pt x="2584" y="6144"/>
                    <a:pt x="3151" y="6144"/>
                  </a:cubicBezTo>
                  <a:cubicBezTo>
                    <a:pt x="4852" y="6144"/>
                    <a:pt x="6270" y="4758"/>
                    <a:pt x="6270" y="3057"/>
                  </a:cubicBezTo>
                  <a:cubicBezTo>
                    <a:pt x="6270" y="1387"/>
                    <a:pt x="4883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81" name="Google Shape;12781;p76"/>
          <p:cNvSpPr/>
          <p:nvPr/>
        </p:nvSpPr>
        <p:spPr>
          <a:xfrm>
            <a:off x="2188967" y="4264670"/>
            <a:ext cx="355498" cy="352617"/>
          </a:xfrm>
          <a:custGeom>
            <a:avLst/>
            <a:gdLst/>
            <a:ahLst/>
            <a:cxnLst/>
            <a:rect l="l" t="t" r="r" b="b"/>
            <a:pathLst>
              <a:path w="11721" h="11626" extrusionOk="0">
                <a:moveTo>
                  <a:pt x="8570" y="694"/>
                </a:moveTo>
                <a:cubicBezTo>
                  <a:pt x="9106" y="694"/>
                  <a:pt x="9578" y="1166"/>
                  <a:pt x="9578" y="1702"/>
                </a:cubicBezTo>
                <a:cubicBezTo>
                  <a:pt x="9578" y="2269"/>
                  <a:pt x="9106" y="2773"/>
                  <a:pt x="8570" y="2773"/>
                </a:cubicBezTo>
                <a:cubicBezTo>
                  <a:pt x="8003" y="2773"/>
                  <a:pt x="7530" y="2269"/>
                  <a:pt x="7530" y="1702"/>
                </a:cubicBezTo>
                <a:cubicBezTo>
                  <a:pt x="7530" y="1166"/>
                  <a:pt x="8003" y="694"/>
                  <a:pt x="8570" y="694"/>
                </a:cubicBezTo>
                <a:close/>
                <a:moveTo>
                  <a:pt x="8570" y="3403"/>
                </a:moveTo>
                <a:cubicBezTo>
                  <a:pt x="9893" y="3403"/>
                  <a:pt x="10964" y="4474"/>
                  <a:pt x="10964" y="5798"/>
                </a:cubicBezTo>
                <a:lnTo>
                  <a:pt x="10964" y="6144"/>
                </a:lnTo>
                <a:lnTo>
                  <a:pt x="6144" y="6144"/>
                </a:lnTo>
                <a:lnTo>
                  <a:pt x="6144" y="5798"/>
                </a:lnTo>
                <a:cubicBezTo>
                  <a:pt x="6144" y="4443"/>
                  <a:pt x="7215" y="3403"/>
                  <a:pt x="8570" y="3403"/>
                </a:cubicBezTo>
                <a:close/>
                <a:moveTo>
                  <a:pt x="3057" y="5483"/>
                </a:moveTo>
                <a:cubicBezTo>
                  <a:pt x="3592" y="5483"/>
                  <a:pt x="4096" y="5955"/>
                  <a:pt x="4096" y="6491"/>
                </a:cubicBezTo>
                <a:cubicBezTo>
                  <a:pt x="4096" y="7058"/>
                  <a:pt x="3624" y="7530"/>
                  <a:pt x="3057" y="7530"/>
                </a:cubicBezTo>
                <a:cubicBezTo>
                  <a:pt x="2490" y="7530"/>
                  <a:pt x="2017" y="7089"/>
                  <a:pt x="2017" y="6491"/>
                </a:cubicBezTo>
                <a:cubicBezTo>
                  <a:pt x="2017" y="5955"/>
                  <a:pt x="2490" y="5483"/>
                  <a:pt x="3057" y="5483"/>
                </a:cubicBezTo>
                <a:close/>
                <a:moveTo>
                  <a:pt x="10964" y="6869"/>
                </a:moveTo>
                <a:lnTo>
                  <a:pt x="10964" y="7530"/>
                </a:lnTo>
                <a:lnTo>
                  <a:pt x="4411" y="7530"/>
                </a:lnTo>
                <a:cubicBezTo>
                  <a:pt x="4569" y="7341"/>
                  <a:pt x="4695" y="7089"/>
                  <a:pt x="4726" y="6869"/>
                </a:cubicBezTo>
                <a:close/>
                <a:moveTo>
                  <a:pt x="3088" y="8255"/>
                </a:moveTo>
                <a:cubicBezTo>
                  <a:pt x="4411" y="8255"/>
                  <a:pt x="5514" y="9295"/>
                  <a:pt x="5514" y="10649"/>
                </a:cubicBezTo>
                <a:lnTo>
                  <a:pt x="5514" y="10996"/>
                </a:lnTo>
                <a:lnTo>
                  <a:pt x="694" y="10996"/>
                </a:lnTo>
                <a:lnTo>
                  <a:pt x="694" y="10649"/>
                </a:lnTo>
                <a:cubicBezTo>
                  <a:pt x="694" y="9295"/>
                  <a:pt x="1733" y="8255"/>
                  <a:pt x="3088" y="8255"/>
                </a:cubicBezTo>
                <a:close/>
                <a:moveTo>
                  <a:pt x="10933" y="8286"/>
                </a:moveTo>
                <a:lnTo>
                  <a:pt x="10933" y="10996"/>
                </a:lnTo>
                <a:lnTo>
                  <a:pt x="6144" y="10996"/>
                </a:lnTo>
                <a:lnTo>
                  <a:pt x="6144" y="10649"/>
                </a:lnTo>
                <a:cubicBezTo>
                  <a:pt x="6144" y="9830"/>
                  <a:pt x="5829" y="9074"/>
                  <a:pt x="5199" y="8476"/>
                </a:cubicBezTo>
                <a:cubicBezTo>
                  <a:pt x="5136" y="8412"/>
                  <a:pt x="5041" y="8318"/>
                  <a:pt x="4978" y="8286"/>
                </a:cubicBezTo>
                <a:close/>
                <a:moveTo>
                  <a:pt x="8602" y="1"/>
                </a:moveTo>
                <a:cubicBezTo>
                  <a:pt x="7656" y="1"/>
                  <a:pt x="6900" y="757"/>
                  <a:pt x="6900" y="1702"/>
                </a:cubicBezTo>
                <a:cubicBezTo>
                  <a:pt x="6900" y="2175"/>
                  <a:pt x="7058" y="2616"/>
                  <a:pt x="7404" y="2931"/>
                </a:cubicBezTo>
                <a:lnTo>
                  <a:pt x="7467" y="2962"/>
                </a:lnTo>
                <a:cubicBezTo>
                  <a:pt x="6302" y="3435"/>
                  <a:pt x="5514" y="4537"/>
                  <a:pt x="5514" y="5798"/>
                </a:cubicBezTo>
                <a:lnTo>
                  <a:pt x="5514" y="6144"/>
                </a:lnTo>
                <a:lnTo>
                  <a:pt x="4789" y="6144"/>
                </a:lnTo>
                <a:cubicBezTo>
                  <a:pt x="4632" y="5420"/>
                  <a:pt x="3907" y="4789"/>
                  <a:pt x="3088" y="4789"/>
                </a:cubicBezTo>
                <a:cubicBezTo>
                  <a:pt x="2143" y="4789"/>
                  <a:pt x="1387" y="5514"/>
                  <a:pt x="1387" y="6459"/>
                </a:cubicBezTo>
                <a:cubicBezTo>
                  <a:pt x="1387" y="6995"/>
                  <a:pt x="1576" y="7404"/>
                  <a:pt x="1954" y="7719"/>
                </a:cubicBezTo>
                <a:cubicBezTo>
                  <a:pt x="788" y="8192"/>
                  <a:pt x="1" y="9295"/>
                  <a:pt x="1" y="10555"/>
                </a:cubicBezTo>
                <a:lnTo>
                  <a:pt x="1" y="11279"/>
                </a:lnTo>
                <a:cubicBezTo>
                  <a:pt x="1" y="11468"/>
                  <a:pt x="158" y="11626"/>
                  <a:pt x="379" y="11626"/>
                </a:cubicBezTo>
                <a:lnTo>
                  <a:pt x="11342" y="11626"/>
                </a:lnTo>
                <a:cubicBezTo>
                  <a:pt x="11563" y="11626"/>
                  <a:pt x="11721" y="11468"/>
                  <a:pt x="11721" y="11279"/>
                </a:cubicBezTo>
                <a:lnTo>
                  <a:pt x="11721" y="5798"/>
                </a:lnTo>
                <a:cubicBezTo>
                  <a:pt x="11626" y="4537"/>
                  <a:pt x="10838" y="3435"/>
                  <a:pt x="9736" y="2962"/>
                </a:cubicBezTo>
                <a:lnTo>
                  <a:pt x="9767" y="2931"/>
                </a:lnTo>
                <a:cubicBezTo>
                  <a:pt x="10082" y="2616"/>
                  <a:pt x="10303" y="2175"/>
                  <a:pt x="10303" y="1702"/>
                </a:cubicBezTo>
                <a:cubicBezTo>
                  <a:pt x="10303" y="757"/>
                  <a:pt x="9547" y="1"/>
                  <a:pt x="860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82" name="Google Shape;12782;p76"/>
          <p:cNvGrpSpPr/>
          <p:nvPr/>
        </p:nvGrpSpPr>
        <p:grpSpPr>
          <a:xfrm>
            <a:off x="2632987" y="1535178"/>
            <a:ext cx="358349" cy="354285"/>
            <a:chOff x="-34421275" y="1912725"/>
            <a:chExt cx="295375" cy="292025"/>
          </a:xfrm>
        </p:grpSpPr>
        <p:sp>
          <p:nvSpPr>
            <p:cNvPr id="12783" name="Google Shape;12783;p76"/>
            <p:cNvSpPr/>
            <p:nvPr/>
          </p:nvSpPr>
          <p:spPr>
            <a:xfrm>
              <a:off x="-34421275" y="1974375"/>
              <a:ext cx="236300" cy="230375"/>
            </a:xfrm>
            <a:custGeom>
              <a:avLst/>
              <a:gdLst/>
              <a:ahLst/>
              <a:cxnLst/>
              <a:rect l="l" t="t" r="r" b="b"/>
              <a:pathLst>
                <a:path w="9452" h="9215" extrusionOk="0">
                  <a:moveTo>
                    <a:pt x="2158" y="725"/>
                  </a:moveTo>
                  <a:cubicBezTo>
                    <a:pt x="2245" y="725"/>
                    <a:pt x="2332" y="764"/>
                    <a:pt x="2395" y="843"/>
                  </a:cubicBezTo>
                  <a:lnTo>
                    <a:pt x="3371" y="1851"/>
                  </a:lnTo>
                  <a:cubicBezTo>
                    <a:pt x="3497" y="1946"/>
                    <a:pt x="3497" y="2198"/>
                    <a:pt x="3371" y="2324"/>
                  </a:cubicBezTo>
                  <a:lnTo>
                    <a:pt x="3151" y="2544"/>
                  </a:lnTo>
                  <a:lnTo>
                    <a:pt x="1702" y="1095"/>
                  </a:lnTo>
                  <a:lnTo>
                    <a:pt x="1922" y="843"/>
                  </a:lnTo>
                  <a:cubicBezTo>
                    <a:pt x="1985" y="764"/>
                    <a:pt x="2072" y="725"/>
                    <a:pt x="2158" y="725"/>
                  </a:cubicBezTo>
                  <a:close/>
                  <a:moveTo>
                    <a:pt x="7345" y="5884"/>
                  </a:moveTo>
                  <a:cubicBezTo>
                    <a:pt x="7428" y="5884"/>
                    <a:pt x="7514" y="5915"/>
                    <a:pt x="7593" y="5978"/>
                  </a:cubicBezTo>
                  <a:lnTo>
                    <a:pt x="8570" y="6955"/>
                  </a:lnTo>
                  <a:cubicBezTo>
                    <a:pt x="8696" y="7081"/>
                    <a:pt x="8696" y="7301"/>
                    <a:pt x="8570" y="7428"/>
                  </a:cubicBezTo>
                  <a:lnTo>
                    <a:pt x="8349" y="7648"/>
                  </a:lnTo>
                  <a:lnTo>
                    <a:pt x="6900" y="6199"/>
                  </a:lnTo>
                  <a:lnTo>
                    <a:pt x="7120" y="5978"/>
                  </a:lnTo>
                  <a:cubicBezTo>
                    <a:pt x="7183" y="5915"/>
                    <a:pt x="7262" y="5884"/>
                    <a:pt x="7345" y="5884"/>
                  </a:cubicBezTo>
                  <a:close/>
                  <a:moveTo>
                    <a:pt x="1166" y="1568"/>
                  </a:moveTo>
                  <a:lnTo>
                    <a:pt x="2678" y="3048"/>
                  </a:lnTo>
                  <a:cubicBezTo>
                    <a:pt x="2521" y="3426"/>
                    <a:pt x="2584" y="3867"/>
                    <a:pt x="2867" y="4214"/>
                  </a:cubicBezTo>
                  <a:lnTo>
                    <a:pt x="5104" y="6451"/>
                  </a:lnTo>
                  <a:cubicBezTo>
                    <a:pt x="5301" y="6648"/>
                    <a:pt x="5559" y="6746"/>
                    <a:pt x="5826" y="6746"/>
                  </a:cubicBezTo>
                  <a:cubicBezTo>
                    <a:pt x="5985" y="6746"/>
                    <a:pt x="6148" y="6711"/>
                    <a:pt x="6301" y="6640"/>
                  </a:cubicBezTo>
                  <a:lnTo>
                    <a:pt x="7782" y="8152"/>
                  </a:lnTo>
                  <a:lnTo>
                    <a:pt x="7719" y="8215"/>
                  </a:lnTo>
                  <a:cubicBezTo>
                    <a:pt x="7522" y="8412"/>
                    <a:pt x="7264" y="8510"/>
                    <a:pt x="6997" y="8510"/>
                  </a:cubicBezTo>
                  <a:cubicBezTo>
                    <a:pt x="6838" y="8510"/>
                    <a:pt x="6675" y="8475"/>
                    <a:pt x="6522" y="8404"/>
                  </a:cubicBezTo>
                  <a:cubicBezTo>
                    <a:pt x="4348" y="7301"/>
                    <a:pt x="1891" y="4876"/>
                    <a:pt x="851" y="2796"/>
                  </a:cubicBezTo>
                  <a:cubicBezTo>
                    <a:pt x="693" y="2418"/>
                    <a:pt x="788" y="1946"/>
                    <a:pt x="1103" y="1631"/>
                  </a:cubicBezTo>
                  <a:lnTo>
                    <a:pt x="1166" y="1568"/>
                  </a:lnTo>
                  <a:close/>
                  <a:moveTo>
                    <a:pt x="2190" y="0"/>
                  </a:moveTo>
                  <a:cubicBezTo>
                    <a:pt x="1922" y="0"/>
                    <a:pt x="1654" y="103"/>
                    <a:pt x="1449" y="307"/>
                  </a:cubicBezTo>
                  <a:lnTo>
                    <a:pt x="662" y="1095"/>
                  </a:lnTo>
                  <a:cubicBezTo>
                    <a:pt x="158" y="1599"/>
                    <a:pt x="0" y="2387"/>
                    <a:pt x="315" y="3017"/>
                  </a:cubicBezTo>
                  <a:cubicBezTo>
                    <a:pt x="1386" y="5348"/>
                    <a:pt x="3907" y="7869"/>
                    <a:pt x="6270" y="9034"/>
                  </a:cubicBezTo>
                  <a:cubicBezTo>
                    <a:pt x="6521" y="9154"/>
                    <a:pt x="6789" y="9214"/>
                    <a:pt x="7054" y="9214"/>
                  </a:cubicBezTo>
                  <a:cubicBezTo>
                    <a:pt x="7488" y="9214"/>
                    <a:pt x="7910" y="9052"/>
                    <a:pt x="8223" y="8719"/>
                  </a:cubicBezTo>
                  <a:lnTo>
                    <a:pt x="9042" y="7900"/>
                  </a:lnTo>
                  <a:cubicBezTo>
                    <a:pt x="9452" y="7522"/>
                    <a:pt x="9452" y="6829"/>
                    <a:pt x="9042" y="6451"/>
                  </a:cubicBezTo>
                  <a:lnTo>
                    <a:pt x="8066" y="5474"/>
                  </a:lnTo>
                  <a:cubicBezTo>
                    <a:pt x="7876" y="5269"/>
                    <a:pt x="7609" y="5167"/>
                    <a:pt x="7341" y="5167"/>
                  </a:cubicBezTo>
                  <a:cubicBezTo>
                    <a:pt x="7073" y="5167"/>
                    <a:pt x="6805" y="5269"/>
                    <a:pt x="6616" y="5474"/>
                  </a:cubicBezTo>
                  <a:lnTo>
                    <a:pt x="6144" y="5947"/>
                  </a:lnTo>
                  <a:cubicBezTo>
                    <a:pt x="6081" y="5994"/>
                    <a:pt x="5994" y="6018"/>
                    <a:pt x="5907" y="6018"/>
                  </a:cubicBezTo>
                  <a:cubicBezTo>
                    <a:pt x="5821" y="6018"/>
                    <a:pt x="5734" y="5994"/>
                    <a:pt x="5671" y="5947"/>
                  </a:cubicBezTo>
                  <a:lnTo>
                    <a:pt x="3434" y="3678"/>
                  </a:lnTo>
                  <a:cubicBezTo>
                    <a:pt x="3308" y="3584"/>
                    <a:pt x="3308" y="3332"/>
                    <a:pt x="3434" y="3206"/>
                  </a:cubicBezTo>
                  <a:lnTo>
                    <a:pt x="3907" y="2733"/>
                  </a:lnTo>
                  <a:cubicBezTo>
                    <a:pt x="4285" y="2355"/>
                    <a:pt x="4285" y="1694"/>
                    <a:pt x="3907" y="1284"/>
                  </a:cubicBezTo>
                  <a:lnTo>
                    <a:pt x="2930" y="307"/>
                  </a:lnTo>
                  <a:cubicBezTo>
                    <a:pt x="2725" y="103"/>
                    <a:pt x="2458" y="0"/>
                    <a:pt x="21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76"/>
            <p:cNvSpPr/>
            <p:nvPr/>
          </p:nvSpPr>
          <p:spPr>
            <a:xfrm>
              <a:off x="-34288175" y="1912725"/>
              <a:ext cx="162275" cy="163075"/>
            </a:xfrm>
            <a:custGeom>
              <a:avLst/>
              <a:gdLst/>
              <a:ahLst/>
              <a:cxnLst/>
              <a:rect l="l" t="t" r="r" b="b"/>
              <a:pathLst>
                <a:path w="6491" h="6523" extrusionOk="0">
                  <a:moveTo>
                    <a:pt x="5766" y="726"/>
                  </a:moveTo>
                  <a:lnTo>
                    <a:pt x="5766" y="2458"/>
                  </a:lnTo>
                  <a:lnTo>
                    <a:pt x="5388" y="2049"/>
                  </a:lnTo>
                  <a:cubicBezTo>
                    <a:pt x="5325" y="2002"/>
                    <a:pt x="5238" y="1978"/>
                    <a:pt x="5152" y="1978"/>
                  </a:cubicBezTo>
                  <a:cubicBezTo>
                    <a:pt x="5065" y="1978"/>
                    <a:pt x="4978" y="2002"/>
                    <a:pt x="4915" y="2049"/>
                  </a:cubicBezTo>
                  <a:lnTo>
                    <a:pt x="1985" y="4979"/>
                  </a:lnTo>
                  <a:cubicBezTo>
                    <a:pt x="1922" y="5042"/>
                    <a:pt x="1891" y="5136"/>
                    <a:pt x="1891" y="5199"/>
                  </a:cubicBezTo>
                  <a:cubicBezTo>
                    <a:pt x="1891" y="5294"/>
                    <a:pt x="1922" y="5420"/>
                    <a:pt x="1985" y="5451"/>
                  </a:cubicBezTo>
                  <a:lnTo>
                    <a:pt x="2395" y="5829"/>
                  </a:lnTo>
                  <a:lnTo>
                    <a:pt x="662" y="5829"/>
                  </a:lnTo>
                  <a:lnTo>
                    <a:pt x="662" y="4097"/>
                  </a:lnTo>
                  <a:lnTo>
                    <a:pt x="1040" y="4506"/>
                  </a:lnTo>
                  <a:cubicBezTo>
                    <a:pt x="1103" y="4553"/>
                    <a:pt x="1198" y="4577"/>
                    <a:pt x="1288" y="4577"/>
                  </a:cubicBezTo>
                  <a:cubicBezTo>
                    <a:pt x="1379" y="4577"/>
                    <a:pt x="1466" y="4553"/>
                    <a:pt x="1513" y="4506"/>
                  </a:cubicBezTo>
                  <a:lnTo>
                    <a:pt x="4443" y="1576"/>
                  </a:lnTo>
                  <a:cubicBezTo>
                    <a:pt x="4506" y="1513"/>
                    <a:pt x="4569" y="1419"/>
                    <a:pt x="4569" y="1356"/>
                  </a:cubicBezTo>
                  <a:cubicBezTo>
                    <a:pt x="4569" y="1261"/>
                    <a:pt x="4537" y="1135"/>
                    <a:pt x="4443" y="1104"/>
                  </a:cubicBezTo>
                  <a:lnTo>
                    <a:pt x="4033" y="726"/>
                  </a:lnTo>
                  <a:close/>
                  <a:moveTo>
                    <a:pt x="3214" y="1"/>
                  </a:moveTo>
                  <a:cubicBezTo>
                    <a:pt x="3057" y="1"/>
                    <a:pt x="2931" y="96"/>
                    <a:pt x="2899" y="222"/>
                  </a:cubicBezTo>
                  <a:cubicBezTo>
                    <a:pt x="2868" y="316"/>
                    <a:pt x="2868" y="474"/>
                    <a:pt x="2994" y="568"/>
                  </a:cubicBezTo>
                  <a:lnTo>
                    <a:pt x="3687" y="1261"/>
                  </a:lnTo>
                  <a:lnTo>
                    <a:pt x="1261" y="3719"/>
                  </a:lnTo>
                  <a:lnTo>
                    <a:pt x="536" y="2994"/>
                  </a:lnTo>
                  <a:cubicBezTo>
                    <a:pt x="490" y="2948"/>
                    <a:pt x="393" y="2919"/>
                    <a:pt x="295" y="2919"/>
                  </a:cubicBezTo>
                  <a:cubicBezTo>
                    <a:pt x="259" y="2919"/>
                    <a:pt x="223" y="2922"/>
                    <a:pt x="190" y="2931"/>
                  </a:cubicBezTo>
                  <a:cubicBezTo>
                    <a:pt x="64" y="2962"/>
                    <a:pt x="1" y="3120"/>
                    <a:pt x="1" y="3246"/>
                  </a:cubicBezTo>
                  <a:lnTo>
                    <a:pt x="1" y="6144"/>
                  </a:lnTo>
                  <a:cubicBezTo>
                    <a:pt x="1" y="6365"/>
                    <a:pt x="158" y="6522"/>
                    <a:pt x="347" y="6522"/>
                  </a:cubicBezTo>
                  <a:lnTo>
                    <a:pt x="3246" y="6522"/>
                  </a:lnTo>
                  <a:cubicBezTo>
                    <a:pt x="3403" y="6522"/>
                    <a:pt x="3529" y="6428"/>
                    <a:pt x="3561" y="6302"/>
                  </a:cubicBezTo>
                  <a:cubicBezTo>
                    <a:pt x="3624" y="6207"/>
                    <a:pt x="3624" y="6050"/>
                    <a:pt x="3498" y="5955"/>
                  </a:cubicBezTo>
                  <a:lnTo>
                    <a:pt x="2773" y="5262"/>
                  </a:lnTo>
                  <a:lnTo>
                    <a:pt x="5230" y="2805"/>
                  </a:lnTo>
                  <a:lnTo>
                    <a:pt x="5924" y="3530"/>
                  </a:lnTo>
                  <a:cubicBezTo>
                    <a:pt x="5993" y="3576"/>
                    <a:pt x="6096" y="3605"/>
                    <a:pt x="6195" y="3605"/>
                  </a:cubicBezTo>
                  <a:cubicBezTo>
                    <a:pt x="6232" y="3605"/>
                    <a:pt x="6268" y="3601"/>
                    <a:pt x="6302" y="3593"/>
                  </a:cubicBezTo>
                  <a:cubicBezTo>
                    <a:pt x="6396" y="3561"/>
                    <a:pt x="6491" y="3404"/>
                    <a:pt x="6491" y="3277"/>
                  </a:cubicBezTo>
                  <a:lnTo>
                    <a:pt x="6491" y="379"/>
                  </a:lnTo>
                  <a:cubicBezTo>
                    <a:pt x="6459" y="159"/>
                    <a:pt x="6333" y="1"/>
                    <a:pt x="61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5" name="Google Shape;12785;p76"/>
          <p:cNvGrpSpPr/>
          <p:nvPr/>
        </p:nvGrpSpPr>
        <p:grpSpPr>
          <a:xfrm>
            <a:off x="2632032" y="1993093"/>
            <a:ext cx="360260" cy="355498"/>
            <a:chOff x="-34418125" y="2271100"/>
            <a:chExt cx="296950" cy="293025"/>
          </a:xfrm>
        </p:grpSpPr>
        <p:sp>
          <p:nvSpPr>
            <p:cNvPr id="12786" name="Google Shape;12786;p76"/>
            <p:cNvSpPr/>
            <p:nvPr/>
          </p:nvSpPr>
          <p:spPr>
            <a:xfrm>
              <a:off x="-34418125" y="2271100"/>
              <a:ext cx="296950" cy="293025"/>
            </a:xfrm>
            <a:custGeom>
              <a:avLst/>
              <a:gdLst/>
              <a:ahLst/>
              <a:cxnLst/>
              <a:rect l="l" t="t" r="r" b="b"/>
              <a:pathLst>
                <a:path w="11878" h="11721" extrusionOk="0">
                  <a:moveTo>
                    <a:pt x="6207" y="1229"/>
                  </a:moveTo>
                  <a:lnTo>
                    <a:pt x="7089" y="2080"/>
                  </a:lnTo>
                  <a:lnTo>
                    <a:pt x="6207" y="2080"/>
                  </a:lnTo>
                  <a:lnTo>
                    <a:pt x="6207" y="1229"/>
                  </a:lnTo>
                  <a:close/>
                  <a:moveTo>
                    <a:pt x="7561" y="9074"/>
                  </a:moveTo>
                  <a:lnTo>
                    <a:pt x="7561" y="10366"/>
                  </a:lnTo>
                  <a:lnTo>
                    <a:pt x="6238" y="10366"/>
                  </a:lnTo>
                  <a:lnTo>
                    <a:pt x="7561" y="9074"/>
                  </a:lnTo>
                  <a:close/>
                  <a:moveTo>
                    <a:pt x="5514" y="725"/>
                  </a:moveTo>
                  <a:lnTo>
                    <a:pt x="5514" y="2427"/>
                  </a:lnTo>
                  <a:cubicBezTo>
                    <a:pt x="5514" y="2616"/>
                    <a:pt x="5671" y="2773"/>
                    <a:pt x="5860" y="2773"/>
                  </a:cubicBezTo>
                  <a:lnTo>
                    <a:pt x="7561" y="2773"/>
                  </a:lnTo>
                  <a:lnTo>
                    <a:pt x="7561" y="4222"/>
                  </a:lnTo>
                  <a:cubicBezTo>
                    <a:pt x="6837" y="4947"/>
                    <a:pt x="6742" y="5924"/>
                    <a:pt x="6994" y="6711"/>
                  </a:cubicBezTo>
                  <a:lnTo>
                    <a:pt x="4726" y="8980"/>
                  </a:lnTo>
                  <a:lnTo>
                    <a:pt x="1670" y="8980"/>
                  </a:lnTo>
                  <a:cubicBezTo>
                    <a:pt x="1481" y="8980"/>
                    <a:pt x="1323" y="9137"/>
                    <a:pt x="1323" y="9358"/>
                  </a:cubicBezTo>
                  <a:cubicBezTo>
                    <a:pt x="1323" y="9547"/>
                    <a:pt x="1481" y="9704"/>
                    <a:pt x="1670" y="9704"/>
                  </a:cubicBezTo>
                  <a:lnTo>
                    <a:pt x="4033" y="9704"/>
                  </a:lnTo>
                  <a:lnTo>
                    <a:pt x="3718" y="10019"/>
                  </a:lnTo>
                  <a:cubicBezTo>
                    <a:pt x="3623" y="10145"/>
                    <a:pt x="3529" y="10240"/>
                    <a:pt x="3497" y="10397"/>
                  </a:cubicBezTo>
                  <a:lnTo>
                    <a:pt x="662" y="10397"/>
                  </a:lnTo>
                  <a:lnTo>
                    <a:pt x="662" y="725"/>
                  </a:lnTo>
                  <a:close/>
                  <a:moveTo>
                    <a:pt x="9295" y="4211"/>
                  </a:moveTo>
                  <a:cubicBezTo>
                    <a:pt x="9367" y="4211"/>
                    <a:pt x="9441" y="4215"/>
                    <a:pt x="9515" y="4222"/>
                  </a:cubicBezTo>
                  <a:lnTo>
                    <a:pt x="9042" y="4695"/>
                  </a:lnTo>
                  <a:cubicBezTo>
                    <a:pt x="8664" y="5073"/>
                    <a:pt x="8664" y="5766"/>
                    <a:pt x="9042" y="6144"/>
                  </a:cubicBezTo>
                  <a:cubicBezTo>
                    <a:pt x="9247" y="6349"/>
                    <a:pt x="9515" y="6451"/>
                    <a:pt x="9779" y="6451"/>
                  </a:cubicBezTo>
                  <a:cubicBezTo>
                    <a:pt x="10042" y="6451"/>
                    <a:pt x="10302" y="6349"/>
                    <a:pt x="10491" y="6144"/>
                  </a:cubicBezTo>
                  <a:lnTo>
                    <a:pt x="10964" y="5672"/>
                  </a:lnTo>
                  <a:lnTo>
                    <a:pt x="10964" y="5672"/>
                  </a:lnTo>
                  <a:cubicBezTo>
                    <a:pt x="11058" y="6239"/>
                    <a:pt x="10869" y="6743"/>
                    <a:pt x="10491" y="7089"/>
                  </a:cubicBezTo>
                  <a:cubicBezTo>
                    <a:pt x="10183" y="7418"/>
                    <a:pt x="9741" y="7626"/>
                    <a:pt x="9278" y="7626"/>
                  </a:cubicBezTo>
                  <a:cubicBezTo>
                    <a:pt x="9031" y="7626"/>
                    <a:pt x="8779" y="7567"/>
                    <a:pt x="8538" y="7436"/>
                  </a:cubicBezTo>
                  <a:cubicBezTo>
                    <a:pt x="8496" y="7415"/>
                    <a:pt x="8451" y="7404"/>
                    <a:pt x="8404" y="7404"/>
                  </a:cubicBezTo>
                  <a:cubicBezTo>
                    <a:pt x="8311" y="7404"/>
                    <a:pt x="8213" y="7446"/>
                    <a:pt x="8129" y="7530"/>
                  </a:cubicBezTo>
                  <a:lnTo>
                    <a:pt x="4726" y="10964"/>
                  </a:lnTo>
                  <a:cubicBezTo>
                    <a:pt x="4663" y="11012"/>
                    <a:pt x="4568" y="11035"/>
                    <a:pt x="4478" y="11035"/>
                  </a:cubicBezTo>
                  <a:cubicBezTo>
                    <a:pt x="4387" y="11035"/>
                    <a:pt x="4301" y="11012"/>
                    <a:pt x="4253" y="10964"/>
                  </a:cubicBezTo>
                  <a:cubicBezTo>
                    <a:pt x="4127" y="10838"/>
                    <a:pt x="4127" y="10586"/>
                    <a:pt x="4253" y="10492"/>
                  </a:cubicBezTo>
                  <a:lnTo>
                    <a:pt x="7656" y="7058"/>
                  </a:lnTo>
                  <a:cubicBezTo>
                    <a:pt x="7782" y="6932"/>
                    <a:pt x="7782" y="6774"/>
                    <a:pt x="7750" y="6648"/>
                  </a:cubicBezTo>
                  <a:cubicBezTo>
                    <a:pt x="7467" y="6113"/>
                    <a:pt x="7498" y="5356"/>
                    <a:pt x="7971" y="4821"/>
                  </a:cubicBezTo>
                  <a:cubicBezTo>
                    <a:pt x="8330" y="4407"/>
                    <a:pt x="8785" y="4211"/>
                    <a:pt x="9295" y="4211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10681"/>
                  </a:lnTo>
                  <a:cubicBezTo>
                    <a:pt x="0" y="10870"/>
                    <a:pt x="158" y="11027"/>
                    <a:pt x="347" y="11027"/>
                  </a:cubicBezTo>
                  <a:lnTo>
                    <a:pt x="3529" y="11027"/>
                  </a:lnTo>
                  <a:cubicBezTo>
                    <a:pt x="3560" y="11185"/>
                    <a:pt x="3655" y="11311"/>
                    <a:pt x="3781" y="11437"/>
                  </a:cubicBezTo>
                  <a:cubicBezTo>
                    <a:pt x="3970" y="11626"/>
                    <a:pt x="4230" y="11720"/>
                    <a:pt x="4494" y="11720"/>
                  </a:cubicBezTo>
                  <a:cubicBezTo>
                    <a:pt x="4758" y="11720"/>
                    <a:pt x="5025" y="11626"/>
                    <a:pt x="5230" y="11437"/>
                  </a:cubicBezTo>
                  <a:lnTo>
                    <a:pt x="5608" y="11027"/>
                  </a:lnTo>
                  <a:lnTo>
                    <a:pt x="7940" y="11027"/>
                  </a:lnTo>
                  <a:cubicBezTo>
                    <a:pt x="8129" y="11027"/>
                    <a:pt x="8286" y="10870"/>
                    <a:pt x="8286" y="10681"/>
                  </a:cubicBezTo>
                  <a:lnTo>
                    <a:pt x="8286" y="8349"/>
                  </a:lnTo>
                  <a:lnTo>
                    <a:pt x="8538" y="8129"/>
                  </a:lnTo>
                  <a:cubicBezTo>
                    <a:pt x="8792" y="8220"/>
                    <a:pt x="9065" y="8269"/>
                    <a:pt x="9344" y="8269"/>
                  </a:cubicBezTo>
                  <a:cubicBezTo>
                    <a:pt x="9929" y="8269"/>
                    <a:pt x="10536" y="8053"/>
                    <a:pt x="11027" y="7562"/>
                  </a:cubicBezTo>
                  <a:cubicBezTo>
                    <a:pt x="11752" y="6806"/>
                    <a:pt x="11878" y="5735"/>
                    <a:pt x="11500" y="4852"/>
                  </a:cubicBezTo>
                  <a:cubicBezTo>
                    <a:pt x="11437" y="4726"/>
                    <a:pt x="11342" y="4695"/>
                    <a:pt x="11248" y="4663"/>
                  </a:cubicBezTo>
                  <a:cubicBezTo>
                    <a:pt x="11122" y="4663"/>
                    <a:pt x="11027" y="4663"/>
                    <a:pt x="10932" y="4726"/>
                  </a:cubicBezTo>
                  <a:lnTo>
                    <a:pt x="10082" y="5609"/>
                  </a:lnTo>
                  <a:cubicBezTo>
                    <a:pt x="10019" y="5656"/>
                    <a:pt x="9924" y="5679"/>
                    <a:pt x="9834" y="5679"/>
                  </a:cubicBezTo>
                  <a:cubicBezTo>
                    <a:pt x="9743" y="5679"/>
                    <a:pt x="9657" y="5656"/>
                    <a:pt x="9609" y="5609"/>
                  </a:cubicBezTo>
                  <a:cubicBezTo>
                    <a:pt x="9483" y="5483"/>
                    <a:pt x="9483" y="5230"/>
                    <a:pt x="9609" y="5136"/>
                  </a:cubicBezTo>
                  <a:lnTo>
                    <a:pt x="10460" y="4254"/>
                  </a:lnTo>
                  <a:cubicBezTo>
                    <a:pt x="10554" y="4191"/>
                    <a:pt x="10586" y="4065"/>
                    <a:pt x="10554" y="3939"/>
                  </a:cubicBezTo>
                  <a:cubicBezTo>
                    <a:pt x="10554" y="3813"/>
                    <a:pt x="10460" y="3750"/>
                    <a:pt x="10334" y="3718"/>
                  </a:cubicBezTo>
                  <a:cubicBezTo>
                    <a:pt x="10003" y="3561"/>
                    <a:pt x="9649" y="3482"/>
                    <a:pt x="9298" y="3482"/>
                  </a:cubicBezTo>
                  <a:cubicBezTo>
                    <a:pt x="8948" y="3482"/>
                    <a:pt x="8601" y="3561"/>
                    <a:pt x="8286" y="3718"/>
                  </a:cubicBezTo>
                  <a:lnTo>
                    <a:pt x="8286" y="2395"/>
                  </a:lnTo>
                  <a:cubicBezTo>
                    <a:pt x="8286" y="2332"/>
                    <a:pt x="8255" y="2206"/>
                    <a:pt x="8192" y="2175"/>
                  </a:cubicBezTo>
                  <a:lnTo>
                    <a:pt x="6144" y="127"/>
                  </a:lnTo>
                  <a:cubicBezTo>
                    <a:pt x="6049" y="64"/>
                    <a:pt x="5986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76"/>
            <p:cNvSpPr/>
            <p:nvPr/>
          </p:nvSpPr>
          <p:spPr>
            <a:xfrm>
              <a:off x="-34331500" y="23057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76"/>
            <p:cNvSpPr/>
            <p:nvPr/>
          </p:nvSpPr>
          <p:spPr>
            <a:xfrm>
              <a:off x="-34331500" y="2341200"/>
              <a:ext cx="17350" cy="69350"/>
            </a:xfrm>
            <a:custGeom>
              <a:avLst/>
              <a:gdLst/>
              <a:ahLst/>
              <a:cxnLst/>
              <a:rect l="l" t="t" r="r" b="b"/>
              <a:pathLst>
                <a:path w="694" h="277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395"/>
                  </a:lnTo>
                  <a:cubicBezTo>
                    <a:pt x="1" y="2584"/>
                    <a:pt x="158" y="2773"/>
                    <a:pt x="347" y="2773"/>
                  </a:cubicBezTo>
                  <a:cubicBezTo>
                    <a:pt x="536" y="2773"/>
                    <a:pt x="694" y="2584"/>
                    <a:pt x="694" y="239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76"/>
            <p:cNvSpPr/>
            <p:nvPr/>
          </p:nvSpPr>
          <p:spPr>
            <a:xfrm>
              <a:off x="-34384275" y="2427050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06" y="694"/>
                  </a:lnTo>
                  <a:cubicBezTo>
                    <a:pt x="4695" y="694"/>
                    <a:pt x="4853" y="536"/>
                    <a:pt x="4853" y="347"/>
                  </a:cubicBezTo>
                  <a:cubicBezTo>
                    <a:pt x="4853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76"/>
            <p:cNvSpPr/>
            <p:nvPr/>
          </p:nvSpPr>
          <p:spPr>
            <a:xfrm>
              <a:off x="-34384275" y="2460125"/>
              <a:ext cx="88250" cy="18150"/>
            </a:xfrm>
            <a:custGeom>
              <a:avLst/>
              <a:gdLst/>
              <a:ahLst/>
              <a:cxnLst/>
              <a:rect l="l" t="t" r="r" b="b"/>
              <a:pathLst>
                <a:path w="3530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25"/>
                    <a:pt x="379" y="725"/>
                  </a:cubicBezTo>
                  <a:lnTo>
                    <a:pt x="3151" y="725"/>
                  </a:lnTo>
                  <a:cubicBezTo>
                    <a:pt x="3372" y="725"/>
                    <a:pt x="3530" y="568"/>
                    <a:pt x="3530" y="379"/>
                  </a:cubicBezTo>
                  <a:cubicBezTo>
                    <a:pt x="3530" y="158"/>
                    <a:pt x="3372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1" name="Google Shape;12791;p76"/>
          <p:cNvGrpSpPr/>
          <p:nvPr/>
        </p:nvGrpSpPr>
        <p:grpSpPr>
          <a:xfrm>
            <a:off x="2632987" y="2449119"/>
            <a:ext cx="358349" cy="353587"/>
            <a:chOff x="-34421275" y="2631050"/>
            <a:chExt cx="295375" cy="291450"/>
          </a:xfrm>
        </p:grpSpPr>
        <p:sp>
          <p:nvSpPr>
            <p:cNvPr id="12792" name="Google Shape;12792;p76"/>
            <p:cNvSpPr/>
            <p:nvPr/>
          </p:nvSpPr>
          <p:spPr>
            <a:xfrm>
              <a:off x="-34421275" y="2639125"/>
              <a:ext cx="288275" cy="283375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76"/>
            <p:cNvSpPr/>
            <p:nvPr/>
          </p:nvSpPr>
          <p:spPr>
            <a:xfrm>
              <a:off x="-34181850" y="2644625"/>
              <a:ext cx="41775" cy="41575"/>
            </a:xfrm>
            <a:custGeom>
              <a:avLst/>
              <a:gdLst/>
              <a:ahLst/>
              <a:cxnLst/>
              <a:rect l="l" t="t" r="r" b="b"/>
              <a:pathLst>
                <a:path w="1671" h="1663" extrusionOk="0">
                  <a:moveTo>
                    <a:pt x="1328" y="1"/>
                  </a:moveTo>
                  <a:cubicBezTo>
                    <a:pt x="1237" y="1"/>
                    <a:pt x="1151" y="40"/>
                    <a:pt x="1103" y="119"/>
                  </a:cubicBezTo>
                  <a:lnTo>
                    <a:pt x="95" y="1096"/>
                  </a:lnTo>
                  <a:cubicBezTo>
                    <a:pt x="1" y="1222"/>
                    <a:pt x="1" y="1442"/>
                    <a:pt x="95" y="1568"/>
                  </a:cubicBezTo>
                  <a:cubicBezTo>
                    <a:pt x="158" y="1631"/>
                    <a:pt x="253" y="1663"/>
                    <a:pt x="343" y="1663"/>
                  </a:cubicBezTo>
                  <a:cubicBezTo>
                    <a:pt x="434" y="1663"/>
                    <a:pt x="521" y="1631"/>
                    <a:pt x="568" y="1568"/>
                  </a:cubicBezTo>
                  <a:lnTo>
                    <a:pt x="1576" y="592"/>
                  </a:lnTo>
                  <a:cubicBezTo>
                    <a:pt x="1671" y="466"/>
                    <a:pt x="1671" y="213"/>
                    <a:pt x="1576" y="119"/>
                  </a:cubicBezTo>
                  <a:cubicBezTo>
                    <a:pt x="1513" y="40"/>
                    <a:pt x="1418" y="1"/>
                    <a:pt x="13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76"/>
            <p:cNvSpPr/>
            <p:nvPr/>
          </p:nvSpPr>
          <p:spPr>
            <a:xfrm>
              <a:off x="-34217275" y="2631050"/>
              <a:ext cx="17350" cy="41775"/>
            </a:xfrm>
            <a:custGeom>
              <a:avLst/>
              <a:gdLst/>
              <a:ahLst/>
              <a:cxnLst/>
              <a:rect l="l" t="t" r="r" b="b"/>
              <a:pathLst>
                <a:path w="694" h="1671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24"/>
                  </a:lnTo>
                  <a:cubicBezTo>
                    <a:pt x="0" y="1513"/>
                    <a:pt x="158" y="1670"/>
                    <a:pt x="347" y="1670"/>
                  </a:cubicBezTo>
                  <a:cubicBezTo>
                    <a:pt x="536" y="1670"/>
                    <a:pt x="693" y="1513"/>
                    <a:pt x="693" y="132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76"/>
            <p:cNvSpPr/>
            <p:nvPr/>
          </p:nvSpPr>
          <p:spPr>
            <a:xfrm>
              <a:off x="-34168450" y="2704300"/>
              <a:ext cx="42550" cy="18125"/>
            </a:xfrm>
            <a:custGeom>
              <a:avLst/>
              <a:gdLst/>
              <a:ahLst/>
              <a:cxnLst/>
              <a:rect l="l" t="t" r="r" b="b"/>
              <a:pathLst>
                <a:path w="1702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355" y="725"/>
                  </a:lnTo>
                  <a:cubicBezTo>
                    <a:pt x="1544" y="725"/>
                    <a:pt x="1702" y="567"/>
                    <a:pt x="1702" y="378"/>
                  </a:cubicBezTo>
                  <a:cubicBezTo>
                    <a:pt x="1670" y="158"/>
                    <a:pt x="1544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96" name="Google Shape;12796;p76"/>
          <p:cNvSpPr/>
          <p:nvPr/>
        </p:nvSpPr>
        <p:spPr>
          <a:xfrm>
            <a:off x="1299154" y="2915050"/>
            <a:ext cx="353587" cy="35452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2868" y="8538"/>
                </a:moveTo>
                <a:cubicBezTo>
                  <a:pt x="3025" y="8948"/>
                  <a:pt x="3340" y="9263"/>
                  <a:pt x="3781" y="9452"/>
                </a:cubicBezTo>
                <a:cubicBezTo>
                  <a:pt x="3403" y="9389"/>
                  <a:pt x="2364" y="9231"/>
                  <a:pt x="2080" y="8916"/>
                </a:cubicBezTo>
                <a:cubicBezTo>
                  <a:pt x="2143" y="8885"/>
                  <a:pt x="2332" y="8727"/>
                  <a:pt x="2868" y="8538"/>
                </a:cubicBezTo>
                <a:close/>
                <a:moveTo>
                  <a:pt x="8791" y="8538"/>
                </a:moveTo>
                <a:cubicBezTo>
                  <a:pt x="9326" y="8727"/>
                  <a:pt x="9547" y="8885"/>
                  <a:pt x="9578" y="8916"/>
                </a:cubicBezTo>
                <a:cubicBezTo>
                  <a:pt x="9295" y="9231"/>
                  <a:pt x="8287" y="9389"/>
                  <a:pt x="7877" y="9452"/>
                </a:cubicBezTo>
                <a:cubicBezTo>
                  <a:pt x="8287" y="9294"/>
                  <a:pt x="8602" y="8948"/>
                  <a:pt x="8791" y="8538"/>
                </a:cubicBezTo>
                <a:close/>
                <a:moveTo>
                  <a:pt x="5829" y="725"/>
                </a:moveTo>
                <a:cubicBezTo>
                  <a:pt x="6018" y="725"/>
                  <a:pt x="6176" y="883"/>
                  <a:pt x="6176" y="1072"/>
                </a:cubicBezTo>
                <a:lnTo>
                  <a:pt x="6176" y="4537"/>
                </a:lnTo>
                <a:cubicBezTo>
                  <a:pt x="6176" y="4695"/>
                  <a:pt x="6302" y="4821"/>
                  <a:pt x="6428" y="4852"/>
                </a:cubicBezTo>
                <a:cubicBezTo>
                  <a:pt x="6455" y="4858"/>
                  <a:pt x="6482" y="4860"/>
                  <a:pt x="6508" y="4860"/>
                </a:cubicBezTo>
                <a:cubicBezTo>
                  <a:pt x="6637" y="4860"/>
                  <a:pt x="6754" y="4799"/>
                  <a:pt x="6806" y="4695"/>
                </a:cubicBezTo>
                <a:lnTo>
                  <a:pt x="8287" y="2237"/>
                </a:lnTo>
                <a:cubicBezTo>
                  <a:pt x="8326" y="2139"/>
                  <a:pt x="8415" y="2090"/>
                  <a:pt x="8514" y="2090"/>
                </a:cubicBezTo>
                <a:cubicBezTo>
                  <a:pt x="8574" y="2090"/>
                  <a:pt x="8637" y="2107"/>
                  <a:pt x="8696" y="2143"/>
                </a:cubicBezTo>
                <a:cubicBezTo>
                  <a:pt x="8854" y="2206"/>
                  <a:pt x="8948" y="2426"/>
                  <a:pt x="8854" y="2615"/>
                </a:cubicBezTo>
                <a:lnTo>
                  <a:pt x="7656" y="5041"/>
                </a:lnTo>
                <a:cubicBezTo>
                  <a:pt x="7562" y="5262"/>
                  <a:pt x="7656" y="5451"/>
                  <a:pt x="7814" y="5514"/>
                </a:cubicBezTo>
                <a:cubicBezTo>
                  <a:pt x="7851" y="5551"/>
                  <a:pt x="7898" y="5569"/>
                  <a:pt x="7949" y="5569"/>
                </a:cubicBezTo>
                <a:cubicBezTo>
                  <a:pt x="8028" y="5569"/>
                  <a:pt x="8116" y="5527"/>
                  <a:pt x="8192" y="5451"/>
                </a:cubicBezTo>
                <a:cubicBezTo>
                  <a:pt x="9630" y="4282"/>
                  <a:pt x="9701" y="4254"/>
                  <a:pt x="9704" y="4254"/>
                </a:cubicBezTo>
                <a:cubicBezTo>
                  <a:pt x="9704" y="4254"/>
                  <a:pt x="9704" y="4254"/>
                  <a:pt x="9704" y="4254"/>
                </a:cubicBezTo>
                <a:cubicBezTo>
                  <a:pt x="9752" y="4206"/>
                  <a:pt x="9838" y="4183"/>
                  <a:pt x="9929" y="4183"/>
                </a:cubicBezTo>
                <a:cubicBezTo>
                  <a:pt x="10019" y="4183"/>
                  <a:pt x="10114" y="4206"/>
                  <a:pt x="10177" y="4254"/>
                </a:cubicBezTo>
                <a:cubicBezTo>
                  <a:pt x="10271" y="4380"/>
                  <a:pt x="10271" y="4632"/>
                  <a:pt x="10177" y="4726"/>
                </a:cubicBezTo>
                <a:lnTo>
                  <a:pt x="8318" y="6585"/>
                </a:lnTo>
                <a:cubicBezTo>
                  <a:pt x="8224" y="6680"/>
                  <a:pt x="8192" y="6743"/>
                  <a:pt x="8192" y="6837"/>
                </a:cubicBezTo>
                <a:lnTo>
                  <a:pt x="8192" y="7940"/>
                </a:lnTo>
                <a:cubicBezTo>
                  <a:pt x="8192" y="8349"/>
                  <a:pt x="7908" y="8759"/>
                  <a:pt x="7499" y="8916"/>
                </a:cubicBezTo>
                <a:cubicBezTo>
                  <a:pt x="7184" y="9042"/>
                  <a:pt x="6932" y="9263"/>
                  <a:pt x="6869" y="9609"/>
                </a:cubicBezTo>
                <a:cubicBezTo>
                  <a:pt x="6491" y="9672"/>
                  <a:pt x="6144" y="9672"/>
                  <a:pt x="5798" y="9672"/>
                </a:cubicBezTo>
                <a:cubicBezTo>
                  <a:pt x="5451" y="9672"/>
                  <a:pt x="5073" y="9672"/>
                  <a:pt x="4726" y="9609"/>
                </a:cubicBezTo>
                <a:cubicBezTo>
                  <a:pt x="4663" y="9294"/>
                  <a:pt x="4411" y="9042"/>
                  <a:pt x="4096" y="8916"/>
                </a:cubicBezTo>
                <a:cubicBezTo>
                  <a:pt x="3655" y="8759"/>
                  <a:pt x="3403" y="8381"/>
                  <a:pt x="3403" y="7940"/>
                </a:cubicBezTo>
                <a:cubicBezTo>
                  <a:pt x="3403" y="7562"/>
                  <a:pt x="3277" y="7247"/>
                  <a:pt x="2994" y="6963"/>
                </a:cubicBezTo>
                <a:lnTo>
                  <a:pt x="1418" y="5388"/>
                </a:lnTo>
                <a:cubicBezTo>
                  <a:pt x="1355" y="5293"/>
                  <a:pt x="1355" y="5041"/>
                  <a:pt x="1513" y="4947"/>
                </a:cubicBezTo>
                <a:cubicBezTo>
                  <a:pt x="1568" y="4873"/>
                  <a:pt x="1667" y="4842"/>
                  <a:pt x="1758" y="4842"/>
                </a:cubicBezTo>
                <a:cubicBezTo>
                  <a:pt x="1823" y="4842"/>
                  <a:pt x="1883" y="4858"/>
                  <a:pt x="1923" y="4884"/>
                </a:cubicBezTo>
                <a:cubicBezTo>
                  <a:pt x="3718" y="6238"/>
                  <a:pt x="3592" y="6144"/>
                  <a:pt x="3750" y="6207"/>
                </a:cubicBezTo>
                <a:cubicBezTo>
                  <a:pt x="3834" y="6207"/>
                  <a:pt x="3876" y="6221"/>
                  <a:pt x="3913" y="6221"/>
                </a:cubicBezTo>
                <a:cubicBezTo>
                  <a:pt x="3932" y="6221"/>
                  <a:pt x="3949" y="6217"/>
                  <a:pt x="3970" y="6207"/>
                </a:cubicBezTo>
                <a:cubicBezTo>
                  <a:pt x="5231" y="6238"/>
                  <a:pt x="5483" y="6617"/>
                  <a:pt x="5483" y="7215"/>
                </a:cubicBezTo>
                <a:cubicBezTo>
                  <a:pt x="5483" y="7404"/>
                  <a:pt x="5640" y="7562"/>
                  <a:pt x="5829" y="7562"/>
                </a:cubicBezTo>
                <a:cubicBezTo>
                  <a:pt x="6018" y="7562"/>
                  <a:pt x="6176" y="7404"/>
                  <a:pt x="6176" y="7215"/>
                </a:cubicBezTo>
                <a:cubicBezTo>
                  <a:pt x="6176" y="6554"/>
                  <a:pt x="5924" y="6081"/>
                  <a:pt x="5388" y="5797"/>
                </a:cubicBezTo>
                <a:cubicBezTo>
                  <a:pt x="5073" y="5640"/>
                  <a:pt x="4663" y="5514"/>
                  <a:pt x="4128" y="5514"/>
                </a:cubicBezTo>
                <a:cubicBezTo>
                  <a:pt x="3624" y="4348"/>
                  <a:pt x="2836" y="2647"/>
                  <a:pt x="2805" y="2615"/>
                </a:cubicBezTo>
                <a:cubicBezTo>
                  <a:pt x="2710" y="2458"/>
                  <a:pt x="2805" y="2206"/>
                  <a:pt x="2962" y="2143"/>
                </a:cubicBezTo>
                <a:cubicBezTo>
                  <a:pt x="3015" y="2111"/>
                  <a:pt x="3071" y="2097"/>
                  <a:pt x="3126" y="2097"/>
                </a:cubicBezTo>
                <a:cubicBezTo>
                  <a:pt x="3235" y="2097"/>
                  <a:pt x="3340" y="2153"/>
                  <a:pt x="3403" y="2237"/>
                </a:cubicBezTo>
                <a:lnTo>
                  <a:pt x="4852" y="4695"/>
                </a:lnTo>
                <a:cubicBezTo>
                  <a:pt x="4905" y="4799"/>
                  <a:pt x="5022" y="4860"/>
                  <a:pt x="5150" y="4860"/>
                </a:cubicBezTo>
                <a:cubicBezTo>
                  <a:pt x="5176" y="4860"/>
                  <a:pt x="5204" y="4858"/>
                  <a:pt x="5231" y="4852"/>
                </a:cubicBezTo>
                <a:cubicBezTo>
                  <a:pt x="5388" y="4821"/>
                  <a:pt x="5483" y="4695"/>
                  <a:pt x="5483" y="4537"/>
                </a:cubicBezTo>
                <a:lnTo>
                  <a:pt x="5483" y="1072"/>
                </a:lnTo>
                <a:cubicBezTo>
                  <a:pt x="5483" y="883"/>
                  <a:pt x="5640" y="725"/>
                  <a:pt x="5829" y="725"/>
                </a:cubicBezTo>
                <a:close/>
                <a:moveTo>
                  <a:pt x="8822" y="7310"/>
                </a:moveTo>
                <a:cubicBezTo>
                  <a:pt x="10082" y="7688"/>
                  <a:pt x="10901" y="8318"/>
                  <a:pt x="10901" y="8916"/>
                </a:cubicBezTo>
                <a:cubicBezTo>
                  <a:pt x="10996" y="9925"/>
                  <a:pt x="8791" y="10996"/>
                  <a:pt x="5829" y="10996"/>
                </a:cubicBezTo>
                <a:cubicBezTo>
                  <a:pt x="2868" y="10996"/>
                  <a:pt x="662" y="9988"/>
                  <a:pt x="662" y="8948"/>
                </a:cubicBezTo>
                <a:cubicBezTo>
                  <a:pt x="662" y="8412"/>
                  <a:pt x="1387" y="7814"/>
                  <a:pt x="2490" y="7404"/>
                </a:cubicBezTo>
                <a:lnTo>
                  <a:pt x="2553" y="7499"/>
                </a:lnTo>
                <a:cubicBezTo>
                  <a:pt x="2679" y="7625"/>
                  <a:pt x="2773" y="7782"/>
                  <a:pt x="2773" y="7940"/>
                </a:cubicBezTo>
                <a:cubicBezTo>
                  <a:pt x="2206" y="8097"/>
                  <a:pt x="1387" y="8349"/>
                  <a:pt x="1387" y="8948"/>
                </a:cubicBezTo>
                <a:cubicBezTo>
                  <a:pt x="1387" y="9231"/>
                  <a:pt x="1544" y="9452"/>
                  <a:pt x="1860" y="9672"/>
                </a:cubicBezTo>
                <a:cubicBezTo>
                  <a:pt x="2773" y="10208"/>
                  <a:pt x="4726" y="10334"/>
                  <a:pt x="5798" y="10334"/>
                </a:cubicBezTo>
                <a:cubicBezTo>
                  <a:pt x="6869" y="10334"/>
                  <a:pt x="8822" y="10208"/>
                  <a:pt x="9736" y="9672"/>
                </a:cubicBezTo>
                <a:cubicBezTo>
                  <a:pt x="10051" y="9452"/>
                  <a:pt x="10208" y="9231"/>
                  <a:pt x="10208" y="8948"/>
                </a:cubicBezTo>
                <a:cubicBezTo>
                  <a:pt x="10208" y="8349"/>
                  <a:pt x="9421" y="8097"/>
                  <a:pt x="8822" y="7940"/>
                </a:cubicBezTo>
                <a:lnTo>
                  <a:pt x="8822" y="7310"/>
                </a:lnTo>
                <a:close/>
                <a:moveTo>
                  <a:pt x="5829" y="1"/>
                </a:moveTo>
                <a:cubicBezTo>
                  <a:pt x="5294" y="1"/>
                  <a:pt x="4821" y="473"/>
                  <a:pt x="4821" y="1072"/>
                </a:cubicBezTo>
                <a:lnTo>
                  <a:pt x="4821" y="3309"/>
                </a:lnTo>
                <a:lnTo>
                  <a:pt x="4002" y="1954"/>
                </a:lnTo>
                <a:cubicBezTo>
                  <a:pt x="3807" y="1608"/>
                  <a:pt x="3464" y="1440"/>
                  <a:pt x="3115" y="1440"/>
                </a:cubicBezTo>
                <a:cubicBezTo>
                  <a:pt x="2956" y="1440"/>
                  <a:pt x="2795" y="1475"/>
                  <a:pt x="2647" y="1544"/>
                </a:cubicBezTo>
                <a:cubicBezTo>
                  <a:pt x="2143" y="1765"/>
                  <a:pt x="1923" y="2426"/>
                  <a:pt x="2175" y="2930"/>
                </a:cubicBezTo>
                <a:cubicBezTo>
                  <a:pt x="2206" y="2993"/>
                  <a:pt x="2679" y="4033"/>
                  <a:pt x="3088" y="4915"/>
                </a:cubicBezTo>
                <a:lnTo>
                  <a:pt x="2332" y="4380"/>
                </a:lnTo>
                <a:cubicBezTo>
                  <a:pt x="2157" y="4233"/>
                  <a:pt x="1933" y="4162"/>
                  <a:pt x="1710" y="4162"/>
                </a:cubicBezTo>
                <a:cubicBezTo>
                  <a:pt x="1452" y="4162"/>
                  <a:pt x="1195" y="4257"/>
                  <a:pt x="1009" y="4443"/>
                </a:cubicBezTo>
                <a:cubicBezTo>
                  <a:pt x="599" y="4852"/>
                  <a:pt x="599" y="5514"/>
                  <a:pt x="1009" y="5923"/>
                </a:cubicBezTo>
                <a:lnTo>
                  <a:pt x="1986" y="6900"/>
                </a:lnTo>
                <a:cubicBezTo>
                  <a:pt x="725" y="7404"/>
                  <a:pt x="1" y="8160"/>
                  <a:pt x="1" y="8948"/>
                </a:cubicBezTo>
                <a:cubicBezTo>
                  <a:pt x="1" y="9736"/>
                  <a:pt x="631" y="10460"/>
                  <a:pt x="1828" y="10964"/>
                </a:cubicBezTo>
                <a:cubicBezTo>
                  <a:pt x="2868" y="11437"/>
                  <a:pt x="4348" y="11689"/>
                  <a:pt x="5829" y="11689"/>
                </a:cubicBezTo>
                <a:cubicBezTo>
                  <a:pt x="8948" y="11689"/>
                  <a:pt x="11658" y="10586"/>
                  <a:pt x="11658" y="8979"/>
                </a:cubicBezTo>
                <a:cubicBezTo>
                  <a:pt x="11658" y="8003"/>
                  <a:pt x="10744" y="7184"/>
                  <a:pt x="9169" y="6680"/>
                </a:cubicBezTo>
                <a:lnTo>
                  <a:pt x="10649" y="5199"/>
                </a:lnTo>
                <a:cubicBezTo>
                  <a:pt x="11027" y="4821"/>
                  <a:pt x="11027" y="4159"/>
                  <a:pt x="10649" y="3750"/>
                </a:cubicBezTo>
                <a:cubicBezTo>
                  <a:pt x="10445" y="3561"/>
                  <a:pt x="10185" y="3466"/>
                  <a:pt x="9929" y="3466"/>
                </a:cubicBezTo>
                <a:cubicBezTo>
                  <a:pt x="9673" y="3466"/>
                  <a:pt x="9421" y="3561"/>
                  <a:pt x="9232" y="3750"/>
                </a:cubicBezTo>
                <a:cubicBezTo>
                  <a:pt x="9137" y="3844"/>
                  <a:pt x="9074" y="3876"/>
                  <a:pt x="8948" y="4002"/>
                </a:cubicBezTo>
                <a:cubicBezTo>
                  <a:pt x="8980" y="3876"/>
                  <a:pt x="9421" y="3025"/>
                  <a:pt x="9484" y="2930"/>
                </a:cubicBezTo>
                <a:cubicBezTo>
                  <a:pt x="9736" y="2426"/>
                  <a:pt x="9547" y="1765"/>
                  <a:pt x="9011" y="1544"/>
                </a:cubicBezTo>
                <a:cubicBezTo>
                  <a:pt x="8873" y="1475"/>
                  <a:pt x="8719" y="1440"/>
                  <a:pt x="8564" y="1440"/>
                </a:cubicBezTo>
                <a:cubicBezTo>
                  <a:pt x="8226" y="1440"/>
                  <a:pt x="7883" y="1608"/>
                  <a:pt x="7688" y="1954"/>
                </a:cubicBezTo>
                <a:lnTo>
                  <a:pt x="6869" y="3309"/>
                </a:lnTo>
                <a:lnTo>
                  <a:pt x="6869" y="1072"/>
                </a:lnTo>
                <a:cubicBezTo>
                  <a:pt x="6869" y="505"/>
                  <a:pt x="6396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7" name="Google Shape;12797;p76"/>
          <p:cNvSpPr/>
          <p:nvPr/>
        </p:nvSpPr>
        <p:spPr>
          <a:xfrm>
            <a:off x="1299154" y="3383782"/>
            <a:ext cx="353587" cy="353557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829" y="662"/>
                </a:moveTo>
                <a:cubicBezTo>
                  <a:pt x="6396" y="662"/>
                  <a:pt x="6869" y="1134"/>
                  <a:pt x="6869" y="1670"/>
                </a:cubicBezTo>
                <a:cubicBezTo>
                  <a:pt x="6869" y="2237"/>
                  <a:pt x="6396" y="2741"/>
                  <a:pt x="5829" y="2741"/>
                </a:cubicBezTo>
                <a:cubicBezTo>
                  <a:pt x="5294" y="2710"/>
                  <a:pt x="4821" y="2237"/>
                  <a:pt x="4821" y="1670"/>
                </a:cubicBezTo>
                <a:cubicBezTo>
                  <a:pt x="4821" y="1134"/>
                  <a:pt x="5294" y="662"/>
                  <a:pt x="5829" y="662"/>
                </a:cubicBezTo>
                <a:close/>
                <a:moveTo>
                  <a:pt x="5829" y="3403"/>
                </a:moveTo>
                <a:cubicBezTo>
                  <a:pt x="7058" y="3403"/>
                  <a:pt x="8034" y="4316"/>
                  <a:pt x="8192" y="5451"/>
                </a:cubicBezTo>
                <a:lnTo>
                  <a:pt x="3466" y="5451"/>
                </a:lnTo>
                <a:cubicBezTo>
                  <a:pt x="3624" y="4285"/>
                  <a:pt x="4600" y="3403"/>
                  <a:pt x="5829" y="3403"/>
                </a:cubicBezTo>
                <a:close/>
                <a:moveTo>
                  <a:pt x="1702" y="8885"/>
                </a:moveTo>
                <a:cubicBezTo>
                  <a:pt x="2269" y="8885"/>
                  <a:pt x="2710" y="9357"/>
                  <a:pt x="2710" y="9924"/>
                </a:cubicBezTo>
                <a:cubicBezTo>
                  <a:pt x="2710" y="10460"/>
                  <a:pt x="2269" y="10932"/>
                  <a:pt x="1702" y="10932"/>
                </a:cubicBezTo>
                <a:cubicBezTo>
                  <a:pt x="1135" y="10932"/>
                  <a:pt x="694" y="10460"/>
                  <a:pt x="694" y="9924"/>
                </a:cubicBezTo>
                <a:cubicBezTo>
                  <a:pt x="694" y="9357"/>
                  <a:pt x="1135" y="8885"/>
                  <a:pt x="1702" y="8885"/>
                </a:cubicBezTo>
                <a:close/>
                <a:moveTo>
                  <a:pt x="5829" y="8885"/>
                </a:moveTo>
                <a:cubicBezTo>
                  <a:pt x="6396" y="8885"/>
                  <a:pt x="6869" y="9357"/>
                  <a:pt x="6869" y="9924"/>
                </a:cubicBezTo>
                <a:cubicBezTo>
                  <a:pt x="6869" y="10460"/>
                  <a:pt x="6396" y="10932"/>
                  <a:pt x="5829" y="10932"/>
                </a:cubicBezTo>
                <a:cubicBezTo>
                  <a:pt x="5294" y="10932"/>
                  <a:pt x="4821" y="10460"/>
                  <a:pt x="4821" y="9924"/>
                </a:cubicBezTo>
                <a:cubicBezTo>
                  <a:pt x="4821" y="9357"/>
                  <a:pt x="5294" y="8885"/>
                  <a:pt x="5829" y="8885"/>
                </a:cubicBezTo>
                <a:close/>
                <a:moveTo>
                  <a:pt x="9956" y="8885"/>
                </a:moveTo>
                <a:cubicBezTo>
                  <a:pt x="10523" y="8885"/>
                  <a:pt x="10996" y="9357"/>
                  <a:pt x="10996" y="9924"/>
                </a:cubicBezTo>
                <a:cubicBezTo>
                  <a:pt x="10996" y="10460"/>
                  <a:pt x="10523" y="10932"/>
                  <a:pt x="9956" y="10932"/>
                </a:cubicBezTo>
                <a:cubicBezTo>
                  <a:pt x="9421" y="10932"/>
                  <a:pt x="8948" y="10460"/>
                  <a:pt x="8948" y="9924"/>
                </a:cubicBezTo>
                <a:cubicBezTo>
                  <a:pt x="8948" y="9357"/>
                  <a:pt x="9421" y="8885"/>
                  <a:pt x="9956" y="8885"/>
                </a:cubicBezTo>
                <a:close/>
                <a:moveTo>
                  <a:pt x="5829" y="0"/>
                </a:moveTo>
                <a:cubicBezTo>
                  <a:pt x="4884" y="0"/>
                  <a:pt x="4128" y="725"/>
                  <a:pt x="4128" y="1670"/>
                </a:cubicBezTo>
                <a:cubicBezTo>
                  <a:pt x="4128" y="2143"/>
                  <a:pt x="4285" y="2584"/>
                  <a:pt x="4663" y="2899"/>
                </a:cubicBezTo>
                <a:lnTo>
                  <a:pt x="4695" y="2930"/>
                </a:lnTo>
                <a:cubicBezTo>
                  <a:pt x="3561" y="3403"/>
                  <a:pt x="2773" y="4505"/>
                  <a:pt x="2773" y="5766"/>
                </a:cubicBezTo>
                <a:cubicBezTo>
                  <a:pt x="2773" y="5955"/>
                  <a:pt x="2931" y="6144"/>
                  <a:pt x="3120" y="6144"/>
                </a:cubicBezTo>
                <a:lnTo>
                  <a:pt x="5514" y="6144"/>
                </a:lnTo>
                <a:lnTo>
                  <a:pt x="5514" y="6837"/>
                </a:lnTo>
                <a:lnTo>
                  <a:pt x="2395" y="6837"/>
                </a:lnTo>
                <a:cubicBezTo>
                  <a:pt x="1860" y="6837"/>
                  <a:pt x="1387" y="7309"/>
                  <a:pt x="1387" y="7876"/>
                </a:cubicBezTo>
                <a:lnTo>
                  <a:pt x="1387" y="8254"/>
                </a:lnTo>
                <a:cubicBezTo>
                  <a:pt x="599" y="8412"/>
                  <a:pt x="1" y="9137"/>
                  <a:pt x="1" y="9956"/>
                </a:cubicBezTo>
                <a:cubicBezTo>
                  <a:pt x="1" y="10901"/>
                  <a:pt x="757" y="11657"/>
                  <a:pt x="1702" y="11657"/>
                </a:cubicBezTo>
                <a:cubicBezTo>
                  <a:pt x="2647" y="11657"/>
                  <a:pt x="3403" y="10901"/>
                  <a:pt x="3403" y="9956"/>
                </a:cubicBezTo>
                <a:cubicBezTo>
                  <a:pt x="3403" y="9137"/>
                  <a:pt x="2805" y="8412"/>
                  <a:pt x="2017" y="8254"/>
                </a:cubicBezTo>
                <a:lnTo>
                  <a:pt x="2017" y="7876"/>
                </a:lnTo>
                <a:cubicBezTo>
                  <a:pt x="2017" y="7656"/>
                  <a:pt x="2175" y="7498"/>
                  <a:pt x="2364" y="7498"/>
                </a:cubicBezTo>
                <a:lnTo>
                  <a:pt x="5483" y="7498"/>
                </a:lnTo>
                <a:lnTo>
                  <a:pt x="5483" y="8223"/>
                </a:lnTo>
                <a:cubicBezTo>
                  <a:pt x="4695" y="8380"/>
                  <a:pt x="4096" y="9074"/>
                  <a:pt x="4096" y="9924"/>
                </a:cubicBezTo>
                <a:cubicBezTo>
                  <a:pt x="4096" y="10869"/>
                  <a:pt x="4852" y="11594"/>
                  <a:pt x="5798" y="11594"/>
                </a:cubicBezTo>
                <a:cubicBezTo>
                  <a:pt x="6743" y="11594"/>
                  <a:pt x="7499" y="10869"/>
                  <a:pt x="7499" y="9924"/>
                </a:cubicBezTo>
                <a:cubicBezTo>
                  <a:pt x="7499" y="9074"/>
                  <a:pt x="6900" y="8380"/>
                  <a:pt x="6113" y="8223"/>
                </a:cubicBezTo>
                <a:lnTo>
                  <a:pt x="6113" y="7498"/>
                </a:lnTo>
                <a:lnTo>
                  <a:pt x="9232" y="7498"/>
                </a:lnTo>
                <a:cubicBezTo>
                  <a:pt x="9421" y="7498"/>
                  <a:pt x="9578" y="7656"/>
                  <a:pt x="9578" y="7876"/>
                </a:cubicBezTo>
                <a:lnTo>
                  <a:pt x="9578" y="8254"/>
                </a:lnTo>
                <a:cubicBezTo>
                  <a:pt x="8791" y="8412"/>
                  <a:pt x="8192" y="9137"/>
                  <a:pt x="8192" y="9956"/>
                </a:cubicBezTo>
                <a:cubicBezTo>
                  <a:pt x="8192" y="10901"/>
                  <a:pt x="8948" y="11657"/>
                  <a:pt x="9893" y="11657"/>
                </a:cubicBezTo>
                <a:cubicBezTo>
                  <a:pt x="10838" y="11657"/>
                  <a:pt x="11595" y="10901"/>
                  <a:pt x="11595" y="9956"/>
                </a:cubicBezTo>
                <a:cubicBezTo>
                  <a:pt x="11658" y="9074"/>
                  <a:pt x="11059" y="8412"/>
                  <a:pt x="10271" y="8254"/>
                </a:cubicBezTo>
                <a:lnTo>
                  <a:pt x="10271" y="7876"/>
                </a:lnTo>
                <a:cubicBezTo>
                  <a:pt x="10271" y="7309"/>
                  <a:pt x="9799" y="6837"/>
                  <a:pt x="9263" y="6837"/>
                </a:cubicBezTo>
                <a:lnTo>
                  <a:pt x="6144" y="6837"/>
                </a:lnTo>
                <a:lnTo>
                  <a:pt x="6144" y="6144"/>
                </a:lnTo>
                <a:lnTo>
                  <a:pt x="8539" y="6144"/>
                </a:lnTo>
                <a:cubicBezTo>
                  <a:pt x="8759" y="6144"/>
                  <a:pt x="8917" y="5955"/>
                  <a:pt x="8917" y="5766"/>
                </a:cubicBezTo>
                <a:cubicBezTo>
                  <a:pt x="8917" y="4474"/>
                  <a:pt x="8129" y="3371"/>
                  <a:pt x="6963" y="2930"/>
                </a:cubicBezTo>
                <a:lnTo>
                  <a:pt x="7026" y="2899"/>
                </a:lnTo>
                <a:cubicBezTo>
                  <a:pt x="7341" y="2584"/>
                  <a:pt x="7530" y="2143"/>
                  <a:pt x="7530" y="1670"/>
                </a:cubicBezTo>
                <a:cubicBezTo>
                  <a:pt x="7530" y="725"/>
                  <a:pt x="6774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8" name="Google Shape;12798;p76"/>
          <p:cNvSpPr/>
          <p:nvPr/>
        </p:nvSpPr>
        <p:spPr>
          <a:xfrm>
            <a:off x="1290085" y="3843815"/>
            <a:ext cx="371724" cy="354285"/>
          </a:xfrm>
          <a:custGeom>
            <a:avLst/>
            <a:gdLst/>
            <a:ahLst/>
            <a:cxnLst/>
            <a:rect l="l" t="t" r="r" b="b"/>
            <a:pathLst>
              <a:path w="12256" h="11681" extrusionOk="0">
                <a:moveTo>
                  <a:pt x="8853" y="2072"/>
                </a:moveTo>
                <a:cubicBezTo>
                  <a:pt x="9121" y="2072"/>
                  <a:pt x="9389" y="2174"/>
                  <a:pt x="9578" y="2379"/>
                </a:cubicBezTo>
                <a:cubicBezTo>
                  <a:pt x="9987" y="2757"/>
                  <a:pt x="9987" y="3418"/>
                  <a:pt x="9578" y="3828"/>
                </a:cubicBezTo>
                <a:lnTo>
                  <a:pt x="8601" y="4805"/>
                </a:lnTo>
                <a:cubicBezTo>
                  <a:pt x="8444" y="4490"/>
                  <a:pt x="8254" y="4206"/>
                  <a:pt x="8002" y="3954"/>
                </a:cubicBezTo>
                <a:cubicBezTo>
                  <a:pt x="7782" y="3702"/>
                  <a:pt x="7467" y="3481"/>
                  <a:pt x="7152" y="3355"/>
                </a:cubicBezTo>
                <a:lnTo>
                  <a:pt x="8128" y="2379"/>
                </a:lnTo>
                <a:cubicBezTo>
                  <a:pt x="8317" y="2174"/>
                  <a:pt x="8585" y="2072"/>
                  <a:pt x="8853" y="2072"/>
                </a:cubicBezTo>
                <a:close/>
                <a:moveTo>
                  <a:pt x="5794" y="5110"/>
                </a:moveTo>
                <a:cubicBezTo>
                  <a:pt x="6066" y="5110"/>
                  <a:pt x="6350" y="5200"/>
                  <a:pt x="6553" y="5403"/>
                </a:cubicBezTo>
                <a:cubicBezTo>
                  <a:pt x="6837" y="5687"/>
                  <a:pt x="6900" y="6096"/>
                  <a:pt x="6774" y="6474"/>
                </a:cubicBezTo>
                <a:cubicBezTo>
                  <a:pt x="6675" y="6501"/>
                  <a:pt x="6569" y="6515"/>
                  <a:pt x="6462" y="6515"/>
                </a:cubicBezTo>
                <a:cubicBezTo>
                  <a:pt x="6192" y="6515"/>
                  <a:pt x="5915" y="6425"/>
                  <a:pt x="5734" y="6222"/>
                </a:cubicBezTo>
                <a:cubicBezTo>
                  <a:pt x="5451" y="5939"/>
                  <a:pt x="5356" y="5529"/>
                  <a:pt x="5482" y="5151"/>
                </a:cubicBezTo>
                <a:cubicBezTo>
                  <a:pt x="5580" y="5124"/>
                  <a:pt x="5686" y="5110"/>
                  <a:pt x="5794" y="5110"/>
                </a:cubicBezTo>
                <a:close/>
                <a:moveTo>
                  <a:pt x="8869" y="662"/>
                </a:moveTo>
                <a:cubicBezTo>
                  <a:pt x="9475" y="662"/>
                  <a:pt x="10082" y="898"/>
                  <a:pt x="10554" y="1371"/>
                </a:cubicBezTo>
                <a:cubicBezTo>
                  <a:pt x="11499" y="2316"/>
                  <a:pt x="11499" y="3828"/>
                  <a:pt x="10554" y="4773"/>
                </a:cubicBezTo>
                <a:lnTo>
                  <a:pt x="8160" y="7167"/>
                </a:lnTo>
                <a:cubicBezTo>
                  <a:pt x="7687" y="7640"/>
                  <a:pt x="7081" y="7876"/>
                  <a:pt x="6474" y="7876"/>
                </a:cubicBezTo>
                <a:cubicBezTo>
                  <a:pt x="5868" y="7876"/>
                  <a:pt x="5262" y="7640"/>
                  <a:pt x="4789" y="7167"/>
                </a:cubicBezTo>
                <a:cubicBezTo>
                  <a:pt x="4537" y="6947"/>
                  <a:pt x="4348" y="6632"/>
                  <a:pt x="4222" y="6254"/>
                </a:cubicBezTo>
                <a:lnTo>
                  <a:pt x="4789" y="5718"/>
                </a:lnTo>
                <a:cubicBezTo>
                  <a:pt x="4820" y="6065"/>
                  <a:pt x="4978" y="6411"/>
                  <a:pt x="5262" y="6695"/>
                </a:cubicBezTo>
                <a:cubicBezTo>
                  <a:pt x="5592" y="7026"/>
                  <a:pt x="6026" y="7191"/>
                  <a:pt x="6459" y="7191"/>
                </a:cubicBezTo>
                <a:cubicBezTo>
                  <a:pt x="6892" y="7191"/>
                  <a:pt x="7325" y="7026"/>
                  <a:pt x="7656" y="6695"/>
                </a:cubicBezTo>
                <a:lnTo>
                  <a:pt x="10050" y="4301"/>
                </a:lnTo>
                <a:cubicBezTo>
                  <a:pt x="10712" y="3639"/>
                  <a:pt x="10712" y="2568"/>
                  <a:pt x="10050" y="1906"/>
                </a:cubicBezTo>
                <a:cubicBezTo>
                  <a:pt x="9719" y="1560"/>
                  <a:pt x="9286" y="1386"/>
                  <a:pt x="8853" y="1386"/>
                </a:cubicBezTo>
                <a:cubicBezTo>
                  <a:pt x="8420" y="1386"/>
                  <a:pt x="7987" y="1560"/>
                  <a:pt x="7656" y="1906"/>
                </a:cubicBezTo>
                <a:lnTo>
                  <a:pt x="6427" y="3103"/>
                </a:lnTo>
                <a:cubicBezTo>
                  <a:pt x="6243" y="3066"/>
                  <a:pt x="6058" y="3051"/>
                  <a:pt x="5874" y="3051"/>
                </a:cubicBezTo>
                <a:cubicBezTo>
                  <a:pt x="5743" y="3051"/>
                  <a:pt x="5613" y="3059"/>
                  <a:pt x="5482" y="3072"/>
                </a:cubicBezTo>
                <a:lnTo>
                  <a:pt x="7183" y="1371"/>
                </a:lnTo>
                <a:cubicBezTo>
                  <a:pt x="7656" y="898"/>
                  <a:pt x="8262" y="662"/>
                  <a:pt x="8869" y="662"/>
                </a:cubicBezTo>
                <a:close/>
                <a:moveTo>
                  <a:pt x="3686" y="6821"/>
                </a:moveTo>
                <a:cubicBezTo>
                  <a:pt x="3844" y="7136"/>
                  <a:pt x="4033" y="7420"/>
                  <a:pt x="4253" y="7672"/>
                </a:cubicBezTo>
                <a:cubicBezTo>
                  <a:pt x="4505" y="7924"/>
                  <a:pt x="4820" y="8144"/>
                  <a:pt x="5135" y="8270"/>
                </a:cubicBezTo>
                <a:lnTo>
                  <a:pt x="4096" y="9278"/>
                </a:lnTo>
                <a:cubicBezTo>
                  <a:pt x="3907" y="9483"/>
                  <a:pt x="3647" y="9585"/>
                  <a:pt x="3383" y="9585"/>
                </a:cubicBezTo>
                <a:cubicBezTo>
                  <a:pt x="3119" y="9585"/>
                  <a:pt x="2851" y="9483"/>
                  <a:pt x="2647" y="9278"/>
                </a:cubicBezTo>
                <a:cubicBezTo>
                  <a:pt x="2269" y="8900"/>
                  <a:pt x="2269" y="8239"/>
                  <a:pt x="2647" y="7829"/>
                </a:cubicBezTo>
                <a:lnTo>
                  <a:pt x="3686" y="6821"/>
                </a:lnTo>
                <a:close/>
                <a:moveTo>
                  <a:pt x="5844" y="3718"/>
                </a:moveTo>
                <a:cubicBezTo>
                  <a:pt x="6451" y="3718"/>
                  <a:pt x="7057" y="3954"/>
                  <a:pt x="7530" y="4427"/>
                </a:cubicBezTo>
                <a:cubicBezTo>
                  <a:pt x="7782" y="4647"/>
                  <a:pt x="7971" y="4962"/>
                  <a:pt x="8097" y="5309"/>
                </a:cubicBezTo>
                <a:lnTo>
                  <a:pt x="7530" y="5876"/>
                </a:lnTo>
                <a:cubicBezTo>
                  <a:pt x="7498" y="5529"/>
                  <a:pt x="7341" y="5151"/>
                  <a:pt x="7057" y="4899"/>
                </a:cubicBezTo>
                <a:cubicBezTo>
                  <a:pt x="6726" y="4553"/>
                  <a:pt x="6293" y="4379"/>
                  <a:pt x="5860" y="4379"/>
                </a:cubicBezTo>
                <a:cubicBezTo>
                  <a:pt x="5427" y="4379"/>
                  <a:pt x="4994" y="4553"/>
                  <a:pt x="4663" y="4899"/>
                </a:cubicBezTo>
                <a:lnTo>
                  <a:pt x="2174" y="7357"/>
                </a:lnTo>
                <a:cubicBezTo>
                  <a:pt x="1512" y="8050"/>
                  <a:pt x="1512" y="9089"/>
                  <a:pt x="2174" y="9782"/>
                </a:cubicBezTo>
                <a:cubicBezTo>
                  <a:pt x="2505" y="10113"/>
                  <a:pt x="2938" y="10279"/>
                  <a:pt x="3371" y="10279"/>
                </a:cubicBezTo>
                <a:cubicBezTo>
                  <a:pt x="3804" y="10279"/>
                  <a:pt x="4238" y="10113"/>
                  <a:pt x="4568" y="9782"/>
                </a:cubicBezTo>
                <a:lnTo>
                  <a:pt x="5892" y="8459"/>
                </a:lnTo>
                <a:cubicBezTo>
                  <a:pt x="6122" y="8505"/>
                  <a:pt x="6336" y="8535"/>
                  <a:pt x="6570" y="8535"/>
                </a:cubicBezTo>
                <a:cubicBezTo>
                  <a:pt x="6656" y="8535"/>
                  <a:pt x="6744" y="8531"/>
                  <a:pt x="6837" y="8522"/>
                </a:cubicBezTo>
                <a:lnTo>
                  <a:pt x="6837" y="8522"/>
                </a:lnTo>
                <a:lnTo>
                  <a:pt x="5041" y="10286"/>
                </a:lnTo>
                <a:cubicBezTo>
                  <a:pt x="4568" y="10759"/>
                  <a:pt x="3962" y="10995"/>
                  <a:pt x="3355" y="10995"/>
                </a:cubicBezTo>
                <a:cubicBezTo>
                  <a:pt x="2749" y="10995"/>
                  <a:pt x="2143" y="10759"/>
                  <a:pt x="1670" y="10286"/>
                </a:cubicBezTo>
                <a:cubicBezTo>
                  <a:pt x="725" y="9341"/>
                  <a:pt x="725" y="7829"/>
                  <a:pt x="1670" y="6884"/>
                </a:cubicBezTo>
                <a:lnTo>
                  <a:pt x="4159" y="4427"/>
                </a:lnTo>
                <a:cubicBezTo>
                  <a:pt x="4631" y="3954"/>
                  <a:pt x="5238" y="3718"/>
                  <a:pt x="5844" y="3718"/>
                </a:cubicBezTo>
                <a:close/>
                <a:moveTo>
                  <a:pt x="8869" y="0"/>
                </a:moveTo>
                <a:cubicBezTo>
                  <a:pt x="8081" y="0"/>
                  <a:pt x="7294" y="299"/>
                  <a:pt x="6711" y="898"/>
                </a:cubicBezTo>
                <a:lnTo>
                  <a:pt x="1197" y="6411"/>
                </a:lnTo>
                <a:cubicBezTo>
                  <a:pt x="0" y="7609"/>
                  <a:pt x="0" y="9562"/>
                  <a:pt x="1197" y="10759"/>
                </a:cubicBezTo>
                <a:cubicBezTo>
                  <a:pt x="1812" y="11373"/>
                  <a:pt x="2599" y="11681"/>
                  <a:pt x="3379" y="11681"/>
                </a:cubicBezTo>
                <a:cubicBezTo>
                  <a:pt x="4159" y="11681"/>
                  <a:pt x="4931" y="11373"/>
                  <a:pt x="5514" y="10759"/>
                </a:cubicBezTo>
                <a:lnTo>
                  <a:pt x="11027" y="5246"/>
                </a:lnTo>
                <a:cubicBezTo>
                  <a:pt x="12256" y="4017"/>
                  <a:pt x="12256" y="2095"/>
                  <a:pt x="11027" y="898"/>
                </a:cubicBezTo>
                <a:cubicBezTo>
                  <a:pt x="10444" y="299"/>
                  <a:pt x="9656" y="0"/>
                  <a:pt x="886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9" name="Google Shape;12799;p76"/>
          <p:cNvGrpSpPr/>
          <p:nvPr/>
        </p:nvGrpSpPr>
        <p:grpSpPr>
          <a:xfrm>
            <a:off x="3537620" y="2915837"/>
            <a:ext cx="353587" cy="352617"/>
            <a:chOff x="-30805300" y="1938725"/>
            <a:chExt cx="291450" cy="290650"/>
          </a:xfrm>
        </p:grpSpPr>
        <p:sp>
          <p:nvSpPr>
            <p:cNvPr id="12800" name="Google Shape;12800;p76"/>
            <p:cNvSpPr/>
            <p:nvPr/>
          </p:nvSpPr>
          <p:spPr>
            <a:xfrm>
              <a:off x="-30805300" y="1938725"/>
              <a:ext cx="291450" cy="290650"/>
            </a:xfrm>
            <a:custGeom>
              <a:avLst/>
              <a:gdLst/>
              <a:ahLst/>
              <a:cxnLst/>
              <a:rect l="l" t="t" r="r" b="b"/>
              <a:pathLst>
                <a:path w="11658" h="11626" extrusionOk="0">
                  <a:moveTo>
                    <a:pt x="6806" y="694"/>
                  </a:moveTo>
                  <a:lnTo>
                    <a:pt x="6806" y="1450"/>
                  </a:lnTo>
                  <a:lnTo>
                    <a:pt x="6112" y="1450"/>
                  </a:lnTo>
                  <a:lnTo>
                    <a:pt x="6112" y="694"/>
                  </a:lnTo>
                  <a:close/>
                  <a:moveTo>
                    <a:pt x="10586" y="4821"/>
                  </a:moveTo>
                  <a:cubicBezTo>
                    <a:pt x="10807" y="4821"/>
                    <a:pt x="10964" y="5010"/>
                    <a:pt x="10964" y="5199"/>
                  </a:cubicBezTo>
                  <a:cubicBezTo>
                    <a:pt x="10964" y="5388"/>
                    <a:pt x="10807" y="5545"/>
                    <a:pt x="10586" y="5545"/>
                  </a:cubicBezTo>
                  <a:lnTo>
                    <a:pt x="8570" y="5545"/>
                  </a:lnTo>
                  <a:cubicBezTo>
                    <a:pt x="8349" y="5545"/>
                    <a:pt x="8192" y="5388"/>
                    <a:pt x="8192" y="5199"/>
                  </a:cubicBezTo>
                  <a:cubicBezTo>
                    <a:pt x="8192" y="5010"/>
                    <a:pt x="8349" y="4821"/>
                    <a:pt x="8570" y="4821"/>
                  </a:cubicBezTo>
                  <a:close/>
                  <a:moveTo>
                    <a:pt x="6459" y="3529"/>
                  </a:moveTo>
                  <a:cubicBezTo>
                    <a:pt x="7089" y="3529"/>
                    <a:pt x="7656" y="3844"/>
                    <a:pt x="7971" y="4411"/>
                  </a:cubicBezTo>
                  <a:cubicBezTo>
                    <a:pt x="7688" y="4600"/>
                    <a:pt x="7499" y="4915"/>
                    <a:pt x="7499" y="5262"/>
                  </a:cubicBezTo>
                  <a:cubicBezTo>
                    <a:pt x="7499" y="5388"/>
                    <a:pt x="7530" y="5545"/>
                    <a:pt x="7562" y="5672"/>
                  </a:cubicBezTo>
                  <a:cubicBezTo>
                    <a:pt x="7121" y="5703"/>
                    <a:pt x="6806" y="6113"/>
                    <a:pt x="6806" y="6585"/>
                  </a:cubicBezTo>
                  <a:cubicBezTo>
                    <a:pt x="6806" y="6680"/>
                    <a:pt x="6806" y="6774"/>
                    <a:pt x="6869" y="6900"/>
                  </a:cubicBezTo>
                  <a:cubicBezTo>
                    <a:pt x="6743" y="6932"/>
                    <a:pt x="6617" y="6932"/>
                    <a:pt x="6459" y="6932"/>
                  </a:cubicBezTo>
                  <a:cubicBezTo>
                    <a:pt x="5514" y="6932"/>
                    <a:pt x="4758" y="6176"/>
                    <a:pt x="4758" y="5230"/>
                  </a:cubicBezTo>
                  <a:cubicBezTo>
                    <a:pt x="4758" y="4285"/>
                    <a:pt x="5514" y="3529"/>
                    <a:pt x="6459" y="3529"/>
                  </a:cubicBezTo>
                  <a:close/>
                  <a:moveTo>
                    <a:pt x="9893" y="6207"/>
                  </a:moveTo>
                  <a:cubicBezTo>
                    <a:pt x="10082" y="6207"/>
                    <a:pt x="10240" y="6365"/>
                    <a:pt x="10240" y="6585"/>
                  </a:cubicBezTo>
                  <a:cubicBezTo>
                    <a:pt x="10240" y="6774"/>
                    <a:pt x="10082" y="6932"/>
                    <a:pt x="9893" y="6932"/>
                  </a:cubicBezTo>
                  <a:lnTo>
                    <a:pt x="7845" y="6932"/>
                  </a:lnTo>
                  <a:cubicBezTo>
                    <a:pt x="7656" y="6932"/>
                    <a:pt x="7499" y="6774"/>
                    <a:pt x="7499" y="6585"/>
                  </a:cubicBezTo>
                  <a:cubicBezTo>
                    <a:pt x="7499" y="6365"/>
                    <a:pt x="7656" y="6207"/>
                    <a:pt x="7845" y="6207"/>
                  </a:cubicBezTo>
                  <a:close/>
                  <a:moveTo>
                    <a:pt x="9231" y="7562"/>
                  </a:moveTo>
                  <a:cubicBezTo>
                    <a:pt x="9420" y="7562"/>
                    <a:pt x="9578" y="7719"/>
                    <a:pt x="9578" y="7908"/>
                  </a:cubicBezTo>
                  <a:cubicBezTo>
                    <a:pt x="9578" y="8097"/>
                    <a:pt x="9420" y="8255"/>
                    <a:pt x="9231" y="8255"/>
                  </a:cubicBezTo>
                  <a:lnTo>
                    <a:pt x="7845" y="8255"/>
                  </a:lnTo>
                  <a:cubicBezTo>
                    <a:pt x="7656" y="8255"/>
                    <a:pt x="7499" y="8097"/>
                    <a:pt x="7499" y="7908"/>
                  </a:cubicBezTo>
                  <a:cubicBezTo>
                    <a:pt x="7499" y="7719"/>
                    <a:pt x="7656" y="7562"/>
                    <a:pt x="7845" y="7562"/>
                  </a:cubicBezTo>
                  <a:close/>
                  <a:moveTo>
                    <a:pt x="6595" y="2171"/>
                  </a:moveTo>
                  <a:cubicBezTo>
                    <a:pt x="7889" y="2171"/>
                    <a:pt x="8963" y="3033"/>
                    <a:pt x="9389" y="4159"/>
                  </a:cubicBezTo>
                  <a:lnTo>
                    <a:pt x="8633" y="4159"/>
                  </a:lnTo>
                  <a:cubicBezTo>
                    <a:pt x="8223" y="3340"/>
                    <a:pt x="7404" y="2805"/>
                    <a:pt x="6459" y="2805"/>
                  </a:cubicBezTo>
                  <a:cubicBezTo>
                    <a:pt x="5136" y="2805"/>
                    <a:pt x="4065" y="3844"/>
                    <a:pt x="4065" y="5199"/>
                  </a:cubicBezTo>
                  <a:cubicBezTo>
                    <a:pt x="4065" y="6522"/>
                    <a:pt x="5136" y="7593"/>
                    <a:pt x="6459" y="7593"/>
                  </a:cubicBezTo>
                  <a:cubicBezTo>
                    <a:pt x="6617" y="7593"/>
                    <a:pt x="6743" y="7593"/>
                    <a:pt x="6900" y="7562"/>
                  </a:cubicBezTo>
                  <a:lnTo>
                    <a:pt x="6900" y="7562"/>
                  </a:lnTo>
                  <a:cubicBezTo>
                    <a:pt x="6869" y="7688"/>
                    <a:pt x="6806" y="7782"/>
                    <a:pt x="6806" y="7940"/>
                  </a:cubicBezTo>
                  <a:cubicBezTo>
                    <a:pt x="6806" y="8066"/>
                    <a:pt x="6806" y="8192"/>
                    <a:pt x="6869" y="8255"/>
                  </a:cubicBezTo>
                  <a:cubicBezTo>
                    <a:pt x="6743" y="8255"/>
                    <a:pt x="6585" y="8318"/>
                    <a:pt x="6459" y="8318"/>
                  </a:cubicBezTo>
                  <a:cubicBezTo>
                    <a:pt x="4758" y="8318"/>
                    <a:pt x="3403" y="6932"/>
                    <a:pt x="3403" y="5230"/>
                  </a:cubicBezTo>
                  <a:cubicBezTo>
                    <a:pt x="3403" y="3529"/>
                    <a:pt x="4758" y="2174"/>
                    <a:pt x="6459" y="2174"/>
                  </a:cubicBezTo>
                  <a:cubicBezTo>
                    <a:pt x="6505" y="2172"/>
                    <a:pt x="6550" y="2171"/>
                    <a:pt x="6595" y="2171"/>
                  </a:cubicBezTo>
                  <a:close/>
                  <a:moveTo>
                    <a:pt x="8538" y="8917"/>
                  </a:moveTo>
                  <a:cubicBezTo>
                    <a:pt x="8759" y="8917"/>
                    <a:pt x="8916" y="9074"/>
                    <a:pt x="8916" y="9295"/>
                  </a:cubicBezTo>
                  <a:cubicBezTo>
                    <a:pt x="8853" y="9484"/>
                    <a:pt x="8696" y="9641"/>
                    <a:pt x="8538" y="9641"/>
                  </a:cubicBezTo>
                  <a:lnTo>
                    <a:pt x="7877" y="9641"/>
                  </a:lnTo>
                  <a:cubicBezTo>
                    <a:pt x="7688" y="9641"/>
                    <a:pt x="7530" y="9484"/>
                    <a:pt x="7530" y="9295"/>
                  </a:cubicBezTo>
                  <a:cubicBezTo>
                    <a:pt x="7530" y="9074"/>
                    <a:pt x="7688" y="8917"/>
                    <a:pt x="7877" y="8917"/>
                  </a:cubicBezTo>
                  <a:close/>
                  <a:moveTo>
                    <a:pt x="3592" y="1765"/>
                  </a:moveTo>
                  <a:cubicBezTo>
                    <a:pt x="3655" y="2111"/>
                    <a:pt x="3655" y="2427"/>
                    <a:pt x="3592" y="2805"/>
                  </a:cubicBezTo>
                  <a:cubicBezTo>
                    <a:pt x="3025" y="3466"/>
                    <a:pt x="2710" y="4285"/>
                    <a:pt x="2710" y="5199"/>
                  </a:cubicBezTo>
                  <a:cubicBezTo>
                    <a:pt x="2710" y="7278"/>
                    <a:pt x="4411" y="8917"/>
                    <a:pt x="6459" y="8917"/>
                  </a:cubicBezTo>
                  <a:cubicBezTo>
                    <a:pt x="6585" y="8917"/>
                    <a:pt x="6743" y="8917"/>
                    <a:pt x="6869" y="8885"/>
                  </a:cubicBezTo>
                  <a:lnTo>
                    <a:pt x="6869" y="8885"/>
                  </a:lnTo>
                  <a:cubicBezTo>
                    <a:pt x="6806" y="9011"/>
                    <a:pt x="6774" y="9137"/>
                    <a:pt x="6774" y="9232"/>
                  </a:cubicBezTo>
                  <a:cubicBezTo>
                    <a:pt x="6774" y="9358"/>
                    <a:pt x="6806" y="9484"/>
                    <a:pt x="6806" y="9610"/>
                  </a:cubicBezTo>
                  <a:lnTo>
                    <a:pt x="4915" y="9610"/>
                  </a:lnTo>
                  <a:cubicBezTo>
                    <a:pt x="4537" y="9641"/>
                    <a:pt x="4096" y="9830"/>
                    <a:pt x="3781" y="10145"/>
                  </a:cubicBezTo>
                  <a:lnTo>
                    <a:pt x="3088" y="10870"/>
                  </a:lnTo>
                  <a:lnTo>
                    <a:pt x="788" y="8633"/>
                  </a:lnTo>
                  <a:lnTo>
                    <a:pt x="1544" y="7908"/>
                  </a:lnTo>
                  <a:cubicBezTo>
                    <a:pt x="1859" y="7593"/>
                    <a:pt x="2048" y="7152"/>
                    <a:pt x="2048" y="6680"/>
                  </a:cubicBezTo>
                  <a:lnTo>
                    <a:pt x="2048" y="3655"/>
                  </a:lnTo>
                  <a:cubicBezTo>
                    <a:pt x="2048" y="3592"/>
                    <a:pt x="2080" y="3498"/>
                    <a:pt x="2143" y="3435"/>
                  </a:cubicBezTo>
                  <a:lnTo>
                    <a:pt x="3592" y="1765"/>
                  </a:lnTo>
                  <a:close/>
                  <a:moveTo>
                    <a:pt x="5167" y="1"/>
                  </a:moveTo>
                  <a:cubicBezTo>
                    <a:pt x="4978" y="1"/>
                    <a:pt x="4821" y="158"/>
                    <a:pt x="4821" y="347"/>
                  </a:cubicBezTo>
                  <a:cubicBezTo>
                    <a:pt x="4821" y="536"/>
                    <a:pt x="4978" y="694"/>
                    <a:pt x="5167" y="694"/>
                  </a:cubicBezTo>
                  <a:lnTo>
                    <a:pt x="5514" y="694"/>
                  </a:lnTo>
                  <a:lnTo>
                    <a:pt x="5514" y="1576"/>
                  </a:lnTo>
                  <a:cubicBezTo>
                    <a:pt x="5136" y="1702"/>
                    <a:pt x="4726" y="1891"/>
                    <a:pt x="4380" y="2111"/>
                  </a:cubicBezTo>
                  <a:cubicBezTo>
                    <a:pt x="4380" y="1796"/>
                    <a:pt x="4317" y="1481"/>
                    <a:pt x="4222" y="1229"/>
                  </a:cubicBezTo>
                  <a:lnTo>
                    <a:pt x="4159" y="977"/>
                  </a:lnTo>
                  <a:cubicBezTo>
                    <a:pt x="4096" y="851"/>
                    <a:pt x="4033" y="788"/>
                    <a:pt x="3907" y="757"/>
                  </a:cubicBezTo>
                  <a:cubicBezTo>
                    <a:pt x="3872" y="739"/>
                    <a:pt x="3839" y="731"/>
                    <a:pt x="3808" y="731"/>
                  </a:cubicBezTo>
                  <a:cubicBezTo>
                    <a:pt x="3728" y="731"/>
                    <a:pt x="3660" y="783"/>
                    <a:pt x="3592" y="851"/>
                  </a:cubicBezTo>
                  <a:lnTo>
                    <a:pt x="1702" y="2962"/>
                  </a:lnTo>
                  <a:cubicBezTo>
                    <a:pt x="1544" y="3151"/>
                    <a:pt x="1418" y="3372"/>
                    <a:pt x="1418" y="3624"/>
                  </a:cubicBezTo>
                  <a:lnTo>
                    <a:pt x="1418" y="6648"/>
                  </a:lnTo>
                  <a:cubicBezTo>
                    <a:pt x="1418" y="6932"/>
                    <a:pt x="1292" y="7152"/>
                    <a:pt x="1103" y="7373"/>
                  </a:cubicBezTo>
                  <a:lnTo>
                    <a:pt x="127" y="8349"/>
                  </a:lnTo>
                  <a:cubicBezTo>
                    <a:pt x="64" y="8412"/>
                    <a:pt x="1" y="8507"/>
                    <a:pt x="1" y="8570"/>
                  </a:cubicBezTo>
                  <a:cubicBezTo>
                    <a:pt x="1" y="8664"/>
                    <a:pt x="32" y="8790"/>
                    <a:pt x="127" y="8822"/>
                  </a:cubicBezTo>
                  <a:lnTo>
                    <a:pt x="2867" y="11531"/>
                  </a:lnTo>
                  <a:cubicBezTo>
                    <a:pt x="2930" y="11594"/>
                    <a:pt x="3025" y="11626"/>
                    <a:pt x="3116" y="11626"/>
                  </a:cubicBezTo>
                  <a:cubicBezTo>
                    <a:pt x="3206" y="11626"/>
                    <a:pt x="3293" y="11594"/>
                    <a:pt x="3340" y="11531"/>
                  </a:cubicBezTo>
                  <a:lnTo>
                    <a:pt x="4348" y="10555"/>
                  </a:lnTo>
                  <a:cubicBezTo>
                    <a:pt x="4537" y="10366"/>
                    <a:pt x="4758" y="10240"/>
                    <a:pt x="5041" y="10240"/>
                  </a:cubicBezTo>
                  <a:lnTo>
                    <a:pt x="8601" y="10240"/>
                  </a:lnTo>
                  <a:cubicBezTo>
                    <a:pt x="9137" y="10240"/>
                    <a:pt x="9610" y="9767"/>
                    <a:pt x="9610" y="9200"/>
                  </a:cubicBezTo>
                  <a:cubicBezTo>
                    <a:pt x="9610" y="9106"/>
                    <a:pt x="9578" y="8948"/>
                    <a:pt x="9547" y="8822"/>
                  </a:cubicBezTo>
                  <a:cubicBezTo>
                    <a:pt x="9956" y="8696"/>
                    <a:pt x="10303" y="8318"/>
                    <a:pt x="10303" y="7845"/>
                  </a:cubicBezTo>
                  <a:cubicBezTo>
                    <a:pt x="10303" y="7719"/>
                    <a:pt x="10240" y="7562"/>
                    <a:pt x="10208" y="7436"/>
                  </a:cubicBezTo>
                  <a:cubicBezTo>
                    <a:pt x="10649" y="7310"/>
                    <a:pt x="10964" y="6932"/>
                    <a:pt x="10964" y="6459"/>
                  </a:cubicBezTo>
                  <a:cubicBezTo>
                    <a:pt x="10964" y="6333"/>
                    <a:pt x="10933" y="6176"/>
                    <a:pt x="10870" y="6050"/>
                  </a:cubicBezTo>
                  <a:cubicBezTo>
                    <a:pt x="11027" y="6018"/>
                    <a:pt x="11185" y="5955"/>
                    <a:pt x="11342" y="5798"/>
                  </a:cubicBezTo>
                  <a:cubicBezTo>
                    <a:pt x="11563" y="5577"/>
                    <a:pt x="11657" y="5325"/>
                    <a:pt x="11657" y="5041"/>
                  </a:cubicBezTo>
                  <a:cubicBezTo>
                    <a:pt x="11657" y="4758"/>
                    <a:pt x="11563" y="4474"/>
                    <a:pt x="11342" y="4285"/>
                  </a:cubicBezTo>
                  <a:cubicBezTo>
                    <a:pt x="11122" y="4285"/>
                    <a:pt x="10870" y="4159"/>
                    <a:pt x="10586" y="4159"/>
                  </a:cubicBezTo>
                  <a:lnTo>
                    <a:pt x="10145" y="4159"/>
                  </a:lnTo>
                  <a:cubicBezTo>
                    <a:pt x="9767" y="2899"/>
                    <a:pt x="8790" y="1922"/>
                    <a:pt x="7530" y="1576"/>
                  </a:cubicBezTo>
                  <a:lnTo>
                    <a:pt x="7530" y="694"/>
                  </a:lnTo>
                  <a:lnTo>
                    <a:pt x="7877" y="694"/>
                  </a:lnTo>
                  <a:cubicBezTo>
                    <a:pt x="8097" y="694"/>
                    <a:pt x="8255" y="536"/>
                    <a:pt x="8255" y="347"/>
                  </a:cubicBezTo>
                  <a:cubicBezTo>
                    <a:pt x="8255" y="158"/>
                    <a:pt x="8097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76"/>
            <p:cNvSpPr/>
            <p:nvPr/>
          </p:nvSpPr>
          <p:spPr>
            <a:xfrm>
              <a:off x="-30670625" y="2042700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25"/>
                  </a:lnTo>
                  <a:lnTo>
                    <a:pt x="379" y="725"/>
                  </a:lnTo>
                  <a:cubicBezTo>
                    <a:pt x="158" y="725"/>
                    <a:pt x="1" y="882"/>
                    <a:pt x="1" y="1071"/>
                  </a:cubicBezTo>
                  <a:cubicBezTo>
                    <a:pt x="1" y="1260"/>
                    <a:pt x="158" y="1418"/>
                    <a:pt x="379" y="1418"/>
                  </a:cubicBezTo>
                  <a:lnTo>
                    <a:pt x="1041" y="1418"/>
                  </a:lnTo>
                  <a:cubicBezTo>
                    <a:pt x="1230" y="1418"/>
                    <a:pt x="1387" y="1260"/>
                    <a:pt x="1387" y="1071"/>
                  </a:cubicBezTo>
                  <a:lnTo>
                    <a:pt x="1387" y="410"/>
                  </a:ln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2" name="Google Shape;12802;p76"/>
          <p:cNvGrpSpPr/>
          <p:nvPr/>
        </p:nvGrpSpPr>
        <p:grpSpPr>
          <a:xfrm>
            <a:off x="3538105" y="3383765"/>
            <a:ext cx="352617" cy="353193"/>
            <a:chOff x="-30805300" y="2298675"/>
            <a:chExt cx="290650" cy="291125"/>
          </a:xfrm>
        </p:grpSpPr>
        <p:sp>
          <p:nvSpPr>
            <p:cNvPr id="12803" name="Google Shape;12803;p76"/>
            <p:cNvSpPr/>
            <p:nvPr/>
          </p:nvSpPr>
          <p:spPr>
            <a:xfrm>
              <a:off x="-30720225" y="24191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76"/>
            <p:cNvSpPr/>
            <p:nvPr/>
          </p:nvSpPr>
          <p:spPr>
            <a:xfrm>
              <a:off x="-30635175" y="2453250"/>
              <a:ext cx="87450" cy="69125"/>
            </a:xfrm>
            <a:custGeom>
              <a:avLst/>
              <a:gdLst/>
              <a:ahLst/>
              <a:cxnLst/>
              <a:rect l="l" t="t" r="r" b="b"/>
              <a:pathLst>
                <a:path w="3498" h="2765" extrusionOk="0">
                  <a:moveTo>
                    <a:pt x="3124" y="0"/>
                  </a:moveTo>
                  <a:cubicBezTo>
                    <a:pt x="3033" y="0"/>
                    <a:pt x="2946" y="40"/>
                    <a:pt x="2899" y="118"/>
                  </a:cubicBezTo>
                  <a:lnTo>
                    <a:pt x="1040" y="1946"/>
                  </a:lnTo>
                  <a:lnTo>
                    <a:pt x="599" y="1505"/>
                  </a:lnTo>
                  <a:cubicBezTo>
                    <a:pt x="536" y="1442"/>
                    <a:pt x="450" y="1410"/>
                    <a:pt x="363" y="1410"/>
                  </a:cubicBezTo>
                  <a:cubicBezTo>
                    <a:pt x="276" y="1410"/>
                    <a:pt x="190" y="1442"/>
                    <a:pt x="127" y="1505"/>
                  </a:cubicBezTo>
                  <a:cubicBezTo>
                    <a:pt x="1" y="1631"/>
                    <a:pt x="1" y="1851"/>
                    <a:pt x="127" y="1977"/>
                  </a:cubicBezTo>
                  <a:lnTo>
                    <a:pt x="788" y="2639"/>
                  </a:lnTo>
                  <a:cubicBezTo>
                    <a:pt x="883" y="2733"/>
                    <a:pt x="977" y="2765"/>
                    <a:pt x="1040" y="2765"/>
                  </a:cubicBezTo>
                  <a:cubicBezTo>
                    <a:pt x="1103" y="2765"/>
                    <a:pt x="1198" y="2733"/>
                    <a:pt x="1261" y="2639"/>
                  </a:cubicBezTo>
                  <a:lnTo>
                    <a:pt x="3372" y="591"/>
                  </a:lnTo>
                  <a:cubicBezTo>
                    <a:pt x="3498" y="496"/>
                    <a:pt x="3498" y="244"/>
                    <a:pt x="3372" y="118"/>
                  </a:cubicBezTo>
                  <a:cubicBezTo>
                    <a:pt x="3309" y="40"/>
                    <a:pt x="3214" y="0"/>
                    <a:pt x="31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76"/>
            <p:cNvSpPr/>
            <p:nvPr/>
          </p:nvSpPr>
          <p:spPr>
            <a:xfrm>
              <a:off x="-30805300" y="2298675"/>
              <a:ext cx="290650" cy="291125"/>
            </a:xfrm>
            <a:custGeom>
              <a:avLst/>
              <a:gdLst/>
              <a:ahLst/>
              <a:cxnLst/>
              <a:rect l="l" t="t" r="r" b="b"/>
              <a:pathLst>
                <a:path w="11626" h="11645" extrusionOk="0">
                  <a:moveTo>
                    <a:pt x="5797" y="630"/>
                  </a:moveTo>
                  <a:cubicBezTo>
                    <a:pt x="6333" y="630"/>
                    <a:pt x="6806" y="1103"/>
                    <a:pt x="6806" y="1670"/>
                  </a:cubicBezTo>
                  <a:lnTo>
                    <a:pt x="6806" y="4096"/>
                  </a:lnTo>
                  <a:lnTo>
                    <a:pt x="6459" y="4096"/>
                  </a:lnTo>
                  <a:cubicBezTo>
                    <a:pt x="5514" y="4096"/>
                    <a:pt x="4758" y="4852"/>
                    <a:pt x="4758" y="5797"/>
                  </a:cubicBezTo>
                  <a:lnTo>
                    <a:pt x="4758" y="6144"/>
                  </a:lnTo>
                  <a:lnTo>
                    <a:pt x="3088" y="6144"/>
                  </a:lnTo>
                  <a:lnTo>
                    <a:pt x="3088" y="6207"/>
                  </a:lnTo>
                  <a:cubicBezTo>
                    <a:pt x="2993" y="6207"/>
                    <a:pt x="2930" y="6238"/>
                    <a:pt x="2836" y="6270"/>
                  </a:cubicBezTo>
                  <a:lnTo>
                    <a:pt x="2017" y="7057"/>
                  </a:lnTo>
                  <a:lnTo>
                    <a:pt x="2017" y="6490"/>
                  </a:lnTo>
                  <a:cubicBezTo>
                    <a:pt x="2017" y="6301"/>
                    <a:pt x="1859" y="6144"/>
                    <a:pt x="1670" y="6144"/>
                  </a:cubicBezTo>
                  <a:cubicBezTo>
                    <a:pt x="1103" y="6144"/>
                    <a:pt x="631" y="5671"/>
                    <a:pt x="631" y="5136"/>
                  </a:cubicBezTo>
                  <a:lnTo>
                    <a:pt x="631" y="1670"/>
                  </a:lnTo>
                  <a:cubicBezTo>
                    <a:pt x="631" y="1103"/>
                    <a:pt x="1103" y="630"/>
                    <a:pt x="1670" y="630"/>
                  </a:cubicBezTo>
                  <a:close/>
                  <a:moveTo>
                    <a:pt x="9925" y="4852"/>
                  </a:moveTo>
                  <a:cubicBezTo>
                    <a:pt x="10492" y="4852"/>
                    <a:pt x="10964" y="5325"/>
                    <a:pt x="10964" y="5860"/>
                  </a:cubicBezTo>
                  <a:lnTo>
                    <a:pt x="10964" y="8601"/>
                  </a:lnTo>
                  <a:cubicBezTo>
                    <a:pt x="10964" y="9137"/>
                    <a:pt x="10492" y="9609"/>
                    <a:pt x="9925" y="9609"/>
                  </a:cubicBezTo>
                  <a:lnTo>
                    <a:pt x="8538" y="9609"/>
                  </a:lnTo>
                  <a:cubicBezTo>
                    <a:pt x="8475" y="9609"/>
                    <a:pt x="8349" y="9672"/>
                    <a:pt x="8318" y="9735"/>
                  </a:cubicBezTo>
                  <a:lnTo>
                    <a:pt x="7530" y="10523"/>
                  </a:lnTo>
                  <a:lnTo>
                    <a:pt x="7530" y="9987"/>
                  </a:lnTo>
                  <a:cubicBezTo>
                    <a:pt x="7530" y="9767"/>
                    <a:pt x="7373" y="9609"/>
                    <a:pt x="7184" y="9609"/>
                  </a:cubicBezTo>
                  <a:lnTo>
                    <a:pt x="6491" y="9609"/>
                  </a:lnTo>
                  <a:cubicBezTo>
                    <a:pt x="5955" y="9609"/>
                    <a:pt x="5482" y="9137"/>
                    <a:pt x="5482" y="8601"/>
                  </a:cubicBezTo>
                  <a:lnTo>
                    <a:pt x="5482" y="5860"/>
                  </a:lnTo>
                  <a:cubicBezTo>
                    <a:pt x="5482" y="5325"/>
                    <a:pt x="5955" y="4852"/>
                    <a:pt x="6491" y="4852"/>
                  </a:cubicBezTo>
                  <a:close/>
                  <a:moveTo>
                    <a:pt x="1702" y="0"/>
                  </a:moveTo>
                  <a:cubicBezTo>
                    <a:pt x="757" y="0"/>
                    <a:pt x="1" y="756"/>
                    <a:pt x="1" y="1702"/>
                  </a:cubicBezTo>
                  <a:lnTo>
                    <a:pt x="1" y="5167"/>
                  </a:lnTo>
                  <a:cubicBezTo>
                    <a:pt x="1" y="5986"/>
                    <a:pt x="599" y="6711"/>
                    <a:pt x="1387" y="6868"/>
                  </a:cubicBezTo>
                  <a:lnTo>
                    <a:pt x="1387" y="7940"/>
                  </a:lnTo>
                  <a:cubicBezTo>
                    <a:pt x="1387" y="8034"/>
                    <a:pt x="1450" y="8192"/>
                    <a:pt x="1576" y="8255"/>
                  </a:cubicBezTo>
                  <a:cubicBezTo>
                    <a:pt x="1618" y="8265"/>
                    <a:pt x="1663" y="8272"/>
                    <a:pt x="1708" y="8272"/>
                  </a:cubicBezTo>
                  <a:cubicBezTo>
                    <a:pt x="1796" y="8272"/>
                    <a:pt x="1880" y="8244"/>
                    <a:pt x="1922" y="8160"/>
                  </a:cubicBezTo>
                  <a:lnTo>
                    <a:pt x="3246" y="6900"/>
                  </a:lnTo>
                  <a:lnTo>
                    <a:pt x="4821" y="6900"/>
                  </a:lnTo>
                  <a:lnTo>
                    <a:pt x="4821" y="8601"/>
                  </a:lnTo>
                  <a:cubicBezTo>
                    <a:pt x="4821" y="9546"/>
                    <a:pt x="5545" y="10302"/>
                    <a:pt x="6491" y="10302"/>
                  </a:cubicBezTo>
                  <a:lnTo>
                    <a:pt x="6869" y="10302"/>
                  </a:lnTo>
                  <a:lnTo>
                    <a:pt x="6869" y="11311"/>
                  </a:lnTo>
                  <a:cubicBezTo>
                    <a:pt x="6869" y="11468"/>
                    <a:pt x="6932" y="11594"/>
                    <a:pt x="7058" y="11626"/>
                  </a:cubicBezTo>
                  <a:cubicBezTo>
                    <a:pt x="7104" y="11637"/>
                    <a:pt x="7154" y="11644"/>
                    <a:pt x="7202" y="11644"/>
                  </a:cubicBezTo>
                  <a:cubicBezTo>
                    <a:pt x="7286" y="11644"/>
                    <a:pt x="7364" y="11623"/>
                    <a:pt x="7404" y="11563"/>
                  </a:cubicBezTo>
                  <a:lnTo>
                    <a:pt x="8664" y="10302"/>
                  </a:lnTo>
                  <a:lnTo>
                    <a:pt x="9925" y="10302"/>
                  </a:lnTo>
                  <a:cubicBezTo>
                    <a:pt x="10870" y="10302"/>
                    <a:pt x="11626" y="9546"/>
                    <a:pt x="11626" y="8601"/>
                  </a:cubicBezTo>
                  <a:lnTo>
                    <a:pt x="11626" y="5892"/>
                  </a:lnTo>
                  <a:cubicBezTo>
                    <a:pt x="11626" y="4884"/>
                    <a:pt x="10870" y="4159"/>
                    <a:pt x="9925" y="4159"/>
                  </a:cubicBezTo>
                  <a:lnTo>
                    <a:pt x="7530" y="4159"/>
                  </a:lnTo>
                  <a:lnTo>
                    <a:pt x="7530" y="1702"/>
                  </a:lnTo>
                  <a:cubicBezTo>
                    <a:pt x="7530" y="756"/>
                    <a:pt x="677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76"/>
            <p:cNvSpPr/>
            <p:nvPr/>
          </p:nvSpPr>
          <p:spPr>
            <a:xfrm>
              <a:off x="-30737575" y="2332550"/>
              <a:ext cx="53600" cy="69325"/>
            </a:xfrm>
            <a:custGeom>
              <a:avLst/>
              <a:gdLst/>
              <a:ahLst/>
              <a:cxnLst/>
              <a:rect l="l" t="t" r="r" b="b"/>
              <a:pathLst>
                <a:path w="2144" h="2773" extrusionOk="0">
                  <a:moveTo>
                    <a:pt x="1041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197"/>
                    <a:pt x="158" y="1355"/>
                    <a:pt x="379" y="1355"/>
                  </a:cubicBezTo>
                  <a:cubicBezTo>
                    <a:pt x="568" y="1355"/>
                    <a:pt x="726" y="1197"/>
                    <a:pt x="726" y="1008"/>
                  </a:cubicBezTo>
                  <a:cubicBezTo>
                    <a:pt x="726" y="819"/>
                    <a:pt x="883" y="662"/>
                    <a:pt x="1072" y="662"/>
                  </a:cubicBezTo>
                  <a:cubicBezTo>
                    <a:pt x="1293" y="662"/>
                    <a:pt x="1450" y="819"/>
                    <a:pt x="1450" y="1008"/>
                  </a:cubicBezTo>
                  <a:cubicBezTo>
                    <a:pt x="1450" y="1103"/>
                    <a:pt x="1324" y="1292"/>
                    <a:pt x="1198" y="1323"/>
                  </a:cubicBezTo>
                  <a:cubicBezTo>
                    <a:pt x="915" y="1449"/>
                    <a:pt x="757" y="1701"/>
                    <a:pt x="757" y="1953"/>
                  </a:cubicBezTo>
                  <a:lnTo>
                    <a:pt x="757" y="2426"/>
                  </a:lnTo>
                  <a:cubicBezTo>
                    <a:pt x="757" y="2615"/>
                    <a:pt x="915" y="2772"/>
                    <a:pt x="1135" y="2772"/>
                  </a:cubicBezTo>
                  <a:cubicBezTo>
                    <a:pt x="1324" y="2772"/>
                    <a:pt x="1482" y="2615"/>
                    <a:pt x="1482" y="2426"/>
                  </a:cubicBezTo>
                  <a:lnTo>
                    <a:pt x="1482" y="1953"/>
                  </a:lnTo>
                  <a:cubicBezTo>
                    <a:pt x="1860" y="1796"/>
                    <a:pt x="2143" y="1418"/>
                    <a:pt x="2143" y="1008"/>
                  </a:cubicBezTo>
                  <a:cubicBezTo>
                    <a:pt x="2049" y="473"/>
                    <a:pt x="1576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7" name="Google Shape;12807;p76"/>
          <p:cNvGrpSpPr/>
          <p:nvPr/>
        </p:nvGrpSpPr>
        <p:grpSpPr>
          <a:xfrm>
            <a:off x="3537635" y="3843949"/>
            <a:ext cx="353557" cy="353557"/>
            <a:chOff x="-30806075" y="2657050"/>
            <a:chExt cx="291425" cy="291425"/>
          </a:xfrm>
        </p:grpSpPr>
        <p:sp>
          <p:nvSpPr>
            <p:cNvPr id="12808" name="Google Shape;12808;p76"/>
            <p:cNvSpPr/>
            <p:nvPr/>
          </p:nvSpPr>
          <p:spPr>
            <a:xfrm>
              <a:off x="-30806075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8" y="693"/>
                  </a:moveTo>
                  <a:cubicBezTo>
                    <a:pt x="8664" y="693"/>
                    <a:pt x="10995" y="2993"/>
                    <a:pt x="10995" y="5828"/>
                  </a:cubicBezTo>
                  <a:cubicBezTo>
                    <a:pt x="10995" y="8664"/>
                    <a:pt x="8664" y="10995"/>
                    <a:pt x="5828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93"/>
                    <a:pt x="5828" y="693"/>
                  </a:cubicBezTo>
                  <a:close/>
                  <a:moveTo>
                    <a:pt x="5828" y="0"/>
                  </a:moveTo>
                  <a:cubicBezTo>
                    <a:pt x="2583" y="0"/>
                    <a:pt x="0" y="2646"/>
                    <a:pt x="0" y="5828"/>
                  </a:cubicBezTo>
                  <a:cubicBezTo>
                    <a:pt x="0" y="9073"/>
                    <a:pt x="2646" y="11657"/>
                    <a:pt x="5828" y="11657"/>
                  </a:cubicBezTo>
                  <a:cubicBezTo>
                    <a:pt x="9042" y="11657"/>
                    <a:pt x="11657" y="9042"/>
                    <a:pt x="11657" y="5828"/>
                  </a:cubicBezTo>
                  <a:cubicBezTo>
                    <a:pt x="11657" y="2646"/>
                    <a:pt x="9042" y="0"/>
                    <a:pt x="5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76"/>
            <p:cNvSpPr/>
            <p:nvPr/>
          </p:nvSpPr>
          <p:spPr>
            <a:xfrm>
              <a:off x="-30771425" y="2692475"/>
              <a:ext cx="222125" cy="222925"/>
            </a:xfrm>
            <a:custGeom>
              <a:avLst/>
              <a:gdLst/>
              <a:ahLst/>
              <a:cxnLst/>
              <a:rect l="l" t="t" r="r" b="b"/>
              <a:pathLst>
                <a:path w="8885" h="8917" extrusionOk="0">
                  <a:moveTo>
                    <a:pt x="4442" y="725"/>
                  </a:moveTo>
                  <a:cubicBezTo>
                    <a:pt x="6522" y="725"/>
                    <a:pt x="8192" y="2427"/>
                    <a:pt x="8192" y="4474"/>
                  </a:cubicBezTo>
                  <a:cubicBezTo>
                    <a:pt x="8192" y="6522"/>
                    <a:pt x="6522" y="8192"/>
                    <a:pt x="4442" y="8192"/>
                  </a:cubicBezTo>
                  <a:cubicBezTo>
                    <a:pt x="2363" y="8192"/>
                    <a:pt x="693" y="6522"/>
                    <a:pt x="693" y="4474"/>
                  </a:cubicBezTo>
                  <a:cubicBezTo>
                    <a:pt x="693" y="2427"/>
                    <a:pt x="2395" y="725"/>
                    <a:pt x="4442" y="725"/>
                  </a:cubicBezTo>
                  <a:close/>
                  <a:moveTo>
                    <a:pt x="4442" y="1"/>
                  </a:moveTo>
                  <a:cubicBezTo>
                    <a:pt x="1985" y="1"/>
                    <a:pt x="0" y="2017"/>
                    <a:pt x="0" y="4474"/>
                  </a:cubicBezTo>
                  <a:cubicBezTo>
                    <a:pt x="0" y="6900"/>
                    <a:pt x="1985" y="8917"/>
                    <a:pt x="4442" y="8917"/>
                  </a:cubicBezTo>
                  <a:cubicBezTo>
                    <a:pt x="6868" y="8917"/>
                    <a:pt x="8885" y="6900"/>
                    <a:pt x="8885" y="4474"/>
                  </a:cubicBezTo>
                  <a:cubicBezTo>
                    <a:pt x="8885" y="2017"/>
                    <a:pt x="6868" y="1"/>
                    <a:pt x="4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76"/>
            <p:cNvSpPr/>
            <p:nvPr/>
          </p:nvSpPr>
          <p:spPr>
            <a:xfrm>
              <a:off x="-30669050" y="2726350"/>
              <a:ext cx="52025" cy="119150"/>
            </a:xfrm>
            <a:custGeom>
              <a:avLst/>
              <a:gdLst/>
              <a:ahLst/>
              <a:cxnLst/>
              <a:rect l="l" t="t" r="r" b="b"/>
              <a:pathLst>
                <a:path w="2081" h="476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056"/>
                  </a:lnTo>
                  <a:cubicBezTo>
                    <a:pt x="1" y="3151"/>
                    <a:pt x="32" y="3277"/>
                    <a:pt x="95" y="3308"/>
                  </a:cubicBezTo>
                  <a:lnTo>
                    <a:pt x="1482" y="4695"/>
                  </a:lnTo>
                  <a:cubicBezTo>
                    <a:pt x="1545" y="4742"/>
                    <a:pt x="1631" y="4766"/>
                    <a:pt x="1718" y="4766"/>
                  </a:cubicBezTo>
                  <a:cubicBezTo>
                    <a:pt x="1805" y="4766"/>
                    <a:pt x="1891" y="4742"/>
                    <a:pt x="1954" y="4695"/>
                  </a:cubicBezTo>
                  <a:cubicBezTo>
                    <a:pt x="2080" y="4569"/>
                    <a:pt x="2080" y="4317"/>
                    <a:pt x="1954" y="4222"/>
                  </a:cubicBezTo>
                  <a:lnTo>
                    <a:pt x="694" y="2962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1" name="Google Shape;12811;p76"/>
          <p:cNvGrpSpPr/>
          <p:nvPr/>
        </p:nvGrpSpPr>
        <p:grpSpPr>
          <a:xfrm>
            <a:off x="2639681" y="4301756"/>
            <a:ext cx="353557" cy="353557"/>
            <a:chOff x="-30064925" y="2332550"/>
            <a:chExt cx="291425" cy="291425"/>
          </a:xfrm>
        </p:grpSpPr>
        <p:sp>
          <p:nvSpPr>
            <p:cNvPr id="12812" name="Google Shape;12812;p76"/>
            <p:cNvSpPr/>
            <p:nvPr/>
          </p:nvSpPr>
          <p:spPr>
            <a:xfrm>
              <a:off x="-30064925" y="23325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9" y="662"/>
                  </a:moveTo>
                  <a:cubicBezTo>
                    <a:pt x="8664" y="662"/>
                    <a:pt x="10995" y="2993"/>
                    <a:pt x="10995" y="5828"/>
                  </a:cubicBezTo>
                  <a:cubicBezTo>
                    <a:pt x="10995" y="8695"/>
                    <a:pt x="8664" y="10995"/>
                    <a:pt x="5829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62"/>
                    <a:pt x="5829" y="662"/>
                  </a:cubicBezTo>
                  <a:close/>
                  <a:moveTo>
                    <a:pt x="5829" y="0"/>
                  </a:moveTo>
                  <a:cubicBezTo>
                    <a:pt x="2615" y="0"/>
                    <a:pt x="0" y="2615"/>
                    <a:pt x="0" y="5828"/>
                  </a:cubicBezTo>
                  <a:cubicBezTo>
                    <a:pt x="0" y="9042"/>
                    <a:pt x="2647" y="11657"/>
                    <a:pt x="5829" y="11657"/>
                  </a:cubicBezTo>
                  <a:cubicBezTo>
                    <a:pt x="9074" y="11657"/>
                    <a:pt x="11657" y="9010"/>
                    <a:pt x="11657" y="5828"/>
                  </a:cubicBezTo>
                  <a:cubicBezTo>
                    <a:pt x="11657" y="2646"/>
                    <a:pt x="907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76"/>
            <p:cNvSpPr/>
            <p:nvPr/>
          </p:nvSpPr>
          <p:spPr>
            <a:xfrm>
              <a:off x="-29944425" y="23845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40"/>
                  </a:cubicBezTo>
                  <a:cubicBezTo>
                    <a:pt x="1355" y="1229"/>
                    <a:pt x="1198" y="1387"/>
                    <a:pt x="1009" y="1387"/>
                  </a:cubicBezTo>
                  <a:cubicBezTo>
                    <a:pt x="820" y="1387"/>
                    <a:pt x="662" y="1229"/>
                    <a:pt x="662" y="1040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60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76"/>
            <p:cNvSpPr/>
            <p:nvPr/>
          </p:nvSpPr>
          <p:spPr>
            <a:xfrm>
              <a:off x="-29944425" y="2452250"/>
              <a:ext cx="51225" cy="119750"/>
            </a:xfrm>
            <a:custGeom>
              <a:avLst/>
              <a:gdLst/>
              <a:ahLst/>
              <a:cxnLst/>
              <a:rect l="l" t="t" r="r" b="b"/>
              <a:pathLst>
                <a:path w="2049" h="4790" extrusionOk="0">
                  <a:moveTo>
                    <a:pt x="1009" y="725"/>
                  </a:moveTo>
                  <a:cubicBezTo>
                    <a:pt x="1198" y="725"/>
                    <a:pt x="1355" y="883"/>
                    <a:pt x="1355" y="1072"/>
                  </a:cubicBezTo>
                  <a:lnTo>
                    <a:pt x="1355" y="3781"/>
                  </a:lnTo>
                  <a:cubicBezTo>
                    <a:pt x="1355" y="4002"/>
                    <a:pt x="1198" y="4159"/>
                    <a:pt x="1009" y="4159"/>
                  </a:cubicBezTo>
                  <a:cubicBezTo>
                    <a:pt x="820" y="4159"/>
                    <a:pt x="662" y="4002"/>
                    <a:pt x="662" y="3781"/>
                  </a:cubicBezTo>
                  <a:lnTo>
                    <a:pt x="662" y="1072"/>
                  </a:lnTo>
                  <a:cubicBezTo>
                    <a:pt x="662" y="883"/>
                    <a:pt x="820" y="725"/>
                    <a:pt x="1009" y="725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3750"/>
                  </a:lnTo>
                  <a:cubicBezTo>
                    <a:pt x="0" y="4317"/>
                    <a:pt x="473" y="4790"/>
                    <a:pt x="1009" y="4790"/>
                  </a:cubicBezTo>
                  <a:cubicBezTo>
                    <a:pt x="1576" y="4790"/>
                    <a:pt x="2048" y="4317"/>
                    <a:pt x="2048" y="3750"/>
                  </a:cubicBezTo>
                  <a:lnTo>
                    <a:pt x="2048" y="1040"/>
                  </a:lnTo>
                  <a:cubicBezTo>
                    <a:pt x="2048" y="473"/>
                    <a:pt x="1607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5" name="Google Shape;12815;p76"/>
          <p:cNvGrpSpPr/>
          <p:nvPr/>
        </p:nvGrpSpPr>
        <p:grpSpPr>
          <a:xfrm>
            <a:off x="3983068" y="2911256"/>
            <a:ext cx="348855" cy="347879"/>
            <a:chOff x="2821450" y="2957850"/>
            <a:chExt cx="259275" cy="258550"/>
          </a:xfrm>
        </p:grpSpPr>
        <p:sp>
          <p:nvSpPr>
            <p:cNvPr id="12816" name="Google Shape;12816;p76"/>
            <p:cNvSpPr/>
            <p:nvPr/>
          </p:nvSpPr>
          <p:spPr>
            <a:xfrm>
              <a:off x="2821450" y="3080500"/>
              <a:ext cx="259275" cy="135900"/>
            </a:xfrm>
            <a:custGeom>
              <a:avLst/>
              <a:gdLst/>
              <a:ahLst/>
              <a:cxnLst/>
              <a:rect l="l" t="t" r="r" b="b"/>
              <a:pathLst>
                <a:path w="10371" h="5436" extrusionOk="0">
                  <a:moveTo>
                    <a:pt x="2677" y="585"/>
                  </a:moveTo>
                  <a:cubicBezTo>
                    <a:pt x="3151" y="585"/>
                    <a:pt x="3569" y="1004"/>
                    <a:pt x="3569" y="1505"/>
                  </a:cubicBezTo>
                  <a:cubicBezTo>
                    <a:pt x="3569" y="1979"/>
                    <a:pt x="3151" y="2397"/>
                    <a:pt x="2677" y="2397"/>
                  </a:cubicBezTo>
                  <a:cubicBezTo>
                    <a:pt x="2147" y="2397"/>
                    <a:pt x="1757" y="1979"/>
                    <a:pt x="1757" y="1505"/>
                  </a:cubicBezTo>
                  <a:cubicBezTo>
                    <a:pt x="1757" y="1004"/>
                    <a:pt x="2175" y="585"/>
                    <a:pt x="2677" y="585"/>
                  </a:cubicBezTo>
                  <a:close/>
                  <a:moveTo>
                    <a:pt x="7555" y="585"/>
                  </a:moveTo>
                  <a:cubicBezTo>
                    <a:pt x="8029" y="585"/>
                    <a:pt x="8447" y="1004"/>
                    <a:pt x="8447" y="1505"/>
                  </a:cubicBezTo>
                  <a:cubicBezTo>
                    <a:pt x="8447" y="1979"/>
                    <a:pt x="8029" y="2397"/>
                    <a:pt x="7555" y="2397"/>
                  </a:cubicBezTo>
                  <a:cubicBezTo>
                    <a:pt x="7025" y="2397"/>
                    <a:pt x="6635" y="1979"/>
                    <a:pt x="6635" y="1505"/>
                  </a:cubicBezTo>
                  <a:cubicBezTo>
                    <a:pt x="6635" y="1004"/>
                    <a:pt x="7053" y="585"/>
                    <a:pt x="7555" y="585"/>
                  </a:cubicBezTo>
                  <a:close/>
                  <a:moveTo>
                    <a:pt x="2677" y="2983"/>
                  </a:moveTo>
                  <a:cubicBezTo>
                    <a:pt x="3736" y="2983"/>
                    <a:pt x="4628" y="3791"/>
                    <a:pt x="4795" y="4795"/>
                  </a:cubicBezTo>
                  <a:lnTo>
                    <a:pt x="586" y="4795"/>
                  </a:lnTo>
                  <a:cubicBezTo>
                    <a:pt x="698" y="3791"/>
                    <a:pt x="1618" y="2983"/>
                    <a:pt x="2677" y="2983"/>
                  </a:cubicBezTo>
                  <a:close/>
                  <a:moveTo>
                    <a:pt x="7555" y="2983"/>
                  </a:moveTo>
                  <a:cubicBezTo>
                    <a:pt x="8614" y="2983"/>
                    <a:pt x="9506" y="3791"/>
                    <a:pt x="9646" y="4795"/>
                  </a:cubicBezTo>
                  <a:lnTo>
                    <a:pt x="5409" y="4795"/>
                  </a:lnTo>
                  <a:cubicBezTo>
                    <a:pt x="5548" y="3791"/>
                    <a:pt x="6468" y="2983"/>
                    <a:pt x="7555" y="2983"/>
                  </a:cubicBezTo>
                  <a:close/>
                  <a:moveTo>
                    <a:pt x="2733" y="0"/>
                  </a:moveTo>
                  <a:cubicBezTo>
                    <a:pt x="1896" y="0"/>
                    <a:pt x="1227" y="669"/>
                    <a:pt x="1227" y="1505"/>
                  </a:cubicBezTo>
                  <a:cubicBezTo>
                    <a:pt x="1227" y="1951"/>
                    <a:pt x="1395" y="2342"/>
                    <a:pt x="1729" y="2620"/>
                  </a:cubicBezTo>
                  <a:cubicBezTo>
                    <a:pt x="698" y="3039"/>
                    <a:pt x="1" y="4014"/>
                    <a:pt x="1" y="5129"/>
                  </a:cubicBezTo>
                  <a:cubicBezTo>
                    <a:pt x="1" y="5296"/>
                    <a:pt x="140" y="5436"/>
                    <a:pt x="335" y="5436"/>
                  </a:cubicBezTo>
                  <a:lnTo>
                    <a:pt x="10036" y="5436"/>
                  </a:lnTo>
                  <a:cubicBezTo>
                    <a:pt x="10231" y="5436"/>
                    <a:pt x="10370" y="5296"/>
                    <a:pt x="10370" y="5129"/>
                  </a:cubicBezTo>
                  <a:cubicBezTo>
                    <a:pt x="10259" y="3958"/>
                    <a:pt x="9562" y="2983"/>
                    <a:pt x="8559" y="2620"/>
                  </a:cubicBezTo>
                  <a:cubicBezTo>
                    <a:pt x="8865" y="2342"/>
                    <a:pt x="9032" y="1951"/>
                    <a:pt x="9032" y="1505"/>
                  </a:cubicBezTo>
                  <a:cubicBezTo>
                    <a:pt x="9032" y="669"/>
                    <a:pt x="8391" y="0"/>
                    <a:pt x="7555" y="0"/>
                  </a:cubicBezTo>
                  <a:cubicBezTo>
                    <a:pt x="6719" y="0"/>
                    <a:pt x="6050" y="669"/>
                    <a:pt x="6050" y="1505"/>
                  </a:cubicBezTo>
                  <a:cubicBezTo>
                    <a:pt x="6050" y="1951"/>
                    <a:pt x="6217" y="2342"/>
                    <a:pt x="6524" y="2620"/>
                  </a:cubicBezTo>
                  <a:cubicBezTo>
                    <a:pt x="5910" y="2843"/>
                    <a:pt x="5409" y="3317"/>
                    <a:pt x="5130" y="3903"/>
                  </a:cubicBezTo>
                  <a:cubicBezTo>
                    <a:pt x="4823" y="3317"/>
                    <a:pt x="4322" y="2843"/>
                    <a:pt x="3736" y="2620"/>
                  </a:cubicBezTo>
                  <a:cubicBezTo>
                    <a:pt x="4043" y="2342"/>
                    <a:pt x="4238" y="1951"/>
                    <a:pt x="4238" y="1505"/>
                  </a:cubicBezTo>
                  <a:cubicBezTo>
                    <a:pt x="4238" y="669"/>
                    <a:pt x="3569" y="0"/>
                    <a:pt x="2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76"/>
            <p:cNvSpPr/>
            <p:nvPr/>
          </p:nvSpPr>
          <p:spPr>
            <a:xfrm>
              <a:off x="2831900" y="2957850"/>
              <a:ext cx="228625" cy="106350"/>
            </a:xfrm>
            <a:custGeom>
              <a:avLst/>
              <a:gdLst/>
              <a:ahLst/>
              <a:cxnLst/>
              <a:rect l="l" t="t" r="r" b="b"/>
              <a:pathLst>
                <a:path w="9145" h="4254" extrusionOk="0">
                  <a:moveTo>
                    <a:pt x="8336" y="585"/>
                  </a:moveTo>
                  <a:cubicBezTo>
                    <a:pt x="8531" y="585"/>
                    <a:pt x="8642" y="725"/>
                    <a:pt x="8642" y="892"/>
                  </a:cubicBezTo>
                  <a:lnTo>
                    <a:pt x="8642" y="2119"/>
                  </a:lnTo>
                  <a:cubicBezTo>
                    <a:pt x="8642" y="2286"/>
                    <a:pt x="8531" y="2425"/>
                    <a:pt x="8336" y="2425"/>
                  </a:cubicBezTo>
                  <a:lnTo>
                    <a:pt x="7137" y="2425"/>
                  </a:lnTo>
                  <a:cubicBezTo>
                    <a:pt x="6942" y="2425"/>
                    <a:pt x="6803" y="2565"/>
                    <a:pt x="6803" y="2732"/>
                  </a:cubicBezTo>
                  <a:lnTo>
                    <a:pt x="6803" y="3234"/>
                  </a:lnTo>
                  <a:lnTo>
                    <a:pt x="6106" y="2537"/>
                  </a:lnTo>
                  <a:cubicBezTo>
                    <a:pt x="6050" y="2453"/>
                    <a:pt x="5966" y="2425"/>
                    <a:pt x="5911" y="2425"/>
                  </a:cubicBezTo>
                  <a:lnTo>
                    <a:pt x="3430" y="2425"/>
                  </a:lnTo>
                  <a:cubicBezTo>
                    <a:pt x="3346" y="2425"/>
                    <a:pt x="3262" y="2453"/>
                    <a:pt x="3207" y="2537"/>
                  </a:cubicBezTo>
                  <a:lnTo>
                    <a:pt x="2510" y="3234"/>
                  </a:lnTo>
                  <a:lnTo>
                    <a:pt x="2510" y="2732"/>
                  </a:lnTo>
                  <a:cubicBezTo>
                    <a:pt x="2510" y="2565"/>
                    <a:pt x="2370" y="2425"/>
                    <a:pt x="2203" y="2425"/>
                  </a:cubicBezTo>
                  <a:lnTo>
                    <a:pt x="1032" y="2425"/>
                  </a:lnTo>
                  <a:cubicBezTo>
                    <a:pt x="865" y="2425"/>
                    <a:pt x="726" y="2286"/>
                    <a:pt x="726" y="2119"/>
                  </a:cubicBezTo>
                  <a:lnTo>
                    <a:pt x="726" y="892"/>
                  </a:lnTo>
                  <a:cubicBezTo>
                    <a:pt x="726" y="725"/>
                    <a:pt x="865" y="585"/>
                    <a:pt x="1032" y="585"/>
                  </a:cubicBezTo>
                  <a:close/>
                  <a:moveTo>
                    <a:pt x="921" y="0"/>
                  </a:moveTo>
                  <a:cubicBezTo>
                    <a:pt x="447" y="0"/>
                    <a:pt x="1" y="418"/>
                    <a:pt x="1" y="892"/>
                  </a:cubicBezTo>
                  <a:lnTo>
                    <a:pt x="1" y="2119"/>
                  </a:lnTo>
                  <a:cubicBezTo>
                    <a:pt x="1" y="2592"/>
                    <a:pt x="419" y="3011"/>
                    <a:pt x="921" y="3011"/>
                  </a:cubicBezTo>
                  <a:lnTo>
                    <a:pt x="1841" y="3011"/>
                  </a:lnTo>
                  <a:lnTo>
                    <a:pt x="1841" y="3958"/>
                  </a:lnTo>
                  <a:cubicBezTo>
                    <a:pt x="1924" y="4098"/>
                    <a:pt x="2008" y="4209"/>
                    <a:pt x="2120" y="4237"/>
                  </a:cubicBezTo>
                  <a:cubicBezTo>
                    <a:pt x="2150" y="4247"/>
                    <a:pt x="2188" y="4254"/>
                    <a:pt x="2228" y="4254"/>
                  </a:cubicBezTo>
                  <a:cubicBezTo>
                    <a:pt x="2298" y="4254"/>
                    <a:pt x="2373" y="4234"/>
                    <a:pt x="2426" y="4181"/>
                  </a:cubicBezTo>
                  <a:lnTo>
                    <a:pt x="3541" y="3011"/>
                  </a:lnTo>
                  <a:lnTo>
                    <a:pt x="5743" y="3011"/>
                  </a:lnTo>
                  <a:lnTo>
                    <a:pt x="6830" y="4181"/>
                  </a:lnTo>
                  <a:cubicBezTo>
                    <a:pt x="6883" y="4234"/>
                    <a:pt x="6959" y="4254"/>
                    <a:pt x="7035" y="4254"/>
                  </a:cubicBezTo>
                  <a:cubicBezTo>
                    <a:pt x="7080" y="4254"/>
                    <a:pt x="7124" y="4247"/>
                    <a:pt x="7165" y="4237"/>
                  </a:cubicBezTo>
                  <a:cubicBezTo>
                    <a:pt x="7249" y="4209"/>
                    <a:pt x="7332" y="4070"/>
                    <a:pt x="7332" y="3958"/>
                  </a:cubicBezTo>
                  <a:lnTo>
                    <a:pt x="7332" y="3011"/>
                  </a:lnTo>
                  <a:lnTo>
                    <a:pt x="8224" y="3011"/>
                  </a:lnTo>
                  <a:cubicBezTo>
                    <a:pt x="8726" y="3011"/>
                    <a:pt x="9144" y="2592"/>
                    <a:pt x="9144" y="2119"/>
                  </a:cubicBezTo>
                  <a:lnTo>
                    <a:pt x="9144" y="892"/>
                  </a:lnTo>
                  <a:cubicBezTo>
                    <a:pt x="9144" y="418"/>
                    <a:pt x="8726" y="0"/>
                    <a:pt x="82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76"/>
            <p:cNvSpPr/>
            <p:nvPr/>
          </p:nvSpPr>
          <p:spPr>
            <a:xfrm>
              <a:off x="3024600" y="2966925"/>
              <a:ext cx="29875" cy="58497"/>
            </a:xfrm>
            <a:custGeom>
              <a:avLst/>
              <a:gdLst/>
              <a:ahLst/>
              <a:cxnLst/>
              <a:rect l="l" t="t" r="r" b="b"/>
              <a:pathLst>
                <a:path w="1195" h="2376" extrusionOk="0">
                  <a:moveTo>
                    <a:pt x="159" y="2269"/>
                  </a:moveTo>
                  <a:cubicBezTo>
                    <a:pt x="131" y="2225"/>
                    <a:pt x="349" y="2178"/>
                    <a:pt x="444" y="2102"/>
                  </a:cubicBezTo>
                  <a:cubicBezTo>
                    <a:pt x="539" y="2027"/>
                    <a:pt x="682" y="2090"/>
                    <a:pt x="730" y="1816"/>
                  </a:cubicBezTo>
                  <a:cubicBezTo>
                    <a:pt x="778" y="1542"/>
                    <a:pt x="774" y="725"/>
                    <a:pt x="730" y="459"/>
                  </a:cubicBezTo>
                  <a:cubicBezTo>
                    <a:pt x="686" y="193"/>
                    <a:pt x="587" y="273"/>
                    <a:pt x="468" y="221"/>
                  </a:cubicBezTo>
                  <a:cubicBezTo>
                    <a:pt x="349" y="169"/>
                    <a:pt x="-16" y="185"/>
                    <a:pt x="16" y="149"/>
                  </a:cubicBezTo>
                  <a:cubicBezTo>
                    <a:pt x="48" y="113"/>
                    <a:pt x="473" y="-21"/>
                    <a:pt x="659" y="7"/>
                  </a:cubicBezTo>
                  <a:cubicBezTo>
                    <a:pt x="846" y="35"/>
                    <a:pt x="1048" y="54"/>
                    <a:pt x="1135" y="316"/>
                  </a:cubicBezTo>
                  <a:cubicBezTo>
                    <a:pt x="1222" y="578"/>
                    <a:pt x="1183" y="1276"/>
                    <a:pt x="1183" y="1578"/>
                  </a:cubicBezTo>
                  <a:cubicBezTo>
                    <a:pt x="1183" y="1880"/>
                    <a:pt x="1230" y="1995"/>
                    <a:pt x="1135" y="2126"/>
                  </a:cubicBezTo>
                  <a:cubicBezTo>
                    <a:pt x="1040" y="2257"/>
                    <a:pt x="774" y="2340"/>
                    <a:pt x="611" y="2364"/>
                  </a:cubicBezTo>
                  <a:cubicBezTo>
                    <a:pt x="448" y="2388"/>
                    <a:pt x="187" y="2313"/>
                    <a:pt x="159" y="2269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</p:grpSp>
      <p:grpSp>
        <p:nvGrpSpPr>
          <p:cNvPr id="12819" name="Google Shape;12819;p76"/>
          <p:cNvGrpSpPr/>
          <p:nvPr/>
        </p:nvGrpSpPr>
        <p:grpSpPr>
          <a:xfrm>
            <a:off x="4858100" y="1532274"/>
            <a:ext cx="361090" cy="361090"/>
            <a:chOff x="-57970450" y="1903275"/>
            <a:chExt cx="318225" cy="318225"/>
          </a:xfrm>
        </p:grpSpPr>
        <p:sp>
          <p:nvSpPr>
            <p:cNvPr id="12820" name="Google Shape;12820;p76"/>
            <p:cNvSpPr/>
            <p:nvPr/>
          </p:nvSpPr>
          <p:spPr>
            <a:xfrm>
              <a:off x="-57847575" y="2135825"/>
              <a:ext cx="73250" cy="28975"/>
            </a:xfrm>
            <a:custGeom>
              <a:avLst/>
              <a:gdLst/>
              <a:ahLst/>
              <a:cxnLst/>
              <a:rect l="l" t="t" r="r" b="b"/>
              <a:pathLst>
                <a:path w="2930" h="1159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36" y="970"/>
                    <a:pt x="1008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0" y="465"/>
                    <a:pt x="2930" y="213"/>
                    <a:pt x="2773" y="119"/>
                  </a:cubicBezTo>
                  <a:cubicBezTo>
                    <a:pt x="2694" y="40"/>
                    <a:pt x="2592" y="1"/>
                    <a:pt x="2497" y="1"/>
                  </a:cubicBezTo>
                  <a:cubicBezTo>
                    <a:pt x="2402" y="1"/>
                    <a:pt x="2316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97" y="434"/>
                    <a:pt x="882" y="339"/>
                    <a:pt x="693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76"/>
            <p:cNvSpPr/>
            <p:nvPr/>
          </p:nvSpPr>
          <p:spPr>
            <a:xfrm>
              <a:off x="-57857025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76"/>
            <p:cNvSpPr/>
            <p:nvPr/>
          </p:nvSpPr>
          <p:spPr>
            <a:xfrm>
              <a:off x="-577822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76"/>
            <p:cNvSpPr/>
            <p:nvPr/>
          </p:nvSpPr>
          <p:spPr>
            <a:xfrm>
              <a:off x="-57970450" y="1903275"/>
              <a:ext cx="318225" cy="318225"/>
            </a:xfrm>
            <a:custGeom>
              <a:avLst/>
              <a:gdLst/>
              <a:ahLst/>
              <a:cxnLst/>
              <a:rect l="l" t="t" r="r" b="b"/>
              <a:pathLst>
                <a:path w="12729" h="12729" extrusionOk="0">
                  <a:moveTo>
                    <a:pt x="6396" y="757"/>
                  </a:moveTo>
                  <a:cubicBezTo>
                    <a:pt x="6774" y="757"/>
                    <a:pt x="7121" y="915"/>
                    <a:pt x="7404" y="1167"/>
                  </a:cubicBezTo>
                  <a:lnTo>
                    <a:pt x="8507" y="2269"/>
                  </a:lnTo>
                  <a:lnTo>
                    <a:pt x="4348" y="2269"/>
                  </a:lnTo>
                  <a:lnTo>
                    <a:pt x="5356" y="1167"/>
                  </a:lnTo>
                  <a:cubicBezTo>
                    <a:pt x="5640" y="915"/>
                    <a:pt x="5986" y="757"/>
                    <a:pt x="6396" y="757"/>
                  </a:cubicBezTo>
                  <a:close/>
                  <a:moveTo>
                    <a:pt x="11783" y="2994"/>
                  </a:moveTo>
                  <a:cubicBezTo>
                    <a:pt x="11626" y="3845"/>
                    <a:pt x="10838" y="4475"/>
                    <a:pt x="9925" y="4475"/>
                  </a:cubicBezTo>
                  <a:lnTo>
                    <a:pt x="2489" y="4475"/>
                  </a:lnTo>
                  <a:cubicBezTo>
                    <a:pt x="2454" y="4478"/>
                    <a:pt x="2420" y="4479"/>
                    <a:pt x="2385" y="4479"/>
                  </a:cubicBezTo>
                  <a:cubicBezTo>
                    <a:pt x="1665" y="4479"/>
                    <a:pt x="968" y="3867"/>
                    <a:pt x="788" y="3025"/>
                  </a:cubicBezTo>
                  <a:lnTo>
                    <a:pt x="2300" y="3025"/>
                  </a:lnTo>
                  <a:lnTo>
                    <a:pt x="2300" y="3372"/>
                  </a:lnTo>
                  <a:cubicBezTo>
                    <a:pt x="2300" y="3592"/>
                    <a:pt x="2458" y="3750"/>
                    <a:pt x="2647" y="3750"/>
                  </a:cubicBezTo>
                  <a:cubicBezTo>
                    <a:pt x="2836" y="3750"/>
                    <a:pt x="2993" y="3592"/>
                    <a:pt x="2993" y="3372"/>
                  </a:cubicBezTo>
                  <a:lnTo>
                    <a:pt x="2993" y="3025"/>
                  </a:lnTo>
                  <a:lnTo>
                    <a:pt x="3750" y="3025"/>
                  </a:lnTo>
                  <a:lnTo>
                    <a:pt x="3750" y="3372"/>
                  </a:lnTo>
                  <a:cubicBezTo>
                    <a:pt x="3750" y="3592"/>
                    <a:pt x="3907" y="3750"/>
                    <a:pt x="4096" y="3750"/>
                  </a:cubicBezTo>
                  <a:cubicBezTo>
                    <a:pt x="4285" y="3750"/>
                    <a:pt x="4443" y="3592"/>
                    <a:pt x="4443" y="3372"/>
                  </a:cubicBezTo>
                  <a:lnTo>
                    <a:pt x="4443" y="3025"/>
                  </a:lnTo>
                  <a:lnTo>
                    <a:pt x="5199" y="3025"/>
                  </a:lnTo>
                  <a:lnTo>
                    <a:pt x="5199" y="3372"/>
                  </a:lnTo>
                  <a:cubicBezTo>
                    <a:pt x="5199" y="3592"/>
                    <a:pt x="5356" y="3750"/>
                    <a:pt x="5545" y="3750"/>
                  </a:cubicBezTo>
                  <a:cubicBezTo>
                    <a:pt x="5766" y="3750"/>
                    <a:pt x="5923" y="3592"/>
                    <a:pt x="5923" y="3372"/>
                  </a:cubicBezTo>
                  <a:lnTo>
                    <a:pt x="5923" y="3025"/>
                  </a:lnTo>
                  <a:lnTo>
                    <a:pt x="6648" y="3025"/>
                  </a:lnTo>
                  <a:lnTo>
                    <a:pt x="6648" y="3372"/>
                  </a:lnTo>
                  <a:cubicBezTo>
                    <a:pt x="6648" y="3592"/>
                    <a:pt x="6806" y="3750"/>
                    <a:pt x="7026" y="3750"/>
                  </a:cubicBezTo>
                  <a:cubicBezTo>
                    <a:pt x="7215" y="3750"/>
                    <a:pt x="7373" y="3592"/>
                    <a:pt x="7373" y="3372"/>
                  </a:cubicBezTo>
                  <a:lnTo>
                    <a:pt x="7373" y="3025"/>
                  </a:lnTo>
                  <a:lnTo>
                    <a:pt x="8129" y="3025"/>
                  </a:lnTo>
                  <a:lnTo>
                    <a:pt x="8129" y="3372"/>
                  </a:lnTo>
                  <a:cubicBezTo>
                    <a:pt x="8129" y="3592"/>
                    <a:pt x="8286" y="3750"/>
                    <a:pt x="8475" y="3750"/>
                  </a:cubicBezTo>
                  <a:cubicBezTo>
                    <a:pt x="8664" y="3750"/>
                    <a:pt x="8822" y="3592"/>
                    <a:pt x="8822" y="3372"/>
                  </a:cubicBezTo>
                  <a:lnTo>
                    <a:pt x="8822" y="2994"/>
                  </a:lnTo>
                  <a:lnTo>
                    <a:pt x="9578" y="2994"/>
                  </a:lnTo>
                  <a:lnTo>
                    <a:pt x="9578" y="3372"/>
                  </a:lnTo>
                  <a:cubicBezTo>
                    <a:pt x="9578" y="3592"/>
                    <a:pt x="9735" y="3750"/>
                    <a:pt x="9925" y="3750"/>
                  </a:cubicBezTo>
                  <a:cubicBezTo>
                    <a:pt x="10114" y="3750"/>
                    <a:pt x="10271" y="3592"/>
                    <a:pt x="10271" y="3372"/>
                  </a:cubicBezTo>
                  <a:lnTo>
                    <a:pt x="10271" y="2994"/>
                  </a:lnTo>
                  <a:close/>
                  <a:moveTo>
                    <a:pt x="2300" y="6774"/>
                  </a:moveTo>
                  <a:lnTo>
                    <a:pt x="2300" y="8255"/>
                  </a:lnTo>
                  <a:cubicBezTo>
                    <a:pt x="1859" y="8255"/>
                    <a:pt x="1544" y="7909"/>
                    <a:pt x="1544" y="7531"/>
                  </a:cubicBezTo>
                  <a:cubicBezTo>
                    <a:pt x="1544" y="7121"/>
                    <a:pt x="1891" y="6774"/>
                    <a:pt x="2300" y="6774"/>
                  </a:cubicBezTo>
                  <a:close/>
                  <a:moveTo>
                    <a:pt x="10492" y="6774"/>
                  </a:moveTo>
                  <a:cubicBezTo>
                    <a:pt x="10870" y="6774"/>
                    <a:pt x="11216" y="7090"/>
                    <a:pt x="11216" y="7531"/>
                  </a:cubicBezTo>
                  <a:cubicBezTo>
                    <a:pt x="11216" y="7940"/>
                    <a:pt x="10901" y="8255"/>
                    <a:pt x="10492" y="8255"/>
                  </a:cubicBezTo>
                  <a:lnTo>
                    <a:pt x="10492" y="6774"/>
                  </a:lnTo>
                  <a:close/>
                  <a:moveTo>
                    <a:pt x="9767" y="5262"/>
                  </a:moveTo>
                  <a:cubicBezTo>
                    <a:pt x="9735" y="5388"/>
                    <a:pt x="9735" y="8507"/>
                    <a:pt x="9735" y="8633"/>
                  </a:cubicBezTo>
                  <a:cubicBezTo>
                    <a:pt x="9735" y="9421"/>
                    <a:pt x="9452" y="10145"/>
                    <a:pt x="8979" y="10744"/>
                  </a:cubicBezTo>
                  <a:lnTo>
                    <a:pt x="8979" y="9358"/>
                  </a:lnTo>
                  <a:cubicBezTo>
                    <a:pt x="8979" y="8350"/>
                    <a:pt x="8160" y="7531"/>
                    <a:pt x="7121" y="7531"/>
                  </a:cubicBezTo>
                  <a:cubicBezTo>
                    <a:pt x="6932" y="7531"/>
                    <a:pt x="6774" y="7688"/>
                    <a:pt x="6774" y="7877"/>
                  </a:cubicBezTo>
                  <a:cubicBezTo>
                    <a:pt x="6774" y="8066"/>
                    <a:pt x="6932" y="8224"/>
                    <a:pt x="7121" y="8224"/>
                  </a:cubicBezTo>
                  <a:cubicBezTo>
                    <a:pt x="7751" y="8224"/>
                    <a:pt x="8223" y="8728"/>
                    <a:pt x="8223" y="9326"/>
                  </a:cubicBezTo>
                  <a:lnTo>
                    <a:pt x="8223" y="11374"/>
                  </a:lnTo>
                  <a:cubicBezTo>
                    <a:pt x="7688" y="11721"/>
                    <a:pt x="7058" y="11973"/>
                    <a:pt x="6396" y="11973"/>
                  </a:cubicBezTo>
                  <a:cubicBezTo>
                    <a:pt x="5734" y="11973"/>
                    <a:pt x="5041" y="11784"/>
                    <a:pt x="4537" y="11374"/>
                  </a:cubicBezTo>
                  <a:lnTo>
                    <a:pt x="4537" y="9326"/>
                  </a:lnTo>
                  <a:cubicBezTo>
                    <a:pt x="4537" y="8696"/>
                    <a:pt x="5041" y="8224"/>
                    <a:pt x="5640" y="8224"/>
                  </a:cubicBezTo>
                  <a:cubicBezTo>
                    <a:pt x="5829" y="8224"/>
                    <a:pt x="5986" y="8066"/>
                    <a:pt x="5986" y="7877"/>
                  </a:cubicBezTo>
                  <a:cubicBezTo>
                    <a:pt x="5986" y="7688"/>
                    <a:pt x="5829" y="7499"/>
                    <a:pt x="5640" y="7499"/>
                  </a:cubicBezTo>
                  <a:cubicBezTo>
                    <a:pt x="4600" y="7499"/>
                    <a:pt x="3781" y="8350"/>
                    <a:pt x="3781" y="9358"/>
                  </a:cubicBezTo>
                  <a:lnTo>
                    <a:pt x="3781" y="10744"/>
                  </a:lnTo>
                  <a:cubicBezTo>
                    <a:pt x="3308" y="10145"/>
                    <a:pt x="3056" y="9389"/>
                    <a:pt x="3056" y="8602"/>
                  </a:cubicBezTo>
                  <a:lnTo>
                    <a:pt x="3056" y="5262"/>
                  </a:lnTo>
                  <a:close/>
                  <a:moveTo>
                    <a:pt x="6333" y="1"/>
                  </a:moveTo>
                  <a:cubicBezTo>
                    <a:pt x="5766" y="1"/>
                    <a:pt x="5199" y="221"/>
                    <a:pt x="4821" y="631"/>
                  </a:cubicBezTo>
                  <a:lnTo>
                    <a:pt x="3182" y="2238"/>
                  </a:lnTo>
                  <a:lnTo>
                    <a:pt x="347" y="2238"/>
                  </a:lnTo>
                  <a:cubicBezTo>
                    <a:pt x="158" y="2238"/>
                    <a:pt x="0" y="2395"/>
                    <a:pt x="0" y="2584"/>
                  </a:cubicBezTo>
                  <a:cubicBezTo>
                    <a:pt x="0" y="3908"/>
                    <a:pt x="1009" y="5010"/>
                    <a:pt x="2237" y="5199"/>
                  </a:cubicBezTo>
                  <a:lnTo>
                    <a:pt x="2237" y="5987"/>
                  </a:lnTo>
                  <a:cubicBezTo>
                    <a:pt x="1418" y="5987"/>
                    <a:pt x="757" y="6648"/>
                    <a:pt x="757" y="7468"/>
                  </a:cubicBezTo>
                  <a:cubicBezTo>
                    <a:pt x="757" y="8318"/>
                    <a:pt x="1418" y="8980"/>
                    <a:pt x="2237" y="8980"/>
                  </a:cubicBezTo>
                  <a:cubicBezTo>
                    <a:pt x="2363" y="10114"/>
                    <a:pt x="2930" y="11091"/>
                    <a:pt x="3718" y="11784"/>
                  </a:cubicBezTo>
                  <a:lnTo>
                    <a:pt x="3718" y="12351"/>
                  </a:lnTo>
                  <a:cubicBezTo>
                    <a:pt x="3718" y="12571"/>
                    <a:pt x="3876" y="12729"/>
                    <a:pt x="4065" y="12729"/>
                  </a:cubicBezTo>
                  <a:cubicBezTo>
                    <a:pt x="4254" y="12729"/>
                    <a:pt x="4411" y="12571"/>
                    <a:pt x="4411" y="12351"/>
                  </a:cubicBezTo>
                  <a:lnTo>
                    <a:pt x="4411" y="12288"/>
                  </a:lnTo>
                  <a:cubicBezTo>
                    <a:pt x="4978" y="12571"/>
                    <a:pt x="5608" y="12729"/>
                    <a:pt x="6270" y="12729"/>
                  </a:cubicBezTo>
                  <a:cubicBezTo>
                    <a:pt x="6932" y="12729"/>
                    <a:pt x="7562" y="12571"/>
                    <a:pt x="8129" y="12288"/>
                  </a:cubicBezTo>
                  <a:lnTo>
                    <a:pt x="8129" y="12351"/>
                  </a:lnTo>
                  <a:cubicBezTo>
                    <a:pt x="8129" y="12571"/>
                    <a:pt x="8286" y="12729"/>
                    <a:pt x="8475" y="12729"/>
                  </a:cubicBezTo>
                  <a:cubicBezTo>
                    <a:pt x="8664" y="12729"/>
                    <a:pt x="8822" y="12571"/>
                    <a:pt x="8822" y="12351"/>
                  </a:cubicBezTo>
                  <a:lnTo>
                    <a:pt x="8822" y="11784"/>
                  </a:lnTo>
                  <a:cubicBezTo>
                    <a:pt x="9641" y="11091"/>
                    <a:pt x="10208" y="10082"/>
                    <a:pt x="10271" y="8980"/>
                  </a:cubicBezTo>
                  <a:cubicBezTo>
                    <a:pt x="11122" y="8980"/>
                    <a:pt x="11783" y="8318"/>
                    <a:pt x="11783" y="7468"/>
                  </a:cubicBezTo>
                  <a:cubicBezTo>
                    <a:pt x="11972" y="6680"/>
                    <a:pt x="11311" y="6018"/>
                    <a:pt x="10492" y="6018"/>
                  </a:cubicBezTo>
                  <a:lnTo>
                    <a:pt x="10492" y="5231"/>
                  </a:lnTo>
                  <a:cubicBezTo>
                    <a:pt x="11752" y="5042"/>
                    <a:pt x="12728" y="3971"/>
                    <a:pt x="12728" y="2647"/>
                  </a:cubicBezTo>
                  <a:cubicBezTo>
                    <a:pt x="12728" y="2521"/>
                    <a:pt x="12697" y="2427"/>
                    <a:pt x="12602" y="2364"/>
                  </a:cubicBezTo>
                  <a:cubicBezTo>
                    <a:pt x="12539" y="2269"/>
                    <a:pt x="12445" y="2238"/>
                    <a:pt x="12319" y="2238"/>
                  </a:cubicBezTo>
                  <a:lnTo>
                    <a:pt x="9483" y="2238"/>
                  </a:lnTo>
                  <a:lnTo>
                    <a:pt x="7877" y="631"/>
                  </a:lnTo>
                  <a:cubicBezTo>
                    <a:pt x="7499" y="221"/>
                    <a:pt x="6932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4" name="Google Shape;12824;p76"/>
          <p:cNvGrpSpPr/>
          <p:nvPr/>
        </p:nvGrpSpPr>
        <p:grpSpPr>
          <a:xfrm>
            <a:off x="4880000" y="2008231"/>
            <a:ext cx="317290" cy="359303"/>
            <a:chOff x="-57950750" y="2296300"/>
            <a:chExt cx="279625" cy="316650"/>
          </a:xfrm>
        </p:grpSpPr>
        <p:sp>
          <p:nvSpPr>
            <p:cNvPr id="12825" name="Google Shape;12825;p76"/>
            <p:cNvSpPr/>
            <p:nvPr/>
          </p:nvSpPr>
          <p:spPr>
            <a:xfrm>
              <a:off x="-57847575" y="25280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4" y="0"/>
                  </a:moveTo>
                  <a:cubicBezTo>
                    <a:pt x="315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36" y="1000"/>
                    <a:pt x="1008" y="1189"/>
                    <a:pt x="1481" y="1189"/>
                  </a:cubicBezTo>
                  <a:cubicBezTo>
                    <a:pt x="1954" y="1189"/>
                    <a:pt x="2458" y="1000"/>
                    <a:pt x="2773" y="654"/>
                  </a:cubicBezTo>
                  <a:cubicBezTo>
                    <a:pt x="2930" y="496"/>
                    <a:pt x="2930" y="244"/>
                    <a:pt x="2773" y="118"/>
                  </a:cubicBezTo>
                  <a:cubicBezTo>
                    <a:pt x="2710" y="40"/>
                    <a:pt x="2623" y="0"/>
                    <a:pt x="2532" y="0"/>
                  </a:cubicBezTo>
                  <a:cubicBezTo>
                    <a:pt x="2442" y="0"/>
                    <a:pt x="2347" y="40"/>
                    <a:pt x="2269" y="118"/>
                  </a:cubicBezTo>
                  <a:cubicBezTo>
                    <a:pt x="2048" y="339"/>
                    <a:pt x="1733" y="433"/>
                    <a:pt x="1481" y="433"/>
                  </a:cubicBezTo>
                  <a:cubicBezTo>
                    <a:pt x="1197" y="433"/>
                    <a:pt x="882" y="339"/>
                    <a:pt x="693" y="118"/>
                  </a:cubicBezTo>
                  <a:cubicBezTo>
                    <a:pt x="615" y="40"/>
                    <a:pt x="512" y="0"/>
                    <a:pt x="4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76"/>
            <p:cNvSpPr/>
            <p:nvPr/>
          </p:nvSpPr>
          <p:spPr>
            <a:xfrm>
              <a:off x="-57857025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76"/>
            <p:cNvSpPr/>
            <p:nvPr/>
          </p:nvSpPr>
          <p:spPr>
            <a:xfrm>
              <a:off x="-57782200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76"/>
            <p:cNvSpPr/>
            <p:nvPr/>
          </p:nvSpPr>
          <p:spPr>
            <a:xfrm>
              <a:off x="-5795075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639" y="694"/>
                  </a:moveTo>
                  <a:cubicBezTo>
                    <a:pt x="5955" y="694"/>
                    <a:pt x="6270" y="914"/>
                    <a:pt x="6333" y="1230"/>
                  </a:cubicBezTo>
                  <a:cubicBezTo>
                    <a:pt x="6381" y="1399"/>
                    <a:pt x="6523" y="1513"/>
                    <a:pt x="6701" y="1513"/>
                  </a:cubicBezTo>
                  <a:cubicBezTo>
                    <a:pt x="6754" y="1513"/>
                    <a:pt x="6810" y="1503"/>
                    <a:pt x="6868" y="1482"/>
                  </a:cubicBezTo>
                  <a:cubicBezTo>
                    <a:pt x="6931" y="1450"/>
                    <a:pt x="7057" y="1450"/>
                    <a:pt x="7120" y="1450"/>
                  </a:cubicBezTo>
                  <a:cubicBezTo>
                    <a:pt x="7435" y="1450"/>
                    <a:pt x="7719" y="1639"/>
                    <a:pt x="7845" y="1954"/>
                  </a:cubicBezTo>
                  <a:cubicBezTo>
                    <a:pt x="7876" y="2112"/>
                    <a:pt x="8034" y="2206"/>
                    <a:pt x="8191" y="2206"/>
                  </a:cubicBezTo>
                  <a:cubicBezTo>
                    <a:pt x="8632" y="2206"/>
                    <a:pt x="9010" y="2553"/>
                    <a:pt x="9010" y="3025"/>
                  </a:cubicBezTo>
                  <a:lnTo>
                    <a:pt x="9010" y="3970"/>
                  </a:lnTo>
                  <a:lnTo>
                    <a:pt x="8160" y="3088"/>
                  </a:lnTo>
                  <a:cubicBezTo>
                    <a:pt x="8084" y="3032"/>
                    <a:pt x="7986" y="2986"/>
                    <a:pt x="7885" y="2986"/>
                  </a:cubicBezTo>
                  <a:cubicBezTo>
                    <a:pt x="7818" y="2986"/>
                    <a:pt x="7750" y="3006"/>
                    <a:pt x="7687" y="3057"/>
                  </a:cubicBezTo>
                  <a:cubicBezTo>
                    <a:pt x="7073" y="3466"/>
                    <a:pt x="6364" y="3671"/>
                    <a:pt x="5655" y="3671"/>
                  </a:cubicBezTo>
                  <a:cubicBezTo>
                    <a:pt x="4946" y="3671"/>
                    <a:pt x="4237" y="3466"/>
                    <a:pt x="3623" y="3057"/>
                  </a:cubicBezTo>
                  <a:cubicBezTo>
                    <a:pt x="3560" y="3006"/>
                    <a:pt x="3492" y="2986"/>
                    <a:pt x="3425" y="2986"/>
                  </a:cubicBezTo>
                  <a:cubicBezTo>
                    <a:pt x="3324" y="2986"/>
                    <a:pt x="3226" y="3032"/>
                    <a:pt x="3151" y="3088"/>
                  </a:cubicBezTo>
                  <a:lnTo>
                    <a:pt x="2300" y="3970"/>
                  </a:lnTo>
                  <a:cubicBezTo>
                    <a:pt x="2268" y="3293"/>
                    <a:pt x="2253" y="3191"/>
                    <a:pt x="2245" y="3191"/>
                  </a:cubicBezTo>
                  <a:cubicBezTo>
                    <a:pt x="2241" y="3191"/>
                    <a:pt x="2239" y="3210"/>
                    <a:pt x="2238" y="3210"/>
                  </a:cubicBezTo>
                  <a:cubicBezTo>
                    <a:pt x="2237" y="3210"/>
                    <a:pt x="2237" y="3177"/>
                    <a:pt x="2237" y="3025"/>
                  </a:cubicBezTo>
                  <a:cubicBezTo>
                    <a:pt x="2237" y="2584"/>
                    <a:pt x="2615" y="2206"/>
                    <a:pt x="3088" y="2206"/>
                  </a:cubicBezTo>
                  <a:cubicBezTo>
                    <a:pt x="3245" y="2206"/>
                    <a:pt x="3403" y="2080"/>
                    <a:pt x="3434" y="1954"/>
                  </a:cubicBezTo>
                  <a:cubicBezTo>
                    <a:pt x="3560" y="1639"/>
                    <a:pt x="3812" y="1450"/>
                    <a:pt x="4127" y="1450"/>
                  </a:cubicBezTo>
                  <a:cubicBezTo>
                    <a:pt x="4222" y="1450"/>
                    <a:pt x="4348" y="1450"/>
                    <a:pt x="4411" y="1482"/>
                  </a:cubicBezTo>
                  <a:cubicBezTo>
                    <a:pt x="4449" y="1494"/>
                    <a:pt x="4491" y="1501"/>
                    <a:pt x="4532" y="1501"/>
                  </a:cubicBezTo>
                  <a:cubicBezTo>
                    <a:pt x="4695" y="1501"/>
                    <a:pt x="4865" y="1405"/>
                    <a:pt x="4915" y="1230"/>
                  </a:cubicBezTo>
                  <a:cubicBezTo>
                    <a:pt x="5009" y="914"/>
                    <a:pt x="5324" y="694"/>
                    <a:pt x="5639" y="694"/>
                  </a:cubicBezTo>
                  <a:close/>
                  <a:moveTo>
                    <a:pt x="1512" y="5955"/>
                  </a:moveTo>
                  <a:lnTo>
                    <a:pt x="1512" y="7467"/>
                  </a:lnTo>
                  <a:cubicBezTo>
                    <a:pt x="1071" y="7467"/>
                    <a:pt x="756" y="7152"/>
                    <a:pt x="756" y="6711"/>
                  </a:cubicBezTo>
                  <a:cubicBezTo>
                    <a:pt x="756" y="6333"/>
                    <a:pt x="1103" y="5955"/>
                    <a:pt x="1512" y="5955"/>
                  </a:cubicBezTo>
                  <a:close/>
                  <a:moveTo>
                    <a:pt x="9704" y="5955"/>
                  </a:moveTo>
                  <a:cubicBezTo>
                    <a:pt x="10082" y="5955"/>
                    <a:pt x="10428" y="6302"/>
                    <a:pt x="10428" y="6711"/>
                  </a:cubicBezTo>
                  <a:cubicBezTo>
                    <a:pt x="10428" y="7152"/>
                    <a:pt x="10113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7813" y="3813"/>
                  </a:moveTo>
                  <a:lnTo>
                    <a:pt x="8979" y="5042"/>
                  </a:lnTo>
                  <a:lnTo>
                    <a:pt x="8979" y="8224"/>
                  </a:lnTo>
                  <a:lnTo>
                    <a:pt x="7971" y="8224"/>
                  </a:lnTo>
                  <a:cubicBezTo>
                    <a:pt x="7230" y="7767"/>
                    <a:pt x="6411" y="7538"/>
                    <a:pt x="5600" y="7538"/>
                  </a:cubicBezTo>
                  <a:cubicBezTo>
                    <a:pt x="4789" y="7538"/>
                    <a:pt x="3985" y="7767"/>
                    <a:pt x="3277" y="8224"/>
                  </a:cubicBezTo>
                  <a:lnTo>
                    <a:pt x="2237" y="8224"/>
                  </a:lnTo>
                  <a:lnTo>
                    <a:pt x="2237" y="5042"/>
                  </a:lnTo>
                  <a:lnTo>
                    <a:pt x="3434" y="3813"/>
                  </a:lnTo>
                  <a:cubicBezTo>
                    <a:pt x="4096" y="4207"/>
                    <a:pt x="4844" y="4404"/>
                    <a:pt x="5600" y="4404"/>
                  </a:cubicBezTo>
                  <a:cubicBezTo>
                    <a:pt x="6356" y="4404"/>
                    <a:pt x="7120" y="4207"/>
                    <a:pt x="7813" y="3813"/>
                  </a:cubicBezTo>
                  <a:close/>
                  <a:moveTo>
                    <a:pt x="5576" y="8302"/>
                  </a:moveTo>
                  <a:cubicBezTo>
                    <a:pt x="6285" y="8302"/>
                    <a:pt x="6994" y="8507"/>
                    <a:pt x="7593" y="8917"/>
                  </a:cubicBezTo>
                  <a:cubicBezTo>
                    <a:pt x="7687" y="8980"/>
                    <a:pt x="7719" y="8980"/>
                    <a:pt x="7813" y="8980"/>
                  </a:cubicBezTo>
                  <a:lnTo>
                    <a:pt x="8916" y="8980"/>
                  </a:lnTo>
                  <a:cubicBezTo>
                    <a:pt x="8758" y="10649"/>
                    <a:pt x="7341" y="11973"/>
                    <a:pt x="5608" y="11973"/>
                  </a:cubicBezTo>
                  <a:cubicBezTo>
                    <a:pt x="3875" y="11973"/>
                    <a:pt x="2457" y="10649"/>
                    <a:pt x="2237" y="8980"/>
                  </a:cubicBezTo>
                  <a:lnTo>
                    <a:pt x="3340" y="8980"/>
                  </a:lnTo>
                  <a:cubicBezTo>
                    <a:pt x="3434" y="8980"/>
                    <a:pt x="3466" y="8980"/>
                    <a:pt x="3560" y="8917"/>
                  </a:cubicBezTo>
                  <a:cubicBezTo>
                    <a:pt x="4159" y="8507"/>
                    <a:pt x="4868" y="8302"/>
                    <a:pt x="5576" y="8302"/>
                  </a:cubicBezTo>
                  <a:close/>
                  <a:moveTo>
                    <a:pt x="5608" y="1"/>
                  </a:moveTo>
                  <a:cubicBezTo>
                    <a:pt x="5041" y="1"/>
                    <a:pt x="4568" y="316"/>
                    <a:pt x="4285" y="725"/>
                  </a:cubicBezTo>
                  <a:cubicBezTo>
                    <a:pt x="4231" y="720"/>
                    <a:pt x="4178" y="717"/>
                    <a:pt x="4125" y="717"/>
                  </a:cubicBezTo>
                  <a:cubicBezTo>
                    <a:pt x="3560" y="717"/>
                    <a:pt x="3063" y="1020"/>
                    <a:pt x="2804" y="1482"/>
                  </a:cubicBezTo>
                  <a:cubicBezTo>
                    <a:pt x="2048" y="1608"/>
                    <a:pt x="1512" y="2238"/>
                    <a:pt x="1512" y="3025"/>
                  </a:cubicBezTo>
                  <a:lnTo>
                    <a:pt x="1512" y="5231"/>
                  </a:lnTo>
                  <a:cubicBezTo>
                    <a:pt x="662" y="5231"/>
                    <a:pt x="0" y="5892"/>
                    <a:pt x="0" y="6711"/>
                  </a:cubicBezTo>
                  <a:cubicBezTo>
                    <a:pt x="0" y="7562"/>
                    <a:pt x="662" y="8224"/>
                    <a:pt x="1512" y="8224"/>
                  </a:cubicBezTo>
                  <a:lnTo>
                    <a:pt x="1512" y="8570"/>
                  </a:lnTo>
                  <a:cubicBezTo>
                    <a:pt x="1512" y="10807"/>
                    <a:pt x="3340" y="12666"/>
                    <a:pt x="5608" y="12666"/>
                  </a:cubicBezTo>
                  <a:cubicBezTo>
                    <a:pt x="7845" y="12666"/>
                    <a:pt x="9704" y="10807"/>
                    <a:pt x="9704" y="8570"/>
                  </a:cubicBezTo>
                  <a:lnTo>
                    <a:pt x="9704" y="8224"/>
                  </a:lnTo>
                  <a:cubicBezTo>
                    <a:pt x="10523" y="8224"/>
                    <a:pt x="11184" y="7562"/>
                    <a:pt x="11184" y="6711"/>
                  </a:cubicBezTo>
                  <a:cubicBezTo>
                    <a:pt x="11184" y="5892"/>
                    <a:pt x="10523" y="5231"/>
                    <a:pt x="9704" y="5231"/>
                  </a:cubicBezTo>
                  <a:lnTo>
                    <a:pt x="9704" y="3025"/>
                  </a:lnTo>
                  <a:cubicBezTo>
                    <a:pt x="9704" y="2238"/>
                    <a:pt x="9137" y="1608"/>
                    <a:pt x="8380" y="1482"/>
                  </a:cubicBezTo>
                  <a:cubicBezTo>
                    <a:pt x="8150" y="1020"/>
                    <a:pt x="7629" y="717"/>
                    <a:pt x="7060" y="717"/>
                  </a:cubicBezTo>
                  <a:cubicBezTo>
                    <a:pt x="7007" y="717"/>
                    <a:pt x="6953" y="720"/>
                    <a:pt x="6900" y="725"/>
                  </a:cubicBezTo>
                  <a:cubicBezTo>
                    <a:pt x="6616" y="253"/>
                    <a:pt x="6144" y="1"/>
                    <a:pt x="56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9" name="Google Shape;12829;p76"/>
          <p:cNvGrpSpPr/>
          <p:nvPr/>
        </p:nvGrpSpPr>
        <p:grpSpPr>
          <a:xfrm>
            <a:off x="4858214" y="2459907"/>
            <a:ext cx="360863" cy="360211"/>
            <a:chOff x="-57969675" y="2687750"/>
            <a:chExt cx="318025" cy="317450"/>
          </a:xfrm>
        </p:grpSpPr>
        <p:sp>
          <p:nvSpPr>
            <p:cNvPr id="12830" name="Google Shape;12830;p76"/>
            <p:cNvSpPr/>
            <p:nvPr/>
          </p:nvSpPr>
          <p:spPr>
            <a:xfrm>
              <a:off x="-578562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76"/>
            <p:cNvSpPr/>
            <p:nvPr/>
          </p:nvSpPr>
          <p:spPr>
            <a:xfrm>
              <a:off x="-5784600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22" y="1190"/>
                    <a:pt x="2426" y="969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76"/>
            <p:cNvSpPr/>
            <p:nvPr/>
          </p:nvSpPr>
          <p:spPr>
            <a:xfrm>
              <a:off x="-57969675" y="2687750"/>
              <a:ext cx="318025" cy="317450"/>
            </a:xfrm>
            <a:custGeom>
              <a:avLst/>
              <a:gdLst/>
              <a:ahLst/>
              <a:cxnLst/>
              <a:rect l="l" t="t" r="r" b="b"/>
              <a:pathLst>
                <a:path w="12721" h="12698" extrusionOk="0">
                  <a:moveTo>
                    <a:pt x="6365" y="757"/>
                  </a:moveTo>
                  <a:cubicBezTo>
                    <a:pt x="7090" y="757"/>
                    <a:pt x="7783" y="1072"/>
                    <a:pt x="8255" y="1576"/>
                  </a:cubicBezTo>
                  <a:cubicBezTo>
                    <a:pt x="8888" y="2274"/>
                    <a:pt x="9792" y="2670"/>
                    <a:pt x="10717" y="2670"/>
                  </a:cubicBezTo>
                  <a:cubicBezTo>
                    <a:pt x="11128" y="2670"/>
                    <a:pt x="11544" y="2591"/>
                    <a:pt x="11941" y="2427"/>
                  </a:cubicBezTo>
                  <a:lnTo>
                    <a:pt x="11941" y="3183"/>
                  </a:lnTo>
                  <a:lnTo>
                    <a:pt x="11973" y="3183"/>
                  </a:lnTo>
                  <a:cubicBezTo>
                    <a:pt x="11973" y="4348"/>
                    <a:pt x="11028" y="5231"/>
                    <a:pt x="9925" y="5231"/>
                  </a:cubicBezTo>
                  <a:cubicBezTo>
                    <a:pt x="9358" y="5231"/>
                    <a:pt x="9043" y="5041"/>
                    <a:pt x="8192" y="4600"/>
                  </a:cubicBezTo>
                  <a:cubicBezTo>
                    <a:pt x="8066" y="4537"/>
                    <a:pt x="7877" y="4506"/>
                    <a:pt x="7688" y="4506"/>
                  </a:cubicBezTo>
                  <a:lnTo>
                    <a:pt x="5042" y="4506"/>
                  </a:lnTo>
                  <a:cubicBezTo>
                    <a:pt x="4916" y="4506"/>
                    <a:pt x="4695" y="4537"/>
                    <a:pt x="4538" y="4600"/>
                  </a:cubicBezTo>
                  <a:cubicBezTo>
                    <a:pt x="3687" y="5041"/>
                    <a:pt x="3403" y="5231"/>
                    <a:pt x="2805" y="5231"/>
                  </a:cubicBezTo>
                  <a:cubicBezTo>
                    <a:pt x="1671" y="5231"/>
                    <a:pt x="757" y="4348"/>
                    <a:pt x="757" y="3183"/>
                  </a:cubicBezTo>
                  <a:lnTo>
                    <a:pt x="757" y="2490"/>
                  </a:lnTo>
                  <a:cubicBezTo>
                    <a:pt x="1150" y="2639"/>
                    <a:pt x="1556" y="2711"/>
                    <a:pt x="1958" y="2711"/>
                  </a:cubicBezTo>
                  <a:cubicBezTo>
                    <a:pt x="2909" y="2711"/>
                    <a:pt x="3832" y="2307"/>
                    <a:pt x="4475" y="1576"/>
                  </a:cubicBezTo>
                  <a:cubicBezTo>
                    <a:pt x="4947" y="1072"/>
                    <a:pt x="5640" y="757"/>
                    <a:pt x="6365" y="757"/>
                  </a:cubicBezTo>
                  <a:close/>
                  <a:moveTo>
                    <a:pt x="7846" y="6743"/>
                  </a:moveTo>
                  <a:cubicBezTo>
                    <a:pt x="8035" y="6743"/>
                    <a:pt x="8192" y="6900"/>
                    <a:pt x="8192" y="7089"/>
                  </a:cubicBezTo>
                  <a:cubicBezTo>
                    <a:pt x="8192" y="7278"/>
                    <a:pt x="8035" y="7436"/>
                    <a:pt x="7846" y="7436"/>
                  </a:cubicBezTo>
                  <a:cubicBezTo>
                    <a:pt x="7657" y="7436"/>
                    <a:pt x="7499" y="7278"/>
                    <a:pt x="7499" y="7089"/>
                  </a:cubicBezTo>
                  <a:cubicBezTo>
                    <a:pt x="7499" y="6900"/>
                    <a:pt x="7657" y="6743"/>
                    <a:pt x="7846" y="6743"/>
                  </a:cubicBezTo>
                  <a:close/>
                  <a:moveTo>
                    <a:pt x="7720" y="5231"/>
                  </a:moveTo>
                  <a:cubicBezTo>
                    <a:pt x="7783" y="5231"/>
                    <a:pt x="7846" y="5231"/>
                    <a:pt x="7877" y="5294"/>
                  </a:cubicBezTo>
                  <a:cubicBezTo>
                    <a:pt x="8759" y="5703"/>
                    <a:pt x="9074" y="5955"/>
                    <a:pt x="9767" y="5987"/>
                  </a:cubicBezTo>
                  <a:lnTo>
                    <a:pt x="9767" y="7656"/>
                  </a:lnTo>
                  <a:lnTo>
                    <a:pt x="9736" y="7656"/>
                  </a:lnTo>
                  <a:lnTo>
                    <a:pt x="8980" y="7278"/>
                  </a:lnTo>
                  <a:cubicBezTo>
                    <a:pt x="9106" y="6617"/>
                    <a:pt x="8570" y="5987"/>
                    <a:pt x="7877" y="5987"/>
                  </a:cubicBezTo>
                  <a:cubicBezTo>
                    <a:pt x="7562" y="5987"/>
                    <a:pt x="7247" y="6144"/>
                    <a:pt x="7058" y="6333"/>
                  </a:cubicBezTo>
                  <a:lnTo>
                    <a:pt x="4884" y="5294"/>
                  </a:lnTo>
                  <a:lnTo>
                    <a:pt x="4947" y="5294"/>
                  </a:lnTo>
                  <a:cubicBezTo>
                    <a:pt x="4979" y="5231"/>
                    <a:pt x="5042" y="5231"/>
                    <a:pt x="5105" y="5231"/>
                  </a:cubicBezTo>
                  <a:close/>
                  <a:moveTo>
                    <a:pt x="4065" y="5672"/>
                  </a:moveTo>
                  <a:cubicBezTo>
                    <a:pt x="4065" y="5672"/>
                    <a:pt x="4128" y="5672"/>
                    <a:pt x="4128" y="5703"/>
                  </a:cubicBezTo>
                  <a:lnTo>
                    <a:pt x="6806" y="7026"/>
                  </a:lnTo>
                  <a:cubicBezTo>
                    <a:pt x="6743" y="7656"/>
                    <a:pt x="7279" y="8192"/>
                    <a:pt x="7909" y="8192"/>
                  </a:cubicBezTo>
                  <a:cubicBezTo>
                    <a:pt x="8161" y="8192"/>
                    <a:pt x="8444" y="8066"/>
                    <a:pt x="8633" y="7908"/>
                  </a:cubicBezTo>
                  <a:lnTo>
                    <a:pt x="9767" y="8476"/>
                  </a:lnTo>
                  <a:lnTo>
                    <a:pt x="9767" y="8602"/>
                  </a:lnTo>
                  <a:lnTo>
                    <a:pt x="9736" y="8602"/>
                  </a:lnTo>
                  <a:cubicBezTo>
                    <a:pt x="9736" y="10429"/>
                    <a:pt x="8255" y="11973"/>
                    <a:pt x="6396" y="11973"/>
                  </a:cubicBezTo>
                  <a:cubicBezTo>
                    <a:pt x="4538" y="11973"/>
                    <a:pt x="3057" y="10429"/>
                    <a:pt x="3057" y="8602"/>
                  </a:cubicBezTo>
                  <a:lnTo>
                    <a:pt x="3057" y="5955"/>
                  </a:lnTo>
                  <a:cubicBezTo>
                    <a:pt x="3403" y="5924"/>
                    <a:pt x="3750" y="5829"/>
                    <a:pt x="4065" y="5672"/>
                  </a:cubicBezTo>
                  <a:close/>
                  <a:moveTo>
                    <a:pt x="6365" y="1"/>
                  </a:moveTo>
                  <a:cubicBezTo>
                    <a:pt x="5420" y="1"/>
                    <a:pt x="4506" y="410"/>
                    <a:pt x="3908" y="1072"/>
                  </a:cubicBezTo>
                  <a:cubicBezTo>
                    <a:pt x="3408" y="1648"/>
                    <a:pt x="2687" y="1943"/>
                    <a:pt x="1957" y="1943"/>
                  </a:cubicBezTo>
                  <a:cubicBezTo>
                    <a:pt x="1489" y="1943"/>
                    <a:pt x="1018" y="1822"/>
                    <a:pt x="600" y="1576"/>
                  </a:cubicBezTo>
                  <a:lnTo>
                    <a:pt x="568" y="1544"/>
                  </a:ln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60"/>
                  </a:cubicBezTo>
                  <a:lnTo>
                    <a:pt x="1" y="3151"/>
                  </a:lnTo>
                  <a:cubicBezTo>
                    <a:pt x="1" y="4506"/>
                    <a:pt x="1009" y="5640"/>
                    <a:pt x="2269" y="5861"/>
                  </a:cubicBezTo>
                  <a:lnTo>
                    <a:pt x="2269" y="8539"/>
                  </a:lnTo>
                  <a:cubicBezTo>
                    <a:pt x="2269" y="10838"/>
                    <a:pt x="4097" y="12697"/>
                    <a:pt x="6365" y="12697"/>
                  </a:cubicBezTo>
                  <a:cubicBezTo>
                    <a:pt x="8602" y="12697"/>
                    <a:pt x="10461" y="10838"/>
                    <a:pt x="10461" y="8539"/>
                  </a:cubicBezTo>
                  <a:lnTo>
                    <a:pt x="10461" y="5861"/>
                  </a:lnTo>
                  <a:cubicBezTo>
                    <a:pt x="11752" y="5640"/>
                    <a:pt x="12697" y="4506"/>
                    <a:pt x="12697" y="3151"/>
                  </a:cubicBezTo>
                  <a:lnTo>
                    <a:pt x="12697" y="1860"/>
                  </a:lnTo>
                  <a:cubicBezTo>
                    <a:pt x="12721" y="1647"/>
                    <a:pt x="12550" y="1487"/>
                    <a:pt x="12370" y="1487"/>
                  </a:cubicBezTo>
                  <a:cubicBezTo>
                    <a:pt x="12310" y="1487"/>
                    <a:pt x="12249" y="1505"/>
                    <a:pt x="12193" y="1544"/>
                  </a:cubicBezTo>
                  <a:lnTo>
                    <a:pt x="12130" y="1576"/>
                  </a:lnTo>
                  <a:cubicBezTo>
                    <a:pt x="11721" y="1824"/>
                    <a:pt x="11253" y="1945"/>
                    <a:pt x="10785" y="1945"/>
                  </a:cubicBezTo>
                  <a:cubicBezTo>
                    <a:pt x="10063" y="1945"/>
                    <a:pt x="9338" y="1657"/>
                    <a:pt x="8822" y="1103"/>
                  </a:cubicBezTo>
                  <a:cubicBezTo>
                    <a:pt x="8192" y="442"/>
                    <a:pt x="7342" y="1"/>
                    <a:pt x="6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76"/>
            <p:cNvSpPr/>
            <p:nvPr/>
          </p:nvSpPr>
          <p:spPr>
            <a:xfrm>
              <a:off x="-57838125" y="2724975"/>
              <a:ext cx="56725" cy="55550"/>
            </a:xfrm>
            <a:custGeom>
              <a:avLst/>
              <a:gdLst/>
              <a:ahLst/>
              <a:cxnLst/>
              <a:rect l="l" t="t" r="r" b="b"/>
              <a:pathLst>
                <a:path w="2269" h="2222" extrusionOk="0">
                  <a:moveTo>
                    <a:pt x="386" y="0"/>
                  </a:moveTo>
                  <a:cubicBezTo>
                    <a:pt x="292" y="0"/>
                    <a:pt x="205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lnTo>
                    <a:pt x="630" y="1127"/>
                  </a:lnTo>
                  <a:lnTo>
                    <a:pt x="158" y="1599"/>
                  </a:lnTo>
                  <a:cubicBezTo>
                    <a:pt x="0" y="1757"/>
                    <a:pt x="0" y="1977"/>
                    <a:pt x="158" y="2103"/>
                  </a:cubicBezTo>
                  <a:cubicBezTo>
                    <a:pt x="237" y="2182"/>
                    <a:pt x="331" y="2221"/>
                    <a:pt x="422" y="2221"/>
                  </a:cubicBezTo>
                  <a:cubicBezTo>
                    <a:pt x="512" y="2221"/>
                    <a:pt x="599" y="2182"/>
                    <a:pt x="662" y="2103"/>
                  </a:cubicBezTo>
                  <a:lnTo>
                    <a:pt x="1134" y="1631"/>
                  </a:lnTo>
                  <a:lnTo>
                    <a:pt x="1607" y="2103"/>
                  </a:lnTo>
                  <a:cubicBezTo>
                    <a:pt x="1686" y="2182"/>
                    <a:pt x="1780" y="2221"/>
                    <a:pt x="1871" y="2221"/>
                  </a:cubicBezTo>
                  <a:cubicBezTo>
                    <a:pt x="1961" y="2221"/>
                    <a:pt x="2048" y="2182"/>
                    <a:pt x="2111" y="2103"/>
                  </a:cubicBezTo>
                  <a:cubicBezTo>
                    <a:pt x="2269" y="1946"/>
                    <a:pt x="2269" y="1694"/>
                    <a:pt x="2111" y="1599"/>
                  </a:cubicBezTo>
                  <a:lnTo>
                    <a:pt x="1639" y="1127"/>
                  </a:lnTo>
                  <a:lnTo>
                    <a:pt x="2111" y="654"/>
                  </a:lnTo>
                  <a:cubicBezTo>
                    <a:pt x="2269" y="497"/>
                    <a:pt x="2269" y="244"/>
                    <a:pt x="2111" y="118"/>
                  </a:cubicBezTo>
                  <a:cubicBezTo>
                    <a:pt x="2032" y="40"/>
                    <a:pt x="1938" y="0"/>
                    <a:pt x="1847" y="0"/>
                  </a:cubicBezTo>
                  <a:cubicBezTo>
                    <a:pt x="1757" y="0"/>
                    <a:pt x="1670" y="40"/>
                    <a:pt x="1607" y="118"/>
                  </a:cubicBezTo>
                  <a:lnTo>
                    <a:pt x="1134" y="591"/>
                  </a:lnTo>
                  <a:lnTo>
                    <a:pt x="662" y="118"/>
                  </a:lnTo>
                  <a:cubicBezTo>
                    <a:pt x="583" y="40"/>
                    <a:pt x="481" y="0"/>
                    <a:pt x="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4" name="Google Shape;12834;p76"/>
          <p:cNvGrpSpPr/>
          <p:nvPr/>
        </p:nvGrpSpPr>
        <p:grpSpPr>
          <a:xfrm>
            <a:off x="7067397" y="1532274"/>
            <a:ext cx="363785" cy="361090"/>
            <a:chOff x="-56012425" y="1903275"/>
            <a:chExt cx="320600" cy="318225"/>
          </a:xfrm>
        </p:grpSpPr>
        <p:sp>
          <p:nvSpPr>
            <p:cNvPr id="12835" name="Google Shape;12835;p76"/>
            <p:cNvSpPr/>
            <p:nvPr/>
          </p:nvSpPr>
          <p:spPr>
            <a:xfrm>
              <a:off x="-55897425" y="20151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76"/>
            <p:cNvSpPr/>
            <p:nvPr/>
          </p:nvSpPr>
          <p:spPr>
            <a:xfrm>
              <a:off x="-56012425" y="1903275"/>
              <a:ext cx="320600" cy="318225"/>
            </a:xfrm>
            <a:custGeom>
              <a:avLst/>
              <a:gdLst/>
              <a:ahLst/>
              <a:cxnLst/>
              <a:rect l="l" t="t" r="r" b="b"/>
              <a:pathLst>
                <a:path w="12824" h="12729" extrusionOk="0">
                  <a:moveTo>
                    <a:pt x="5262" y="946"/>
                  </a:moveTo>
                  <a:lnTo>
                    <a:pt x="5262" y="946"/>
                  </a:lnTo>
                  <a:cubicBezTo>
                    <a:pt x="5010" y="1923"/>
                    <a:pt x="4254" y="2679"/>
                    <a:pt x="3277" y="2899"/>
                  </a:cubicBezTo>
                  <a:cubicBezTo>
                    <a:pt x="3592" y="2017"/>
                    <a:pt x="4348" y="1293"/>
                    <a:pt x="5262" y="946"/>
                  </a:cubicBezTo>
                  <a:close/>
                  <a:moveTo>
                    <a:pt x="2301" y="5231"/>
                  </a:moveTo>
                  <a:lnTo>
                    <a:pt x="2301" y="6333"/>
                  </a:lnTo>
                  <a:lnTo>
                    <a:pt x="2301" y="6680"/>
                  </a:lnTo>
                  <a:cubicBezTo>
                    <a:pt x="1891" y="6680"/>
                    <a:pt x="1545" y="6365"/>
                    <a:pt x="1545" y="5955"/>
                  </a:cubicBezTo>
                  <a:cubicBezTo>
                    <a:pt x="1545" y="5514"/>
                    <a:pt x="1891" y="5231"/>
                    <a:pt x="2301" y="5231"/>
                  </a:cubicBezTo>
                  <a:close/>
                  <a:moveTo>
                    <a:pt x="10555" y="5231"/>
                  </a:moveTo>
                  <a:cubicBezTo>
                    <a:pt x="10965" y="5231"/>
                    <a:pt x="11311" y="5546"/>
                    <a:pt x="11311" y="5987"/>
                  </a:cubicBezTo>
                  <a:cubicBezTo>
                    <a:pt x="11311" y="6365"/>
                    <a:pt x="10965" y="6743"/>
                    <a:pt x="10555" y="6743"/>
                  </a:cubicBezTo>
                  <a:lnTo>
                    <a:pt x="10555" y="5231"/>
                  </a:lnTo>
                  <a:close/>
                  <a:moveTo>
                    <a:pt x="1103" y="6837"/>
                  </a:moveTo>
                  <a:cubicBezTo>
                    <a:pt x="1387" y="7216"/>
                    <a:pt x="1828" y="7436"/>
                    <a:pt x="2301" y="7436"/>
                  </a:cubicBezTo>
                  <a:cubicBezTo>
                    <a:pt x="2301" y="7877"/>
                    <a:pt x="1986" y="8192"/>
                    <a:pt x="1545" y="8192"/>
                  </a:cubicBezTo>
                  <a:cubicBezTo>
                    <a:pt x="1166" y="8192"/>
                    <a:pt x="788" y="7877"/>
                    <a:pt x="788" y="7436"/>
                  </a:cubicBezTo>
                  <a:cubicBezTo>
                    <a:pt x="788" y="7216"/>
                    <a:pt x="914" y="6963"/>
                    <a:pt x="1103" y="6837"/>
                  </a:cubicBezTo>
                  <a:close/>
                  <a:moveTo>
                    <a:pt x="11752" y="6837"/>
                  </a:moveTo>
                  <a:cubicBezTo>
                    <a:pt x="11941" y="6995"/>
                    <a:pt x="12067" y="7216"/>
                    <a:pt x="12067" y="7436"/>
                  </a:cubicBezTo>
                  <a:cubicBezTo>
                    <a:pt x="12067" y="7877"/>
                    <a:pt x="11721" y="8192"/>
                    <a:pt x="11311" y="8192"/>
                  </a:cubicBezTo>
                  <a:cubicBezTo>
                    <a:pt x="10933" y="8192"/>
                    <a:pt x="10555" y="7877"/>
                    <a:pt x="10555" y="7436"/>
                  </a:cubicBezTo>
                  <a:cubicBezTo>
                    <a:pt x="11028" y="7436"/>
                    <a:pt x="11469" y="7216"/>
                    <a:pt x="11752" y="6837"/>
                  </a:cubicBezTo>
                  <a:close/>
                  <a:moveTo>
                    <a:pt x="5325" y="2490"/>
                  </a:moveTo>
                  <a:lnTo>
                    <a:pt x="5325" y="2647"/>
                  </a:lnTo>
                  <a:cubicBezTo>
                    <a:pt x="5325" y="3529"/>
                    <a:pt x="5955" y="4286"/>
                    <a:pt x="6837" y="4443"/>
                  </a:cubicBezTo>
                  <a:lnTo>
                    <a:pt x="6837" y="7405"/>
                  </a:lnTo>
                  <a:cubicBezTo>
                    <a:pt x="6711" y="7436"/>
                    <a:pt x="6585" y="7468"/>
                    <a:pt x="6491" y="7468"/>
                  </a:cubicBezTo>
                  <a:cubicBezTo>
                    <a:pt x="6176" y="7468"/>
                    <a:pt x="5892" y="7373"/>
                    <a:pt x="5703" y="7153"/>
                  </a:cubicBezTo>
                  <a:cubicBezTo>
                    <a:pt x="5624" y="7074"/>
                    <a:pt x="5522" y="7034"/>
                    <a:pt x="5424" y="7034"/>
                  </a:cubicBezTo>
                  <a:cubicBezTo>
                    <a:pt x="5325" y="7034"/>
                    <a:pt x="5231" y="7074"/>
                    <a:pt x="5168" y="7153"/>
                  </a:cubicBezTo>
                  <a:cubicBezTo>
                    <a:pt x="5010" y="7310"/>
                    <a:pt x="5010" y="7562"/>
                    <a:pt x="5168" y="7688"/>
                  </a:cubicBezTo>
                  <a:cubicBezTo>
                    <a:pt x="5514" y="8035"/>
                    <a:pt x="6018" y="8224"/>
                    <a:pt x="6491" y="8224"/>
                  </a:cubicBezTo>
                  <a:cubicBezTo>
                    <a:pt x="6585" y="8224"/>
                    <a:pt x="6711" y="8224"/>
                    <a:pt x="6837" y="8192"/>
                  </a:cubicBezTo>
                  <a:lnTo>
                    <a:pt x="6837" y="9326"/>
                  </a:lnTo>
                  <a:lnTo>
                    <a:pt x="6837" y="9673"/>
                  </a:lnTo>
                  <a:cubicBezTo>
                    <a:pt x="6711" y="9673"/>
                    <a:pt x="6554" y="9736"/>
                    <a:pt x="6428" y="9736"/>
                  </a:cubicBezTo>
                  <a:cubicBezTo>
                    <a:pt x="4569" y="9673"/>
                    <a:pt x="3057" y="8192"/>
                    <a:pt x="3057" y="6333"/>
                  </a:cubicBezTo>
                  <a:cubicBezTo>
                    <a:pt x="3057" y="3908"/>
                    <a:pt x="3057" y="3971"/>
                    <a:pt x="3088" y="3687"/>
                  </a:cubicBezTo>
                  <a:cubicBezTo>
                    <a:pt x="3939" y="3592"/>
                    <a:pt x="4790" y="3151"/>
                    <a:pt x="5325" y="2490"/>
                  </a:cubicBezTo>
                  <a:close/>
                  <a:moveTo>
                    <a:pt x="6459" y="694"/>
                  </a:moveTo>
                  <a:cubicBezTo>
                    <a:pt x="8287" y="757"/>
                    <a:pt x="9830" y="2238"/>
                    <a:pt x="9830" y="4097"/>
                  </a:cubicBezTo>
                  <a:lnTo>
                    <a:pt x="9830" y="11941"/>
                  </a:lnTo>
                  <a:cubicBezTo>
                    <a:pt x="8570" y="11721"/>
                    <a:pt x="7562" y="10618"/>
                    <a:pt x="7562" y="9295"/>
                  </a:cubicBezTo>
                  <a:lnTo>
                    <a:pt x="7562" y="4065"/>
                  </a:lnTo>
                  <a:cubicBezTo>
                    <a:pt x="7562" y="3845"/>
                    <a:pt x="7404" y="3687"/>
                    <a:pt x="7215" y="3687"/>
                  </a:cubicBezTo>
                  <a:cubicBezTo>
                    <a:pt x="6585" y="3687"/>
                    <a:pt x="6113" y="3183"/>
                    <a:pt x="6113" y="2584"/>
                  </a:cubicBezTo>
                  <a:lnTo>
                    <a:pt x="6113" y="757"/>
                  </a:lnTo>
                  <a:cubicBezTo>
                    <a:pt x="6239" y="757"/>
                    <a:pt x="6365" y="694"/>
                    <a:pt x="6459" y="694"/>
                  </a:cubicBezTo>
                  <a:close/>
                  <a:moveTo>
                    <a:pt x="3057" y="8665"/>
                  </a:moveTo>
                  <a:cubicBezTo>
                    <a:pt x="3781" y="9704"/>
                    <a:pt x="5010" y="10429"/>
                    <a:pt x="6428" y="10429"/>
                  </a:cubicBezTo>
                  <a:cubicBezTo>
                    <a:pt x="6617" y="10429"/>
                    <a:pt x="6774" y="10429"/>
                    <a:pt x="6995" y="10398"/>
                  </a:cubicBezTo>
                  <a:cubicBezTo>
                    <a:pt x="7184" y="11028"/>
                    <a:pt x="7562" y="11563"/>
                    <a:pt x="8098" y="11973"/>
                  </a:cubicBezTo>
                  <a:lnTo>
                    <a:pt x="3057" y="11973"/>
                  </a:lnTo>
                  <a:lnTo>
                    <a:pt x="3057" y="8665"/>
                  </a:lnTo>
                  <a:close/>
                  <a:moveTo>
                    <a:pt x="6396" y="1"/>
                  </a:moveTo>
                  <a:cubicBezTo>
                    <a:pt x="4096" y="1"/>
                    <a:pt x="2269" y="1860"/>
                    <a:pt x="2269" y="4097"/>
                  </a:cubicBezTo>
                  <a:lnTo>
                    <a:pt x="2269" y="4443"/>
                  </a:lnTo>
                  <a:cubicBezTo>
                    <a:pt x="1356" y="4443"/>
                    <a:pt x="631" y="5231"/>
                    <a:pt x="757" y="6144"/>
                  </a:cubicBezTo>
                  <a:cubicBezTo>
                    <a:pt x="284" y="6428"/>
                    <a:pt x="1" y="6900"/>
                    <a:pt x="1" y="7436"/>
                  </a:cubicBezTo>
                  <a:cubicBezTo>
                    <a:pt x="1" y="8255"/>
                    <a:pt x="694" y="8948"/>
                    <a:pt x="1513" y="8948"/>
                  </a:cubicBezTo>
                  <a:cubicBezTo>
                    <a:pt x="1797" y="8948"/>
                    <a:pt x="2017" y="8854"/>
                    <a:pt x="2269" y="8728"/>
                  </a:cubicBezTo>
                  <a:lnTo>
                    <a:pt x="2269" y="12351"/>
                  </a:lnTo>
                  <a:cubicBezTo>
                    <a:pt x="2269" y="12571"/>
                    <a:pt x="2427" y="12729"/>
                    <a:pt x="2616" y="12729"/>
                  </a:cubicBezTo>
                  <a:lnTo>
                    <a:pt x="10145" y="12729"/>
                  </a:lnTo>
                  <a:cubicBezTo>
                    <a:pt x="10334" y="12729"/>
                    <a:pt x="10492" y="12571"/>
                    <a:pt x="10492" y="12351"/>
                  </a:cubicBezTo>
                  <a:lnTo>
                    <a:pt x="10492" y="8728"/>
                  </a:lnTo>
                  <a:cubicBezTo>
                    <a:pt x="10712" y="8854"/>
                    <a:pt x="10965" y="8948"/>
                    <a:pt x="11248" y="8948"/>
                  </a:cubicBezTo>
                  <a:cubicBezTo>
                    <a:pt x="12067" y="8948"/>
                    <a:pt x="12729" y="8255"/>
                    <a:pt x="12729" y="7436"/>
                  </a:cubicBezTo>
                  <a:cubicBezTo>
                    <a:pt x="12823" y="6932"/>
                    <a:pt x="12508" y="6428"/>
                    <a:pt x="12036" y="6144"/>
                  </a:cubicBezTo>
                  <a:cubicBezTo>
                    <a:pt x="12130" y="5231"/>
                    <a:pt x="11437" y="4443"/>
                    <a:pt x="10523" y="4443"/>
                  </a:cubicBezTo>
                  <a:lnTo>
                    <a:pt x="10523" y="4097"/>
                  </a:lnTo>
                  <a:cubicBezTo>
                    <a:pt x="10523" y="1860"/>
                    <a:pt x="8665" y="1"/>
                    <a:pt x="6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7" name="Google Shape;12837;p76"/>
          <p:cNvGrpSpPr/>
          <p:nvPr/>
        </p:nvGrpSpPr>
        <p:grpSpPr>
          <a:xfrm>
            <a:off x="7068290" y="2006443"/>
            <a:ext cx="361998" cy="361998"/>
            <a:chOff x="-56010850" y="2294725"/>
            <a:chExt cx="319025" cy="319025"/>
          </a:xfrm>
        </p:grpSpPr>
        <p:sp>
          <p:nvSpPr>
            <p:cNvPr id="12838" name="Google Shape;12838;p76"/>
            <p:cNvSpPr/>
            <p:nvPr/>
          </p:nvSpPr>
          <p:spPr>
            <a:xfrm>
              <a:off x="-5590687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76"/>
            <p:cNvSpPr/>
            <p:nvPr/>
          </p:nvSpPr>
          <p:spPr>
            <a:xfrm>
              <a:off x="-5591632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76"/>
            <p:cNvSpPr/>
            <p:nvPr/>
          </p:nvSpPr>
          <p:spPr>
            <a:xfrm>
              <a:off x="-558423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76"/>
            <p:cNvSpPr/>
            <p:nvPr/>
          </p:nvSpPr>
          <p:spPr>
            <a:xfrm>
              <a:off x="-56010850" y="2294725"/>
              <a:ext cx="319025" cy="319025"/>
            </a:xfrm>
            <a:custGeom>
              <a:avLst/>
              <a:gdLst/>
              <a:ahLst/>
              <a:cxnLst/>
              <a:rect l="l" t="t" r="r" b="b"/>
              <a:pathLst>
                <a:path w="12761" h="12761" extrusionOk="0">
                  <a:moveTo>
                    <a:pt x="6333" y="4506"/>
                  </a:moveTo>
                  <a:cubicBezTo>
                    <a:pt x="6522" y="4506"/>
                    <a:pt x="6680" y="4664"/>
                    <a:pt x="6680" y="4853"/>
                  </a:cubicBezTo>
                  <a:lnTo>
                    <a:pt x="6680" y="5199"/>
                  </a:lnTo>
                  <a:lnTo>
                    <a:pt x="4475" y="5199"/>
                  </a:lnTo>
                  <a:lnTo>
                    <a:pt x="4475" y="4853"/>
                  </a:lnTo>
                  <a:cubicBezTo>
                    <a:pt x="4475" y="4664"/>
                    <a:pt x="4632" y="4506"/>
                    <a:pt x="4821" y="4506"/>
                  </a:cubicBezTo>
                  <a:close/>
                  <a:moveTo>
                    <a:pt x="5577" y="757"/>
                  </a:moveTo>
                  <a:cubicBezTo>
                    <a:pt x="7814" y="757"/>
                    <a:pt x="9673" y="2616"/>
                    <a:pt x="9673" y="4853"/>
                  </a:cubicBezTo>
                  <a:lnTo>
                    <a:pt x="9673" y="5199"/>
                  </a:lnTo>
                  <a:lnTo>
                    <a:pt x="7436" y="5199"/>
                  </a:lnTo>
                  <a:lnTo>
                    <a:pt x="7436" y="4853"/>
                  </a:lnTo>
                  <a:cubicBezTo>
                    <a:pt x="7436" y="4222"/>
                    <a:pt x="6932" y="3750"/>
                    <a:pt x="6333" y="3750"/>
                  </a:cubicBezTo>
                  <a:lnTo>
                    <a:pt x="4821" y="3750"/>
                  </a:lnTo>
                  <a:cubicBezTo>
                    <a:pt x="4191" y="3750"/>
                    <a:pt x="3718" y="4254"/>
                    <a:pt x="3718" y="4853"/>
                  </a:cubicBezTo>
                  <a:lnTo>
                    <a:pt x="3718" y="5199"/>
                  </a:lnTo>
                  <a:lnTo>
                    <a:pt x="1482" y="5199"/>
                  </a:lnTo>
                  <a:lnTo>
                    <a:pt x="1482" y="4853"/>
                  </a:lnTo>
                  <a:cubicBezTo>
                    <a:pt x="1482" y="2616"/>
                    <a:pt x="3340" y="757"/>
                    <a:pt x="5577" y="757"/>
                  </a:cubicBezTo>
                  <a:close/>
                  <a:moveTo>
                    <a:pt x="1482" y="5955"/>
                  </a:moveTo>
                  <a:lnTo>
                    <a:pt x="1482" y="7467"/>
                  </a:lnTo>
                  <a:cubicBezTo>
                    <a:pt x="1103" y="7467"/>
                    <a:pt x="725" y="7152"/>
                    <a:pt x="725" y="6711"/>
                  </a:cubicBezTo>
                  <a:cubicBezTo>
                    <a:pt x="725" y="6302"/>
                    <a:pt x="1103" y="5955"/>
                    <a:pt x="1482" y="5955"/>
                  </a:cubicBezTo>
                  <a:close/>
                  <a:moveTo>
                    <a:pt x="9704" y="5955"/>
                  </a:moveTo>
                  <a:cubicBezTo>
                    <a:pt x="10114" y="5955"/>
                    <a:pt x="10460" y="6302"/>
                    <a:pt x="10460" y="6711"/>
                  </a:cubicBezTo>
                  <a:cubicBezTo>
                    <a:pt x="10460" y="7089"/>
                    <a:pt x="10145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9011" y="5955"/>
                  </a:moveTo>
                  <a:cubicBezTo>
                    <a:pt x="8980" y="6270"/>
                    <a:pt x="8980" y="8318"/>
                    <a:pt x="8980" y="8633"/>
                  </a:cubicBezTo>
                  <a:cubicBezTo>
                    <a:pt x="8980" y="10492"/>
                    <a:pt x="7467" y="11973"/>
                    <a:pt x="5609" y="11973"/>
                  </a:cubicBezTo>
                  <a:cubicBezTo>
                    <a:pt x="3781" y="11973"/>
                    <a:pt x="2269" y="10492"/>
                    <a:pt x="2269" y="8633"/>
                  </a:cubicBezTo>
                  <a:lnTo>
                    <a:pt x="2269" y="5955"/>
                  </a:lnTo>
                  <a:close/>
                  <a:moveTo>
                    <a:pt x="5577" y="1"/>
                  </a:moveTo>
                  <a:cubicBezTo>
                    <a:pt x="2899" y="1"/>
                    <a:pt x="725" y="2175"/>
                    <a:pt x="725" y="4853"/>
                  </a:cubicBezTo>
                  <a:lnTo>
                    <a:pt x="725" y="5451"/>
                  </a:lnTo>
                  <a:cubicBezTo>
                    <a:pt x="316" y="5703"/>
                    <a:pt x="1" y="6207"/>
                    <a:pt x="1" y="6743"/>
                  </a:cubicBezTo>
                  <a:cubicBezTo>
                    <a:pt x="1" y="7562"/>
                    <a:pt x="662" y="8255"/>
                    <a:pt x="1482" y="8255"/>
                  </a:cubicBezTo>
                  <a:lnTo>
                    <a:pt x="1482" y="8665"/>
                  </a:lnTo>
                  <a:cubicBezTo>
                    <a:pt x="1482" y="10933"/>
                    <a:pt x="3340" y="12760"/>
                    <a:pt x="5577" y="12760"/>
                  </a:cubicBezTo>
                  <a:cubicBezTo>
                    <a:pt x="7814" y="12760"/>
                    <a:pt x="9673" y="10933"/>
                    <a:pt x="9673" y="8665"/>
                  </a:cubicBezTo>
                  <a:lnTo>
                    <a:pt x="9673" y="8255"/>
                  </a:lnTo>
                  <a:cubicBezTo>
                    <a:pt x="10492" y="8255"/>
                    <a:pt x="11185" y="7562"/>
                    <a:pt x="11185" y="6743"/>
                  </a:cubicBezTo>
                  <a:cubicBezTo>
                    <a:pt x="11185" y="6459"/>
                    <a:pt x="11091" y="6239"/>
                    <a:pt x="10965" y="5987"/>
                  </a:cubicBezTo>
                  <a:lnTo>
                    <a:pt x="12351" y="5987"/>
                  </a:lnTo>
                  <a:cubicBezTo>
                    <a:pt x="12540" y="5987"/>
                    <a:pt x="12697" y="5829"/>
                    <a:pt x="12697" y="5640"/>
                  </a:cubicBezTo>
                  <a:cubicBezTo>
                    <a:pt x="12760" y="5420"/>
                    <a:pt x="12540" y="5199"/>
                    <a:pt x="12351" y="5199"/>
                  </a:cubicBezTo>
                  <a:lnTo>
                    <a:pt x="10429" y="5199"/>
                  </a:lnTo>
                  <a:lnTo>
                    <a:pt x="10429" y="4853"/>
                  </a:lnTo>
                  <a:cubicBezTo>
                    <a:pt x="10429" y="2175"/>
                    <a:pt x="8255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2" name="Google Shape;12842;p76"/>
          <p:cNvGrpSpPr/>
          <p:nvPr/>
        </p:nvGrpSpPr>
        <p:grpSpPr>
          <a:xfrm>
            <a:off x="7068305" y="2459027"/>
            <a:ext cx="361969" cy="361090"/>
            <a:chOff x="-56010050" y="2686975"/>
            <a:chExt cx="319000" cy="318225"/>
          </a:xfrm>
        </p:grpSpPr>
        <p:sp>
          <p:nvSpPr>
            <p:cNvPr id="12843" name="Google Shape;12843;p76"/>
            <p:cNvSpPr/>
            <p:nvPr/>
          </p:nvSpPr>
          <p:spPr>
            <a:xfrm>
              <a:off x="-55887975" y="2917925"/>
              <a:ext cx="72475" cy="29775"/>
            </a:xfrm>
            <a:custGeom>
              <a:avLst/>
              <a:gdLst/>
              <a:ahLst/>
              <a:cxnLst/>
              <a:rect l="l" t="t" r="r" b="b"/>
              <a:pathLst>
                <a:path w="2899" h="1191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94" y="72"/>
                    <a:pt x="2608" y="48"/>
                    <a:pt x="2513" y="48"/>
                  </a:cubicBezTo>
                  <a:cubicBezTo>
                    <a:pt x="2419" y="48"/>
                    <a:pt x="2316" y="72"/>
                    <a:pt x="2237" y="119"/>
                  </a:cubicBezTo>
                  <a:cubicBezTo>
                    <a:pt x="2048" y="340"/>
                    <a:pt x="1733" y="434"/>
                    <a:pt x="1450" y="434"/>
                  </a:cubicBezTo>
                  <a:cubicBezTo>
                    <a:pt x="1135" y="434"/>
                    <a:pt x="851" y="340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76"/>
            <p:cNvSpPr/>
            <p:nvPr/>
          </p:nvSpPr>
          <p:spPr>
            <a:xfrm>
              <a:off x="-55897425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76"/>
            <p:cNvSpPr/>
            <p:nvPr/>
          </p:nvSpPr>
          <p:spPr>
            <a:xfrm>
              <a:off x="-55822600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76"/>
            <p:cNvSpPr/>
            <p:nvPr/>
          </p:nvSpPr>
          <p:spPr>
            <a:xfrm>
              <a:off x="-56010050" y="26869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2962" y="756"/>
                  </a:moveTo>
                  <a:cubicBezTo>
                    <a:pt x="3686" y="756"/>
                    <a:pt x="4285" y="1260"/>
                    <a:pt x="4443" y="1954"/>
                  </a:cubicBezTo>
                  <a:cubicBezTo>
                    <a:pt x="4096" y="2174"/>
                    <a:pt x="3749" y="2395"/>
                    <a:pt x="3434" y="2710"/>
                  </a:cubicBezTo>
                  <a:cubicBezTo>
                    <a:pt x="3119" y="3025"/>
                    <a:pt x="2867" y="3340"/>
                    <a:pt x="2678" y="3686"/>
                  </a:cubicBezTo>
                  <a:cubicBezTo>
                    <a:pt x="1954" y="3592"/>
                    <a:pt x="1450" y="2962"/>
                    <a:pt x="1450" y="2237"/>
                  </a:cubicBezTo>
                  <a:cubicBezTo>
                    <a:pt x="1450" y="1418"/>
                    <a:pt x="2111" y="756"/>
                    <a:pt x="2962" y="756"/>
                  </a:cubicBezTo>
                  <a:close/>
                  <a:moveTo>
                    <a:pt x="9735" y="756"/>
                  </a:moveTo>
                  <a:cubicBezTo>
                    <a:pt x="10554" y="756"/>
                    <a:pt x="11216" y="1418"/>
                    <a:pt x="11216" y="2237"/>
                  </a:cubicBezTo>
                  <a:cubicBezTo>
                    <a:pt x="11216" y="2993"/>
                    <a:pt x="10712" y="3592"/>
                    <a:pt x="9987" y="3686"/>
                  </a:cubicBezTo>
                  <a:cubicBezTo>
                    <a:pt x="9798" y="3340"/>
                    <a:pt x="9578" y="2993"/>
                    <a:pt x="9263" y="2710"/>
                  </a:cubicBezTo>
                  <a:cubicBezTo>
                    <a:pt x="8948" y="2395"/>
                    <a:pt x="8570" y="2174"/>
                    <a:pt x="8223" y="1954"/>
                  </a:cubicBezTo>
                  <a:cubicBezTo>
                    <a:pt x="8381" y="1260"/>
                    <a:pt x="8979" y="756"/>
                    <a:pt x="9735" y="756"/>
                  </a:cubicBezTo>
                  <a:close/>
                  <a:moveTo>
                    <a:pt x="5986" y="2237"/>
                  </a:moveTo>
                  <a:lnTo>
                    <a:pt x="5986" y="2584"/>
                  </a:lnTo>
                  <a:cubicBezTo>
                    <a:pt x="5986" y="4064"/>
                    <a:pt x="4789" y="5230"/>
                    <a:pt x="3340" y="5230"/>
                  </a:cubicBezTo>
                  <a:lnTo>
                    <a:pt x="2993" y="5230"/>
                  </a:lnTo>
                  <a:cubicBezTo>
                    <a:pt x="3151" y="3655"/>
                    <a:pt x="4411" y="2395"/>
                    <a:pt x="5986" y="2237"/>
                  </a:cubicBezTo>
                  <a:close/>
                  <a:moveTo>
                    <a:pt x="6742" y="2237"/>
                  </a:moveTo>
                  <a:cubicBezTo>
                    <a:pt x="8318" y="2395"/>
                    <a:pt x="9578" y="3655"/>
                    <a:pt x="9735" y="5230"/>
                  </a:cubicBezTo>
                  <a:lnTo>
                    <a:pt x="9357" y="5230"/>
                  </a:lnTo>
                  <a:cubicBezTo>
                    <a:pt x="7908" y="5230"/>
                    <a:pt x="6742" y="4064"/>
                    <a:pt x="6742" y="2584"/>
                  </a:cubicBezTo>
                  <a:lnTo>
                    <a:pt x="6742" y="2237"/>
                  </a:lnTo>
                  <a:close/>
                  <a:moveTo>
                    <a:pt x="2206" y="5986"/>
                  </a:moveTo>
                  <a:lnTo>
                    <a:pt x="2206" y="7467"/>
                  </a:lnTo>
                  <a:cubicBezTo>
                    <a:pt x="1796" y="7467"/>
                    <a:pt x="1450" y="7152"/>
                    <a:pt x="1450" y="6742"/>
                  </a:cubicBezTo>
                  <a:cubicBezTo>
                    <a:pt x="1450" y="6301"/>
                    <a:pt x="1796" y="5986"/>
                    <a:pt x="2206" y="5986"/>
                  </a:cubicBezTo>
                  <a:close/>
                  <a:moveTo>
                    <a:pt x="10460" y="5986"/>
                  </a:moveTo>
                  <a:cubicBezTo>
                    <a:pt x="10870" y="5986"/>
                    <a:pt x="11216" y="6301"/>
                    <a:pt x="11216" y="6742"/>
                  </a:cubicBezTo>
                  <a:cubicBezTo>
                    <a:pt x="11216" y="7120"/>
                    <a:pt x="10870" y="7467"/>
                    <a:pt x="10460" y="7467"/>
                  </a:cubicBezTo>
                  <a:lnTo>
                    <a:pt x="10460" y="5986"/>
                  </a:lnTo>
                  <a:close/>
                  <a:moveTo>
                    <a:pt x="1008" y="7624"/>
                  </a:moveTo>
                  <a:cubicBezTo>
                    <a:pt x="1292" y="8002"/>
                    <a:pt x="1733" y="8223"/>
                    <a:pt x="2206" y="8223"/>
                  </a:cubicBezTo>
                  <a:cubicBezTo>
                    <a:pt x="2206" y="8633"/>
                    <a:pt x="1891" y="8979"/>
                    <a:pt x="1450" y="8979"/>
                  </a:cubicBezTo>
                  <a:cubicBezTo>
                    <a:pt x="1071" y="8979"/>
                    <a:pt x="693" y="8664"/>
                    <a:pt x="693" y="8223"/>
                  </a:cubicBezTo>
                  <a:cubicBezTo>
                    <a:pt x="693" y="8002"/>
                    <a:pt x="819" y="7750"/>
                    <a:pt x="1008" y="7624"/>
                  </a:cubicBezTo>
                  <a:close/>
                  <a:moveTo>
                    <a:pt x="11657" y="7624"/>
                  </a:moveTo>
                  <a:cubicBezTo>
                    <a:pt x="11846" y="7782"/>
                    <a:pt x="11972" y="8002"/>
                    <a:pt x="11972" y="8223"/>
                  </a:cubicBezTo>
                  <a:cubicBezTo>
                    <a:pt x="11972" y="8633"/>
                    <a:pt x="11626" y="8979"/>
                    <a:pt x="11216" y="8979"/>
                  </a:cubicBezTo>
                  <a:cubicBezTo>
                    <a:pt x="10838" y="8979"/>
                    <a:pt x="10460" y="8664"/>
                    <a:pt x="10460" y="8223"/>
                  </a:cubicBezTo>
                  <a:cubicBezTo>
                    <a:pt x="10933" y="8223"/>
                    <a:pt x="11374" y="8002"/>
                    <a:pt x="11657" y="7624"/>
                  </a:cubicBezTo>
                  <a:close/>
                  <a:moveTo>
                    <a:pt x="6333" y="4127"/>
                  </a:moveTo>
                  <a:cubicBezTo>
                    <a:pt x="6490" y="4442"/>
                    <a:pt x="6679" y="4726"/>
                    <a:pt x="6963" y="5009"/>
                  </a:cubicBezTo>
                  <a:cubicBezTo>
                    <a:pt x="7593" y="5640"/>
                    <a:pt x="8475" y="5986"/>
                    <a:pt x="9357" y="5986"/>
                  </a:cubicBezTo>
                  <a:lnTo>
                    <a:pt x="9735" y="5986"/>
                  </a:lnTo>
                  <a:lnTo>
                    <a:pt x="9735" y="8570"/>
                  </a:lnTo>
                  <a:cubicBezTo>
                    <a:pt x="9735" y="10428"/>
                    <a:pt x="8192" y="11972"/>
                    <a:pt x="6333" y="11972"/>
                  </a:cubicBezTo>
                  <a:cubicBezTo>
                    <a:pt x="4474" y="11972"/>
                    <a:pt x="2962" y="10428"/>
                    <a:pt x="2962" y="8570"/>
                  </a:cubicBezTo>
                  <a:lnTo>
                    <a:pt x="2962" y="5986"/>
                  </a:lnTo>
                  <a:lnTo>
                    <a:pt x="3308" y="5986"/>
                  </a:lnTo>
                  <a:cubicBezTo>
                    <a:pt x="4222" y="5986"/>
                    <a:pt x="5041" y="5640"/>
                    <a:pt x="5703" y="5009"/>
                  </a:cubicBezTo>
                  <a:cubicBezTo>
                    <a:pt x="5955" y="4757"/>
                    <a:pt x="6175" y="4442"/>
                    <a:pt x="6333" y="4127"/>
                  </a:cubicBezTo>
                  <a:close/>
                  <a:moveTo>
                    <a:pt x="2962" y="0"/>
                  </a:moveTo>
                  <a:cubicBezTo>
                    <a:pt x="1733" y="0"/>
                    <a:pt x="693" y="977"/>
                    <a:pt x="693" y="2237"/>
                  </a:cubicBezTo>
                  <a:cubicBezTo>
                    <a:pt x="693" y="3277"/>
                    <a:pt x="1418" y="4159"/>
                    <a:pt x="2395" y="4411"/>
                  </a:cubicBezTo>
                  <a:cubicBezTo>
                    <a:pt x="2332" y="4694"/>
                    <a:pt x="2237" y="4946"/>
                    <a:pt x="2237" y="5230"/>
                  </a:cubicBezTo>
                  <a:cubicBezTo>
                    <a:pt x="1355" y="5230"/>
                    <a:pt x="630" y="6018"/>
                    <a:pt x="756" y="6931"/>
                  </a:cubicBezTo>
                  <a:cubicBezTo>
                    <a:pt x="284" y="7215"/>
                    <a:pt x="0" y="7687"/>
                    <a:pt x="0" y="8223"/>
                  </a:cubicBezTo>
                  <a:cubicBezTo>
                    <a:pt x="0" y="9042"/>
                    <a:pt x="662" y="9735"/>
                    <a:pt x="1513" y="9735"/>
                  </a:cubicBezTo>
                  <a:cubicBezTo>
                    <a:pt x="1828" y="9735"/>
                    <a:pt x="2080" y="9641"/>
                    <a:pt x="2332" y="9452"/>
                  </a:cubicBezTo>
                  <a:cubicBezTo>
                    <a:pt x="2710" y="11310"/>
                    <a:pt x="4379" y="12728"/>
                    <a:pt x="6396" y="12728"/>
                  </a:cubicBezTo>
                  <a:cubicBezTo>
                    <a:pt x="8381" y="12728"/>
                    <a:pt x="10050" y="11310"/>
                    <a:pt x="10428" y="9452"/>
                  </a:cubicBezTo>
                  <a:cubicBezTo>
                    <a:pt x="10680" y="9609"/>
                    <a:pt x="10964" y="9735"/>
                    <a:pt x="11279" y="9735"/>
                  </a:cubicBezTo>
                  <a:cubicBezTo>
                    <a:pt x="12098" y="9735"/>
                    <a:pt x="12760" y="9042"/>
                    <a:pt x="12760" y="8223"/>
                  </a:cubicBezTo>
                  <a:cubicBezTo>
                    <a:pt x="12728" y="7687"/>
                    <a:pt x="12413" y="7152"/>
                    <a:pt x="11941" y="6931"/>
                  </a:cubicBezTo>
                  <a:cubicBezTo>
                    <a:pt x="12035" y="6018"/>
                    <a:pt x="11342" y="5230"/>
                    <a:pt x="10428" y="5230"/>
                  </a:cubicBezTo>
                  <a:cubicBezTo>
                    <a:pt x="10397" y="4946"/>
                    <a:pt x="10365" y="4694"/>
                    <a:pt x="10271" y="4411"/>
                  </a:cubicBezTo>
                  <a:cubicBezTo>
                    <a:pt x="11248" y="4159"/>
                    <a:pt x="11972" y="3277"/>
                    <a:pt x="11972" y="2237"/>
                  </a:cubicBezTo>
                  <a:cubicBezTo>
                    <a:pt x="11972" y="1008"/>
                    <a:pt x="10996" y="0"/>
                    <a:pt x="9735" y="0"/>
                  </a:cubicBezTo>
                  <a:cubicBezTo>
                    <a:pt x="8664" y="0"/>
                    <a:pt x="7814" y="693"/>
                    <a:pt x="7530" y="1638"/>
                  </a:cubicBezTo>
                  <a:cubicBezTo>
                    <a:pt x="7120" y="1544"/>
                    <a:pt x="6742" y="1481"/>
                    <a:pt x="6333" y="1481"/>
                  </a:cubicBezTo>
                  <a:cubicBezTo>
                    <a:pt x="5955" y="1481"/>
                    <a:pt x="5514" y="1575"/>
                    <a:pt x="5167" y="1638"/>
                  </a:cubicBezTo>
                  <a:cubicBezTo>
                    <a:pt x="4915" y="693"/>
                    <a:pt x="4033" y="0"/>
                    <a:pt x="29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7" name="Google Shape;12847;p76"/>
          <p:cNvGrpSpPr/>
          <p:nvPr/>
        </p:nvGrpSpPr>
        <p:grpSpPr>
          <a:xfrm>
            <a:off x="5753801" y="2911936"/>
            <a:ext cx="361998" cy="361090"/>
            <a:chOff x="-54081175" y="1903275"/>
            <a:chExt cx="319025" cy="318225"/>
          </a:xfrm>
        </p:grpSpPr>
        <p:sp>
          <p:nvSpPr>
            <p:cNvPr id="12848" name="Google Shape;12848;p76"/>
            <p:cNvSpPr/>
            <p:nvPr/>
          </p:nvSpPr>
          <p:spPr>
            <a:xfrm>
              <a:off x="-53959075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76"/>
            <p:cNvSpPr/>
            <p:nvPr/>
          </p:nvSpPr>
          <p:spPr>
            <a:xfrm>
              <a:off x="-54081175" y="19032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65" y="757"/>
                  </a:moveTo>
                  <a:cubicBezTo>
                    <a:pt x="7594" y="757"/>
                    <a:pt x="8728" y="1324"/>
                    <a:pt x="9515" y="2238"/>
                  </a:cubicBezTo>
                  <a:lnTo>
                    <a:pt x="8570" y="2238"/>
                  </a:lnTo>
                  <a:cubicBezTo>
                    <a:pt x="7436" y="2238"/>
                    <a:pt x="6396" y="1702"/>
                    <a:pt x="5829" y="789"/>
                  </a:cubicBezTo>
                  <a:cubicBezTo>
                    <a:pt x="5987" y="757"/>
                    <a:pt x="6176" y="757"/>
                    <a:pt x="6365" y="757"/>
                  </a:cubicBezTo>
                  <a:close/>
                  <a:moveTo>
                    <a:pt x="5042" y="946"/>
                  </a:moveTo>
                  <a:cubicBezTo>
                    <a:pt x="5357" y="1482"/>
                    <a:pt x="5829" y="1954"/>
                    <a:pt x="6365" y="2332"/>
                  </a:cubicBezTo>
                  <a:cubicBezTo>
                    <a:pt x="7027" y="2742"/>
                    <a:pt x="7783" y="2962"/>
                    <a:pt x="8570" y="2962"/>
                  </a:cubicBezTo>
                  <a:lnTo>
                    <a:pt x="9988" y="2962"/>
                  </a:lnTo>
                  <a:cubicBezTo>
                    <a:pt x="10272" y="3498"/>
                    <a:pt x="10461" y="4160"/>
                    <a:pt x="10461" y="4853"/>
                  </a:cubicBezTo>
                  <a:lnTo>
                    <a:pt x="10461" y="5199"/>
                  </a:lnTo>
                  <a:lnTo>
                    <a:pt x="10429" y="5199"/>
                  </a:lnTo>
                  <a:cubicBezTo>
                    <a:pt x="10272" y="4380"/>
                    <a:pt x="9484" y="3687"/>
                    <a:pt x="8570" y="3687"/>
                  </a:cubicBezTo>
                  <a:cubicBezTo>
                    <a:pt x="7657" y="3687"/>
                    <a:pt x="6932" y="4317"/>
                    <a:pt x="6775" y="5199"/>
                  </a:cubicBezTo>
                  <a:lnTo>
                    <a:pt x="5924" y="5199"/>
                  </a:lnTo>
                  <a:cubicBezTo>
                    <a:pt x="5766" y="4317"/>
                    <a:pt x="4979" y="3687"/>
                    <a:pt x="4128" y="3687"/>
                  </a:cubicBezTo>
                  <a:cubicBezTo>
                    <a:pt x="3214" y="3687"/>
                    <a:pt x="2427" y="4380"/>
                    <a:pt x="2269" y="5199"/>
                  </a:cubicBezTo>
                  <a:lnTo>
                    <a:pt x="2238" y="5199"/>
                  </a:lnTo>
                  <a:lnTo>
                    <a:pt x="2238" y="4853"/>
                  </a:lnTo>
                  <a:cubicBezTo>
                    <a:pt x="2206" y="3025"/>
                    <a:pt x="3372" y="1482"/>
                    <a:pt x="5042" y="946"/>
                  </a:cubicBezTo>
                  <a:close/>
                  <a:moveTo>
                    <a:pt x="1450" y="5231"/>
                  </a:moveTo>
                  <a:lnTo>
                    <a:pt x="1450" y="6711"/>
                  </a:lnTo>
                  <a:cubicBezTo>
                    <a:pt x="1431" y="6713"/>
                    <a:pt x="1413" y="6714"/>
                    <a:pt x="1394" y="6714"/>
                  </a:cubicBezTo>
                  <a:cubicBezTo>
                    <a:pt x="1009" y="6714"/>
                    <a:pt x="694" y="6408"/>
                    <a:pt x="694" y="5987"/>
                  </a:cubicBezTo>
                  <a:cubicBezTo>
                    <a:pt x="694" y="5577"/>
                    <a:pt x="1009" y="5231"/>
                    <a:pt x="1450" y="5231"/>
                  </a:cubicBezTo>
                  <a:close/>
                  <a:moveTo>
                    <a:pt x="4097" y="4538"/>
                  </a:moveTo>
                  <a:cubicBezTo>
                    <a:pt x="4727" y="4538"/>
                    <a:pt x="5199" y="5042"/>
                    <a:pt x="5199" y="5640"/>
                  </a:cubicBezTo>
                  <a:cubicBezTo>
                    <a:pt x="5199" y="6270"/>
                    <a:pt x="4664" y="6743"/>
                    <a:pt x="4097" y="6743"/>
                  </a:cubicBezTo>
                  <a:cubicBezTo>
                    <a:pt x="3467" y="6743"/>
                    <a:pt x="2931" y="6207"/>
                    <a:pt x="2931" y="5640"/>
                  </a:cubicBezTo>
                  <a:cubicBezTo>
                    <a:pt x="2931" y="5042"/>
                    <a:pt x="3467" y="4538"/>
                    <a:pt x="4097" y="4538"/>
                  </a:cubicBezTo>
                  <a:close/>
                  <a:moveTo>
                    <a:pt x="8539" y="4538"/>
                  </a:moveTo>
                  <a:cubicBezTo>
                    <a:pt x="9169" y="4538"/>
                    <a:pt x="9673" y="5042"/>
                    <a:pt x="9673" y="5640"/>
                  </a:cubicBezTo>
                  <a:cubicBezTo>
                    <a:pt x="9673" y="6207"/>
                    <a:pt x="9169" y="6743"/>
                    <a:pt x="8539" y="6743"/>
                  </a:cubicBezTo>
                  <a:cubicBezTo>
                    <a:pt x="7940" y="6743"/>
                    <a:pt x="7436" y="6207"/>
                    <a:pt x="7436" y="5640"/>
                  </a:cubicBezTo>
                  <a:cubicBezTo>
                    <a:pt x="7436" y="5010"/>
                    <a:pt x="7940" y="4538"/>
                    <a:pt x="8539" y="4538"/>
                  </a:cubicBezTo>
                  <a:close/>
                  <a:moveTo>
                    <a:pt x="11217" y="5231"/>
                  </a:moveTo>
                  <a:cubicBezTo>
                    <a:pt x="11595" y="5231"/>
                    <a:pt x="11973" y="5577"/>
                    <a:pt x="11973" y="5987"/>
                  </a:cubicBezTo>
                  <a:cubicBezTo>
                    <a:pt x="11973" y="6428"/>
                    <a:pt x="11595" y="6743"/>
                    <a:pt x="11217" y="6743"/>
                  </a:cubicBezTo>
                  <a:lnTo>
                    <a:pt x="11217" y="5231"/>
                  </a:lnTo>
                  <a:close/>
                  <a:moveTo>
                    <a:pt x="10461" y="5987"/>
                  </a:moveTo>
                  <a:lnTo>
                    <a:pt x="10461" y="7877"/>
                  </a:lnTo>
                  <a:lnTo>
                    <a:pt x="10461" y="8224"/>
                  </a:lnTo>
                  <a:lnTo>
                    <a:pt x="8696" y="8224"/>
                  </a:lnTo>
                  <a:cubicBezTo>
                    <a:pt x="7972" y="7767"/>
                    <a:pt x="7153" y="7538"/>
                    <a:pt x="6337" y="7538"/>
                  </a:cubicBezTo>
                  <a:cubicBezTo>
                    <a:pt x="5522" y="7538"/>
                    <a:pt x="4711" y="7767"/>
                    <a:pt x="4002" y="8224"/>
                  </a:cubicBezTo>
                  <a:lnTo>
                    <a:pt x="2238" y="8224"/>
                  </a:lnTo>
                  <a:lnTo>
                    <a:pt x="2238" y="7877"/>
                  </a:lnTo>
                  <a:lnTo>
                    <a:pt x="2238" y="5987"/>
                  </a:lnTo>
                  <a:lnTo>
                    <a:pt x="2269" y="5987"/>
                  </a:lnTo>
                  <a:cubicBezTo>
                    <a:pt x="2427" y="6806"/>
                    <a:pt x="3214" y="7468"/>
                    <a:pt x="4128" y="7468"/>
                  </a:cubicBezTo>
                  <a:cubicBezTo>
                    <a:pt x="5042" y="7468"/>
                    <a:pt x="5766" y="6837"/>
                    <a:pt x="5955" y="5987"/>
                  </a:cubicBezTo>
                  <a:lnTo>
                    <a:pt x="6775" y="5987"/>
                  </a:lnTo>
                  <a:cubicBezTo>
                    <a:pt x="6932" y="6837"/>
                    <a:pt x="7720" y="7468"/>
                    <a:pt x="8570" y="7468"/>
                  </a:cubicBezTo>
                  <a:cubicBezTo>
                    <a:pt x="9106" y="7468"/>
                    <a:pt x="9578" y="7279"/>
                    <a:pt x="9925" y="6932"/>
                  </a:cubicBezTo>
                  <a:cubicBezTo>
                    <a:pt x="10209" y="6648"/>
                    <a:pt x="10366" y="6333"/>
                    <a:pt x="10429" y="5987"/>
                  </a:cubicBezTo>
                  <a:close/>
                  <a:moveTo>
                    <a:pt x="6318" y="8271"/>
                  </a:moveTo>
                  <a:cubicBezTo>
                    <a:pt x="7027" y="8271"/>
                    <a:pt x="7735" y="8476"/>
                    <a:pt x="8350" y="8885"/>
                  </a:cubicBezTo>
                  <a:cubicBezTo>
                    <a:pt x="8413" y="8948"/>
                    <a:pt x="8444" y="8980"/>
                    <a:pt x="8539" y="8980"/>
                  </a:cubicBezTo>
                  <a:lnTo>
                    <a:pt x="10272" y="8980"/>
                  </a:lnTo>
                  <a:cubicBezTo>
                    <a:pt x="9799" y="10713"/>
                    <a:pt x="8224" y="11973"/>
                    <a:pt x="6333" y="11973"/>
                  </a:cubicBezTo>
                  <a:cubicBezTo>
                    <a:pt x="4443" y="11973"/>
                    <a:pt x="2868" y="10713"/>
                    <a:pt x="2364" y="8980"/>
                  </a:cubicBezTo>
                  <a:lnTo>
                    <a:pt x="4097" y="8980"/>
                  </a:lnTo>
                  <a:cubicBezTo>
                    <a:pt x="4160" y="8980"/>
                    <a:pt x="4254" y="8948"/>
                    <a:pt x="4286" y="8885"/>
                  </a:cubicBezTo>
                  <a:cubicBezTo>
                    <a:pt x="4900" y="8476"/>
                    <a:pt x="5609" y="8271"/>
                    <a:pt x="6318" y="8271"/>
                  </a:cubicBezTo>
                  <a:close/>
                  <a:moveTo>
                    <a:pt x="6333" y="1"/>
                  </a:moveTo>
                  <a:cubicBezTo>
                    <a:pt x="3782" y="1"/>
                    <a:pt x="1639" y="1986"/>
                    <a:pt x="1482" y="4475"/>
                  </a:cubicBezTo>
                  <a:cubicBezTo>
                    <a:pt x="663" y="4475"/>
                    <a:pt x="1" y="5168"/>
                    <a:pt x="1" y="5987"/>
                  </a:cubicBezTo>
                  <a:cubicBezTo>
                    <a:pt x="1" y="6806"/>
                    <a:pt x="663" y="7468"/>
                    <a:pt x="1482" y="7468"/>
                  </a:cubicBezTo>
                  <a:lnTo>
                    <a:pt x="1482" y="7877"/>
                  </a:lnTo>
                  <a:cubicBezTo>
                    <a:pt x="1482" y="10555"/>
                    <a:pt x="3656" y="12729"/>
                    <a:pt x="6365" y="12729"/>
                  </a:cubicBezTo>
                  <a:cubicBezTo>
                    <a:pt x="9043" y="12729"/>
                    <a:pt x="11248" y="10555"/>
                    <a:pt x="11248" y="7877"/>
                  </a:cubicBezTo>
                  <a:lnTo>
                    <a:pt x="11248" y="7468"/>
                  </a:lnTo>
                  <a:cubicBezTo>
                    <a:pt x="12067" y="7468"/>
                    <a:pt x="12760" y="6806"/>
                    <a:pt x="12760" y="5987"/>
                  </a:cubicBezTo>
                  <a:cubicBezTo>
                    <a:pt x="12697" y="5168"/>
                    <a:pt x="12036" y="4475"/>
                    <a:pt x="11217" y="4475"/>
                  </a:cubicBezTo>
                  <a:cubicBezTo>
                    <a:pt x="11028" y="1954"/>
                    <a:pt x="8885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0" name="Google Shape;12850;p76"/>
          <p:cNvGrpSpPr/>
          <p:nvPr/>
        </p:nvGrpSpPr>
        <p:grpSpPr>
          <a:xfrm>
            <a:off x="5776154" y="3365399"/>
            <a:ext cx="317290" cy="360211"/>
            <a:chOff x="-54063050" y="2296300"/>
            <a:chExt cx="279625" cy="317450"/>
          </a:xfrm>
        </p:grpSpPr>
        <p:sp>
          <p:nvSpPr>
            <p:cNvPr id="12851" name="Google Shape;12851;p76"/>
            <p:cNvSpPr/>
            <p:nvPr/>
          </p:nvSpPr>
          <p:spPr>
            <a:xfrm>
              <a:off x="-53959075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2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76"/>
            <p:cNvSpPr/>
            <p:nvPr/>
          </p:nvSpPr>
          <p:spPr>
            <a:xfrm>
              <a:off x="-53969325" y="2482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76"/>
            <p:cNvSpPr/>
            <p:nvPr/>
          </p:nvSpPr>
          <p:spPr>
            <a:xfrm>
              <a:off x="-53894500" y="248297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76"/>
            <p:cNvSpPr/>
            <p:nvPr/>
          </p:nvSpPr>
          <p:spPr>
            <a:xfrm>
              <a:off x="-54063050" y="2296300"/>
              <a:ext cx="279625" cy="317450"/>
            </a:xfrm>
            <a:custGeom>
              <a:avLst/>
              <a:gdLst/>
              <a:ahLst/>
              <a:cxnLst/>
              <a:rect l="l" t="t" r="r" b="b"/>
              <a:pathLst>
                <a:path w="11185" h="12698" extrusionOk="0">
                  <a:moveTo>
                    <a:pt x="5640" y="694"/>
                  </a:moveTo>
                  <a:cubicBezTo>
                    <a:pt x="7026" y="694"/>
                    <a:pt x="8286" y="883"/>
                    <a:pt x="9232" y="1198"/>
                  </a:cubicBezTo>
                  <a:cubicBezTo>
                    <a:pt x="10177" y="1576"/>
                    <a:pt x="10523" y="1923"/>
                    <a:pt x="10523" y="2206"/>
                  </a:cubicBezTo>
                  <a:cubicBezTo>
                    <a:pt x="10523" y="2427"/>
                    <a:pt x="10114" y="2647"/>
                    <a:pt x="9358" y="2931"/>
                  </a:cubicBezTo>
                  <a:lnTo>
                    <a:pt x="2017" y="2931"/>
                  </a:lnTo>
                  <a:cubicBezTo>
                    <a:pt x="1198" y="2679"/>
                    <a:pt x="757" y="2427"/>
                    <a:pt x="757" y="2206"/>
                  </a:cubicBezTo>
                  <a:cubicBezTo>
                    <a:pt x="757" y="1954"/>
                    <a:pt x="1103" y="1576"/>
                    <a:pt x="2048" y="1198"/>
                  </a:cubicBezTo>
                  <a:cubicBezTo>
                    <a:pt x="2994" y="851"/>
                    <a:pt x="4254" y="694"/>
                    <a:pt x="5640" y="694"/>
                  </a:cubicBezTo>
                  <a:close/>
                  <a:moveTo>
                    <a:pt x="8948" y="3687"/>
                  </a:moveTo>
                  <a:lnTo>
                    <a:pt x="8948" y="4475"/>
                  </a:lnTo>
                  <a:lnTo>
                    <a:pt x="2206" y="4475"/>
                  </a:lnTo>
                  <a:lnTo>
                    <a:pt x="2206" y="3687"/>
                  </a:lnTo>
                  <a:close/>
                  <a:moveTo>
                    <a:pt x="8633" y="5231"/>
                  </a:moveTo>
                  <a:cubicBezTo>
                    <a:pt x="8192" y="5703"/>
                    <a:pt x="7562" y="5987"/>
                    <a:pt x="6932" y="5987"/>
                  </a:cubicBezTo>
                  <a:lnTo>
                    <a:pt x="4317" y="5987"/>
                  </a:lnTo>
                  <a:cubicBezTo>
                    <a:pt x="3624" y="5987"/>
                    <a:pt x="3057" y="5703"/>
                    <a:pt x="2615" y="5231"/>
                  </a:cubicBezTo>
                  <a:close/>
                  <a:moveTo>
                    <a:pt x="9704" y="6680"/>
                  </a:moveTo>
                  <a:cubicBezTo>
                    <a:pt x="10082" y="6680"/>
                    <a:pt x="10460" y="6995"/>
                    <a:pt x="10460" y="7436"/>
                  </a:cubicBezTo>
                  <a:cubicBezTo>
                    <a:pt x="10460" y="7877"/>
                    <a:pt x="10145" y="8192"/>
                    <a:pt x="9704" y="8192"/>
                  </a:cubicBezTo>
                  <a:lnTo>
                    <a:pt x="9704" y="6680"/>
                  </a:lnTo>
                  <a:close/>
                  <a:moveTo>
                    <a:pt x="1513" y="6711"/>
                  </a:moveTo>
                  <a:lnTo>
                    <a:pt x="1513" y="8224"/>
                  </a:lnTo>
                  <a:cubicBezTo>
                    <a:pt x="1072" y="8192"/>
                    <a:pt x="757" y="7877"/>
                    <a:pt x="757" y="7467"/>
                  </a:cubicBezTo>
                  <a:cubicBezTo>
                    <a:pt x="757" y="7089"/>
                    <a:pt x="1103" y="6711"/>
                    <a:pt x="1513" y="6711"/>
                  </a:cubicBezTo>
                  <a:close/>
                  <a:moveTo>
                    <a:pt x="8979" y="5924"/>
                  </a:moveTo>
                  <a:lnTo>
                    <a:pt x="8979" y="8570"/>
                  </a:lnTo>
                  <a:cubicBezTo>
                    <a:pt x="8948" y="10429"/>
                    <a:pt x="7467" y="11910"/>
                    <a:pt x="5608" y="11910"/>
                  </a:cubicBezTo>
                  <a:cubicBezTo>
                    <a:pt x="3750" y="11910"/>
                    <a:pt x="2269" y="10429"/>
                    <a:pt x="2269" y="8570"/>
                  </a:cubicBezTo>
                  <a:lnTo>
                    <a:pt x="2269" y="5924"/>
                  </a:lnTo>
                  <a:cubicBezTo>
                    <a:pt x="2805" y="6459"/>
                    <a:pt x="3561" y="6711"/>
                    <a:pt x="4317" y="6711"/>
                  </a:cubicBezTo>
                  <a:lnTo>
                    <a:pt x="6932" y="6711"/>
                  </a:lnTo>
                  <a:cubicBezTo>
                    <a:pt x="7688" y="6711"/>
                    <a:pt x="8444" y="6459"/>
                    <a:pt x="8979" y="5924"/>
                  </a:cubicBezTo>
                  <a:close/>
                  <a:moveTo>
                    <a:pt x="5608" y="1"/>
                  </a:moveTo>
                  <a:cubicBezTo>
                    <a:pt x="4191" y="1"/>
                    <a:pt x="2805" y="190"/>
                    <a:pt x="1796" y="536"/>
                  </a:cubicBezTo>
                  <a:cubicBezTo>
                    <a:pt x="316" y="1040"/>
                    <a:pt x="1" y="1734"/>
                    <a:pt x="1" y="2206"/>
                  </a:cubicBezTo>
                  <a:cubicBezTo>
                    <a:pt x="1" y="2931"/>
                    <a:pt x="788" y="3309"/>
                    <a:pt x="1513" y="3561"/>
                  </a:cubicBezTo>
                  <a:lnTo>
                    <a:pt x="1513" y="5955"/>
                  </a:lnTo>
                  <a:cubicBezTo>
                    <a:pt x="694" y="5955"/>
                    <a:pt x="1" y="6648"/>
                    <a:pt x="1" y="7467"/>
                  </a:cubicBezTo>
                  <a:cubicBezTo>
                    <a:pt x="1" y="8287"/>
                    <a:pt x="694" y="8980"/>
                    <a:pt x="1513" y="8980"/>
                  </a:cubicBezTo>
                  <a:cubicBezTo>
                    <a:pt x="1702" y="11059"/>
                    <a:pt x="3466" y="12697"/>
                    <a:pt x="5608" y="12697"/>
                  </a:cubicBezTo>
                  <a:cubicBezTo>
                    <a:pt x="7719" y="12697"/>
                    <a:pt x="9515" y="11059"/>
                    <a:pt x="9704" y="8980"/>
                  </a:cubicBezTo>
                  <a:cubicBezTo>
                    <a:pt x="10523" y="8980"/>
                    <a:pt x="11185" y="8287"/>
                    <a:pt x="11185" y="7467"/>
                  </a:cubicBezTo>
                  <a:cubicBezTo>
                    <a:pt x="11185" y="6648"/>
                    <a:pt x="10523" y="5955"/>
                    <a:pt x="9704" y="5955"/>
                  </a:cubicBezTo>
                  <a:lnTo>
                    <a:pt x="9704" y="3561"/>
                  </a:lnTo>
                  <a:cubicBezTo>
                    <a:pt x="10397" y="3309"/>
                    <a:pt x="11185" y="2931"/>
                    <a:pt x="11185" y="2206"/>
                  </a:cubicBezTo>
                  <a:cubicBezTo>
                    <a:pt x="11185" y="1734"/>
                    <a:pt x="10870" y="1040"/>
                    <a:pt x="9421" y="536"/>
                  </a:cubicBezTo>
                  <a:cubicBezTo>
                    <a:pt x="8412" y="190"/>
                    <a:pt x="7058" y="1"/>
                    <a:pt x="56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5" name="Google Shape;12855;p76"/>
          <p:cNvGrpSpPr/>
          <p:nvPr/>
        </p:nvGrpSpPr>
        <p:grpSpPr>
          <a:xfrm>
            <a:off x="5776154" y="3829461"/>
            <a:ext cx="317290" cy="361033"/>
            <a:chOff x="-54061475" y="2685450"/>
            <a:chExt cx="279625" cy="318175"/>
          </a:xfrm>
        </p:grpSpPr>
        <p:sp>
          <p:nvSpPr>
            <p:cNvPr id="12856" name="Google Shape;12856;p76"/>
            <p:cNvSpPr/>
            <p:nvPr/>
          </p:nvSpPr>
          <p:spPr>
            <a:xfrm>
              <a:off x="-539590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78" y="39"/>
                    <a:pt x="2592" y="0"/>
                    <a:pt x="2501" y="0"/>
                  </a:cubicBezTo>
                  <a:cubicBezTo>
                    <a:pt x="2410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1" y="0"/>
                    <a:pt x="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76"/>
            <p:cNvSpPr/>
            <p:nvPr/>
          </p:nvSpPr>
          <p:spPr>
            <a:xfrm>
              <a:off x="-53969325" y="28547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76"/>
            <p:cNvSpPr/>
            <p:nvPr/>
          </p:nvSpPr>
          <p:spPr>
            <a:xfrm>
              <a:off x="-538945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9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90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76"/>
            <p:cNvSpPr/>
            <p:nvPr/>
          </p:nvSpPr>
          <p:spPr>
            <a:xfrm>
              <a:off x="-54061475" y="2685450"/>
              <a:ext cx="279625" cy="318175"/>
            </a:xfrm>
            <a:custGeom>
              <a:avLst/>
              <a:gdLst/>
              <a:ahLst/>
              <a:cxnLst/>
              <a:rect l="l" t="t" r="r" b="b"/>
              <a:pathLst>
                <a:path w="11185" h="12727" extrusionOk="0">
                  <a:moveTo>
                    <a:pt x="4096" y="1699"/>
                  </a:moveTo>
                  <a:cubicBezTo>
                    <a:pt x="4348" y="1699"/>
                    <a:pt x="4537" y="1762"/>
                    <a:pt x="4726" y="1794"/>
                  </a:cubicBezTo>
                  <a:cubicBezTo>
                    <a:pt x="4254" y="2235"/>
                    <a:pt x="3970" y="2897"/>
                    <a:pt x="3844" y="3527"/>
                  </a:cubicBezTo>
                  <a:cubicBezTo>
                    <a:pt x="3813" y="3716"/>
                    <a:pt x="3970" y="3905"/>
                    <a:pt x="4159" y="3968"/>
                  </a:cubicBezTo>
                  <a:cubicBezTo>
                    <a:pt x="4178" y="3971"/>
                    <a:pt x="4197" y="3972"/>
                    <a:pt x="4216" y="3972"/>
                  </a:cubicBezTo>
                  <a:cubicBezTo>
                    <a:pt x="4411" y="3972"/>
                    <a:pt x="4572" y="3825"/>
                    <a:pt x="4600" y="3653"/>
                  </a:cubicBezTo>
                  <a:cubicBezTo>
                    <a:pt x="4695" y="3117"/>
                    <a:pt x="4915" y="2645"/>
                    <a:pt x="5199" y="2330"/>
                  </a:cubicBezTo>
                  <a:cubicBezTo>
                    <a:pt x="5335" y="2194"/>
                    <a:pt x="5588" y="1964"/>
                    <a:pt x="5877" y="1964"/>
                  </a:cubicBezTo>
                  <a:cubicBezTo>
                    <a:pt x="5923" y="1964"/>
                    <a:pt x="5970" y="1970"/>
                    <a:pt x="6018" y="1983"/>
                  </a:cubicBezTo>
                  <a:cubicBezTo>
                    <a:pt x="6365" y="2046"/>
                    <a:pt x="6585" y="2361"/>
                    <a:pt x="6648" y="2613"/>
                  </a:cubicBezTo>
                  <a:cubicBezTo>
                    <a:pt x="6806" y="2991"/>
                    <a:pt x="6900" y="3527"/>
                    <a:pt x="6774" y="4031"/>
                  </a:cubicBezTo>
                  <a:cubicBezTo>
                    <a:pt x="6743" y="4251"/>
                    <a:pt x="6900" y="4472"/>
                    <a:pt x="7121" y="4472"/>
                  </a:cubicBezTo>
                  <a:cubicBezTo>
                    <a:pt x="7310" y="4472"/>
                    <a:pt x="7467" y="4346"/>
                    <a:pt x="7467" y="4157"/>
                  </a:cubicBezTo>
                  <a:cubicBezTo>
                    <a:pt x="7593" y="3527"/>
                    <a:pt x="7562" y="2802"/>
                    <a:pt x="7247" y="2204"/>
                  </a:cubicBezTo>
                  <a:lnTo>
                    <a:pt x="7247" y="2204"/>
                  </a:lnTo>
                  <a:lnTo>
                    <a:pt x="7404" y="2267"/>
                  </a:lnTo>
                  <a:cubicBezTo>
                    <a:pt x="8822" y="2487"/>
                    <a:pt x="9767" y="3873"/>
                    <a:pt x="9515" y="5291"/>
                  </a:cubicBezTo>
                  <a:cubicBezTo>
                    <a:pt x="9486" y="5464"/>
                    <a:pt x="9326" y="5610"/>
                    <a:pt x="9130" y="5610"/>
                  </a:cubicBezTo>
                  <a:cubicBezTo>
                    <a:pt x="9112" y="5610"/>
                    <a:pt x="9093" y="5609"/>
                    <a:pt x="9074" y="5606"/>
                  </a:cubicBezTo>
                  <a:lnTo>
                    <a:pt x="1733" y="4314"/>
                  </a:lnTo>
                  <a:cubicBezTo>
                    <a:pt x="1639" y="4283"/>
                    <a:pt x="1481" y="4062"/>
                    <a:pt x="1513" y="3873"/>
                  </a:cubicBezTo>
                  <a:cubicBezTo>
                    <a:pt x="1765" y="2613"/>
                    <a:pt x="2868" y="1699"/>
                    <a:pt x="4096" y="1699"/>
                  </a:cubicBezTo>
                  <a:close/>
                  <a:moveTo>
                    <a:pt x="1450" y="6740"/>
                  </a:moveTo>
                  <a:lnTo>
                    <a:pt x="1450" y="8252"/>
                  </a:lnTo>
                  <a:cubicBezTo>
                    <a:pt x="1009" y="8252"/>
                    <a:pt x="694" y="7937"/>
                    <a:pt x="694" y="7496"/>
                  </a:cubicBezTo>
                  <a:cubicBezTo>
                    <a:pt x="694" y="7118"/>
                    <a:pt x="1040" y="6740"/>
                    <a:pt x="1450" y="6740"/>
                  </a:cubicBezTo>
                  <a:close/>
                  <a:moveTo>
                    <a:pt x="9641" y="6740"/>
                  </a:moveTo>
                  <a:cubicBezTo>
                    <a:pt x="10019" y="6740"/>
                    <a:pt x="10397" y="7118"/>
                    <a:pt x="10397" y="7496"/>
                  </a:cubicBezTo>
                  <a:cubicBezTo>
                    <a:pt x="10397" y="7937"/>
                    <a:pt x="10082" y="8252"/>
                    <a:pt x="9641" y="8252"/>
                  </a:cubicBezTo>
                  <a:lnTo>
                    <a:pt x="9641" y="6740"/>
                  </a:lnTo>
                  <a:close/>
                  <a:moveTo>
                    <a:pt x="2206" y="5102"/>
                  </a:moveTo>
                  <a:lnTo>
                    <a:pt x="8916" y="6268"/>
                  </a:lnTo>
                  <a:lnTo>
                    <a:pt x="8916" y="8599"/>
                  </a:lnTo>
                  <a:cubicBezTo>
                    <a:pt x="8885" y="10489"/>
                    <a:pt x="7404" y="12033"/>
                    <a:pt x="5545" y="12033"/>
                  </a:cubicBezTo>
                  <a:cubicBezTo>
                    <a:pt x="3687" y="12033"/>
                    <a:pt x="2206" y="10489"/>
                    <a:pt x="2206" y="8599"/>
                  </a:cubicBezTo>
                  <a:lnTo>
                    <a:pt x="2206" y="5102"/>
                  </a:lnTo>
                  <a:close/>
                  <a:moveTo>
                    <a:pt x="7575" y="1"/>
                  </a:moveTo>
                  <a:cubicBezTo>
                    <a:pt x="6800" y="1"/>
                    <a:pt x="6137" y="473"/>
                    <a:pt x="5861" y="1164"/>
                  </a:cubicBezTo>
                  <a:lnTo>
                    <a:pt x="4726" y="975"/>
                  </a:lnTo>
                  <a:cubicBezTo>
                    <a:pt x="4530" y="941"/>
                    <a:pt x="4334" y="925"/>
                    <a:pt x="4141" y="925"/>
                  </a:cubicBezTo>
                  <a:cubicBezTo>
                    <a:pt x="2536" y="925"/>
                    <a:pt x="1101" y="2053"/>
                    <a:pt x="820" y="3684"/>
                  </a:cubicBezTo>
                  <a:cubicBezTo>
                    <a:pt x="757" y="4188"/>
                    <a:pt x="1009" y="4692"/>
                    <a:pt x="1481" y="4913"/>
                  </a:cubicBezTo>
                  <a:lnTo>
                    <a:pt x="1481" y="5953"/>
                  </a:lnTo>
                  <a:cubicBezTo>
                    <a:pt x="662" y="5953"/>
                    <a:pt x="1" y="6614"/>
                    <a:pt x="1" y="7465"/>
                  </a:cubicBezTo>
                  <a:cubicBezTo>
                    <a:pt x="1" y="8284"/>
                    <a:pt x="662" y="8946"/>
                    <a:pt x="1481" y="8946"/>
                  </a:cubicBezTo>
                  <a:cubicBezTo>
                    <a:pt x="1702" y="11056"/>
                    <a:pt x="3403" y="12726"/>
                    <a:pt x="5577" y="12726"/>
                  </a:cubicBezTo>
                  <a:cubicBezTo>
                    <a:pt x="7751" y="12726"/>
                    <a:pt x="9484" y="11056"/>
                    <a:pt x="9673" y="8946"/>
                  </a:cubicBezTo>
                  <a:cubicBezTo>
                    <a:pt x="10492" y="8946"/>
                    <a:pt x="11185" y="8284"/>
                    <a:pt x="11185" y="7465"/>
                  </a:cubicBezTo>
                  <a:cubicBezTo>
                    <a:pt x="11122" y="6803"/>
                    <a:pt x="10649" y="6205"/>
                    <a:pt x="9988" y="6047"/>
                  </a:cubicBezTo>
                  <a:cubicBezTo>
                    <a:pt x="10177" y="5890"/>
                    <a:pt x="10303" y="5638"/>
                    <a:pt x="10334" y="5417"/>
                  </a:cubicBezTo>
                  <a:cubicBezTo>
                    <a:pt x="10649" y="3590"/>
                    <a:pt x="9452" y="1825"/>
                    <a:pt x="7625" y="1510"/>
                  </a:cubicBezTo>
                  <a:lnTo>
                    <a:pt x="6617" y="1321"/>
                  </a:lnTo>
                  <a:cubicBezTo>
                    <a:pt x="6812" y="958"/>
                    <a:pt x="7206" y="744"/>
                    <a:pt x="7622" y="744"/>
                  </a:cubicBezTo>
                  <a:cubicBezTo>
                    <a:pt x="7675" y="744"/>
                    <a:pt x="7729" y="747"/>
                    <a:pt x="7782" y="754"/>
                  </a:cubicBezTo>
                  <a:cubicBezTo>
                    <a:pt x="7811" y="764"/>
                    <a:pt x="7840" y="768"/>
                    <a:pt x="7869" y="768"/>
                  </a:cubicBezTo>
                  <a:cubicBezTo>
                    <a:pt x="8034" y="768"/>
                    <a:pt x="8197" y="627"/>
                    <a:pt x="8223" y="439"/>
                  </a:cubicBezTo>
                  <a:cubicBezTo>
                    <a:pt x="8255" y="250"/>
                    <a:pt x="8097" y="61"/>
                    <a:pt x="7908" y="30"/>
                  </a:cubicBezTo>
                  <a:cubicBezTo>
                    <a:pt x="7796" y="10"/>
                    <a:pt x="7684" y="1"/>
                    <a:pt x="75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0" name="Google Shape;12860;p76"/>
          <p:cNvGrpSpPr/>
          <p:nvPr/>
        </p:nvGrpSpPr>
        <p:grpSpPr>
          <a:xfrm>
            <a:off x="8029690" y="2921780"/>
            <a:ext cx="275278" cy="361969"/>
            <a:chOff x="-52074300" y="1911950"/>
            <a:chExt cx="242600" cy="319000"/>
          </a:xfrm>
        </p:grpSpPr>
        <p:sp>
          <p:nvSpPr>
            <p:cNvPr id="12861" name="Google Shape;12861;p76"/>
            <p:cNvSpPr/>
            <p:nvPr/>
          </p:nvSpPr>
          <p:spPr>
            <a:xfrm>
              <a:off x="-51989225" y="21256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7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22"/>
                  </a:cubicBezTo>
                  <a:cubicBezTo>
                    <a:pt x="504" y="1000"/>
                    <a:pt x="977" y="1189"/>
                    <a:pt x="1449" y="1189"/>
                  </a:cubicBezTo>
                  <a:cubicBezTo>
                    <a:pt x="1922" y="1189"/>
                    <a:pt x="2426" y="1000"/>
                    <a:pt x="2741" y="622"/>
                  </a:cubicBezTo>
                  <a:cubicBezTo>
                    <a:pt x="2899" y="465"/>
                    <a:pt x="2899" y="244"/>
                    <a:pt x="2741" y="118"/>
                  </a:cubicBezTo>
                  <a:cubicBezTo>
                    <a:pt x="2662" y="40"/>
                    <a:pt x="2568" y="0"/>
                    <a:pt x="2477" y="0"/>
                  </a:cubicBezTo>
                  <a:cubicBezTo>
                    <a:pt x="2387" y="0"/>
                    <a:pt x="2300" y="40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40"/>
                    <a:pt x="488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76"/>
            <p:cNvSpPr/>
            <p:nvPr/>
          </p:nvSpPr>
          <p:spPr>
            <a:xfrm>
              <a:off x="-51998675" y="206237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36" y="726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76"/>
            <p:cNvSpPr/>
            <p:nvPr/>
          </p:nvSpPr>
          <p:spPr>
            <a:xfrm>
              <a:off x="-51925450" y="20623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79" y="726"/>
                  </a:cubicBezTo>
                  <a:cubicBezTo>
                    <a:pt x="568" y="726"/>
                    <a:pt x="726" y="568"/>
                    <a:pt x="726" y="347"/>
                  </a:cubicBezTo>
                  <a:cubicBezTo>
                    <a:pt x="726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76"/>
            <p:cNvSpPr/>
            <p:nvPr/>
          </p:nvSpPr>
          <p:spPr>
            <a:xfrm>
              <a:off x="-52074300" y="1911950"/>
              <a:ext cx="242600" cy="319000"/>
            </a:xfrm>
            <a:custGeom>
              <a:avLst/>
              <a:gdLst/>
              <a:ahLst/>
              <a:cxnLst/>
              <a:rect l="l" t="t" r="r" b="b"/>
              <a:pathLst>
                <a:path w="9704" h="12760" extrusionOk="0">
                  <a:moveTo>
                    <a:pt x="6743" y="694"/>
                  </a:moveTo>
                  <a:cubicBezTo>
                    <a:pt x="7940" y="757"/>
                    <a:pt x="8948" y="1733"/>
                    <a:pt x="8948" y="2993"/>
                  </a:cubicBezTo>
                  <a:lnTo>
                    <a:pt x="8948" y="5293"/>
                  </a:lnTo>
                  <a:lnTo>
                    <a:pt x="8601" y="5293"/>
                  </a:lnTo>
                  <a:cubicBezTo>
                    <a:pt x="6743" y="5293"/>
                    <a:pt x="5262" y="3750"/>
                    <a:pt x="5262" y="1859"/>
                  </a:cubicBezTo>
                  <a:lnTo>
                    <a:pt x="5262" y="1292"/>
                  </a:lnTo>
                  <a:cubicBezTo>
                    <a:pt x="5640" y="946"/>
                    <a:pt x="6207" y="694"/>
                    <a:pt x="6743" y="694"/>
                  </a:cubicBezTo>
                  <a:close/>
                  <a:moveTo>
                    <a:pt x="2962" y="757"/>
                  </a:moveTo>
                  <a:cubicBezTo>
                    <a:pt x="3529" y="757"/>
                    <a:pt x="4033" y="946"/>
                    <a:pt x="4474" y="1355"/>
                  </a:cubicBezTo>
                  <a:lnTo>
                    <a:pt x="4474" y="1891"/>
                  </a:lnTo>
                  <a:cubicBezTo>
                    <a:pt x="4474" y="3781"/>
                    <a:pt x="2962" y="5325"/>
                    <a:pt x="1103" y="5325"/>
                  </a:cubicBezTo>
                  <a:lnTo>
                    <a:pt x="757" y="5325"/>
                  </a:lnTo>
                  <a:lnTo>
                    <a:pt x="757" y="3025"/>
                  </a:lnTo>
                  <a:cubicBezTo>
                    <a:pt x="725" y="1733"/>
                    <a:pt x="1733" y="757"/>
                    <a:pt x="2962" y="757"/>
                  </a:cubicBezTo>
                  <a:close/>
                  <a:moveTo>
                    <a:pt x="1103" y="6018"/>
                  </a:moveTo>
                  <a:cubicBezTo>
                    <a:pt x="1324" y="6018"/>
                    <a:pt x="1481" y="6175"/>
                    <a:pt x="1481" y="6396"/>
                  </a:cubicBezTo>
                  <a:cubicBezTo>
                    <a:pt x="1481" y="6585"/>
                    <a:pt x="1324" y="6743"/>
                    <a:pt x="1103" y="6743"/>
                  </a:cubicBezTo>
                  <a:cubicBezTo>
                    <a:pt x="914" y="6743"/>
                    <a:pt x="757" y="6585"/>
                    <a:pt x="757" y="6396"/>
                  </a:cubicBezTo>
                  <a:cubicBezTo>
                    <a:pt x="757" y="6175"/>
                    <a:pt x="914" y="6018"/>
                    <a:pt x="1103" y="6018"/>
                  </a:cubicBezTo>
                  <a:close/>
                  <a:moveTo>
                    <a:pt x="8570" y="6018"/>
                  </a:moveTo>
                  <a:cubicBezTo>
                    <a:pt x="8759" y="6018"/>
                    <a:pt x="8916" y="6175"/>
                    <a:pt x="8916" y="6396"/>
                  </a:cubicBezTo>
                  <a:cubicBezTo>
                    <a:pt x="8916" y="6585"/>
                    <a:pt x="8759" y="6743"/>
                    <a:pt x="8570" y="6743"/>
                  </a:cubicBezTo>
                  <a:cubicBezTo>
                    <a:pt x="8349" y="6743"/>
                    <a:pt x="8192" y="6585"/>
                    <a:pt x="8192" y="6396"/>
                  </a:cubicBezTo>
                  <a:cubicBezTo>
                    <a:pt x="8192" y="6175"/>
                    <a:pt x="8349" y="6018"/>
                    <a:pt x="8570" y="6018"/>
                  </a:cubicBezTo>
                  <a:close/>
                  <a:moveTo>
                    <a:pt x="1072" y="7530"/>
                  </a:moveTo>
                  <a:cubicBezTo>
                    <a:pt x="1261" y="7530"/>
                    <a:pt x="1418" y="7688"/>
                    <a:pt x="1418" y="7877"/>
                  </a:cubicBezTo>
                  <a:cubicBezTo>
                    <a:pt x="1418" y="8066"/>
                    <a:pt x="1261" y="8223"/>
                    <a:pt x="1072" y="8223"/>
                  </a:cubicBezTo>
                  <a:cubicBezTo>
                    <a:pt x="914" y="8223"/>
                    <a:pt x="725" y="8066"/>
                    <a:pt x="725" y="7877"/>
                  </a:cubicBezTo>
                  <a:cubicBezTo>
                    <a:pt x="725" y="7688"/>
                    <a:pt x="883" y="7530"/>
                    <a:pt x="1072" y="7530"/>
                  </a:cubicBezTo>
                  <a:close/>
                  <a:moveTo>
                    <a:pt x="8601" y="7530"/>
                  </a:moveTo>
                  <a:cubicBezTo>
                    <a:pt x="8790" y="7530"/>
                    <a:pt x="8948" y="7688"/>
                    <a:pt x="8948" y="7877"/>
                  </a:cubicBezTo>
                  <a:cubicBezTo>
                    <a:pt x="8948" y="8066"/>
                    <a:pt x="8790" y="8223"/>
                    <a:pt x="8601" y="8223"/>
                  </a:cubicBezTo>
                  <a:cubicBezTo>
                    <a:pt x="8412" y="8223"/>
                    <a:pt x="8255" y="8066"/>
                    <a:pt x="8255" y="7877"/>
                  </a:cubicBezTo>
                  <a:cubicBezTo>
                    <a:pt x="8255" y="7688"/>
                    <a:pt x="8412" y="7530"/>
                    <a:pt x="8601" y="7530"/>
                  </a:cubicBezTo>
                  <a:close/>
                  <a:moveTo>
                    <a:pt x="1072" y="9011"/>
                  </a:moveTo>
                  <a:cubicBezTo>
                    <a:pt x="1261" y="9011"/>
                    <a:pt x="1418" y="9168"/>
                    <a:pt x="1418" y="9389"/>
                  </a:cubicBezTo>
                  <a:cubicBezTo>
                    <a:pt x="1418" y="9578"/>
                    <a:pt x="1261" y="9735"/>
                    <a:pt x="1072" y="9735"/>
                  </a:cubicBezTo>
                  <a:cubicBezTo>
                    <a:pt x="914" y="9735"/>
                    <a:pt x="725" y="9578"/>
                    <a:pt x="725" y="9389"/>
                  </a:cubicBezTo>
                  <a:cubicBezTo>
                    <a:pt x="725" y="9168"/>
                    <a:pt x="883" y="9011"/>
                    <a:pt x="1072" y="9011"/>
                  </a:cubicBezTo>
                  <a:close/>
                  <a:moveTo>
                    <a:pt x="8601" y="9011"/>
                  </a:moveTo>
                  <a:cubicBezTo>
                    <a:pt x="8790" y="9011"/>
                    <a:pt x="8948" y="9168"/>
                    <a:pt x="8948" y="9389"/>
                  </a:cubicBezTo>
                  <a:cubicBezTo>
                    <a:pt x="8948" y="9578"/>
                    <a:pt x="8790" y="9735"/>
                    <a:pt x="8601" y="9735"/>
                  </a:cubicBezTo>
                  <a:cubicBezTo>
                    <a:pt x="8412" y="9735"/>
                    <a:pt x="8255" y="9578"/>
                    <a:pt x="8255" y="9389"/>
                  </a:cubicBezTo>
                  <a:cubicBezTo>
                    <a:pt x="8255" y="9168"/>
                    <a:pt x="8412" y="9011"/>
                    <a:pt x="8601" y="9011"/>
                  </a:cubicBezTo>
                  <a:close/>
                  <a:moveTo>
                    <a:pt x="4852" y="3592"/>
                  </a:moveTo>
                  <a:cubicBezTo>
                    <a:pt x="5041" y="4002"/>
                    <a:pt x="5325" y="4411"/>
                    <a:pt x="5703" y="4758"/>
                  </a:cubicBezTo>
                  <a:cubicBezTo>
                    <a:pt x="6239" y="5325"/>
                    <a:pt x="6869" y="5671"/>
                    <a:pt x="7593" y="5860"/>
                  </a:cubicBezTo>
                  <a:cubicBezTo>
                    <a:pt x="7499" y="6018"/>
                    <a:pt x="7467" y="6175"/>
                    <a:pt x="7467" y="6364"/>
                  </a:cubicBezTo>
                  <a:cubicBezTo>
                    <a:pt x="7467" y="6648"/>
                    <a:pt x="7593" y="6932"/>
                    <a:pt x="7751" y="7121"/>
                  </a:cubicBezTo>
                  <a:cubicBezTo>
                    <a:pt x="7530" y="7341"/>
                    <a:pt x="7467" y="7593"/>
                    <a:pt x="7467" y="7877"/>
                  </a:cubicBezTo>
                  <a:cubicBezTo>
                    <a:pt x="7467" y="8160"/>
                    <a:pt x="7593" y="8444"/>
                    <a:pt x="7751" y="8633"/>
                  </a:cubicBezTo>
                  <a:cubicBezTo>
                    <a:pt x="7530" y="8822"/>
                    <a:pt x="7467" y="9105"/>
                    <a:pt x="7467" y="9389"/>
                  </a:cubicBezTo>
                  <a:cubicBezTo>
                    <a:pt x="7467" y="9546"/>
                    <a:pt x="7499" y="9704"/>
                    <a:pt x="7593" y="9861"/>
                  </a:cubicBezTo>
                  <a:cubicBezTo>
                    <a:pt x="6932" y="10712"/>
                    <a:pt x="5923" y="11216"/>
                    <a:pt x="4852" y="11216"/>
                  </a:cubicBezTo>
                  <a:cubicBezTo>
                    <a:pt x="3750" y="11216"/>
                    <a:pt x="2773" y="10712"/>
                    <a:pt x="2143" y="9861"/>
                  </a:cubicBezTo>
                  <a:cubicBezTo>
                    <a:pt x="2206" y="9704"/>
                    <a:pt x="2269" y="9515"/>
                    <a:pt x="2269" y="9389"/>
                  </a:cubicBezTo>
                  <a:cubicBezTo>
                    <a:pt x="2269" y="9105"/>
                    <a:pt x="2143" y="8822"/>
                    <a:pt x="1985" y="8633"/>
                  </a:cubicBezTo>
                  <a:cubicBezTo>
                    <a:pt x="2174" y="8444"/>
                    <a:pt x="2269" y="8160"/>
                    <a:pt x="2269" y="7877"/>
                  </a:cubicBezTo>
                  <a:cubicBezTo>
                    <a:pt x="2269" y="7593"/>
                    <a:pt x="2143" y="7341"/>
                    <a:pt x="1985" y="7121"/>
                  </a:cubicBezTo>
                  <a:cubicBezTo>
                    <a:pt x="2174" y="6932"/>
                    <a:pt x="2269" y="6648"/>
                    <a:pt x="2269" y="6364"/>
                  </a:cubicBezTo>
                  <a:cubicBezTo>
                    <a:pt x="2269" y="6175"/>
                    <a:pt x="2206" y="6018"/>
                    <a:pt x="2143" y="5860"/>
                  </a:cubicBezTo>
                  <a:cubicBezTo>
                    <a:pt x="2836" y="5671"/>
                    <a:pt x="3529" y="5325"/>
                    <a:pt x="4033" y="4758"/>
                  </a:cubicBezTo>
                  <a:cubicBezTo>
                    <a:pt x="4380" y="4411"/>
                    <a:pt x="4663" y="4002"/>
                    <a:pt x="4852" y="3592"/>
                  </a:cubicBezTo>
                  <a:close/>
                  <a:moveTo>
                    <a:pt x="1103" y="10523"/>
                  </a:moveTo>
                  <a:cubicBezTo>
                    <a:pt x="1324" y="10523"/>
                    <a:pt x="1481" y="10681"/>
                    <a:pt x="1481" y="10870"/>
                  </a:cubicBezTo>
                  <a:cubicBezTo>
                    <a:pt x="1481" y="10996"/>
                    <a:pt x="1481" y="10996"/>
                    <a:pt x="1103" y="11626"/>
                  </a:cubicBezTo>
                  <a:cubicBezTo>
                    <a:pt x="757" y="10996"/>
                    <a:pt x="757" y="10996"/>
                    <a:pt x="757" y="10870"/>
                  </a:cubicBezTo>
                  <a:cubicBezTo>
                    <a:pt x="757" y="10681"/>
                    <a:pt x="914" y="10523"/>
                    <a:pt x="1103" y="10523"/>
                  </a:cubicBezTo>
                  <a:close/>
                  <a:moveTo>
                    <a:pt x="8570" y="10523"/>
                  </a:moveTo>
                  <a:cubicBezTo>
                    <a:pt x="8759" y="10523"/>
                    <a:pt x="8916" y="10681"/>
                    <a:pt x="8916" y="10870"/>
                  </a:cubicBezTo>
                  <a:cubicBezTo>
                    <a:pt x="8948" y="10996"/>
                    <a:pt x="8916" y="10996"/>
                    <a:pt x="8570" y="11626"/>
                  </a:cubicBezTo>
                  <a:cubicBezTo>
                    <a:pt x="8192" y="10996"/>
                    <a:pt x="8192" y="10996"/>
                    <a:pt x="8192" y="10870"/>
                  </a:cubicBezTo>
                  <a:cubicBezTo>
                    <a:pt x="8192" y="10681"/>
                    <a:pt x="8349" y="10523"/>
                    <a:pt x="8570" y="10523"/>
                  </a:cubicBezTo>
                  <a:close/>
                  <a:moveTo>
                    <a:pt x="3025" y="0"/>
                  </a:moveTo>
                  <a:cubicBezTo>
                    <a:pt x="1355" y="0"/>
                    <a:pt x="1" y="1355"/>
                    <a:pt x="1" y="2993"/>
                  </a:cubicBezTo>
                  <a:lnTo>
                    <a:pt x="1" y="6427"/>
                  </a:lnTo>
                  <a:cubicBezTo>
                    <a:pt x="1" y="6711"/>
                    <a:pt x="127" y="6963"/>
                    <a:pt x="284" y="7184"/>
                  </a:cubicBezTo>
                  <a:cubicBezTo>
                    <a:pt x="95" y="7373"/>
                    <a:pt x="1" y="7656"/>
                    <a:pt x="1" y="7908"/>
                  </a:cubicBezTo>
                  <a:cubicBezTo>
                    <a:pt x="1" y="8192"/>
                    <a:pt x="127" y="8475"/>
                    <a:pt x="284" y="8664"/>
                  </a:cubicBezTo>
                  <a:cubicBezTo>
                    <a:pt x="95" y="8853"/>
                    <a:pt x="1" y="9137"/>
                    <a:pt x="1" y="9420"/>
                  </a:cubicBezTo>
                  <a:cubicBezTo>
                    <a:pt x="1" y="9704"/>
                    <a:pt x="127" y="9956"/>
                    <a:pt x="284" y="10177"/>
                  </a:cubicBezTo>
                  <a:cubicBezTo>
                    <a:pt x="95" y="10366"/>
                    <a:pt x="1" y="10649"/>
                    <a:pt x="1" y="10901"/>
                  </a:cubicBezTo>
                  <a:cubicBezTo>
                    <a:pt x="1" y="11122"/>
                    <a:pt x="64" y="11311"/>
                    <a:pt x="127" y="11374"/>
                  </a:cubicBezTo>
                  <a:lnTo>
                    <a:pt x="788" y="12571"/>
                  </a:lnTo>
                  <a:cubicBezTo>
                    <a:pt x="883" y="12697"/>
                    <a:pt x="1009" y="12760"/>
                    <a:pt x="1103" y="12760"/>
                  </a:cubicBezTo>
                  <a:cubicBezTo>
                    <a:pt x="1229" y="12760"/>
                    <a:pt x="1387" y="12697"/>
                    <a:pt x="1450" y="12571"/>
                  </a:cubicBezTo>
                  <a:lnTo>
                    <a:pt x="2111" y="11437"/>
                  </a:lnTo>
                  <a:lnTo>
                    <a:pt x="2237" y="11059"/>
                  </a:lnTo>
                  <a:cubicBezTo>
                    <a:pt x="2930" y="11657"/>
                    <a:pt x="3876" y="12004"/>
                    <a:pt x="4852" y="12004"/>
                  </a:cubicBezTo>
                  <a:cubicBezTo>
                    <a:pt x="5829" y="12004"/>
                    <a:pt x="6743" y="11657"/>
                    <a:pt x="7499" y="11059"/>
                  </a:cubicBezTo>
                  <a:cubicBezTo>
                    <a:pt x="7499" y="11153"/>
                    <a:pt x="7530" y="11279"/>
                    <a:pt x="7562" y="11342"/>
                  </a:cubicBezTo>
                  <a:cubicBezTo>
                    <a:pt x="7562" y="11374"/>
                    <a:pt x="7530" y="11279"/>
                    <a:pt x="8286" y="12571"/>
                  </a:cubicBezTo>
                  <a:cubicBezTo>
                    <a:pt x="8349" y="12665"/>
                    <a:pt x="8475" y="12760"/>
                    <a:pt x="8601" y="12760"/>
                  </a:cubicBezTo>
                  <a:cubicBezTo>
                    <a:pt x="8727" y="12760"/>
                    <a:pt x="8885" y="12665"/>
                    <a:pt x="8916" y="12571"/>
                  </a:cubicBezTo>
                  <a:lnTo>
                    <a:pt x="9578" y="11405"/>
                  </a:lnTo>
                  <a:cubicBezTo>
                    <a:pt x="9673" y="11248"/>
                    <a:pt x="9704" y="11059"/>
                    <a:pt x="9704" y="10901"/>
                  </a:cubicBezTo>
                  <a:cubicBezTo>
                    <a:pt x="9704" y="10618"/>
                    <a:pt x="9578" y="10366"/>
                    <a:pt x="9421" y="10145"/>
                  </a:cubicBezTo>
                  <a:cubicBezTo>
                    <a:pt x="9641" y="9956"/>
                    <a:pt x="9704" y="9672"/>
                    <a:pt x="9704" y="9420"/>
                  </a:cubicBezTo>
                  <a:cubicBezTo>
                    <a:pt x="9704" y="9137"/>
                    <a:pt x="9578" y="8853"/>
                    <a:pt x="9421" y="8664"/>
                  </a:cubicBezTo>
                  <a:cubicBezTo>
                    <a:pt x="9641" y="8475"/>
                    <a:pt x="9704" y="8192"/>
                    <a:pt x="9704" y="7908"/>
                  </a:cubicBezTo>
                  <a:cubicBezTo>
                    <a:pt x="9704" y="7625"/>
                    <a:pt x="9578" y="7373"/>
                    <a:pt x="9421" y="7152"/>
                  </a:cubicBezTo>
                  <a:cubicBezTo>
                    <a:pt x="9641" y="6963"/>
                    <a:pt x="9704" y="6680"/>
                    <a:pt x="9704" y="6427"/>
                  </a:cubicBezTo>
                  <a:lnTo>
                    <a:pt x="9704" y="2993"/>
                  </a:lnTo>
                  <a:cubicBezTo>
                    <a:pt x="9704" y="1355"/>
                    <a:pt x="8349" y="0"/>
                    <a:pt x="6711" y="0"/>
                  </a:cubicBezTo>
                  <a:cubicBezTo>
                    <a:pt x="6049" y="0"/>
                    <a:pt x="5388" y="253"/>
                    <a:pt x="4852" y="662"/>
                  </a:cubicBezTo>
                  <a:cubicBezTo>
                    <a:pt x="4348" y="253"/>
                    <a:pt x="3687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5" name="Google Shape;12865;p76"/>
          <p:cNvGrpSpPr/>
          <p:nvPr/>
        </p:nvGrpSpPr>
        <p:grpSpPr>
          <a:xfrm>
            <a:off x="5287689" y="1533182"/>
            <a:ext cx="361998" cy="361090"/>
            <a:chOff x="-57578225" y="1904075"/>
            <a:chExt cx="319025" cy="318225"/>
          </a:xfrm>
        </p:grpSpPr>
        <p:sp>
          <p:nvSpPr>
            <p:cNvPr id="12866" name="Google Shape;12866;p76"/>
            <p:cNvSpPr/>
            <p:nvPr/>
          </p:nvSpPr>
          <p:spPr>
            <a:xfrm>
              <a:off x="-57578225" y="19040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4601" y="1418"/>
                  </a:moveTo>
                  <a:cubicBezTo>
                    <a:pt x="4632" y="1702"/>
                    <a:pt x="4727" y="1922"/>
                    <a:pt x="4790" y="2206"/>
                  </a:cubicBezTo>
                  <a:cubicBezTo>
                    <a:pt x="3687" y="2962"/>
                    <a:pt x="2994" y="4254"/>
                    <a:pt x="2994" y="5640"/>
                  </a:cubicBezTo>
                  <a:lnTo>
                    <a:pt x="2994" y="5986"/>
                  </a:lnTo>
                  <a:cubicBezTo>
                    <a:pt x="2710" y="5986"/>
                    <a:pt x="2458" y="6081"/>
                    <a:pt x="2238" y="6175"/>
                  </a:cubicBezTo>
                  <a:lnTo>
                    <a:pt x="2238" y="5608"/>
                  </a:lnTo>
                  <a:cubicBezTo>
                    <a:pt x="2238" y="3876"/>
                    <a:pt x="3183" y="2300"/>
                    <a:pt x="4601" y="1418"/>
                  </a:cubicBezTo>
                  <a:close/>
                  <a:moveTo>
                    <a:pt x="7121" y="757"/>
                  </a:moveTo>
                  <a:cubicBezTo>
                    <a:pt x="9799" y="757"/>
                    <a:pt x="12004" y="2930"/>
                    <a:pt x="12004" y="5640"/>
                  </a:cubicBezTo>
                  <a:lnTo>
                    <a:pt x="12004" y="6238"/>
                  </a:lnTo>
                  <a:cubicBezTo>
                    <a:pt x="11752" y="6112"/>
                    <a:pt x="11532" y="6018"/>
                    <a:pt x="11248" y="6018"/>
                  </a:cubicBezTo>
                  <a:lnTo>
                    <a:pt x="10902" y="6018"/>
                  </a:lnTo>
                  <a:cubicBezTo>
                    <a:pt x="8098" y="6018"/>
                    <a:pt x="5703" y="3907"/>
                    <a:pt x="5325" y="1103"/>
                  </a:cubicBezTo>
                  <a:cubicBezTo>
                    <a:pt x="5861" y="883"/>
                    <a:pt x="6491" y="757"/>
                    <a:pt x="7121" y="757"/>
                  </a:cubicBezTo>
                  <a:close/>
                  <a:moveTo>
                    <a:pt x="2994" y="6742"/>
                  </a:moveTo>
                  <a:lnTo>
                    <a:pt x="2994" y="8223"/>
                  </a:lnTo>
                  <a:cubicBezTo>
                    <a:pt x="2616" y="8223"/>
                    <a:pt x="2238" y="7971"/>
                    <a:pt x="2238" y="7436"/>
                  </a:cubicBezTo>
                  <a:cubicBezTo>
                    <a:pt x="2269" y="7058"/>
                    <a:pt x="2584" y="6742"/>
                    <a:pt x="2994" y="6742"/>
                  </a:cubicBezTo>
                  <a:close/>
                  <a:moveTo>
                    <a:pt x="11248" y="6742"/>
                  </a:moveTo>
                  <a:cubicBezTo>
                    <a:pt x="11658" y="6742"/>
                    <a:pt x="12004" y="7058"/>
                    <a:pt x="12004" y="7499"/>
                  </a:cubicBezTo>
                  <a:cubicBezTo>
                    <a:pt x="12004" y="7908"/>
                    <a:pt x="11658" y="8223"/>
                    <a:pt x="11248" y="8223"/>
                  </a:cubicBezTo>
                  <a:lnTo>
                    <a:pt x="11248" y="6742"/>
                  </a:lnTo>
                  <a:close/>
                  <a:moveTo>
                    <a:pt x="1828" y="8444"/>
                  </a:moveTo>
                  <a:cubicBezTo>
                    <a:pt x="2112" y="8790"/>
                    <a:pt x="2553" y="8979"/>
                    <a:pt x="3025" y="8979"/>
                  </a:cubicBezTo>
                  <a:cubicBezTo>
                    <a:pt x="3088" y="9830"/>
                    <a:pt x="3466" y="10681"/>
                    <a:pt x="4034" y="11311"/>
                  </a:cubicBezTo>
                  <a:cubicBezTo>
                    <a:pt x="3656" y="11752"/>
                    <a:pt x="3183" y="11972"/>
                    <a:pt x="2616" y="11972"/>
                  </a:cubicBezTo>
                  <a:cubicBezTo>
                    <a:pt x="1608" y="11972"/>
                    <a:pt x="789" y="11153"/>
                    <a:pt x="789" y="10113"/>
                  </a:cubicBezTo>
                  <a:cubicBezTo>
                    <a:pt x="789" y="9420"/>
                    <a:pt x="1198" y="8759"/>
                    <a:pt x="1828" y="8444"/>
                  </a:cubicBezTo>
                  <a:close/>
                  <a:moveTo>
                    <a:pt x="5042" y="2962"/>
                  </a:moveTo>
                  <a:cubicBezTo>
                    <a:pt x="5987" y="5073"/>
                    <a:pt x="8066" y="6616"/>
                    <a:pt x="10461" y="6774"/>
                  </a:cubicBezTo>
                  <a:lnTo>
                    <a:pt x="10461" y="8664"/>
                  </a:lnTo>
                  <a:cubicBezTo>
                    <a:pt x="10492" y="10492"/>
                    <a:pt x="8980" y="11972"/>
                    <a:pt x="7121" y="11972"/>
                  </a:cubicBezTo>
                  <a:cubicBezTo>
                    <a:pt x="5262" y="11972"/>
                    <a:pt x="3719" y="10460"/>
                    <a:pt x="3719" y="8633"/>
                  </a:cubicBezTo>
                  <a:lnTo>
                    <a:pt x="3719" y="5640"/>
                  </a:lnTo>
                  <a:cubicBezTo>
                    <a:pt x="3719" y="4600"/>
                    <a:pt x="4254" y="3592"/>
                    <a:pt x="5042" y="2962"/>
                  </a:cubicBezTo>
                  <a:close/>
                  <a:moveTo>
                    <a:pt x="7121" y="0"/>
                  </a:moveTo>
                  <a:cubicBezTo>
                    <a:pt x="5577" y="0"/>
                    <a:pt x="4191" y="631"/>
                    <a:pt x="3151" y="1670"/>
                  </a:cubicBezTo>
                  <a:cubicBezTo>
                    <a:pt x="2080" y="2710"/>
                    <a:pt x="1482" y="4128"/>
                    <a:pt x="1482" y="5640"/>
                  </a:cubicBezTo>
                  <a:lnTo>
                    <a:pt x="1482" y="7751"/>
                  </a:lnTo>
                  <a:cubicBezTo>
                    <a:pt x="568" y="8192"/>
                    <a:pt x="1" y="9105"/>
                    <a:pt x="1" y="10113"/>
                  </a:cubicBezTo>
                  <a:cubicBezTo>
                    <a:pt x="1" y="11594"/>
                    <a:pt x="1167" y="12728"/>
                    <a:pt x="2584" y="12728"/>
                  </a:cubicBezTo>
                  <a:cubicBezTo>
                    <a:pt x="3340" y="12728"/>
                    <a:pt x="4034" y="12413"/>
                    <a:pt x="4569" y="11846"/>
                  </a:cubicBezTo>
                  <a:cubicBezTo>
                    <a:pt x="5262" y="12413"/>
                    <a:pt x="6176" y="12728"/>
                    <a:pt x="7121" y="12728"/>
                  </a:cubicBezTo>
                  <a:cubicBezTo>
                    <a:pt x="8224" y="12728"/>
                    <a:pt x="9232" y="12287"/>
                    <a:pt x="10020" y="11500"/>
                  </a:cubicBezTo>
                  <a:cubicBezTo>
                    <a:pt x="10744" y="10838"/>
                    <a:pt x="11122" y="9924"/>
                    <a:pt x="11217" y="8979"/>
                  </a:cubicBezTo>
                  <a:cubicBezTo>
                    <a:pt x="12036" y="8979"/>
                    <a:pt x="12697" y="8318"/>
                    <a:pt x="12697" y="7499"/>
                  </a:cubicBezTo>
                  <a:lnTo>
                    <a:pt x="12697" y="5640"/>
                  </a:lnTo>
                  <a:cubicBezTo>
                    <a:pt x="12760" y="4128"/>
                    <a:pt x="12162" y="2710"/>
                    <a:pt x="11091" y="1670"/>
                  </a:cubicBezTo>
                  <a:cubicBezTo>
                    <a:pt x="10020" y="599"/>
                    <a:pt x="8602" y="0"/>
                    <a:pt x="71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76"/>
            <p:cNvSpPr/>
            <p:nvPr/>
          </p:nvSpPr>
          <p:spPr>
            <a:xfrm>
              <a:off x="-57446675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67" y="726"/>
                    <a:pt x="725" y="568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76"/>
            <p:cNvSpPr/>
            <p:nvPr/>
          </p:nvSpPr>
          <p:spPr>
            <a:xfrm>
              <a:off x="-57371850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37"/>
                    <a:pt x="158" y="726"/>
                    <a:pt x="347" y="726"/>
                  </a:cubicBezTo>
                  <a:cubicBezTo>
                    <a:pt x="567" y="726"/>
                    <a:pt x="725" y="537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76"/>
            <p:cNvSpPr/>
            <p:nvPr/>
          </p:nvSpPr>
          <p:spPr>
            <a:xfrm>
              <a:off x="-57436450" y="2136625"/>
              <a:ext cx="72500" cy="29750"/>
            </a:xfrm>
            <a:custGeom>
              <a:avLst/>
              <a:gdLst/>
              <a:ahLst/>
              <a:cxnLst/>
              <a:rect l="l" t="t" r="r" b="b"/>
              <a:pathLst>
                <a:path w="2900" h="1190" extrusionOk="0">
                  <a:moveTo>
                    <a:pt x="387" y="0"/>
                  </a:moveTo>
                  <a:cubicBezTo>
                    <a:pt x="292" y="0"/>
                    <a:pt x="206" y="40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40"/>
                    <a:pt x="2592" y="0"/>
                    <a:pt x="2502" y="0"/>
                  </a:cubicBezTo>
                  <a:cubicBezTo>
                    <a:pt x="2411" y="0"/>
                    <a:pt x="2316" y="40"/>
                    <a:pt x="2238" y="118"/>
                  </a:cubicBezTo>
                  <a:cubicBezTo>
                    <a:pt x="2049" y="307"/>
                    <a:pt x="1734" y="433"/>
                    <a:pt x="1450" y="433"/>
                  </a:cubicBezTo>
                  <a:cubicBezTo>
                    <a:pt x="1167" y="433"/>
                    <a:pt x="851" y="307"/>
                    <a:pt x="662" y="118"/>
                  </a:cubicBezTo>
                  <a:cubicBezTo>
                    <a:pt x="58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0" name="Google Shape;12870;p76"/>
          <p:cNvGrpSpPr/>
          <p:nvPr/>
        </p:nvGrpSpPr>
        <p:grpSpPr>
          <a:xfrm>
            <a:off x="5310042" y="2006443"/>
            <a:ext cx="317290" cy="361090"/>
            <a:chOff x="-57558525" y="2294725"/>
            <a:chExt cx="279625" cy="318225"/>
          </a:xfrm>
        </p:grpSpPr>
        <p:sp>
          <p:nvSpPr>
            <p:cNvPr id="12871" name="Google Shape;12871;p76"/>
            <p:cNvSpPr/>
            <p:nvPr/>
          </p:nvSpPr>
          <p:spPr>
            <a:xfrm>
              <a:off x="-57455350" y="2498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8" y="0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0"/>
                    <a:pt x="2513" y="0"/>
                  </a:cubicBezTo>
                  <a:cubicBezTo>
                    <a:pt x="2419" y="0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76"/>
            <p:cNvSpPr/>
            <p:nvPr/>
          </p:nvSpPr>
          <p:spPr>
            <a:xfrm>
              <a:off x="-57465575" y="24270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76"/>
            <p:cNvSpPr/>
            <p:nvPr/>
          </p:nvSpPr>
          <p:spPr>
            <a:xfrm>
              <a:off x="-57389975" y="2427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76"/>
            <p:cNvSpPr/>
            <p:nvPr/>
          </p:nvSpPr>
          <p:spPr>
            <a:xfrm>
              <a:off x="-57558525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8255" y="788"/>
                    <a:pt x="10429" y="2962"/>
                    <a:pt x="10429" y="5640"/>
                  </a:cubicBezTo>
                  <a:lnTo>
                    <a:pt x="10429" y="12036"/>
                  </a:lnTo>
                  <a:lnTo>
                    <a:pt x="725" y="12036"/>
                  </a:lnTo>
                  <a:lnTo>
                    <a:pt x="725" y="5640"/>
                  </a:lnTo>
                  <a:cubicBezTo>
                    <a:pt x="725" y="2962"/>
                    <a:pt x="2899" y="788"/>
                    <a:pt x="5577" y="788"/>
                  </a:cubicBezTo>
                  <a:close/>
                  <a:moveTo>
                    <a:pt x="5577" y="1"/>
                  </a:moveTo>
                  <a:cubicBezTo>
                    <a:pt x="2458" y="1"/>
                    <a:pt x="1" y="2521"/>
                    <a:pt x="1" y="5609"/>
                  </a:cubicBezTo>
                  <a:lnTo>
                    <a:pt x="1" y="12382"/>
                  </a:lnTo>
                  <a:cubicBezTo>
                    <a:pt x="1" y="12571"/>
                    <a:pt x="158" y="12729"/>
                    <a:pt x="347" y="12729"/>
                  </a:cubicBezTo>
                  <a:lnTo>
                    <a:pt x="10775" y="12729"/>
                  </a:lnTo>
                  <a:cubicBezTo>
                    <a:pt x="10964" y="12729"/>
                    <a:pt x="11122" y="12571"/>
                    <a:pt x="11122" y="12382"/>
                  </a:cubicBezTo>
                  <a:lnTo>
                    <a:pt x="11122" y="5609"/>
                  </a:lnTo>
                  <a:cubicBezTo>
                    <a:pt x="11185" y="2521"/>
                    <a:pt x="869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76"/>
            <p:cNvSpPr/>
            <p:nvPr/>
          </p:nvSpPr>
          <p:spPr>
            <a:xfrm>
              <a:off x="-57521500" y="2332550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4096" y="756"/>
                  </a:moveTo>
                  <a:cubicBezTo>
                    <a:pt x="5230" y="756"/>
                    <a:pt x="6301" y="1323"/>
                    <a:pt x="6900" y="2237"/>
                  </a:cubicBezTo>
                  <a:lnTo>
                    <a:pt x="1292" y="2237"/>
                  </a:lnTo>
                  <a:cubicBezTo>
                    <a:pt x="1891" y="1323"/>
                    <a:pt x="2930" y="756"/>
                    <a:pt x="4096" y="756"/>
                  </a:cubicBezTo>
                  <a:close/>
                  <a:moveTo>
                    <a:pt x="7278" y="3025"/>
                  </a:moveTo>
                  <a:cubicBezTo>
                    <a:pt x="7404" y="3371"/>
                    <a:pt x="7498" y="3718"/>
                    <a:pt x="7498" y="4127"/>
                  </a:cubicBezTo>
                  <a:lnTo>
                    <a:pt x="7498" y="5230"/>
                  </a:lnTo>
                  <a:lnTo>
                    <a:pt x="756" y="5230"/>
                  </a:lnTo>
                  <a:lnTo>
                    <a:pt x="756" y="4127"/>
                  </a:lnTo>
                  <a:cubicBezTo>
                    <a:pt x="756" y="3718"/>
                    <a:pt x="819" y="3340"/>
                    <a:pt x="945" y="3025"/>
                  </a:cubicBezTo>
                  <a:close/>
                  <a:moveTo>
                    <a:pt x="7404" y="5986"/>
                  </a:moveTo>
                  <a:cubicBezTo>
                    <a:pt x="7246" y="7624"/>
                    <a:pt x="5829" y="8979"/>
                    <a:pt x="4096" y="8979"/>
                  </a:cubicBezTo>
                  <a:cubicBezTo>
                    <a:pt x="2363" y="8979"/>
                    <a:pt x="945" y="7687"/>
                    <a:pt x="756" y="5986"/>
                  </a:cubicBezTo>
                  <a:close/>
                  <a:moveTo>
                    <a:pt x="4096" y="0"/>
                  </a:moveTo>
                  <a:cubicBezTo>
                    <a:pt x="1859" y="0"/>
                    <a:pt x="0" y="1827"/>
                    <a:pt x="0" y="4096"/>
                  </a:cubicBezTo>
                  <a:lnTo>
                    <a:pt x="0" y="5576"/>
                  </a:lnTo>
                  <a:cubicBezTo>
                    <a:pt x="0" y="7845"/>
                    <a:pt x="1859" y="9672"/>
                    <a:pt x="4096" y="9672"/>
                  </a:cubicBezTo>
                  <a:cubicBezTo>
                    <a:pt x="6333" y="9672"/>
                    <a:pt x="8192" y="7845"/>
                    <a:pt x="8192" y="5576"/>
                  </a:cubicBezTo>
                  <a:lnTo>
                    <a:pt x="8192" y="4096"/>
                  </a:lnTo>
                  <a:cubicBezTo>
                    <a:pt x="8192" y="1859"/>
                    <a:pt x="633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6" name="Google Shape;12876;p76"/>
          <p:cNvGrpSpPr/>
          <p:nvPr/>
        </p:nvGrpSpPr>
        <p:grpSpPr>
          <a:xfrm>
            <a:off x="5285901" y="2459027"/>
            <a:ext cx="365572" cy="361969"/>
            <a:chOff x="-57579800" y="2686975"/>
            <a:chExt cx="322175" cy="319000"/>
          </a:xfrm>
        </p:grpSpPr>
        <p:sp>
          <p:nvSpPr>
            <p:cNvPr id="12877" name="Google Shape;12877;p76"/>
            <p:cNvSpPr/>
            <p:nvPr/>
          </p:nvSpPr>
          <p:spPr>
            <a:xfrm>
              <a:off x="-5745535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1"/>
                    <a:pt x="2513" y="1"/>
                  </a:cubicBezTo>
                  <a:cubicBezTo>
                    <a:pt x="2419" y="1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76"/>
            <p:cNvSpPr/>
            <p:nvPr/>
          </p:nvSpPr>
          <p:spPr>
            <a:xfrm>
              <a:off x="-57579800" y="2686975"/>
              <a:ext cx="322175" cy="319000"/>
            </a:xfrm>
            <a:custGeom>
              <a:avLst/>
              <a:gdLst/>
              <a:ahLst/>
              <a:cxnLst/>
              <a:rect l="l" t="t" r="r" b="b"/>
              <a:pathLst>
                <a:path w="12887" h="12760" extrusionOk="0">
                  <a:moveTo>
                    <a:pt x="6428" y="756"/>
                  </a:moveTo>
                  <a:cubicBezTo>
                    <a:pt x="6680" y="756"/>
                    <a:pt x="6901" y="945"/>
                    <a:pt x="6932" y="1166"/>
                  </a:cubicBezTo>
                  <a:lnTo>
                    <a:pt x="7153" y="2080"/>
                  </a:lnTo>
                  <a:lnTo>
                    <a:pt x="7247" y="2710"/>
                  </a:lnTo>
                  <a:cubicBezTo>
                    <a:pt x="7373" y="3214"/>
                    <a:pt x="6932" y="3749"/>
                    <a:pt x="6428" y="3749"/>
                  </a:cubicBezTo>
                  <a:cubicBezTo>
                    <a:pt x="5892" y="3749"/>
                    <a:pt x="5483" y="3277"/>
                    <a:pt x="5609" y="2710"/>
                  </a:cubicBezTo>
                  <a:lnTo>
                    <a:pt x="5735" y="2080"/>
                  </a:lnTo>
                  <a:lnTo>
                    <a:pt x="5924" y="1166"/>
                  </a:lnTo>
                  <a:cubicBezTo>
                    <a:pt x="5955" y="945"/>
                    <a:pt x="6144" y="756"/>
                    <a:pt x="6428" y="756"/>
                  </a:cubicBezTo>
                  <a:close/>
                  <a:moveTo>
                    <a:pt x="8003" y="2647"/>
                  </a:moveTo>
                  <a:lnTo>
                    <a:pt x="8003" y="2647"/>
                  </a:lnTo>
                  <a:cubicBezTo>
                    <a:pt x="9106" y="3214"/>
                    <a:pt x="9830" y="4379"/>
                    <a:pt x="9830" y="5577"/>
                  </a:cubicBezTo>
                  <a:lnTo>
                    <a:pt x="9830" y="6049"/>
                  </a:lnTo>
                  <a:cubicBezTo>
                    <a:pt x="9704" y="6018"/>
                    <a:pt x="9578" y="5986"/>
                    <a:pt x="9452" y="5986"/>
                  </a:cubicBezTo>
                  <a:lnTo>
                    <a:pt x="7940" y="5986"/>
                  </a:lnTo>
                  <a:cubicBezTo>
                    <a:pt x="7468" y="5986"/>
                    <a:pt x="7027" y="6301"/>
                    <a:pt x="6869" y="6742"/>
                  </a:cubicBezTo>
                  <a:lnTo>
                    <a:pt x="6018" y="6742"/>
                  </a:lnTo>
                  <a:cubicBezTo>
                    <a:pt x="5861" y="6301"/>
                    <a:pt x="5451" y="5986"/>
                    <a:pt x="4947" y="5986"/>
                  </a:cubicBezTo>
                  <a:lnTo>
                    <a:pt x="3403" y="5986"/>
                  </a:lnTo>
                  <a:cubicBezTo>
                    <a:pt x="3277" y="5986"/>
                    <a:pt x="3120" y="6018"/>
                    <a:pt x="3057" y="6049"/>
                  </a:cubicBezTo>
                  <a:lnTo>
                    <a:pt x="3057" y="5577"/>
                  </a:lnTo>
                  <a:cubicBezTo>
                    <a:pt x="3057" y="4379"/>
                    <a:pt x="3750" y="3214"/>
                    <a:pt x="4853" y="2647"/>
                  </a:cubicBezTo>
                  <a:lnTo>
                    <a:pt x="4853" y="2647"/>
                  </a:lnTo>
                  <a:cubicBezTo>
                    <a:pt x="4695" y="3623"/>
                    <a:pt x="5451" y="4474"/>
                    <a:pt x="6428" y="4474"/>
                  </a:cubicBezTo>
                  <a:cubicBezTo>
                    <a:pt x="7405" y="4474"/>
                    <a:pt x="8161" y="3623"/>
                    <a:pt x="8003" y="2647"/>
                  </a:cubicBezTo>
                  <a:close/>
                  <a:moveTo>
                    <a:pt x="2301" y="6774"/>
                  </a:moveTo>
                  <a:lnTo>
                    <a:pt x="2301" y="8254"/>
                  </a:lnTo>
                  <a:cubicBezTo>
                    <a:pt x="1891" y="8254"/>
                    <a:pt x="1545" y="7939"/>
                    <a:pt x="1545" y="7530"/>
                  </a:cubicBezTo>
                  <a:cubicBezTo>
                    <a:pt x="1545" y="7120"/>
                    <a:pt x="1891" y="6774"/>
                    <a:pt x="2301" y="6774"/>
                  </a:cubicBezTo>
                  <a:close/>
                  <a:moveTo>
                    <a:pt x="4947" y="6805"/>
                  </a:moveTo>
                  <a:cubicBezTo>
                    <a:pt x="5136" y="6805"/>
                    <a:pt x="5294" y="6963"/>
                    <a:pt x="5294" y="7152"/>
                  </a:cubicBezTo>
                  <a:cubicBezTo>
                    <a:pt x="5294" y="7782"/>
                    <a:pt x="4790" y="8254"/>
                    <a:pt x="4191" y="8254"/>
                  </a:cubicBezTo>
                  <a:lnTo>
                    <a:pt x="3403" y="8254"/>
                  </a:lnTo>
                  <a:cubicBezTo>
                    <a:pt x="3214" y="8254"/>
                    <a:pt x="3057" y="8097"/>
                    <a:pt x="3057" y="7908"/>
                  </a:cubicBezTo>
                  <a:lnTo>
                    <a:pt x="3057" y="7152"/>
                  </a:lnTo>
                  <a:cubicBezTo>
                    <a:pt x="3057" y="6963"/>
                    <a:pt x="3214" y="6805"/>
                    <a:pt x="3403" y="6805"/>
                  </a:cubicBezTo>
                  <a:close/>
                  <a:moveTo>
                    <a:pt x="9452" y="6805"/>
                  </a:moveTo>
                  <a:cubicBezTo>
                    <a:pt x="9673" y="6805"/>
                    <a:pt x="9830" y="6963"/>
                    <a:pt x="9830" y="7152"/>
                  </a:cubicBezTo>
                  <a:lnTo>
                    <a:pt x="9830" y="7908"/>
                  </a:lnTo>
                  <a:cubicBezTo>
                    <a:pt x="9830" y="8097"/>
                    <a:pt x="9673" y="8254"/>
                    <a:pt x="9452" y="8254"/>
                  </a:cubicBezTo>
                  <a:lnTo>
                    <a:pt x="8665" y="8254"/>
                  </a:lnTo>
                  <a:cubicBezTo>
                    <a:pt x="8035" y="8254"/>
                    <a:pt x="7562" y="7750"/>
                    <a:pt x="7562" y="7152"/>
                  </a:cubicBezTo>
                  <a:cubicBezTo>
                    <a:pt x="7562" y="6963"/>
                    <a:pt x="7720" y="6805"/>
                    <a:pt x="7940" y="6805"/>
                  </a:cubicBezTo>
                  <a:close/>
                  <a:moveTo>
                    <a:pt x="10587" y="6774"/>
                  </a:moveTo>
                  <a:cubicBezTo>
                    <a:pt x="10965" y="6774"/>
                    <a:pt x="11311" y="7120"/>
                    <a:pt x="11311" y="7530"/>
                  </a:cubicBezTo>
                  <a:cubicBezTo>
                    <a:pt x="11311" y="7908"/>
                    <a:pt x="10996" y="8254"/>
                    <a:pt x="10587" y="8254"/>
                  </a:cubicBezTo>
                  <a:lnTo>
                    <a:pt x="10587" y="6774"/>
                  </a:lnTo>
                  <a:close/>
                  <a:moveTo>
                    <a:pt x="1135" y="8412"/>
                  </a:moveTo>
                  <a:cubicBezTo>
                    <a:pt x="1387" y="8790"/>
                    <a:pt x="1828" y="9011"/>
                    <a:pt x="2301" y="9011"/>
                  </a:cubicBezTo>
                  <a:cubicBezTo>
                    <a:pt x="2301" y="9420"/>
                    <a:pt x="1986" y="9767"/>
                    <a:pt x="1545" y="9767"/>
                  </a:cubicBezTo>
                  <a:cubicBezTo>
                    <a:pt x="1167" y="9767"/>
                    <a:pt x="789" y="9452"/>
                    <a:pt x="789" y="9011"/>
                  </a:cubicBezTo>
                  <a:cubicBezTo>
                    <a:pt x="789" y="8790"/>
                    <a:pt x="915" y="8538"/>
                    <a:pt x="1135" y="8412"/>
                  </a:cubicBezTo>
                  <a:close/>
                  <a:moveTo>
                    <a:pt x="11752" y="8412"/>
                  </a:moveTo>
                  <a:cubicBezTo>
                    <a:pt x="11941" y="8570"/>
                    <a:pt x="12067" y="8790"/>
                    <a:pt x="12067" y="9011"/>
                  </a:cubicBezTo>
                  <a:cubicBezTo>
                    <a:pt x="12067" y="9420"/>
                    <a:pt x="11752" y="9767"/>
                    <a:pt x="11311" y="9767"/>
                  </a:cubicBezTo>
                  <a:cubicBezTo>
                    <a:pt x="10870" y="9767"/>
                    <a:pt x="10555" y="9420"/>
                    <a:pt x="10555" y="9011"/>
                  </a:cubicBezTo>
                  <a:cubicBezTo>
                    <a:pt x="11028" y="9011"/>
                    <a:pt x="11469" y="8790"/>
                    <a:pt x="11752" y="8412"/>
                  </a:cubicBezTo>
                  <a:close/>
                  <a:moveTo>
                    <a:pt x="6837" y="7561"/>
                  </a:moveTo>
                  <a:cubicBezTo>
                    <a:pt x="6995" y="8412"/>
                    <a:pt x="7783" y="9042"/>
                    <a:pt x="8633" y="9042"/>
                  </a:cubicBezTo>
                  <a:lnTo>
                    <a:pt x="9421" y="9042"/>
                  </a:lnTo>
                  <a:cubicBezTo>
                    <a:pt x="9547" y="9042"/>
                    <a:pt x="9673" y="9011"/>
                    <a:pt x="9767" y="8979"/>
                  </a:cubicBezTo>
                  <a:lnTo>
                    <a:pt x="9767" y="8979"/>
                  </a:lnTo>
                  <a:cubicBezTo>
                    <a:pt x="9610" y="10680"/>
                    <a:pt x="8192" y="12004"/>
                    <a:pt x="6428" y="12004"/>
                  </a:cubicBezTo>
                  <a:cubicBezTo>
                    <a:pt x="4664" y="12004"/>
                    <a:pt x="3246" y="10680"/>
                    <a:pt x="3057" y="8979"/>
                  </a:cubicBezTo>
                  <a:lnTo>
                    <a:pt x="3057" y="8979"/>
                  </a:lnTo>
                  <a:cubicBezTo>
                    <a:pt x="3151" y="9011"/>
                    <a:pt x="3277" y="9042"/>
                    <a:pt x="3403" y="9042"/>
                  </a:cubicBezTo>
                  <a:lnTo>
                    <a:pt x="4191" y="9042"/>
                  </a:lnTo>
                  <a:cubicBezTo>
                    <a:pt x="5105" y="9042"/>
                    <a:pt x="5829" y="8412"/>
                    <a:pt x="5987" y="7561"/>
                  </a:cubicBezTo>
                  <a:close/>
                  <a:moveTo>
                    <a:pt x="6428" y="0"/>
                  </a:moveTo>
                  <a:cubicBezTo>
                    <a:pt x="5798" y="0"/>
                    <a:pt x="5294" y="410"/>
                    <a:pt x="5168" y="1008"/>
                  </a:cubicBezTo>
                  <a:lnTo>
                    <a:pt x="5010" y="1733"/>
                  </a:lnTo>
                  <a:cubicBezTo>
                    <a:pt x="4286" y="1985"/>
                    <a:pt x="3592" y="2458"/>
                    <a:pt x="3120" y="3088"/>
                  </a:cubicBezTo>
                  <a:cubicBezTo>
                    <a:pt x="2584" y="3812"/>
                    <a:pt x="2301" y="4663"/>
                    <a:pt x="2301" y="5577"/>
                  </a:cubicBezTo>
                  <a:lnTo>
                    <a:pt x="2301" y="6018"/>
                  </a:lnTo>
                  <a:cubicBezTo>
                    <a:pt x="1387" y="6018"/>
                    <a:pt x="694" y="6805"/>
                    <a:pt x="789" y="7719"/>
                  </a:cubicBezTo>
                  <a:cubicBezTo>
                    <a:pt x="316" y="7971"/>
                    <a:pt x="64" y="8475"/>
                    <a:pt x="64" y="9011"/>
                  </a:cubicBezTo>
                  <a:cubicBezTo>
                    <a:pt x="64" y="9420"/>
                    <a:pt x="221" y="9767"/>
                    <a:pt x="442" y="9987"/>
                  </a:cubicBezTo>
                  <a:lnTo>
                    <a:pt x="95" y="10712"/>
                  </a:lnTo>
                  <a:cubicBezTo>
                    <a:pt x="1" y="10901"/>
                    <a:pt x="95" y="11090"/>
                    <a:pt x="253" y="11216"/>
                  </a:cubicBezTo>
                  <a:cubicBezTo>
                    <a:pt x="305" y="11242"/>
                    <a:pt x="357" y="11254"/>
                    <a:pt x="408" y="11254"/>
                  </a:cubicBezTo>
                  <a:cubicBezTo>
                    <a:pt x="541" y="11254"/>
                    <a:pt x="666" y="11173"/>
                    <a:pt x="757" y="11058"/>
                  </a:cubicBezTo>
                  <a:lnTo>
                    <a:pt x="1072" y="10428"/>
                  </a:lnTo>
                  <a:cubicBezTo>
                    <a:pt x="1230" y="10460"/>
                    <a:pt x="1387" y="10523"/>
                    <a:pt x="1545" y="10523"/>
                  </a:cubicBezTo>
                  <a:cubicBezTo>
                    <a:pt x="1954" y="10523"/>
                    <a:pt x="2301" y="10365"/>
                    <a:pt x="2584" y="10113"/>
                  </a:cubicBezTo>
                  <a:cubicBezTo>
                    <a:pt x="3151" y="11657"/>
                    <a:pt x="4664" y="12760"/>
                    <a:pt x="6428" y="12760"/>
                  </a:cubicBezTo>
                  <a:cubicBezTo>
                    <a:pt x="8224" y="12760"/>
                    <a:pt x="9704" y="11657"/>
                    <a:pt x="10303" y="10113"/>
                  </a:cubicBezTo>
                  <a:cubicBezTo>
                    <a:pt x="10587" y="10365"/>
                    <a:pt x="10933" y="10523"/>
                    <a:pt x="11311" y="10523"/>
                  </a:cubicBezTo>
                  <a:cubicBezTo>
                    <a:pt x="11469" y="10523"/>
                    <a:pt x="11626" y="10460"/>
                    <a:pt x="11784" y="10428"/>
                  </a:cubicBezTo>
                  <a:lnTo>
                    <a:pt x="12099" y="11058"/>
                  </a:lnTo>
                  <a:cubicBezTo>
                    <a:pt x="12164" y="11188"/>
                    <a:pt x="12288" y="11273"/>
                    <a:pt x="12431" y="11273"/>
                  </a:cubicBezTo>
                  <a:cubicBezTo>
                    <a:pt x="12496" y="11273"/>
                    <a:pt x="12565" y="11255"/>
                    <a:pt x="12634" y="11216"/>
                  </a:cubicBezTo>
                  <a:cubicBezTo>
                    <a:pt x="12823" y="11153"/>
                    <a:pt x="12886" y="10901"/>
                    <a:pt x="12792" y="10712"/>
                  </a:cubicBezTo>
                  <a:lnTo>
                    <a:pt x="12414" y="9987"/>
                  </a:lnTo>
                  <a:cubicBezTo>
                    <a:pt x="12666" y="9735"/>
                    <a:pt x="12823" y="9357"/>
                    <a:pt x="12823" y="9011"/>
                  </a:cubicBezTo>
                  <a:cubicBezTo>
                    <a:pt x="12823" y="8475"/>
                    <a:pt x="12508" y="8002"/>
                    <a:pt x="12067" y="7719"/>
                  </a:cubicBezTo>
                  <a:cubicBezTo>
                    <a:pt x="12193" y="6805"/>
                    <a:pt x="11469" y="6018"/>
                    <a:pt x="10555" y="6018"/>
                  </a:cubicBezTo>
                  <a:lnTo>
                    <a:pt x="10555" y="5577"/>
                  </a:lnTo>
                  <a:cubicBezTo>
                    <a:pt x="10555" y="4663"/>
                    <a:pt x="10303" y="3812"/>
                    <a:pt x="9736" y="3088"/>
                  </a:cubicBezTo>
                  <a:cubicBezTo>
                    <a:pt x="9263" y="2458"/>
                    <a:pt x="8602" y="1985"/>
                    <a:pt x="7846" y="1733"/>
                  </a:cubicBezTo>
                  <a:lnTo>
                    <a:pt x="7688" y="1008"/>
                  </a:lnTo>
                  <a:cubicBezTo>
                    <a:pt x="7562" y="410"/>
                    <a:pt x="7058" y="0"/>
                    <a:pt x="64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9" name="Google Shape;12879;p76"/>
          <p:cNvGrpSpPr/>
          <p:nvPr/>
        </p:nvGrpSpPr>
        <p:grpSpPr>
          <a:xfrm>
            <a:off x="7510682" y="2006443"/>
            <a:ext cx="367359" cy="361090"/>
            <a:chOff x="-55620975" y="2294725"/>
            <a:chExt cx="323750" cy="318225"/>
          </a:xfrm>
        </p:grpSpPr>
        <p:sp>
          <p:nvSpPr>
            <p:cNvPr id="12880" name="Google Shape;12880;p76"/>
            <p:cNvSpPr/>
            <p:nvPr/>
          </p:nvSpPr>
          <p:spPr>
            <a:xfrm>
              <a:off x="-55496525" y="25272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23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23"/>
                  </a:cubicBezTo>
                  <a:cubicBezTo>
                    <a:pt x="2931" y="465"/>
                    <a:pt x="2931" y="245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2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76"/>
            <p:cNvSpPr/>
            <p:nvPr/>
          </p:nvSpPr>
          <p:spPr>
            <a:xfrm>
              <a:off x="-55505975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76"/>
            <p:cNvSpPr/>
            <p:nvPr/>
          </p:nvSpPr>
          <p:spPr>
            <a:xfrm>
              <a:off x="-55431150" y="24443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76"/>
            <p:cNvSpPr/>
            <p:nvPr/>
          </p:nvSpPr>
          <p:spPr>
            <a:xfrm>
              <a:off x="-55620975" y="2294725"/>
              <a:ext cx="323750" cy="318225"/>
            </a:xfrm>
            <a:custGeom>
              <a:avLst/>
              <a:gdLst/>
              <a:ahLst/>
              <a:cxnLst/>
              <a:rect l="l" t="t" r="r" b="b"/>
              <a:pathLst>
                <a:path w="12950" h="12729" extrusionOk="0">
                  <a:moveTo>
                    <a:pt x="6459" y="851"/>
                  </a:moveTo>
                  <a:lnTo>
                    <a:pt x="11343" y="4506"/>
                  </a:lnTo>
                  <a:lnTo>
                    <a:pt x="1576" y="4506"/>
                  </a:lnTo>
                  <a:lnTo>
                    <a:pt x="6459" y="851"/>
                  </a:lnTo>
                  <a:close/>
                  <a:moveTo>
                    <a:pt x="2364" y="5987"/>
                  </a:moveTo>
                  <a:lnTo>
                    <a:pt x="2364" y="7499"/>
                  </a:lnTo>
                  <a:cubicBezTo>
                    <a:pt x="1923" y="7499"/>
                    <a:pt x="1608" y="7152"/>
                    <a:pt x="1608" y="6743"/>
                  </a:cubicBezTo>
                  <a:cubicBezTo>
                    <a:pt x="1608" y="6365"/>
                    <a:pt x="1923" y="5987"/>
                    <a:pt x="2364" y="5987"/>
                  </a:cubicBezTo>
                  <a:close/>
                  <a:moveTo>
                    <a:pt x="10555" y="5987"/>
                  </a:moveTo>
                  <a:cubicBezTo>
                    <a:pt x="10964" y="5987"/>
                    <a:pt x="11280" y="6365"/>
                    <a:pt x="11280" y="6743"/>
                  </a:cubicBezTo>
                  <a:cubicBezTo>
                    <a:pt x="11280" y="7152"/>
                    <a:pt x="10964" y="7499"/>
                    <a:pt x="10555" y="7499"/>
                  </a:cubicBezTo>
                  <a:lnTo>
                    <a:pt x="10555" y="5987"/>
                  </a:lnTo>
                  <a:close/>
                  <a:moveTo>
                    <a:pt x="9830" y="5262"/>
                  </a:moveTo>
                  <a:cubicBezTo>
                    <a:pt x="9799" y="5798"/>
                    <a:pt x="9799" y="8287"/>
                    <a:pt x="9799" y="8633"/>
                  </a:cubicBezTo>
                  <a:cubicBezTo>
                    <a:pt x="9799" y="10492"/>
                    <a:pt x="8287" y="11973"/>
                    <a:pt x="6459" y="11973"/>
                  </a:cubicBezTo>
                  <a:cubicBezTo>
                    <a:pt x="4600" y="11973"/>
                    <a:pt x="3088" y="10492"/>
                    <a:pt x="3088" y="8633"/>
                  </a:cubicBezTo>
                  <a:lnTo>
                    <a:pt x="3088" y="5262"/>
                  </a:lnTo>
                  <a:close/>
                  <a:moveTo>
                    <a:pt x="6459" y="1"/>
                  </a:moveTo>
                  <a:cubicBezTo>
                    <a:pt x="6381" y="1"/>
                    <a:pt x="6302" y="32"/>
                    <a:pt x="6239" y="95"/>
                  </a:cubicBezTo>
                  <a:lnTo>
                    <a:pt x="253" y="4569"/>
                  </a:lnTo>
                  <a:cubicBezTo>
                    <a:pt x="1" y="4790"/>
                    <a:pt x="158" y="5231"/>
                    <a:pt x="505" y="5231"/>
                  </a:cubicBezTo>
                  <a:lnTo>
                    <a:pt x="2395" y="5231"/>
                  </a:lnTo>
                  <a:cubicBezTo>
                    <a:pt x="1576" y="5231"/>
                    <a:pt x="883" y="5924"/>
                    <a:pt x="883" y="6743"/>
                  </a:cubicBezTo>
                  <a:cubicBezTo>
                    <a:pt x="883" y="7562"/>
                    <a:pt x="1576" y="8255"/>
                    <a:pt x="2395" y="8255"/>
                  </a:cubicBezTo>
                  <a:lnTo>
                    <a:pt x="2395" y="8633"/>
                  </a:lnTo>
                  <a:cubicBezTo>
                    <a:pt x="2395" y="10870"/>
                    <a:pt x="4254" y="12729"/>
                    <a:pt x="6491" y="12729"/>
                  </a:cubicBezTo>
                  <a:cubicBezTo>
                    <a:pt x="8728" y="12729"/>
                    <a:pt x="10586" y="10870"/>
                    <a:pt x="10586" y="8633"/>
                  </a:cubicBezTo>
                  <a:lnTo>
                    <a:pt x="10586" y="8255"/>
                  </a:lnTo>
                  <a:cubicBezTo>
                    <a:pt x="11406" y="8255"/>
                    <a:pt x="12067" y="7562"/>
                    <a:pt x="12067" y="6743"/>
                  </a:cubicBezTo>
                  <a:cubicBezTo>
                    <a:pt x="12067" y="5924"/>
                    <a:pt x="11406" y="5231"/>
                    <a:pt x="10586" y="5231"/>
                  </a:cubicBezTo>
                  <a:lnTo>
                    <a:pt x="12477" y="5231"/>
                  </a:lnTo>
                  <a:cubicBezTo>
                    <a:pt x="12792" y="5231"/>
                    <a:pt x="12949" y="4790"/>
                    <a:pt x="12666" y="4569"/>
                  </a:cubicBezTo>
                  <a:lnTo>
                    <a:pt x="6680" y="95"/>
                  </a:lnTo>
                  <a:cubicBezTo>
                    <a:pt x="6617" y="32"/>
                    <a:pt x="6538" y="1"/>
                    <a:pt x="64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76"/>
            <p:cNvSpPr/>
            <p:nvPr/>
          </p:nvSpPr>
          <p:spPr>
            <a:xfrm>
              <a:off x="-55450850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399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497"/>
                    <a:pt x="158" y="623"/>
                  </a:cubicBezTo>
                  <a:lnTo>
                    <a:pt x="914" y="1411"/>
                  </a:lnTo>
                  <a:cubicBezTo>
                    <a:pt x="993" y="1489"/>
                    <a:pt x="1088" y="1529"/>
                    <a:pt x="1178" y="1529"/>
                  </a:cubicBezTo>
                  <a:cubicBezTo>
                    <a:pt x="1269" y="1529"/>
                    <a:pt x="1356" y="1489"/>
                    <a:pt x="1419" y="1411"/>
                  </a:cubicBezTo>
                  <a:cubicBezTo>
                    <a:pt x="1576" y="1253"/>
                    <a:pt x="1576" y="1001"/>
                    <a:pt x="1419" y="907"/>
                  </a:cubicBezTo>
                  <a:lnTo>
                    <a:pt x="662" y="119"/>
                  </a:lnTo>
                  <a:cubicBezTo>
                    <a:pt x="584" y="40"/>
                    <a:pt x="489" y="1"/>
                    <a:pt x="3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76"/>
            <p:cNvSpPr/>
            <p:nvPr/>
          </p:nvSpPr>
          <p:spPr>
            <a:xfrm>
              <a:off x="-55506775" y="2482375"/>
              <a:ext cx="39400" cy="38225"/>
            </a:xfrm>
            <a:custGeom>
              <a:avLst/>
              <a:gdLst/>
              <a:ahLst/>
              <a:cxnLst/>
              <a:rect l="l" t="t" r="r" b="b"/>
              <a:pathLst>
                <a:path w="1576" h="1529" extrusionOk="0">
                  <a:moveTo>
                    <a:pt x="1139" y="1"/>
                  </a:moveTo>
                  <a:cubicBezTo>
                    <a:pt x="1041" y="1"/>
                    <a:pt x="946" y="40"/>
                    <a:pt x="883" y="119"/>
                  </a:cubicBezTo>
                  <a:lnTo>
                    <a:pt x="159" y="907"/>
                  </a:lnTo>
                  <a:cubicBezTo>
                    <a:pt x="1" y="1064"/>
                    <a:pt x="1" y="1285"/>
                    <a:pt x="159" y="1411"/>
                  </a:cubicBezTo>
                  <a:cubicBezTo>
                    <a:pt x="237" y="1489"/>
                    <a:pt x="332" y="1529"/>
                    <a:pt x="422" y="1529"/>
                  </a:cubicBezTo>
                  <a:cubicBezTo>
                    <a:pt x="513" y="1529"/>
                    <a:pt x="600" y="1489"/>
                    <a:pt x="663" y="1411"/>
                  </a:cubicBezTo>
                  <a:lnTo>
                    <a:pt x="1419" y="623"/>
                  </a:lnTo>
                  <a:cubicBezTo>
                    <a:pt x="1576" y="466"/>
                    <a:pt x="1576" y="213"/>
                    <a:pt x="1419" y="119"/>
                  </a:cubicBezTo>
                  <a:cubicBezTo>
                    <a:pt x="1340" y="40"/>
                    <a:pt x="1238" y="1"/>
                    <a:pt x="11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6" name="Google Shape;12886;p76"/>
          <p:cNvGrpSpPr/>
          <p:nvPr/>
        </p:nvGrpSpPr>
        <p:grpSpPr>
          <a:xfrm>
            <a:off x="7512923" y="2458942"/>
            <a:ext cx="362877" cy="361175"/>
            <a:chOff x="-55620175" y="2686900"/>
            <a:chExt cx="319800" cy="318300"/>
          </a:xfrm>
        </p:grpSpPr>
        <p:sp>
          <p:nvSpPr>
            <p:cNvPr id="12887" name="Google Shape;12887;p76"/>
            <p:cNvSpPr/>
            <p:nvPr/>
          </p:nvSpPr>
          <p:spPr>
            <a:xfrm>
              <a:off x="-55514650" y="2917925"/>
              <a:ext cx="72500" cy="29775"/>
            </a:xfrm>
            <a:custGeom>
              <a:avLst/>
              <a:gdLst/>
              <a:ahLst/>
              <a:cxnLst/>
              <a:rect l="l" t="t" r="r" b="b"/>
              <a:pathLst>
                <a:path w="2900" h="1191" extrusionOk="0">
                  <a:moveTo>
                    <a:pt x="387" y="1"/>
                  </a:moveTo>
                  <a:cubicBezTo>
                    <a:pt x="292" y="1"/>
                    <a:pt x="206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54" y="1190"/>
                    <a:pt x="2427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79" y="72"/>
                    <a:pt x="2592" y="48"/>
                    <a:pt x="2502" y="48"/>
                  </a:cubicBezTo>
                  <a:cubicBezTo>
                    <a:pt x="2411" y="48"/>
                    <a:pt x="2317" y="72"/>
                    <a:pt x="2238" y="119"/>
                  </a:cubicBezTo>
                  <a:cubicBezTo>
                    <a:pt x="2049" y="340"/>
                    <a:pt x="1734" y="434"/>
                    <a:pt x="1450" y="434"/>
                  </a:cubicBezTo>
                  <a:cubicBezTo>
                    <a:pt x="1135" y="434"/>
                    <a:pt x="852" y="340"/>
                    <a:pt x="663" y="119"/>
                  </a:cubicBezTo>
                  <a:cubicBezTo>
                    <a:pt x="584" y="40"/>
                    <a:pt x="481" y="1"/>
                    <a:pt x="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76"/>
            <p:cNvSpPr/>
            <p:nvPr/>
          </p:nvSpPr>
          <p:spPr>
            <a:xfrm>
              <a:off x="-5545005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76"/>
            <p:cNvSpPr/>
            <p:nvPr/>
          </p:nvSpPr>
          <p:spPr>
            <a:xfrm>
              <a:off x="-55524875" y="2855525"/>
              <a:ext cx="18925" cy="17450"/>
            </a:xfrm>
            <a:custGeom>
              <a:avLst/>
              <a:gdLst/>
              <a:ahLst/>
              <a:cxnLst/>
              <a:rect l="l" t="t" r="r" b="b"/>
              <a:pathLst>
                <a:path w="757" h="698" extrusionOk="0">
                  <a:moveTo>
                    <a:pt x="410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693"/>
                    <a:pt x="410" y="693"/>
                  </a:cubicBezTo>
                  <a:cubicBezTo>
                    <a:pt x="423" y="696"/>
                    <a:pt x="437" y="697"/>
                    <a:pt x="451" y="697"/>
                  </a:cubicBezTo>
                  <a:cubicBezTo>
                    <a:pt x="598" y="697"/>
                    <a:pt x="756" y="548"/>
                    <a:pt x="756" y="347"/>
                  </a:cubicBez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76"/>
            <p:cNvSpPr/>
            <p:nvPr/>
          </p:nvSpPr>
          <p:spPr>
            <a:xfrm>
              <a:off x="-55620175" y="2686900"/>
              <a:ext cx="319800" cy="318300"/>
            </a:xfrm>
            <a:custGeom>
              <a:avLst/>
              <a:gdLst/>
              <a:ahLst/>
              <a:cxnLst/>
              <a:rect l="l" t="t" r="r" b="b"/>
              <a:pathLst>
                <a:path w="12792" h="12732" extrusionOk="0">
                  <a:moveTo>
                    <a:pt x="5671" y="2240"/>
                  </a:moveTo>
                  <a:cubicBezTo>
                    <a:pt x="6333" y="2240"/>
                    <a:pt x="6931" y="2429"/>
                    <a:pt x="7435" y="2744"/>
                  </a:cubicBezTo>
                  <a:cubicBezTo>
                    <a:pt x="7057" y="4225"/>
                    <a:pt x="5703" y="5233"/>
                    <a:pt x="4159" y="5233"/>
                  </a:cubicBezTo>
                  <a:lnTo>
                    <a:pt x="2332" y="5233"/>
                  </a:lnTo>
                  <a:cubicBezTo>
                    <a:pt x="2489" y="3532"/>
                    <a:pt x="3938" y="2240"/>
                    <a:pt x="5671" y="2240"/>
                  </a:cubicBezTo>
                  <a:close/>
                  <a:moveTo>
                    <a:pt x="8318" y="732"/>
                  </a:moveTo>
                  <a:cubicBezTo>
                    <a:pt x="8434" y="732"/>
                    <a:pt x="8549" y="741"/>
                    <a:pt x="8664" y="759"/>
                  </a:cubicBezTo>
                  <a:cubicBezTo>
                    <a:pt x="9735" y="917"/>
                    <a:pt x="10523" y="1925"/>
                    <a:pt x="10523" y="3059"/>
                  </a:cubicBezTo>
                  <a:lnTo>
                    <a:pt x="10523" y="6147"/>
                  </a:lnTo>
                  <a:cubicBezTo>
                    <a:pt x="10271" y="6021"/>
                    <a:pt x="10050" y="5958"/>
                    <a:pt x="9767" y="5958"/>
                  </a:cubicBezTo>
                  <a:lnTo>
                    <a:pt x="9767" y="5580"/>
                  </a:lnTo>
                  <a:cubicBezTo>
                    <a:pt x="9767" y="3626"/>
                    <a:pt x="8349" y="1957"/>
                    <a:pt x="6490" y="1578"/>
                  </a:cubicBezTo>
                  <a:cubicBezTo>
                    <a:pt x="6975" y="1040"/>
                    <a:pt x="7643" y="732"/>
                    <a:pt x="8318" y="732"/>
                  </a:cubicBezTo>
                  <a:close/>
                  <a:moveTo>
                    <a:pt x="1544" y="6745"/>
                  </a:moveTo>
                  <a:lnTo>
                    <a:pt x="1544" y="8226"/>
                  </a:lnTo>
                  <a:cubicBezTo>
                    <a:pt x="1134" y="8226"/>
                    <a:pt x="788" y="7879"/>
                    <a:pt x="788" y="7470"/>
                  </a:cubicBezTo>
                  <a:cubicBezTo>
                    <a:pt x="788" y="7092"/>
                    <a:pt x="1134" y="6745"/>
                    <a:pt x="1544" y="6745"/>
                  </a:cubicBezTo>
                  <a:close/>
                  <a:moveTo>
                    <a:pt x="9798" y="6745"/>
                  </a:moveTo>
                  <a:cubicBezTo>
                    <a:pt x="10208" y="6745"/>
                    <a:pt x="10554" y="7060"/>
                    <a:pt x="10554" y="7470"/>
                  </a:cubicBezTo>
                  <a:cubicBezTo>
                    <a:pt x="10554" y="7879"/>
                    <a:pt x="10208" y="8226"/>
                    <a:pt x="9798" y="8226"/>
                  </a:cubicBezTo>
                  <a:lnTo>
                    <a:pt x="9798" y="6745"/>
                  </a:lnTo>
                  <a:close/>
                  <a:moveTo>
                    <a:pt x="10712" y="8667"/>
                  </a:moveTo>
                  <a:cubicBezTo>
                    <a:pt x="10775" y="8888"/>
                    <a:pt x="10869" y="9108"/>
                    <a:pt x="11027" y="9297"/>
                  </a:cubicBezTo>
                  <a:cubicBezTo>
                    <a:pt x="11090" y="9455"/>
                    <a:pt x="11216" y="9549"/>
                    <a:pt x="11342" y="9707"/>
                  </a:cubicBezTo>
                  <a:lnTo>
                    <a:pt x="9652" y="9707"/>
                  </a:lnTo>
                  <a:cubicBezTo>
                    <a:pt x="9738" y="9468"/>
                    <a:pt x="9768" y="9254"/>
                    <a:pt x="9798" y="8982"/>
                  </a:cubicBezTo>
                  <a:cubicBezTo>
                    <a:pt x="10145" y="8982"/>
                    <a:pt x="10460" y="8856"/>
                    <a:pt x="10712" y="8667"/>
                  </a:cubicBezTo>
                  <a:close/>
                  <a:moveTo>
                    <a:pt x="8066" y="3280"/>
                  </a:moveTo>
                  <a:cubicBezTo>
                    <a:pt x="8664" y="3847"/>
                    <a:pt x="9042" y="4729"/>
                    <a:pt x="9042" y="5643"/>
                  </a:cubicBezTo>
                  <a:lnTo>
                    <a:pt x="9042" y="8636"/>
                  </a:lnTo>
                  <a:cubicBezTo>
                    <a:pt x="9042" y="10463"/>
                    <a:pt x="7530" y="11975"/>
                    <a:pt x="5671" y="11975"/>
                  </a:cubicBezTo>
                  <a:cubicBezTo>
                    <a:pt x="3812" y="11975"/>
                    <a:pt x="2269" y="10431"/>
                    <a:pt x="2269" y="8573"/>
                  </a:cubicBezTo>
                  <a:lnTo>
                    <a:pt x="2269" y="5989"/>
                  </a:lnTo>
                  <a:lnTo>
                    <a:pt x="4159" y="5989"/>
                  </a:lnTo>
                  <a:cubicBezTo>
                    <a:pt x="5104" y="5989"/>
                    <a:pt x="6049" y="5643"/>
                    <a:pt x="6805" y="5044"/>
                  </a:cubicBezTo>
                  <a:cubicBezTo>
                    <a:pt x="7404" y="4571"/>
                    <a:pt x="7782" y="3941"/>
                    <a:pt x="8066" y="3280"/>
                  </a:cubicBezTo>
                  <a:close/>
                  <a:moveTo>
                    <a:pt x="8329" y="0"/>
                  </a:moveTo>
                  <a:cubicBezTo>
                    <a:pt x="7237" y="0"/>
                    <a:pt x="6224" y="580"/>
                    <a:pt x="5671" y="1547"/>
                  </a:cubicBezTo>
                  <a:lnTo>
                    <a:pt x="5640" y="1547"/>
                  </a:lnTo>
                  <a:cubicBezTo>
                    <a:pt x="3340" y="1547"/>
                    <a:pt x="1481" y="3374"/>
                    <a:pt x="1481" y="5643"/>
                  </a:cubicBezTo>
                  <a:lnTo>
                    <a:pt x="1481" y="5989"/>
                  </a:lnTo>
                  <a:cubicBezTo>
                    <a:pt x="662" y="5989"/>
                    <a:pt x="0" y="6651"/>
                    <a:pt x="0" y="7470"/>
                  </a:cubicBezTo>
                  <a:cubicBezTo>
                    <a:pt x="0" y="8320"/>
                    <a:pt x="662" y="8982"/>
                    <a:pt x="1481" y="8982"/>
                  </a:cubicBezTo>
                  <a:cubicBezTo>
                    <a:pt x="1702" y="11061"/>
                    <a:pt x="3466" y="12731"/>
                    <a:pt x="5577" y="12731"/>
                  </a:cubicBezTo>
                  <a:cubicBezTo>
                    <a:pt x="7215" y="12731"/>
                    <a:pt x="8570" y="11818"/>
                    <a:pt x="9263" y="10463"/>
                  </a:cubicBezTo>
                  <a:lnTo>
                    <a:pt x="12319" y="10463"/>
                  </a:lnTo>
                  <a:cubicBezTo>
                    <a:pt x="12476" y="10463"/>
                    <a:pt x="12634" y="10368"/>
                    <a:pt x="12665" y="10211"/>
                  </a:cubicBezTo>
                  <a:cubicBezTo>
                    <a:pt x="12791" y="9990"/>
                    <a:pt x="12728" y="9833"/>
                    <a:pt x="12571" y="9770"/>
                  </a:cubicBezTo>
                  <a:cubicBezTo>
                    <a:pt x="11783" y="9360"/>
                    <a:pt x="11248" y="8573"/>
                    <a:pt x="11248" y="7690"/>
                  </a:cubicBezTo>
                  <a:lnTo>
                    <a:pt x="11248" y="3122"/>
                  </a:lnTo>
                  <a:cubicBezTo>
                    <a:pt x="11248" y="1578"/>
                    <a:pt x="10208" y="287"/>
                    <a:pt x="8790" y="35"/>
                  </a:cubicBezTo>
                  <a:cubicBezTo>
                    <a:pt x="8636" y="12"/>
                    <a:pt x="8481" y="0"/>
                    <a:pt x="83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1" name="Google Shape;12891;p76"/>
          <p:cNvGrpSpPr/>
          <p:nvPr/>
        </p:nvGrpSpPr>
        <p:grpSpPr>
          <a:xfrm>
            <a:off x="6198887" y="2911936"/>
            <a:ext cx="361969" cy="361090"/>
            <a:chOff x="-53690500" y="1903275"/>
            <a:chExt cx="319000" cy="318225"/>
          </a:xfrm>
        </p:grpSpPr>
        <p:sp>
          <p:nvSpPr>
            <p:cNvPr id="12892" name="Google Shape;12892;p76"/>
            <p:cNvSpPr/>
            <p:nvPr/>
          </p:nvSpPr>
          <p:spPr>
            <a:xfrm>
              <a:off x="-53567625" y="2136625"/>
              <a:ext cx="71675" cy="29750"/>
            </a:xfrm>
            <a:custGeom>
              <a:avLst/>
              <a:gdLst/>
              <a:ahLst/>
              <a:cxnLst/>
              <a:rect l="l" t="t" r="r" b="b"/>
              <a:pathLst>
                <a:path w="2867" h="1190" extrusionOk="0">
                  <a:moveTo>
                    <a:pt x="366" y="0"/>
                  </a:moveTo>
                  <a:cubicBezTo>
                    <a:pt x="276" y="0"/>
                    <a:pt x="189" y="40"/>
                    <a:pt x="126" y="118"/>
                  </a:cubicBezTo>
                  <a:cubicBezTo>
                    <a:pt x="0" y="244"/>
                    <a:pt x="0" y="465"/>
                    <a:pt x="126" y="622"/>
                  </a:cubicBezTo>
                  <a:cubicBezTo>
                    <a:pt x="473" y="969"/>
                    <a:pt x="945" y="1190"/>
                    <a:pt x="1418" y="1190"/>
                  </a:cubicBezTo>
                  <a:cubicBezTo>
                    <a:pt x="1890" y="1190"/>
                    <a:pt x="2395" y="969"/>
                    <a:pt x="2710" y="622"/>
                  </a:cubicBezTo>
                  <a:cubicBezTo>
                    <a:pt x="2867" y="465"/>
                    <a:pt x="2867" y="244"/>
                    <a:pt x="2710" y="118"/>
                  </a:cubicBezTo>
                  <a:cubicBezTo>
                    <a:pt x="2631" y="40"/>
                    <a:pt x="2536" y="0"/>
                    <a:pt x="2446" y="0"/>
                  </a:cubicBezTo>
                  <a:cubicBezTo>
                    <a:pt x="2355" y="0"/>
                    <a:pt x="2269" y="40"/>
                    <a:pt x="2206" y="118"/>
                  </a:cubicBezTo>
                  <a:cubicBezTo>
                    <a:pt x="2017" y="307"/>
                    <a:pt x="1701" y="433"/>
                    <a:pt x="1418" y="433"/>
                  </a:cubicBezTo>
                  <a:cubicBezTo>
                    <a:pt x="1103" y="433"/>
                    <a:pt x="819" y="307"/>
                    <a:pt x="630" y="118"/>
                  </a:cubicBezTo>
                  <a:cubicBezTo>
                    <a:pt x="552" y="40"/>
                    <a:pt x="457" y="0"/>
                    <a:pt x="3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76"/>
            <p:cNvSpPr/>
            <p:nvPr/>
          </p:nvSpPr>
          <p:spPr>
            <a:xfrm>
              <a:off x="-535022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76"/>
            <p:cNvSpPr/>
            <p:nvPr/>
          </p:nvSpPr>
          <p:spPr>
            <a:xfrm>
              <a:off x="-53577075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76"/>
            <p:cNvSpPr/>
            <p:nvPr/>
          </p:nvSpPr>
          <p:spPr>
            <a:xfrm>
              <a:off x="-53690500" y="19032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735" y="4475"/>
                  </a:moveTo>
                  <a:lnTo>
                    <a:pt x="9735" y="5262"/>
                  </a:lnTo>
                  <a:lnTo>
                    <a:pt x="2993" y="5262"/>
                  </a:lnTo>
                  <a:lnTo>
                    <a:pt x="2993" y="4475"/>
                  </a:lnTo>
                  <a:close/>
                  <a:moveTo>
                    <a:pt x="9767" y="6018"/>
                  </a:moveTo>
                  <a:lnTo>
                    <a:pt x="9767" y="8633"/>
                  </a:lnTo>
                  <a:cubicBezTo>
                    <a:pt x="9767" y="10461"/>
                    <a:pt x="8255" y="11973"/>
                    <a:pt x="6427" y="11973"/>
                  </a:cubicBezTo>
                  <a:cubicBezTo>
                    <a:pt x="4569" y="11973"/>
                    <a:pt x="3088" y="10461"/>
                    <a:pt x="3088" y="8633"/>
                  </a:cubicBezTo>
                  <a:lnTo>
                    <a:pt x="3088" y="6018"/>
                  </a:lnTo>
                  <a:close/>
                  <a:moveTo>
                    <a:pt x="6459" y="757"/>
                  </a:moveTo>
                  <a:cubicBezTo>
                    <a:pt x="9578" y="757"/>
                    <a:pt x="12098" y="3277"/>
                    <a:pt x="12098" y="6365"/>
                  </a:cubicBezTo>
                  <a:lnTo>
                    <a:pt x="12098" y="11973"/>
                  </a:lnTo>
                  <a:lnTo>
                    <a:pt x="8727" y="11973"/>
                  </a:lnTo>
                  <a:cubicBezTo>
                    <a:pt x="9798" y="11217"/>
                    <a:pt x="10460" y="9988"/>
                    <a:pt x="10460" y="8633"/>
                  </a:cubicBezTo>
                  <a:lnTo>
                    <a:pt x="10460" y="4097"/>
                  </a:lnTo>
                  <a:cubicBezTo>
                    <a:pt x="10460" y="3908"/>
                    <a:pt x="10303" y="3750"/>
                    <a:pt x="10114" y="3750"/>
                  </a:cubicBezTo>
                  <a:lnTo>
                    <a:pt x="6774" y="3750"/>
                  </a:lnTo>
                  <a:lnTo>
                    <a:pt x="6774" y="2994"/>
                  </a:lnTo>
                  <a:lnTo>
                    <a:pt x="7121" y="2994"/>
                  </a:lnTo>
                  <a:cubicBezTo>
                    <a:pt x="7310" y="2994"/>
                    <a:pt x="7467" y="2836"/>
                    <a:pt x="7467" y="2616"/>
                  </a:cubicBezTo>
                  <a:cubicBezTo>
                    <a:pt x="7467" y="2427"/>
                    <a:pt x="7310" y="2269"/>
                    <a:pt x="7121" y="2269"/>
                  </a:cubicBezTo>
                  <a:lnTo>
                    <a:pt x="6774" y="2269"/>
                  </a:lnTo>
                  <a:lnTo>
                    <a:pt x="6774" y="1923"/>
                  </a:lnTo>
                  <a:cubicBezTo>
                    <a:pt x="6774" y="1734"/>
                    <a:pt x="6616" y="1576"/>
                    <a:pt x="6427" y="1576"/>
                  </a:cubicBezTo>
                  <a:cubicBezTo>
                    <a:pt x="6207" y="1576"/>
                    <a:pt x="6049" y="1734"/>
                    <a:pt x="6049" y="1923"/>
                  </a:cubicBezTo>
                  <a:lnTo>
                    <a:pt x="6049" y="2269"/>
                  </a:lnTo>
                  <a:lnTo>
                    <a:pt x="5703" y="2269"/>
                  </a:lnTo>
                  <a:cubicBezTo>
                    <a:pt x="5514" y="2269"/>
                    <a:pt x="5356" y="2427"/>
                    <a:pt x="5356" y="2616"/>
                  </a:cubicBezTo>
                  <a:cubicBezTo>
                    <a:pt x="5356" y="2836"/>
                    <a:pt x="5514" y="2994"/>
                    <a:pt x="5703" y="2994"/>
                  </a:cubicBezTo>
                  <a:lnTo>
                    <a:pt x="6049" y="2994"/>
                  </a:lnTo>
                  <a:lnTo>
                    <a:pt x="6049" y="3750"/>
                  </a:lnTo>
                  <a:lnTo>
                    <a:pt x="2710" y="3750"/>
                  </a:lnTo>
                  <a:cubicBezTo>
                    <a:pt x="2521" y="3750"/>
                    <a:pt x="2363" y="3908"/>
                    <a:pt x="2363" y="4097"/>
                  </a:cubicBezTo>
                  <a:lnTo>
                    <a:pt x="2363" y="8633"/>
                  </a:lnTo>
                  <a:cubicBezTo>
                    <a:pt x="2363" y="9988"/>
                    <a:pt x="3088" y="11217"/>
                    <a:pt x="4096" y="11973"/>
                  </a:cubicBezTo>
                  <a:lnTo>
                    <a:pt x="820" y="11973"/>
                  </a:lnTo>
                  <a:lnTo>
                    <a:pt x="820" y="6365"/>
                  </a:lnTo>
                  <a:cubicBezTo>
                    <a:pt x="820" y="3277"/>
                    <a:pt x="3340" y="757"/>
                    <a:pt x="6459" y="757"/>
                  </a:cubicBezTo>
                  <a:close/>
                  <a:moveTo>
                    <a:pt x="6364" y="1"/>
                  </a:moveTo>
                  <a:cubicBezTo>
                    <a:pt x="2867" y="1"/>
                    <a:pt x="0" y="2868"/>
                    <a:pt x="0" y="6365"/>
                  </a:cubicBezTo>
                  <a:lnTo>
                    <a:pt x="0" y="12351"/>
                  </a:lnTo>
                  <a:cubicBezTo>
                    <a:pt x="0" y="12571"/>
                    <a:pt x="158" y="12729"/>
                    <a:pt x="347" y="12729"/>
                  </a:cubicBezTo>
                  <a:lnTo>
                    <a:pt x="12319" y="12729"/>
                  </a:lnTo>
                  <a:cubicBezTo>
                    <a:pt x="12508" y="12729"/>
                    <a:pt x="12665" y="12571"/>
                    <a:pt x="12665" y="12351"/>
                  </a:cubicBezTo>
                  <a:lnTo>
                    <a:pt x="12665" y="6365"/>
                  </a:lnTo>
                  <a:cubicBezTo>
                    <a:pt x="12760" y="2868"/>
                    <a:pt x="9893" y="1"/>
                    <a:pt x="6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6" name="Google Shape;12896;p76"/>
          <p:cNvGrpSpPr/>
          <p:nvPr/>
        </p:nvGrpSpPr>
        <p:grpSpPr>
          <a:xfrm>
            <a:off x="6221226" y="3365399"/>
            <a:ext cx="317290" cy="359303"/>
            <a:chOff x="-53670800" y="2296300"/>
            <a:chExt cx="279625" cy="316650"/>
          </a:xfrm>
        </p:grpSpPr>
        <p:sp>
          <p:nvSpPr>
            <p:cNvPr id="12897" name="Google Shape;12897;p76"/>
            <p:cNvSpPr/>
            <p:nvPr/>
          </p:nvSpPr>
          <p:spPr>
            <a:xfrm>
              <a:off x="-53567625" y="25272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23"/>
                  </a:cubicBezTo>
                  <a:cubicBezTo>
                    <a:pt x="2930" y="465"/>
                    <a:pt x="2930" y="245"/>
                    <a:pt x="2773" y="119"/>
                  </a:cubicBezTo>
                  <a:cubicBezTo>
                    <a:pt x="2710" y="40"/>
                    <a:pt x="2615" y="1"/>
                    <a:pt x="2517" y="1"/>
                  </a:cubicBezTo>
                  <a:cubicBezTo>
                    <a:pt x="2418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82" y="308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76"/>
            <p:cNvSpPr/>
            <p:nvPr/>
          </p:nvSpPr>
          <p:spPr>
            <a:xfrm>
              <a:off x="-53502250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76"/>
            <p:cNvSpPr/>
            <p:nvPr/>
          </p:nvSpPr>
          <p:spPr>
            <a:xfrm>
              <a:off x="-53577075" y="246327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76"/>
            <p:cNvSpPr/>
            <p:nvPr/>
          </p:nvSpPr>
          <p:spPr>
            <a:xfrm>
              <a:off x="-5367080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1481" y="6680"/>
                  </a:moveTo>
                  <a:lnTo>
                    <a:pt x="1481" y="7026"/>
                  </a:lnTo>
                  <a:lnTo>
                    <a:pt x="1481" y="8129"/>
                  </a:lnTo>
                  <a:cubicBezTo>
                    <a:pt x="1450" y="8134"/>
                    <a:pt x="1421" y="8136"/>
                    <a:pt x="1391" y="8136"/>
                  </a:cubicBezTo>
                  <a:cubicBezTo>
                    <a:pt x="1026" y="8136"/>
                    <a:pt x="756" y="7786"/>
                    <a:pt x="756" y="7436"/>
                  </a:cubicBezTo>
                  <a:cubicBezTo>
                    <a:pt x="756" y="7026"/>
                    <a:pt x="1103" y="6680"/>
                    <a:pt x="1481" y="6680"/>
                  </a:cubicBezTo>
                  <a:close/>
                  <a:moveTo>
                    <a:pt x="9672" y="6711"/>
                  </a:moveTo>
                  <a:cubicBezTo>
                    <a:pt x="10082" y="6711"/>
                    <a:pt x="10428" y="7026"/>
                    <a:pt x="10428" y="7467"/>
                  </a:cubicBezTo>
                  <a:cubicBezTo>
                    <a:pt x="10428" y="7814"/>
                    <a:pt x="10113" y="8192"/>
                    <a:pt x="9672" y="8192"/>
                  </a:cubicBezTo>
                  <a:lnTo>
                    <a:pt x="9672" y="7089"/>
                  </a:lnTo>
                  <a:lnTo>
                    <a:pt x="9672" y="6711"/>
                  </a:lnTo>
                  <a:close/>
                  <a:moveTo>
                    <a:pt x="5576" y="3718"/>
                  </a:moveTo>
                  <a:cubicBezTo>
                    <a:pt x="7435" y="3718"/>
                    <a:pt x="8947" y="5231"/>
                    <a:pt x="8947" y="7089"/>
                  </a:cubicBezTo>
                  <a:lnTo>
                    <a:pt x="8947" y="9326"/>
                  </a:lnTo>
                  <a:cubicBezTo>
                    <a:pt x="8947" y="10775"/>
                    <a:pt x="7750" y="11910"/>
                    <a:pt x="6333" y="11910"/>
                  </a:cubicBezTo>
                  <a:lnTo>
                    <a:pt x="4852" y="11910"/>
                  </a:lnTo>
                  <a:cubicBezTo>
                    <a:pt x="3371" y="11910"/>
                    <a:pt x="2237" y="10744"/>
                    <a:pt x="2237" y="9326"/>
                  </a:cubicBezTo>
                  <a:lnTo>
                    <a:pt x="2237" y="7089"/>
                  </a:lnTo>
                  <a:cubicBezTo>
                    <a:pt x="2237" y="5231"/>
                    <a:pt x="3749" y="3718"/>
                    <a:pt x="5576" y="3718"/>
                  </a:cubicBezTo>
                  <a:close/>
                  <a:moveTo>
                    <a:pt x="7089" y="1"/>
                  </a:moveTo>
                  <a:cubicBezTo>
                    <a:pt x="6080" y="1"/>
                    <a:pt x="5230" y="820"/>
                    <a:pt x="5230" y="1828"/>
                  </a:cubicBezTo>
                  <a:lnTo>
                    <a:pt x="5230" y="2994"/>
                  </a:lnTo>
                  <a:cubicBezTo>
                    <a:pt x="3560" y="3151"/>
                    <a:pt x="2142" y="4348"/>
                    <a:pt x="1670" y="5924"/>
                  </a:cubicBezTo>
                  <a:lnTo>
                    <a:pt x="1512" y="5924"/>
                  </a:lnTo>
                  <a:cubicBezTo>
                    <a:pt x="662" y="5924"/>
                    <a:pt x="0" y="6585"/>
                    <a:pt x="0" y="7436"/>
                  </a:cubicBezTo>
                  <a:cubicBezTo>
                    <a:pt x="0" y="8255"/>
                    <a:pt x="662" y="8917"/>
                    <a:pt x="1512" y="8917"/>
                  </a:cubicBezTo>
                  <a:lnTo>
                    <a:pt x="1512" y="9326"/>
                  </a:lnTo>
                  <a:cubicBezTo>
                    <a:pt x="1512" y="11185"/>
                    <a:pt x="2993" y="12666"/>
                    <a:pt x="4852" y="12666"/>
                  </a:cubicBezTo>
                  <a:lnTo>
                    <a:pt x="6333" y="12666"/>
                  </a:lnTo>
                  <a:cubicBezTo>
                    <a:pt x="8191" y="12666"/>
                    <a:pt x="9704" y="11185"/>
                    <a:pt x="9704" y="9326"/>
                  </a:cubicBezTo>
                  <a:lnTo>
                    <a:pt x="9704" y="8917"/>
                  </a:lnTo>
                  <a:cubicBezTo>
                    <a:pt x="10523" y="8917"/>
                    <a:pt x="11184" y="8255"/>
                    <a:pt x="11184" y="7436"/>
                  </a:cubicBezTo>
                  <a:cubicBezTo>
                    <a:pt x="11184" y="6617"/>
                    <a:pt x="10523" y="5924"/>
                    <a:pt x="9672" y="5924"/>
                  </a:cubicBezTo>
                  <a:lnTo>
                    <a:pt x="9515" y="5924"/>
                  </a:lnTo>
                  <a:cubicBezTo>
                    <a:pt x="9042" y="4317"/>
                    <a:pt x="7687" y="3151"/>
                    <a:pt x="5954" y="2994"/>
                  </a:cubicBezTo>
                  <a:lnTo>
                    <a:pt x="5954" y="1828"/>
                  </a:lnTo>
                  <a:cubicBezTo>
                    <a:pt x="5954" y="1198"/>
                    <a:pt x="6459" y="725"/>
                    <a:pt x="7057" y="725"/>
                  </a:cubicBezTo>
                  <a:cubicBezTo>
                    <a:pt x="7687" y="725"/>
                    <a:pt x="8160" y="1230"/>
                    <a:pt x="8160" y="1828"/>
                  </a:cubicBezTo>
                  <a:cubicBezTo>
                    <a:pt x="8160" y="2017"/>
                    <a:pt x="8002" y="2206"/>
                    <a:pt x="7813" y="2206"/>
                  </a:cubicBezTo>
                  <a:cubicBezTo>
                    <a:pt x="7593" y="2206"/>
                    <a:pt x="7435" y="2017"/>
                    <a:pt x="7435" y="1828"/>
                  </a:cubicBezTo>
                  <a:cubicBezTo>
                    <a:pt x="7435" y="1639"/>
                    <a:pt x="7278" y="1482"/>
                    <a:pt x="7089" y="1482"/>
                  </a:cubicBezTo>
                  <a:cubicBezTo>
                    <a:pt x="6900" y="1482"/>
                    <a:pt x="6742" y="1639"/>
                    <a:pt x="6742" y="1828"/>
                  </a:cubicBezTo>
                  <a:cubicBezTo>
                    <a:pt x="6742" y="2458"/>
                    <a:pt x="7246" y="2931"/>
                    <a:pt x="7845" y="2931"/>
                  </a:cubicBezTo>
                  <a:cubicBezTo>
                    <a:pt x="8475" y="2931"/>
                    <a:pt x="8947" y="2427"/>
                    <a:pt x="8947" y="1828"/>
                  </a:cubicBezTo>
                  <a:cubicBezTo>
                    <a:pt x="8947" y="820"/>
                    <a:pt x="8128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1" name="Google Shape;12901;p76"/>
          <p:cNvGrpSpPr/>
          <p:nvPr/>
        </p:nvGrpSpPr>
        <p:grpSpPr>
          <a:xfrm>
            <a:off x="6198887" y="3830738"/>
            <a:ext cx="361969" cy="361544"/>
            <a:chOff x="-53690500" y="2686575"/>
            <a:chExt cx="319000" cy="318625"/>
          </a:xfrm>
        </p:grpSpPr>
        <p:sp>
          <p:nvSpPr>
            <p:cNvPr id="12902" name="Google Shape;12902;p76"/>
            <p:cNvSpPr/>
            <p:nvPr/>
          </p:nvSpPr>
          <p:spPr>
            <a:xfrm>
              <a:off x="-53567625" y="2917925"/>
              <a:ext cx="73250" cy="29775"/>
            </a:xfrm>
            <a:custGeom>
              <a:avLst/>
              <a:gdLst/>
              <a:ahLst/>
              <a:cxnLst/>
              <a:rect l="l" t="t" r="r" b="b"/>
              <a:pathLst>
                <a:path w="2930" h="1191" extrusionOk="0">
                  <a:moveTo>
                    <a:pt x="410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7"/>
                    <a:pt x="0" y="529"/>
                    <a:pt x="158" y="655"/>
                  </a:cubicBezTo>
                  <a:cubicBezTo>
                    <a:pt x="504" y="1001"/>
                    <a:pt x="977" y="1190"/>
                    <a:pt x="1449" y="1190"/>
                  </a:cubicBezTo>
                  <a:cubicBezTo>
                    <a:pt x="1922" y="1190"/>
                    <a:pt x="2458" y="1001"/>
                    <a:pt x="2773" y="655"/>
                  </a:cubicBezTo>
                  <a:cubicBezTo>
                    <a:pt x="2930" y="497"/>
                    <a:pt x="2930" y="245"/>
                    <a:pt x="2773" y="119"/>
                  </a:cubicBezTo>
                  <a:cubicBezTo>
                    <a:pt x="2710" y="72"/>
                    <a:pt x="2615" y="48"/>
                    <a:pt x="2517" y="48"/>
                  </a:cubicBezTo>
                  <a:cubicBezTo>
                    <a:pt x="2418" y="48"/>
                    <a:pt x="2316" y="72"/>
                    <a:pt x="2237" y="119"/>
                  </a:cubicBezTo>
                  <a:cubicBezTo>
                    <a:pt x="2048" y="340"/>
                    <a:pt x="1733" y="434"/>
                    <a:pt x="1449" y="434"/>
                  </a:cubicBezTo>
                  <a:cubicBezTo>
                    <a:pt x="1134" y="434"/>
                    <a:pt x="882" y="340"/>
                    <a:pt x="662" y="119"/>
                  </a:cubicBezTo>
                  <a:cubicBezTo>
                    <a:pt x="599" y="40"/>
                    <a:pt x="504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76"/>
            <p:cNvSpPr/>
            <p:nvPr/>
          </p:nvSpPr>
          <p:spPr>
            <a:xfrm>
              <a:off x="-53577075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76"/>
            <p:cNvSpPr/>
            <p:nvPr/>
          </p:nvSpPr>
          <p:spPr>
            <a:xfrm>
              <a:off x="-53502250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76"/>
            <p:cNvSpPr/>
            <p:nvPr/>
          </p:nvSpPr>
          <p:spPr>
            <a:xfrm>
              <a:off x="-53690500" y="2686575"/>
              <a:ext cx="319000" cy="318625"/>
            </a:xfrm>
            <a:custGeom>
              <a:avLst/>
              <a:gdLst/>
              <a:ahLst/>
              <a:cxnLst/>
              <a:rect l="l" t="t" r="r" b="b"/>
              <a:pathLst>
                <a:path w="12760" h="12745" extrusionOk="0">
                  <a:moveTo>
                    <a:pt x="6364" y="804"/>
                  </a:moveTo>
                  <a:lnTo>
                    <a:pt x="11059" y="3765"/>
                  </a:lnTo>
                  <a:lnTo>
                    <a:pt x="1702" y="3765"/>
                  </a:lnTo>
                  <a:lnTo>
                    <a:pt x="6364" y="804"/>
                  </a:lnTo>
                  <a:close/>
                  <a:moveTo>
                    <a:pt x="5797" y="4490"/>
                  </a:moveTo>
                  <a:cubicBezTo>
                    <a:pt x="5262" y="5404"/>
                    <a:pt x="4285" y="6002"/>
                    <a:pt x="3214" y="6002"/>
                  </a:cubicBezTo>
                  <a:lnTo>
                    <a:pt x="2237" y="6002"/>
                  </a:lnTo>
                  <a:cubicBezTo>
                    <a:pt x="1954" y="6002"/>
                    <a:pt x="1733" y="6065"/>
                    <a:pt x="1513" y="6191"/>
                  </a:cubicBezTo>
                  <a:lnTo>
                    <a:pt x="1513" y="4490"/>
                  </a:lnTo>
                  <a:close/>
                  <a:moveTo>
                    <a:pt x="11248" y="4490"/>
                  </a:moveTo>
                  <a:lnTo>
                    <a:pt x="11248" y="6191"/>
                  </a:lnTo>
                  <a:cubicBezTo>
                    <a:pt x="11027" y="6065"/>
                    <a:pt x="10775" y="6002"/>
                    <a:pt x="10523" y="6002"/>
                  </a:cubicBezTo>
                  <a:lnTo>
                    <a:pt x="9515" y="6002"/>
                  </a:lnTo>
                  <a:cubicBezTo>
                    <a:pt x="8475" y="6002"/>
                    <a:pt x="7467" y="5404"/>
                    <a:pt x="6963" y="4490"/>
                  </a:cubicBezTo>
                  <a:close/>
                  <a:moveTo>
                    <a:pt x="2237" y="6758"/>
                  </a:moveTo>
                  <a:lnTo>
                    <a:pt x="2237" y="8239"/>
                  </a:lnTo>
                  <a:cubicBezTo>
                    <a:pt x="1859" y="8239"/>
                    <a:pt x="1481" y="7892"/>
                    <a:pt x="1481" y="7483"/>
                  </a:cubicBezTo>
                  <a:cubicBezTo>
                    <a:pt x="1481" y="7105"/>
                    <a:pt x="1796" y="6758"/>
                    <a:pt x="2237" y="6758"/>
                  </a:cubicBezTo>
                  <a:close/>
                  <a:moveTo>
                    <a:pt x="10523" y="6758"/>
                  </a:moveTo>
                  <a:cubicBezTo>
                    <a:pt x="10901" y="6758"/>
                    <a:pt x="11248" y="7073"/>
                    <a:pt x="11248" y="7483"/>
                  </a:cubicBezTo>
                  <a:cubicBezTo>
                    <a:pt x="11248" y="7892"/>
                    <a:pt x="10933" y="8239"/>
                    <a:pt x="10523" y="8239"/>
                  </a:cubicBezTo>
                  <a:lnTo>
                    <a:pt x="10523" y="6758"/>
                  </a:lnTo>
                  <a:close/>
                  <a:moveTo>
                    <a:pt x="1481" y="8806"/>
                  </a:moveTo>
                  <a:cubicBezTo>
                    <a:pt x="1733" y="8901"/>
                    <a:pt x="1954" y="8995"/>
                    <a:pt x="2237" y="8995"/>
                  </a:cubicBezTo>
                  <a:cubicBezTo>
                    <a:pt x="2363" y="10224"/>
                    <a:pt x="2993" y="11326"/>
                    <a:pt x="4002" y="11988"/>
                  </a:cubicBezTo>
                  <a:lnTo>
                    <a:pt x="1481" y="11988"/>
                  </a:lnTo>
                  <a:lnTo>
                    <a:pt x="1481" y="8806"/>
                  </a:lnTo>
                  <a:close/>
                  <a:moveTo>
                    <a:pt x="6333" y="5025"/>
                  </a:moveTo>
                  <a:cubicBezTo>
                    <a:pt x="6585" y="5404"/>
                    <a:pt x="6932" y="5750"/>
                    <a:pt x="7310" y="6065"/>
                  </a:cubicBezTo>
                  <a:cubicBezTo>
                    <a:pt x="7940" y="6506"/>
                    <a:pt x="8696" y="6758"/>
                    <a:pt x="9452" y="6758"/>
                  </a:cubicBezTo>
                  <a:lnTo>
                    <a:pt x="9672" y="6758"/>
                  </a:lnTo>
                  <a:lnTo>
                    <a:pt x="9672" y="8586"/>
                  </a:lnTo>
                  <a:lnTo>
                    <a:pt x="9767" y="8586"/>
                  </a:lnTo>
                  <a:cubicBezTo>
                    <a:pt x="9767" y="10444"/>
                    <a:pt x="8223" y="11988"/>
                    <a:pt x="6364" y="11988"/>
                  </a:cubicBezTo>
                  <a:cubicBezTo>
                    <a:pt x="4537" y="11988"/>
                    <a:pt x="2993" y="10444"/>
                    <a:pt x="2993" y="8586"/>
                  </a:cubicBezTo>
                  <a:lnTo>
                    <a:pt x="2993" y="6758"/>
                  </a:lnTo>
                  <a:lnTo>
                    <a:pt x="3214" y="6758"/>
                  </a:lnTo>
                  <a:cubicBezTo>
                    <a:pt x="4002" y="6758"/>
                    <a:pt x="4726" y="6506"/>
                    <a:pt x="5356" y="6065"/>
                  </a:cubicBezTo>
                  <a:cubicBezTo>
                    <a:pt x="5734" y="5813"/>
                    <a:pt x="6112" y="5435"/>
                    <a:pt x="6333" y="5025"/>
                  </a:cubicBezTo>
                  <a:close/>
                  <a:moveTo>
                    <a:pt x="11248" y="8806"/>
                  </a:moveTo>
                  <a:lnTo>
                    <a:pt x="11248" y="12020"/>
                  </a:lnTo>
                  <a:lnTo>
                    <a:pt x="8727" y="12020"/>
                  </a:lnTo>
                  <a:lnTo>
                    <a:pt x="8727" y="11988"/>
                  </a:lnTo>
                  <a:cubicBezTo>
                    <a:pt x="9735" y="11326"/>
                    <a:pt x="10397" y="10224"/>
                    <a:pt x="10523" y="8995"/>
                  </a:cubicBezTo>
                  <a:cubicBezTo>
                    <a:pt x="10775" y="8995"/>
                    <a:pt x="11027" y="8901"/>
                    <a:pt x="11248" y="8806"/>
                  </a:cubicBezTo>
                  <a:close/>
                  <a:moveTo>
                    <a:pt x="6380" y="0"/>
                  </a:moveTo>
                  <a:cubicBezTo>
                    <a:pt x="6309" y="0"/>
                    <a:pt x="6238" y="16"/>
                    <a:pt x="6175" y="48"/>
                  </a:cubicBezTo>
                  <a:lnTo>
                    <a:pt x="189" y="3797"/>
                  </a:lnTo>
                  <a:cubicBezTo>
                    <a:pt x="32" y="3860"/>
                    <a:pt x="0" y="4080"/>
                    <a:pt x="32" y="4238"/>
                  </a:cubicBezTo>
                  <a:cubicBezTo>
                    <a:pt x="95" y="4395"/>
                    <a:pt x="252" y="4490"/>
                    <a:pt x="378" y="4490"/>
                  </a:cubicBezTo>
                  <a:lnTo>
                    <a:pt x="757" y="4490"/>
                  </a:lnTo>
                  <a:lnTo>
                    <a:pt x="757" y="12366"/>
                  </a:lnTo>
                  <a:cubicBezTo>
                    <a:pt x="757" y="12587"/>
                    <a:pt x="914" y="12744"/>
                    <a:pt x="1103" y="12744"/>
                  </a:cubicBezTo>
                  <a:lnTo>
                    <a:pt x="11626" y="12744"/>
                  </a:lnTo>
                  <a:cubicBezTo>
                    <a:pt x="11815" y="12744"/>
                    <a:pt x="11972" y="12587"/>
                    <a:pt x="11972" y="12366"/>
                  </a:cubicBezTo>
                  <a:lnTo>
                    <a:pt x="11972" y="4490"/>
                  </a:lnTo>
                  <a:lnTo>
                    <a:pt x="12319" y="4490"/>
                  </a:lnTo>
                  <a:cubicBezTo>
                    <a:pt x="12476" y="4490"/>
                    <a:pt x="12634" y="4395"/>
                    <a:pt x="12665" y="4238"/>
                  </a:cubicBezTo>
                  <a:cubicBezTo>
                    <a:pt x="12760" y="4080"/>
                    <a:pt x="12728" y="3923"/>
                    <a:pt x="12571" y="3797"/>
                  </a:cubicBezTo>
                  <a:lnTo>
                    <a:pt x="6585" y="48"/>
                  </a:lnTo>
                  <a:cubicBezTo>
                    <a:pt x="6522" y="16"/>
                    <a:pt x="6451" y="0"/>
                    <a:pt x="63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6" name="Google Shape;12906;p76"/>
          <p:cNvGrpSpPr/>
          <p:nvPr/>
        </p:nvGrpSpPr>
        <p:grpSpPr>
          <a:xfrm>
            <a:off x="8008669" y="3373598"/>
            <a:ext cx="317319" cy="360948"/>
            <a:chOff x="-52092425" y="2303525"/>
            <a:chExt cx="279650" cy="318100"/>
          </a:xfrm>
        </p:grpSpPr>
        <p:sp>
          <p:nvSpPr>
            <p:cNvPr id="12907" name="Google Shape;12907;p76"/>
            <p:cNvSpPr/>
            <p:nvPr/>
          </p:nvSpPr>
          <p:spPr>
            <a:xfrm>
              <a:off x="-51989225" y="253595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7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04" y="1000"/>
                    <a:pt x="977" y="1189"/>
                    <a:pt x="1449" y="1189"/>
                  </a:cubicBezTo>
                  <a:cubicBezTo>
                    <a:pt x="1922" y="1189"/>
                    <a:pt x="2426" y="1000"/>
                    <a:pt x="2741" y="654"/>
                  </a:cubicBezTo>
                  <a:cubicBezTo>
                    <a:pt x="2899" y="496"/>
                    <a:pt x="2899" y="244"/>
                    <a:pt x="2741" y="118"/>
                  </a:cubicBezTo>
                  <a:cubicBezTo>
                    <a:pt x="2662" y="40"/>
                    <a:pt x="2568" y="0"/>
                    <a:pt x="2477" y="0"/>
                  </a:cubicBezTo>
                  <a:cubicBezTo>
                    <a:pt x="2387" y="0"/>
                    <a:pt x="2300" y="40"/>
                    <a:pt x="2237" y="118"/>
                  </a:cubicBezTo>
                  <a:cubicBezTo>
                    <a:pt x="2048" y="339"/>
                    <a:pt x="1733" y="433"/>
                    <a:pt x="1449" y="433"/>
                  </a:cubicBezTo>
                  <a:cubicBezTo>
                    <a:pt x="1134" y="433"/>
                    <a:pt x="851" y="339"/>
                    <a:pt x="662" y="118"/>
                  </a:cubicBezTo>
                  <a:cubicBezTo>
                    <a:pt x="583" y="40"/>
                    <a:pt x="488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76"/>
            <p:cNvSpPr/>
            <p:nvPr/>
          </p:nvSpPr>
          <p:spPr>
            <a:xfrm>
              <a:off x="-52092425" y="2303525"/>
              <a:ext cx="279650" cy="318100"/>
            </a:xfrm>
            <a:custGeom>
              <a:avLst/>
              <a:gdLst/>
              <a:ahLst/>
              <a:cxnLst/>
              <a:rect l="l" t="t" r="r" b="b"/>
              <a:pathLst>
                <a:path w="11186" h="12724" extrusionOk="0">
                  <a:moveTo>
                    <a:pt x="9610" y="878"/>
                  </a:moveTo>
                  <a:lnTo>
                    <a:pt x="9295" y="2957"/>
                  </a:lnTo>
                  <a:cubicBezTo>
                    <a:pt x="8381" y="2957"/>
                    <a:pt x="7625" y="2327"/>
                    <a:pt x="7468" y="1476"/>
                  </a:cubicBezTo>
                  <a:lnTo>
                    <a:pt x="9610" y="878"/>
                  </a:lnTo>
                  <a:close/>
                  <a:moveTo>
                    <a:pt x="3719" y="1476"/>
                  </a:moveTo>
                  <a:cubicBezTo>
                    <a:pt x="4128" y="1476"/>
                    <a:pt x="4475" y="1791"/>
                    <a:pt x="4475" y="2201"/>
                  </a:cubicBezTo>
                  <a:cubicBezTo>
                    <a:pt x="4475" y="2610"/>
                    <a:pt x="4128" y="2957"/>
                    <a:pt x="3719" y="2957"/>
                  </a:cubicBezTo>
                  <a:cubicBezTo>
                    <a:pt x="3624" y="2957"/>
                    <a:pt x="3498" y="2925"/>
                    <a:pt x="3403" y="2894"/>
                  </a:cubicBezTo>
                  <a:cubicBezTo>
                    <a:pt x="3349" y="2861"/>
                    <a:pt x="3294" y="2847"/>
                    <a:pt x="3241" y="2847"/>
                  </a:cubicBezTo>
                  <a:cubicBezTo>
                    <a:pt x="3144" y="2847"/>
                    <a:pt x="3055" y="2895"/>
                    <a:pt x="2994" y="2957"/>
                  </a:cubicBezTo>
                  <a:cubicBezTo>
                    <a:pt x="2868" y="3083"/>
                    <a:pt x="2836" y="3240"/>
                    <a:pt x="2899" y="3398"/>
                  </a:cubicBezTo>
                  <a:cubicBezTo>
                    <a:pt x="2931" y="3524"/>
                    <a:pt x="2994" y="3618"/>
                    <a:pt x="2994" y="3713"/>
                  </a:cubicBezTo>
                  <a:cubicBezTo>
                    <a:pt x="2994" y="4091"/>
                    <a:pt x="2616" y="4469"/>
                    <a:pt x="2238" y="4469"/>
                  </a:cubicBezTo>
                  <a:cubicBezTo>
                    <a:pt x="1828" y="4469"/>
                    <a:pt x="1482" y="4154"/>
                    <a:pt x="1482" y="3713"/>
                  </a:cubicBezTo>
                  <a:cubicBezTo>
                    <a:pt x="1482" y="3492"/>
                    <a:pt x="1608" y="3303"/>
                    <a:pt x="1671" y="3209"/>
                  </a:cubicBezTo>
                  <a:cubicBezTo>
                    <a:pt x="1797" y="3083"/>
                    <a:pt x="1797" y="2894"/>
                    <a:pt x="1639" y="2736"/>
                  </a:cubicBezTo>
                  <a:cubicBezTo>
                    <a:pt x="1576" y="2610"/>
                    <a:pt x="1450" y="2453"/>
                    <a:pt x="1450" y="2201"/>
                  </a:cubicBezTo>
                  <a:cubicBezTo>
                    <a:pt x="1450" y="1823"/>
                    <a:pt x="1765" y="1476"/>
                    <a:pt x="2206" y="1476"/>
                  </a:cubicBezTo>
                  <a:cubicBezTo>
                    <a:pt x="2427" y="1476"/>
                    <a:pt x="2584" y="1571"/>
                    <a:pt x="2710" y="1665"/>
                  </a:cubicBezTo>
                  <a:cubicBezTo>
                    <a:pt x="2789" y="1728"/>
                    <a:pt x="2876" y="1760"/>
                    <a:pt x="2962" y="1760"/>
                  </a:cubicBezTo>
                  <a:cubicBezTo>
                    <a:pt x="3049" y="1760"/>
                    <a:pt x="3136" y="1728"/>
                    <a:pt x="3214" y="1665"/>
                  </a:cubicBezTo>
                  <a:cubicBezTo>
                    <a:pt x="3340" y="1571"/>
                    <a:pt x="3498" y="1476"/>
                    <a:pt x="3719" y="1476"/>
                  </a:cubicBezTo>
                  <a:close/>
                  <a:moveTo>
                    <a:pt x="6774" y="1697"/>
                  </a:moveTo>
                  <a:cubicBezTo>
                    <a:pt x="7027" y="2862"/>
                    <a:pt x="8035" y="3681"/>
                    <a:pt x="9200" y="3713"/>
                  </a:cubicBezTo>
                  <a:lnTo>
                    <a:pt x="9011" y="5225"/>
                  </a:lnTo>
                  <a:cubicBezTo>
                    <a:pt x="7247" y="5099"/>
                    <a:pt x="5735" y="3839"/>
                    <a:pt x="5294" y="2138"/>
                  </a:cubicBezTo>
                  <a:lnTo>
                    <a:pt x="6774" y="1697"/>
                  </a:lnTo>
                  <a:close/>
                  <a:moveTo>
                    <a:pt x="1450" y="6737"/>
                  </a:moveTo>
                  <a:lnTo>
                    <a:pt x="1450" y="8250"/>
                  </a:lnTo>
                  <a:cubicBezTo>
                    <a:pt x="1041" y="8250"/>
                    <a:pt x="694" y="7935"/>
                    <a:pt x="694" y="7494"/>
                  </a:cubicBezTo>
                  <a:cubicBezTo>
                    <a:pt x="694" y="7115"/>
                    <a:pt x="1009" y="6737"/>
                    <a:pt x="1450" y="6737"/>
                  </a:cubicBezTo>
                  <a:close/>
                  <a:moveTo>
                    <a:pt x="9673" y="6737"/>
                  </a:moveTo>
                  <a:cubicBezTo>
                    <a:pt x="10083" y="6737"/>
                    <a:pt x="10429" y="7052"/>
                    <a:pt x="10429" y="7494"/>
                  </a:cubicBezTo>
                  <a:cubicBezTo>
                    <a:pt x="10429" y="7935"/>
                    <a:pt x="10083" y="8250"/>
                    <a:pt x="9673" y="8250"/>
                  </a:cubicBezTo>
                  <a:lnTo>
                    <a:pt x="9673" y="6737"/>
                  </a:lnTo>
                  <a:close/>
                  <a:moveTo>
                    <a:pt x="4884" y="3209"/>
                  </a:moveTo>
                  <a:cubicBezTo>
                    <a:pt x="5609" y="4784"/>
                    <a:pt x="7184" y="5824"/>
                    <a:pt x="8917" y="5981"/>
                  </a:cubicBezTo>
                  <a:lnTo>
                    <a:pt x="8917" y="6422"/>
                  </a:lnTo>
                  <a:lnTo>
                    <a:pt x="8917" y="8659"/>
                  </a:lnTo>
                  <a:cubicBezTo>
                    <a:pt x="8917" y="10486"/>
                    <a:pt x="7436" y="11999"/>
                    <a:pt x="5577" y="11999"/>
                  </a:cubicBezTo>
                  <a:cubicBezTo>
                    <a:pt x="3719" y="11999"/>
                    <a:pt x="2238" y="10486"/>
                    <a:pt x="2238" y="8628"/>
                  </a:cubicBezTo>
                  <a:lnTo>
                    <a:pt x="2238" y="5603"/>
                  </a:lnTo>
                  <a:cubicBezTo>
                    <a:pt x="2238" y="5477"/>
                    <a:pt x="2238" y="5383"/>
                    <a:pt x="2269" y="5257"/>
                  </a:cubicBezTo>
                  <a:cubicBezTo>
                    <a:pt x="3088" y="5257"/>
                    <a:pt x="3719" y="4595"/>
                    <a:pt x="3719" y="3744"/>
                  </a:cubicBezTo>
                  <a:cubicBezTo>
                    <a:pt x="4191" y="3744"/>
                    <a:pt x="4601" y="3555"/>
                    <a:pt x="4884" y="3209"/>
                  </a:cubicBezTo>
                  <a:close/>
                  <a:moveTo>
                    <a:pt x="10072" y="1"/>
                  </a:moveTo>
                  <a:cubicBezTo>
                    <a:pt x="10033" y="1"/>
                    <a:pt x="9993" y="8"/>
                    <a:pt x="9956" y="27"/>
                  </a:cubicBezTo>
                  <a:lnTo>
                    <a:pt x="4979" y="1445"/>
                  </a:lnTo>
                  <a:cubicBezTo>
                    <a:pt x="4727" y="1004"/>
                    <a:pt x="4254" y="720"/>
                    <a:pt x="3719" y="720"/>
                  </a:cubicBezTo>
                  <a:cubicBezTo>
                    <a:pt x="3466" y="720"/>
                    <a:pt x="3214" y="783"/>
                    <a:pt x="2994" y="909"/>
                  </a:cubicBezTo>
                  <a:cubicBezTo>
                    <a:pt x="2742" y="783"/>
                    <a:pt x="2521" y="720"/>
                    <a:pt x="2238" y="720"/>
                  </a:cubicBezTo>
                  <a:cubicBezTo>
                    <a:pt x="1419" y="720"/>
                    <a:pt x="726" y="1382"/>
                    <a:pt x="726" y="2232"/>
                  </a:cubicBezTo>
                  <a:cubicBezTo>
                    <a:pt x="726" y="2484"/>
                    <a:pt x="820" y="2736"/>
                    <a:pt x="946" y="2957"/>
                  </a:cubicBezTo>
                  <a:cubicBezTo>
                    <a:pt x="820" y="3209"/>
                    <a:pt x="726" y="3429"/>
                    <a:pt x="726" y="3713"/>
                  </a:cubicBezTo>
                  <a:cubicBezTo>
                    <a:pt x="726" y="4280"/>
                    <a:pt x="1041" y="4784"/>
                    <a:pt x="1513" y="5005"/>
                  </a:cubicBezTo>
                  <a:cubicBezTo>
                    <a:pt x="1482" y="5225"/>
                    <a:pt x="1482" y="5383"/>
                    <a:pt x="1482" y="5572"/>
                  </a:cubicBezTo>
                  <a:lnTo>
                    <a:pt x="1482" y="6013"/>
                  </a:lnTo>
                  <a:cubicBezTo>
                    <a:pt x="663" y="6013"/>
                    <a:pt x="1" y="6674"/>
                    <a:pt x="1" y="7494"/>
                  </a:cubicBezTo>
                  <a:cubicBezTo>
                    <a:pt x="1" y="8313"/>
                    <a:pt x="663" y="9006"/>
                    <a:pt x="1482" y="9006"/>
                  </a:cubicBezTo>
                  <a:cubicBezTo>
                    <a:pt x="1671" y="11085"/>
                    <a:pt x="3466" y="12723"/>
                    <a:pt x="5577" y="12723"/>
                  </a:cubicBezTo>
                  <a:cubicBezTo>
                    <a:pt x="7720" y="12723"/>
                    <a:pt x="9484" y="11085"/>
                    <a:pt x="9673" y="9006"/>
                  </a:cubicBezTo>
                  <a:cubicBezTo>
                    <a:pt x="10492" y="9006"/>
                    <a:pt x="11185" y="8313"/>
                    <a:pt x="11185" y="7494"/>
                  </a:cubicBezTo>
                  <a:cubicBezTo>
                    <a:pt x="11185" y="6674"/>
                    <a:pt x="10492" y="6013"/>
                    <a:pt x="9673" y="6013"/>
                  </a:cubicBezTo>
                  <a:lnTo>
                    <a:pt x="9673" y="5603"/>
                  </a:lnTo>
                  <a:cubicBezTo>
                    <a:pt x="9704" y="5414"/>
                    <a:pt x="10398" y="594"/>
                    <a:pt x="10429" y="405"/>
                  </a:cubicBezTo>
                  <a:cubicBezTo>
                    <a:pt x="10429" y="279"/>
                    <a:pt x="10398" y="184"/>
                    <a:pt x="10303" y="90"/>
                  </a:cubicBezTo>
                  <a:cubicBezTo>
                    <a:pt x="10258" y="45"/>
                    <a:pt x="10167" y="1"/>
                    <a:pt x="10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76"/>
            <p:cNvSpPr/>
            <p:nvPr/>
          </p:nvSpPr>
          <p:spPr>
            <a:xfrm>
              <a:off x="-51998675" y="2454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76"/>
            <p:cNvSpPr/>
            <p:nvPr/>
          </p:nvSpPr>
          <p:spPr>
            <a:xfrm>
              <a:off x="-51925450" y="24546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76"/>
            <p:cNvSpPr/>
            <p:nvPr/>
          </p:nvSpPr>
          <p:spPr>
            <a:xfrm>
              <a:off x="-51981350" y="2472725"/>
              <a:ext cx="55925" cy="55950"/>
            </a:xfrm>
            <a:custGeom>
              <a:avLst/>
              <a:gdLst/>
              <a:ahLst/>
              <a:cxnLst/>
              <a:rect l="l" t="t" r="r" b="b"/>
              <a:pathLst>
                <a:path w="2237" h="2238" extrusionOk="0">
                  <a:moveTo>
                    <a:pt x="1134" y="726"/>
                  </a:moveTo>
                  <a:cubicBezTo>
                    <a:pt x="1323" y="726"/>
                    <a:pt x="1481" y="883"/>
                    <a:pt x="1481" y="1072"/>
                  </a:cubicBezTo>
                  <a:cubicBezTo>
                    <a:pt x="1481" y="1293"/>
                    <a:pt x="1323" y="1450"/>
                    <a:pt x="1134" y="1450"/>
                  </a:cubicBezTo>
                  <a:cubicBezTo>
                    <a:pt x="945" y="1450"/>
                    <a:pt x="788" y="1293"/>
                    <a:pt x="788" y="1072"/>
                  </a:cubicBezTo>
                  <a:cubicBezTo>
                    <a:pt x="756" y="915"/>
                    <a:pt x="914" y="726"/>
                    <a:pt x="1134" y="726"/>
                  </a:cubicBezTo>
                  <a:close/>
                  <a:moveTo>
                    <a:pt x="1134" y="1"/>
                  </a:moveTo>
                  <a:cubicBezTo>
                    <a:pt x="504" y="1"/>
                    <a:pt x="32" y="536"/>
                    <a:pt x="32" y="1135"/>
                  </a:cubicBezTo>
                  <a:cubicBezTo>
                    <a:pt x="0" y="1765"/>
                    <a:pt x="504" y="2238"/>
                    <a:pt x="1134" y="2238"/>
                  </a:cubicBezTo>
                  <a:cubicBezTo>
                    <a:pt x="1764" y="2238"/>
                    <a:pt x="2237" y="1702"/>
                    <a:pt x="2237" y="1135"/>
                  </a:cubicBezTo>
                  <a:cubicBezTo>
                    <a:pt x="2237" y="505"/>
                    <a:pt x="1733" y="1"/>
                    <a:pt x="11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2" name="Google Shape;12912;p76"/>
          <p:cNvGrpSpPr/>
          <p:nvPr/>
        </p:nvGrpSpPr>
        <p:grpSpPr>
          <a:xfrm>
            <a:off x="5727728" y="1534061"/>
            <a:ext cx="363756" cy="361090"/>
            <a:chOff x="-57189125" y="1904850"/>
            <a:chExt cx="320575" cy="318225"/>
          </a:xfrm>
        </p:grpSpPr>
        <p:sp>
          <p:nvSpPr>
            <p:cNvPr id="12913" name="Google Shape;12913;p76"/>
            <p:cNvSpPr/>
            <p:nvPr/>
          </p:nvSpPr>
          <p:spPr>
            <a:xfrm>
              <a:off x="-57073350" y="2072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76"/>
            <p:cNvSpPr/>
            <p:nvPr/>
          </p:nvSpPr>
          <p:spPr>
            <a:xfrm>
              <a:off x="-569985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76"/>
            <p:cNvSpPr/>
            <p:nvPr/>
          </p:nvSpPr>
          <p:spPr>
            <a:xfrm>
              <a:off x="-57035550" y="2007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76"/>
            <p:cNvSpPr/>
            <p:nvPr/>
          </p:nvSpPr>
          <p:spPr>
            <a:xfrm>
              <a:off x="-5706390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36" y="970"/>
                    <a:pt x="1009" y="1159"/>
                    <a:pt x="1481" y="1159"/>
                  </a:cubicBezTo>
                  <a:cubicBezTo>
                    <a:pt x="1954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710" y="40"/>
                    <a:pt x="2623" y="1"/>
                    <a:pt x="2533" y="1"/>
                  </a:cubicBezTo>
                  <a:cubicBezTo>
                    <a:pt x="2442" y="1"/>
                    <a:pt x="2348" y="40"/>
                    <a:pt x="2269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3" y="308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76"/>
            <p:cNvSpPr/>
            <p:nvPr/>
          </p:nvSpPr>
          <p:spPr>
            <a:xfrm>
              <a:off x="-57189125" y="1904850"/>
              <a:ext cx="320575" cy="318225"/>
            </a:xfrm>
            <a:custGeom>
              <a:avLst/>
              <a:gdLst/>
              <a:ahLst/>
              <a:cxnLst/>
              <a:rect l="l" t="t" r="r" b="b"/>
              <a:pathLst>
                <a:path w="12823" h="12729" extrusionOk="0">
                  <a:moveTo>
                    <a:pt x="6490" y="726"/>
                  </a:moveTo>
                  <a:cubicBezTo>
                    <a:pt x="6994" y="726"/>
                    <a:pt x="7467" y="1104"/>
                    <a:pt x="7593" y="1639"/>
                  </a:cubicBezTo>
                  <a:cubicBezTo>
                    <a:pt x="7215" y="1545"/>
                    <a:pt x="6868" y="1450"/>
                    <a:pt x="6490" y="1450"/>
                  </a:cubicBezTo>
                  <a:cubicBezTo>
                    <a:pt x="6081" y="1450"/>
                    <a:pt x="5734" y="1513"/>
                    <a:pt x="5388" y="1639"/>
                  </a:cubicBezTo>
                  <a:cubicBezTo>
                    <a:pt x="5482" y="1104"/>
                    <a:pt x="5923" y="726"/>
                    <a:pt x="6490" y="726"/>
                  </a:cubicBezTo>
                  <a:close/>
                  <a:moveTo>
                    <a:pt x="6081" y="2269"/>
                  </a:moveTo>
                  <a:lnTo>
                    <a:pt x="6081" y="2301"/>
                  </a:lnTo>
                  <a:cubicBezTo>
                    <a:pt x="5860" y="2364"/>
                    <a:pt x="5608" y="2584"/>
                    <a:pt x="5482" y="2805"/>
                  </a:cubicBezTo>
                  <a:cubicBezTo>
                    <a:pt x="5104" y="2805"/>
                    <a:pt x="4695" y="2994"/>
                    <a:pt x="4506" y="3372"/>
                  </a:cubicBezTo>
                  <a:cubicBezTo>
                    <a:pt x="4317" y="3719"/>
                    <a:pt x="4317" y="4160"/>
                    <a:pt x="4506" y="4475"/>
                  </a:cubicBezTo>
                  <a:cubicBezTo>
                    <a:pt x="4474" y="4538"/>
                    <a:pt x="4443" y="4664"/>
                    <a:pt x="4380" y="4727"/>
                  </a:cubicBezTo>
                  <a:cubicBezTo>
                    <a:pt x="4002" y="4979"/>
                    <a:pt x="3529" y="5136"/>
                    <a:pt x="3088" y="5168"/>
                  </a:cubicBezTo>
                  <a:cubicBezTo>
                    <a:pt x="3277" y="3624"/>
                    <a:pt x="4537" y="2427"/>
                    <a:pt x="6081" y="2269"/>
                  </a:cubicBezTo>
                  <a:close/>
                  <a:moveTo>
                    <a:pt x="6837" y="2269"/>
                  </a:moveTo>
                  <a:cubicBezTo>
                    <a:pt x="8412" y="2427"/>
                    <a:pt x="9641" y="3624"/>
                    <a:pt x="9830" y="5168"/>
                  </a:cubicBezTo>
                  <a:cubicBezTo>
                    <a:pt x="9357" y="5136"/>
                    <a:pt x="8916" y="4979"/>
                    <a:pt x="8538" y="4727"/>
                  </a:cubicBezTo>
                  <a:cubicBezTo>
                    <a:pt x="8475" y="4632"/>
                    <a:pt x="8444" y="4538"/>
                    <a:pt x="8412" y="4475"/>
                  </a:cubicBezTo>
                  <a:cubicBezTo>
                    <a:pt x="8601" y="4097"/>
                    <a:pt x="8633" y="3719"/>
                    <a:pt x="8412" y="3372"/>
                  </a:cubicBezTo>
                  <a:cubicBezTo>
                    <a:pt x="8223" y="2994"/>
                    <a:pt x="7814" y="2805"/>
                    <a:pt x="7436" y="2805"/>
                  </a:cubicBezTo>
                  <a:cubicBezTo>
                    <a:pt x="7310" y="2584"/>
                    <a:pt x="7057" y="2364"/>
                    <a:pt x="6837" y="2301"/>
                  </a:cubicBezTo>
                  <a:lnTo>
                    <a:pt x="6837" y="2269"/>
                  </a:lnTo>
                  <a:close/>
                  <a:moveTo>
                    <a:pt x="6490" y="2962"/>
                  </a:moveTo>
                  <a:cubicBezTo>
                    <a:pt x="6648" y="2962"/>
                    <a:pt x="6805" y="3088"/>
                    <a:pt x="6837" y="3277"/>
                  </a:cubicBezTo>
                  <a:cubicBezTo>
                    <a:pt x="6863" y="3460"/>
                    <a:pt x="7039" y="3577"/>
                    <a:pt x="7224" y="3577"/>
                  </a:cubicBezTo>
                  <a:cubicBezTo>
                    <a:pt x="7263" y="3577"/>
                    <a:pt x="7303" y="3572"/>
                    <a:pt x="7341" y="3561"/>
                  </a:cubicBezTo>
                  <a:cubicBezTo>
                    <a:pt x="7384" y="3535"/>
                    <a:pt x="7430" y="3523"/>
                    <a:pt x="7476" y="3523"/>
                  </a:cubicBezTo>
                  <a:cubicBezTo>
                    <a:pt x="7595" y="3523"/>
                    <a:pt x="7714" y="3604"/>
                    <a:pt x="7782" y="3719"/>
                  </a:cubicBezTo>
                  <a:cubicBezTo>
                    <a:pt x="7845" y="3876"/>
                    <a:pt x="7814" y="4065"/>
                    <a:pt x="7688" y="4191"/>
                  </a:cubicBezTo>
                  <a:cubicBezTo>
                    <a:pt x="7562" y="4349"/>
                    <a:pt x="7562" y="4601"/>
                    <a:pt x="7688" y="4727"/>
                  </a:cubicBezTo>
                  <a:cubicBezTo>
                    <a:pt x="7845" y="4853"/>
                    <a:pt x="7908" y="5042"/>
                    <a:pt x="7782" y="5199"/>
                  </a:cubicBezTo>
                  <a:cubicBezTo>
                    <a:pt x="7712" y="5316"/>
                    <a:pt x="7590" y="5381"/>
                    <a:pt x="7467" y="5381"/>
                  </a:cubicBezTo>
                  <a:cubicBezTo>
                    <a:pt x="7425" y="5381"/>
                    <a:pt x="7382" y="5373"/>
                    <a:pt x="7341" y="5357"/>
                  </a:cubicBezTo>
                  <a:cubicBezTo>
                    <a:pt x="7303" y="5346"/>
                    <a:pt x="7264" y="5341"/>
                    <a:pt x="7227" y="5341"/>
                  </a:cubicBezTo>
                  <a:cubicBezTo>
                    <a:pt x="7048" y="5341"/>
                    <a:pt x="6889" y="5458"/>
                    <a:pt x="6837" y="5640"/>
                  </a:cubicBezTo>
                  <a:cubicBezTo>
                    <a:pt x="6805" y="5829"/>
                    <a:pt x="6648" y="5955"/>
                    <a:pt x="6490" y="5955"/>
                  </a:cubicBezTo>
                  <a:cubicBezTo>
                    <a:pt x="6333" y="5955"/>
                    <a:pt x="6175" y="5829"/>
                    <a:pt x="6112" y="5640"/>
                  </a:cubicBezTo>
                  <a:cubicBezTo>
                    <a:pt x="6086" y="5458"/>
                    <a:pt x="5931" y="5341"/>
                    <a:pt x="5736" y="5341"/>
                  </a:cubicBezTo>
                  <a:cubicBezTo>
                    <a:pt x="5695" y="5341"/>
                    <a:pt x="5652" y="5346"/>
                    <a:pt x="5608" y="5357"/>
                  </a:cubicBezTo>
                  <a:cubicBezTo>
                    <a:pt x="5565" y="5383"/>
                    <a:pt x="5519" y="5394"/>
                    <a:pt x="5474" y="5394"/>
                  </a:cubicBezTo>
                  <a:cubicBezTo>
                    <a:pt x="5354" y="5394"/>
                    <a:pt x="5236" y="5313"/>
                    <a:pt x="5167" y="5199"/>
                  </a:cubicBezTo>
                  <a:cubicBezTo>
                    <a:pt x="5104" y="5042"/>
                    <a:pt x="5136" y="4853"/>
                    <a:pt x="5262" y="4727"/>
                  </a:cubicBezTo>
                  <a:cubicBezTo>
                    <a:pt x="5419" y="4569"/>
                    <a:pt x="5419" y="4317"/>
                    <a:pt x="5262" y="4191"/>
                  </a:cubicBezTo>
                  <a:cubicBezTo>
                    <a:pt x="5104" y="4065"/>
                    <a:pt x="5073" y="3876"/>
                    <a:pt x="5167" y="3719"/>
                  </a:cubicBezTo>
                  <a:cubicBezTo>
                    <a:pt x="5237" y="3602"/>
                    <a:pt x="5359" y="3537"/>
                    <a:pt x="5482" y="3537"/>
                  </a:cubicBezTo>
                  <a:cubicBezTo>
                    <a:pt x="5525" y="3537"/>
                    <a:pt x="5568" y="3545"/>
                    <a:pt x="5608" y="3561"/>
                  </a:cubicBezTo>
                  <a:cubicBezTo>
                    <a:pt x="5652" y="3572"/>
                    <a:pt x="5694" y="3577"/>
                    <a:pt x="5734" y="3577"/>
                  </a:cubicBezTo>
                  <a:cubicBezTo>
                    <a:pt x="5922" y="3577"/>
                    <a:pt x="6060" y="3460"/>
                    <a:pt x="6112" y="3277"/>
                  </a:cubicBezTo>
                  <a:cubicBezTo>
                    <a:pt x="6175" y="3088"/>
                    <a:pt x="6333" y="2962"/>
                    <a:pt x="6490" y="2962"/>
                  </a:cubicBezTo>
                  <a:close/>
                  <a:moveTo>
                    <a:pt x="2332" y="6711"/>
                  </a:moveTo>
                  <a:lnTo>
                    <a:pt x="2332" y="8192"/>
                  </a:lnTo>
                  <a:cubicBezTo>
                    <a:pt x="1954" y="8192"/>
                    <a:pt x="1607" y="7877"/>
                    <a:pt x="1607" y="7436"/>
                  </a:cubicBezTo>
                  <a:cubicBezTo>
                    <a:pt x="1607" y="7027"/>
                    <a:pt x="1954" y="6711"/>
                    <a:pt x="2332" y="6711"/>
                  </a:cubicBezTo>
                  <a:close/>
                  <a:moveTo>
                    <a:pt x="10618" y="6711"/>
                  </a:moveTo>
                  <a:cubicBezTo>
                    <a:pt x="10996" y="6711"/>
                    <a:pt x="11374" y="7027"/>
                    <a:pt x="11374" y="7468"/>
                  </a:cubicBezTo>
                  <a:cubicBezTo>
                    <a:pt x="11374" y="7846"/>
                    <a:pt x="11059" y="8192"/>
                    <a:pt x="10618" y="8192"/>
                  </a:cubicBezTo>
                  <a:lnTo>
                    <a:pt x="10618" y="6711"/>
                  </a:lnTo>
                  <a:close/>
                  <a:moveTo>
                    <a:pt x="1166" y="8350"/>
                  </a:moveTo>
                  <a:cubicBezTo>
                    <a:pt x="1450" y="8728"/>
                    <a:pt x="1891" y="8948"/>
                    <a:pt x="2363" y="8948"/>
                  </a:cubicBezTo>
                  <a:cubicBezTo>
                    <a:pt x="2332" y="9358"/>
                    <a:pt x="1985" y="9704"/>
                    <a:pt x="1607" y="9704"/>
                  </a:cubicBezTo>
                  <a:cubicBezTo>
                    <a:pt x="1198" y="9704"/>
                    <a:pt x="851" y="9389"/>
                    <a:pt x="851" y="8948"/>
                  </a:cubicBezTo>
                  <a:cubicBezTo>
                    <a:pt x="851" y="8728"/>
                    <a:pt x="977" y="8476"/>
                    <a:pt x="1166" y="8350"/>
                  </a:cubicBezTo>
                  <a:close/>
                  <a:moveTo>
                    <a:pt x="11783" y="8350"/>
                  </a:moveTo>
                  <a:cubicBezTo>
                    <a:pt x="12004" y="8507"/>
                    <a:pt x="12098" y="8728"/>
                    <a:pt x="12098" y="8948"/>
                  </a:cubicBezTo>
                  <a:cubicBezTo>
                    <a:pt x="12098" y="9358"/>
                    <a:pt x="11752" y="9704"/>
                    <a:pt x="11374" y="9704"/>
                  </a:cubicBezTo>
                  <a:cubicBezTo>
                    <a:pt x="10964" y="9704"/>
                    <a:pt x="10618" y="9389"/>
                    <a:pt x="10618" y="8948"/>
                  </a:cubicBezTo>
                  <a:cubicBezTo>
                    <a:pt x="11090" y="8948"/>
                    <a:pt x="11531" y="8728"/>
                    <a:pt x="11783" y="8350"/>
                  </a:cubicBezTo>
                  <a:close/>
                  <a:moveTo>
                    <a:pt x="8381" y="5514"/>
                  </a:moveTo>
                  <a:cubicBezTo>
                    <a:pt x="8790" y="5735"/>
                    <a:pt x="9326" y="5892"/>
                    <a:pt x="9798" y="5924"/>
                  </a:cubicBezTo>
                  <a:lnTo>
                    <a:pt x="9798" y="8570"/>
                  </a:lnTo>
                  <a:cubicBezTo>
                    <a:pt x="9861" y="10398"/>
                    <a:pt x="8318" y="11941"/>
                    <a:pt x="6490" y="11941"/>
                  </a:cubicBezTo>
                  <a:cubicBezTo>
                    <a:pt x="4632" y="11941"/>
                    <a:pt x="3088" y="10398"/>
                    <a:pt x="3088" y="8570"/>
                  </a:cubicBezTo>
                  <a:lnTo>
                    <a:pt x="3088" y="5924"/>
                  </a:lnTo>
                  <a:cubicBezTo>
                    <a:pt x="3592" y="5892"/>
                    <a:pt x="4065" y="5735"/>
                    <a:pt x="4506" y="5514"/>
                  </a:cubicBezTo>
                  <a:lnTo>
                    <a:pt x="4506" y="5577"/>
                  </a:lnTo>
                  <a:cubicBezTo>
                    <a:pt x="4695" y="5924"/>
                    <a:pt x="5104" y="6113"/>
                    <a:pt x="5482" y="6113"/>
                  </a:cubicBezTo>
                  <a:cubicBezTo>
                    <a:pt x="5703" y="6459"/>
                    <a:pt x="6049" y="6711"/>
                    <a:pt x="6427" y="6711"/>
                  </a:cubicBezTo>
                  <a:cubicBezTo>
                    <a:pt x="6837" y="6711"/>
                    <a:pt x="7215" y="6459"/>
                    <a:pt x="7373" y="6113"/>
                  </a:cubicBezTo>
                  <a:cubicBezTo>
                    <a:pt x="7782" y="6113"/>
                    <a:pt x="8160" y="5924"/>
                    <a:pt x="8381" y="5577"/>
                  </a:cubicBezTo>
                  <a:lnTo>
                    <a:pt x="8381" y="5514"/>
                  </a:lnTo>
                  <a:close/>
                  <a:moveTo>
                    <a:pt x="6396" y="1"/>
                  </a:moveTo>
                  <a:cubicBezTo>
                    <a:pt x="5892" y="1"/>
                    <a:pt x="5419" y="221"/>
                    <a:pt x="5073" y="568"/>
                  </a:cubicBezTo>
                  <a:cubicBezTo>
                    <a:pt x="4726" y="915"/>
                    <a:pt x="4506" y="1419"/>
                    <a:pt x="4506" y="1954"/>
                  </a:cubicBezTo>
                  <a:cubicBezTo>
                    <a:pt x="3182" y="2616"/>
                    <a:pt x="2237" y="4002"/>
                    <a:pt x="2237" y="5609"/>
                  </a:cubicBezTo>
                  <a:lnTo>
                    <a:pt x="2237" y="5955"/>
                  </a:lnTo>
                  <a:cubicBezTo>
                    <a:pt x="1324" y="5955"/>
                    <a:pt x="599" y="6743"/>
                    <a:pt x="725" y="7657"/>
                  </a:cubicBezTo>
                  <a:cubicBezTo>
                    <a:pt x="252" y="7940"/>
                    <a:pt x="0" y="8413"/>
                    <a:pt x="0" y="8948"/>
                  </a:cubicBezTo>
                  <a:cubicBezTo>
                    <a:pt x="0" y="9767"/>
                    <a:pt x="662" y="10461"/>
                    <a:pt x="1481" y="10461"/>
                  </a:cubicBezTo>
                  <a:cubicBezTo>
                    <a:pt x="1891" y="10461"/>
                    <a:pt x="2237" y="10303"/>
                    <a:pt x="2521" y="10051"/>
                  </a:cubicBezTo>
                  <a:cubicBezTo>
                    <a:pt x="3088" y="11563"/>
                    <a:pt x="4569" y="12729"/>
                    <a:pt x="6364" y="12729"/>
                  </a:cubicBezTo>
                  <a:cubicBezTo>
                    <a:pt x="8129" y="12729"/>
                    <a:pt x="9641" y="11595"/>
                    <a:pt x="10239" y="10051"/>
                  </a:cubicBezTo>
                  <a:cubicBezTo>
                    <a:pt x="10492" y="10303"/>
                    <a:pt x="10870" y="10461"/>
                    <a:pt x="11248" y="10461"/>
                  </a:cubicBezTo>
                  <a:cubicBezTo>
                    <a:pt x="12067" y="10461"/>
                    <a:pt x="12760" y="9767"/>
                    <a:pt x="12760" y="8948"/>
                  </a:cubicBezTo>
                  <a:cubicBezTo>
                    <a:pt x="12823" y="8413"/>
                    <a:pt x="12539" y="7877"/>
                    <a:pt x="12067" y="7657"/>
                  </a:cubicBezTo>
                  <a:cubicBezTo>
                    <a:pt x="12193" y="6743"/>
                    <a:pt x="11468" y="5955"/>
                    <a:pt x="10586" y="5955"/>
                  </a:cubicBezTo>
                  <a:lnTo>
                    <a:pt x="10586" y="5609"/>
                  </a:lnTo>
                  <a:cubicBezTo>
                    <a:pt x="10586" y="4002"/>
                    <a:pt x="9672" y="2616"/>
                    <a:pt x="8286" y="1954"/>
                  </a:cubicBezTo>
                  <a:cubicBezTo>
                    <a:pt x="8286" y="1419"/>
                    <a:pt x="8097" y="915"/>
                    <a:pt x="7751" y="568"/>
                  </a:cubicBezTo>
                  <a:cubicBezTo>
                    <a:pt x="7373" y="221"/>
                    <a:pt x="6900" y="1"/>
                    <a:pt x="6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8" name="Google Shape;12918;p76"/>
          <p:cNvGrpSpPr/>
          <p:nvPr/>
        </p:nvGrpSpPr>
        <p:grpSpPr>
          <a:xfrm>
            <a:off x="5728621" y="2028797"/>
            <a:ext cx="361969" cy="316411"/>
            <a:chOff x="-57187550" y="2314425"/>
            <a:chExt cx="319000" cy="278850"/>
          </a:xfrm>
        </p:grpSpPr>
        <p:sp>
          <p:nvSpPr>
            <p:cNvPr id="12919" name="Google Shape;12919;p76"/>
            <p:cNvSpPr/>
            <p:nvPr/>
          </p:nvSpPr>
          <p:spPr>
            <a:xfrm>
              <a:off x="-57073350" y="24459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76"/>
            <p:cNvSpPr/>
            <p:nvPr/>
          </p:nvSpPr>
          <p:spPr>
            <a:xfrm>
              <a:off x="-56998525" y="2445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76"/>
            <p:cNvSpPr/>
            <p:nvPr/>
          </p:nvSpPr>
          <p:spPr>
            <a:xfrm>
              <a:off x="-57063900" y="25083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0"/>
                  </a:moveTo>
                  <a:cubicBezTo>
                    <a:pt x="316" y="0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40"/>
                    <a:pt x="2623" y="0"/>
                    <a:pt x="2533" y="0"/>
                  </a:cubicBezTo>
                  <a:cubicBezTo>
                    <a:pt x="2442" y="0"/>
                    <a:pt x="2348" y="40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0"/>
                    <a:pt x="4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76"/>
            <p:cNvSpPr/>
            <p:nvPr/>
          </p:nvSpPr>
          <p:spPr>
            <a:xfrm>
              <a:off x="-57187550" y="2314425"/>
              <a:ext cx="319000" cy="278850"/>
            </a:xfrm>
            <a:custGeom>
              <a:avLst/>
              <a:gdLst/>
              <a:ahLst/>
              <a:cxnLst/>
              <a:rect l="l" t="t" r="r" b="b"/>
              <a:pathLst>
                <a:path w="12760" h="11154" extrusionOk="0">
                  <a:moveTo>
                    <a:pt x="6427" y="757"/>
                  </a:moveTo>
                  <a:cubicBezTo>
                    <a:pt x="7593" y="757"/>
                    <a:pt x="8633" y="1355"/>
                    <a:pt x="9200" y="2269"/>
                  </a:cubicBezTo>
                  <a:lnTo>
                    <a:pt x="3592" y="2269"/>
                  </a:lnTo>
                  <a:cubicBezTo>
                    <a:pt x="4222" y="1355"/>
                    <a:pt x="5230" y="757"/>
                    <a:pt x="6427" y="757"/>
                  </a:cubicBezTo>
                  <a:close/>
                  <a:moveTo>
                    <a:pt x="5829" y="2993"/>
                  </a:moveTo>
                  <a:cubicBezTo>
                    <a:pt x="5325" y="3907"/>
                    <a:pt x="4317" y="4506"/>
                    <a:pt x="3277" y="4506"/>
                  </a:cubicBezTo>
                  <a:lnTo>
                    <a:pt x="3025" y="4506"/>
                  </a:lnTo>
                  <a:lnTo>
                    <a:pt x="3025" y="4159"/>
                  </a:lnTo>
                  <a:cubicBezTo>
                    <a:pt x="3025" y="3750"/>
                    <a:pt x="3119" y="3371"/>
                    <a:pt x="3214" y="2993"/>
                  </a:cubicBezTo>
                  <a:close/>
                  <a:moveTo>
                    <a:pt x="10555" y="5230"/>
                  </a:moveTo>
                  <a:cubicBezTo>
                    <a:pt x="10933" y="5230"/>
                    <a:pt x="11311" y="5577"/>
                    <a:pt x="11311" y="5986"/>
                  </a:cubicBezTo>
                  <a:cubicBezTo>
                    <a:pt x="11311" y="6396"/>
                    <a:pt x="10996" y="6742"/>
                    <a:pt x="10555" y="6742"/>
                  </a:cubicBezTo>
                  <a:lnTo>
                    <a:pt x="10555" y="5230"/>
                  </a:lnTo>
                  <a:close/>
                  <a:moveTo>
                    <a:pt x="1859" y="5419"/>
                  </a:moveTo>
                  <a:lnTo>
                    <a:pt x="1859" y="5419"/>
                  </a:lnTo>
                  <a:cubicBezTo>
                    <a:pt x="1702" y="5766"/>
                    <a:pt x="1544" y="6238"/>
                    <a:pt x="1544" y="6711"/>
                  </a:cubicBezTo>
                  <a:cubicBezTo>
                    <a:pt x="1544" y="6837"/>
                    <a:pt x="1544" y="6931"/>
                    <a:pt x="1576" y="7058"/>
                  </a:cubicBezTo>
                  <a:cubicBezTo>
                    <a:pt x="1324" y="7247"/>
                    <a:pt x="1072" y="7373"/>
                    <a:pt x="788" y="7467"/>
                  </a:cubicBezTo>
                  <a:lnTo>
                    <a:pt x="788" y="7089"/>
                  </a:lnTo>
                  <a:cubicBezTo>
                    <a:pt x="788" y="6364"/>
                    <a:pt x="1229" y="5734"/>
                    <a:pt x="1859" y="5419"/>
                  </a:cubicBezTo>
                  <a:close/>
                  <a:moveTo>
                    <a:pt x="2647" y="5514"/>
                  </a:moveTo>
                  <a:cubicBezTo>
                    <a:pt x="2804" y="5829"/>
                    <a:pt x="2993" y="6270"/>
                    <a:pt x="2993" y="6742"/>
                  </a:cubicBezTo>
                  <a:cubicBezTo>
                    <a:pt x="2993" y="7215"/>
                    <a:pt x="2804" y="7656"/>
                    <a:pt x="2647" y="7971"/>
                  </a:cubicBezTo>
                  <a:cubicBezTo>
                    <a:pt x="2489" y="7656"/>
                    <a:pt x="2269" y="7215"/>
                    <a:pt x="2269" y="6742"/>
                  </a:cubicBezTo>
                  <a:cubicBezTo>
                    <a:pt x="2269" y="6270"/>
                    <a:pt x="2489" y="5829"/>
                    <a:pt x="2647" y="5514"/>
                  </a:cubicBezTo>
                  <a:close/>
                  <a:moveTo>
                    <a:pt x="11720" y="6868"/>
                  </a:moveTo>
                  <a:cubicBezTo>
                    <a:pt x="11941" y="7026"/>
                    <a:pt x="12035" y="7215"/>
                    <a:pt x="12035" y="7467"/>
                  </a:cubicBezTo>
                  <a:cubicBezTo>
                    <a:pt x="12035" y="7877"/>
                    <a:pt x="11689" y="8192"/>
                    <a:pt x="11311" y="8192"/>
                  </a:cubicBezTo>
                  <a:cubicBezTo>
                    <a:pt x="10901" y="8192"/>
                    <a:pt x="10555" y="7845"/>
                    <a:pt x="10555" y="7467"/>
                  </a:cubicBezTo>
                  <a:cubicBezTo>
                    <a:pt x="11027" y="7467"/>
                    <a:pt x="11468" y="7215"/>
                    <a:pt x="11720" y="6868"/>
                  </a:cubicBezTo>
                  <a:close/>
                  <a:moveTo>
                    <a:pt x="9578" y="2962"/>
                  </a:moveTo>
                  <a:cubicBezTo>
                    <a:pt x="9672" y="3308"/>
                    <a:pt x="9767" y="3687"/>
                    <a:pt x="9767" y="4065"/>
                  </a:cubicBezTo>
                  <a:lnTo>
                    <a:pt x="9767" y="7058"/>
                  </a:lnTo>
                  <a:cubicBezTo>
                    <a:pt x="9798" y="8948"/>
                    <a:pt x="8255" y="10460"/>
                    <a:pt x="6427" y="10460"/>
                  </a:cubicBezTo>
                  <a:cubicBezTo>
                    <a:pt x="5041" y="10460"/>
                    <a:pt x="3781" y="9609"/>
                    <a:pt x="3277" y="8349"/>
                  </a:cubicBezTo>
                  <a:cubicBezTo>
                    <a:pt x="3497" y="7971"/>
                    <a:pt x="3781" y="7373"/>
                    <a:pt x="3781" y="6711"/>
                  </a:cubicBezTo>
                  <a:cubicBezTo>
                    <a:pt x="3781" y="6112"/>
                    <a:pt x="3592" y="5608"/>
                    <a:pt x="3340" y="5199"/>
                  </a:cubicBezTo>
                  <a:cubicBezTo>
                    <a:pt x="4789" y="5167"/>
                    <a:pt x="6112" y="4254"/>
                    <a:pt x="6648" y="2962"/>
                  </a:cubicBezTo>
                  <a:close/>
                  <a:moveTo>
                    <a:pt x="6364" y="0"/>
                  </a:moveTo>
                  <a:cubicBezTo>
                    <a:pt x="4096" y="0"/>
                    <a:pt x="2237" y="1859"/>
                    <a:pt x="2237" y="4096"/>
                  </a:cubicBezTo>
                  <a:lnTo>
                    <a:pt x="2237" y="4506"/>
                  </a:lnTo>
                  <a:cubicBezTo>
                    <a:pt x="977" y="4695"/>
                    <a:pt x="0" y="5766"/>
                    <a:pt x="0" y="7089"/>
                  </a:cubicBezTo>
                  <a:lnTo>
                    <a:pt x="0" y="7845"/>
                  </a:lnTo>
                  <a:cubicBezTo>
                    <a:pt x="0" y="8034"/>
                    <a:pt x="158" y="8192"/>
                    <a:pt x="347" y="8192"/>
                  </a:cubicBezTo>
                  <a:cubicBezTo>
                    <a:pt x="820" y="8192"/>
                    <a:pt x="1292" y="8066"/>
                    <a:pt x="1702" y="7814"/>
                  </a:cubicBezTo>
                  <a:cubicBezTo>
                    <a:pt x="1922" y="8412"/>
                    <a:pt x="2269" y="8790"/>
                    <a:pt x="2269" y="8790"/>
                  </a:cubicBezTo>
                  <a:cubicBezTo>
                    <a:pt x="2350" y="8845"/>
                    <a:pt x="2455" y="8923"/>
                    <a:pt x="2584" y="8923"/>
                  </a:cubicBezTo>
                  <a:cubicBezTo>
                    <a:pt x="2604" y="8923"/>
                    <a:pt x="2625" y="8921"/>
                    <a:pt x="2647" y="8916"/>
                  </a:cubicBezTo>
                  <a:cubicBezTo>
                    <a:pt x="2899" y="9515"/>
                    <a:pt x="3340" y="9987"/>
                    <a:pt x="3907" y="10366"/>
                  </a:cubicBezTo>
                  <a:cubicBezTo>
                    <a:pt x="4600" y="10870"/>
                    <a:pt x="5419" y="11153"/>
                    <a:pt x="6301" y="11153"/>
                  </a:cubicBezTo>
                  <a:cubicBezTo>
                    <a:pt x="8066" y="11153"/>
                    <a:pt x="9578" y="10050"/>
                    <a:pt x="10145" y="8507"/>
                  </a:cubicBezTo>
                  <a:cubicBezTo>
                    <a:pt x="10429" y="8759"/>
                    <a:pt x="10775" y="8916"/>
                    <a:pt x="11185" y="8916"/>
                  </a:cubicBezTo>
                  <a:cubicBezTo>
                    <a:pt x="12004" y="8916"/>
                    <a:pt x="12665" y="8255"/>
                    <a:pt x="12665" y="7404"/>
                  </a:cubicBezTo>
                  <a:cubicBezTo>
                    <a:pt x="12760" y="6931"/>
                    <a:pt x="12476" y="6427"/>
                    <a:pt x="12004" y="6144"/>
                  </a:cubicBezTo>
                  <a:cubicBezTo>
                    <a:pt x="12130" y="5230"/>
                    <a:pt x="11405" y="4443"/>
                    <a:pt x="10523" y="4443"/>
                  </a:cubicBezTo>
                  <a:lnTo>
                    <a:pt x="10523" y="4096"/>
                  </a:lnTo>
                  <a:cubicBezTo>
                    <a:pt x="10523" y="1859"/>
                    <a:pt x="866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3" name="Google Shape;12923;p76"/>
          <p:cNvGrpSpPr/>
          <p:nvPr/>
        </p:nvGrpSpPr>
        <p:grpSpPr>
          <a:xfrm>
            <a:off x="5745585" y="2458346"/>
            <a:ext cx="328042" cy="361771"/>
            <a:chOff x="-57172600" y="2686375"/>
            <a:chExt cx="289100" cy="318825"/>
          </a:xfrm>
        </p:grpSpPr>
        <p:sp>
          <p:nvSpPr>
            <p:cNvPr id="12924" name="Google Shape;12924;p76"/>
            <p:cNvSpPr/>
            <p:nvPr/>
          </p:nvSpPr>
          <p:spPr>
            <a:xfrm>
              <a:off x="-57063900" y="293762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72"/>
                    <a:pt x="2623" y="48"/>
                    <a:pt x="2533" y="48"/>
                  </a:cubicBezTo>
                  <a:cubicBezTo>
                    <a:pt x="2442" y="48"/>
                    <a:pt x="2348" y="72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76"/>
            <p:cNvSpPr/>
            <p:nvPr/>
          </p:nvSpPr>
          <p:spPr>
            <a:xfrm>
              <a:off x="-57172600" y="2686375"/>
              <a:ext cx="289100" cy="318825"/>
            </a:xfrm>
            <a:custGeom>
              <a:avLst/>
              <a:gdLst/>
              <a:ahLst/>
              <a:cxnLst/>
              <a:rect l="l" t="t" r="r" b="b"/>
              <a:pathLst>
                <a:path w="11564" h="12753" extrusionOk="0">
                  <a:moveTo>
                    <a:pt x="5798" y="788"/>
                  </a:moveTo>
                  <a:cubicBezTo>
                    <a:pt x="6160" y="788"/>
                    <a:pt x="6523" y="922"/>
                    <a:pt x="6806" y="1190"/>
                  </a:cubicBezTo>
                  <a:cubicBezTo>
                    <a:pt x="6853" y="1261"/>
                    <a:pt x="6954" y="1296"/>
                    <a:pt x="7054" y="1296"/>
                  </a:cubicBezTo>
                  <a:cubicBezTo>
                    <a:pt x="7088" y="1296"/>
                    <a:pt x="7121" y="1292"/>
                    <a:pt x="7153" y="1284"/>
                  </a:cubicBezTo>
                  <a:cubicBezTo>
                    <a:pt x="7276" y="1253"/>
                    <a:pt x="7401" y="1239"/>
                    <a:pt x="7523" y="1239"/>
                  </a:cubicBezTo>
                  <a:cubicBezTo>
                    <a:pt x="8150" y="1239"/>
                    <a:pt x="8727" y="1629"/>
                    <a:pt x="8885" y="2261"/>
                  </a:cubicBezTo>
                  <a:cubicBezTo>
                    <a:pt x="8917" y="2387"/>
                    <a:pt x="9011" y="2513"/>
                    <a:pt x="9169" y="2545"/>
                  </a:cubicBezTo>
                  <a:cubicBezTo>
                    <a:pt x="9925" y="2734"/>
                    <a:pt x="10335" y="3521"/>
                    <a:pt x="10146" y="4277"/>
                  </a:cubicBezTo>
                  <a:cubicBezTo>
                    <a:pt x="10114" y="4403"/>
                    <a:pt x="10146" y="4561"/>
                    <a:pt x="10240" y="4624"/>
                  </a:cubicBezTo>
                  <a:cubicBezTo>
                    <a:pt x="10776" y="5191"/>
                    <a:pt x="10776" y="6073"/>
                    <a:pt x="10240" y="6640"/>
                  </a:cubicBezTo>
                  <a:cubicBezTo>
                    <a:pt x="10177" y="6672"/>
                    <a:pt x="10146" y="6703"/>
                    <a:pt x="10146" y="6798"/>
                  </a:cubicBezTo>
                  <a:cubicBezTo>
                    <a:pt x="9988" y="6766"/>
                    <a:pt x="9925" y="6766"/>
                    <a:pt x="9515" y="6766"/>
                  </a:cubicBezTo>
                  <a:cubicBezTo>
                    <a:pt x="9169" y="6325"/>
                    <a:pt x="8665" y="6010"/>
                    <a:pt x="8035" y="6010"/>
                  </a:cubicBezTo>
                  <a:cubicBezTo>
                    <a:pt x="6523" y="6010"/>
                    <a:pt x="5199" y="4970"/>
                    <a:pt x="4790" y="3553"/>
                  </a:cubicBezTo>
                  <a:cubicBezTo>
                    <a:pt x="4766" y="3408"/>
                    <a:pt x="4612" y="3300"/>
                    <a:pt x="4442" y="3300"/>
                  </a:cubicBezTo>
                  <a:cubicBezTo>
                    <a:pt x="4391" y="3300"/>
                    <a:pt x="4337" y="3310"/>
                    <a:pt x="4286" y="3332"/>
                  </a:cubicBezTo>
                  <a:cubicBezTo>
                    <a:pt x="3530" y="3647"/>
                    <a:pt x="2868" y="4151"/>
                    <a:pt x="2395" y="4813"/>
                  </a:cubicBezTo>
                  <a:cubicBezTo>
                    <a:pt x="1986" y="5412"/>
                    <a:pt x="1734" y="6073"/>
                    <a:pt x="1671" y="6798"/>
                  </a:cubicBezTo>
                  <a:cubicBezTo>
                    <a:pt x="1608" y="6798"/>
                    <a:pt x="1513" y="6798"/>
                    <a:pt x="1450" y="6829"/>
                  </a:cubicBezTo>
                  <a:cubicBezTo>
                    <a:pt x="1450" y="6703"/>
                    <a:pt x="1419" y="6672"/>
                    <a:pt x="1356" y="6640"/>
                  </a:cubicBezTo>
                  <a:cubicBezTo>
                    <a:pt x="820" y="6073"/>
                    <a:pt x="820" y="5191"/>
                    <a:pt x="1356" y="4624"/>
                  </a:cubicBezTo>
                  <a:cubicBezTo>
                    <a:pt x="1450" y="4561"/>
                    <a:pt x="1482" y="4403"/>
                    <a:pt x="1450" y="4277"/>
                  </a:cubicBezTo>
                  <a:cubicBezTo>
                    <a:pt x="1261" y="3521"/>
                    <a:pt x="1671" y="2734"/>
                    <a:pt x="2427" y="2545"/>
                  </a:cubicBezTo>
                  <a:cubicBezTo>
                    <a:pt x="2553" y="2513"/>
                    <a:pt x="2679" y="2419"/>
                    <a:pt x="2710" y="2261"/>
                  </a:cubicBezTo>
                  <a:cubicBezTo>
                    <a:pt x="2869" y="1629"/>
                    <a:pt x="3445" y="1239"/>
                    <a:pt x="4072" y="1239"/>
                  </a:cubicBezTo>
                  <a:cubicBezTo>
                    <a:pt x="4195" y="1239"/>
                    <a:pt x="4320" y="1253"/>
                    <a:pt x="4443" y="1284"/>
                  </a:cubicBezTo>
                  <a:cubicBezTo>
                    <a:pt x="4475" y="1292"/>
                    <a:pt x="4508" y="1296"/>
                    <a:pt x="4542" y="1296"/>
                  </a:cubicBezTo>
                  <a:cubicBezTo>
                    <a:pt x="4642" y="1296"/>
                    <a:pt x="4742" y="1261"/>
                    <a:pt x="4790" y="1190"/>
                  </a:cubicBezTo>
                  <a:cubicBezTo>
                    <a:pt x="5073" y="922"/>
                    <a:pt x="5436" y="788"/>
                    <a:pt x="5798" y="788"/>
                  </a:cubicBezTo>
                  <a:close/>
                  <a:moveTo>
                    <a:pt x="4254" y="4151"/>
                  </a:moveTo>
                  <a:cubicBezTo>
                    <a:pt x="4664" y="5286"/>
                    <a:pt x="5609" y="6168"/>
                    <a:pt x="6775" y="6514"/>
                  </a:cubicBezTo>
                  <a:cubicBezTo>
                    <a:pt x="6491" y="6766"/>
                    <a:pt x="6333" y="7113"/>
                    <a:pt x="6239" y="7459"/>
                  </a:cubicBezTo>
                  <a:lnTo>
                    <a:pt x="5388" y="7459"/>
                  </a:lnTo>
                  <a:lnTo>
                    <a:pt x="5388" y="7491"/>
                  </a:lnTo>
                  <a:cubicBezTo>
                    <a:pt x="5231" y="6640"/>
                    <a:pt x="4443" y="6010"/>
                    <a:pt x="3561" y="6010"/>
                  </a:cubicBezTo>
                  <a:cubicBezTo>
                    <a:pt x="3183" y="6010"/>
                    <a:pt x="2868" y="6136"/>
                    <a:pt x="2553" y="6325"/>
                  </a:cubicBezTo>
                  <a:cubicBezTo>
                    <a:pt x="2773" y="5412"/>
                    <a:pt x="3372" y="4624"/>
                    <a:pt x="4254" y="4151"/>
                  </a:cubicBezTo>
                  <a:close/>
                  <a:moveTo>
                    <a:pt x="3561" y="6766"/>
                  </a:moveTo>
                  <a:cubicBezTo>
                    <a:pt x="4191" y="6766"/>
                    <a:pt x="4664" y="7270"/>
                    <a:pt x="4664" y="7869"/>
                  </a:cubicBezTo>
                  <a:cubicBezTo>
                    <a:pt x="4664" y="8436"/>
                    <a:pt x="4160" y="8972"/>
                    <a:pt x="3561" y="8972"/>
                  </a:cubicBezTo>
                  <a:cubicBezTo>
                    <a:pt x="2931" y="8972"/>
                    <a:pt x="2458" y="8436"/>
                    <a:pt x="2458" y="7869"/>
                  </a:cubicBezTo>
                  <a:cubicBezTo>
                    <a:pt x="2458" y="7270"/>
                    <a:pt x="2931" y="6766"/>
                    <a:pt x="3561" y="6766"/>
                  </a:cubicBezTo>
                  <a:close/>
                  <a:moveTo>
                    <a:pt x="8066" y="6766"/>
                  </a:moveTo>
                  <a:cubicBezTo>
                    <a:pt x="8696" y="6766"/>
                    <a:pt x="9169" y="7270"/>
                    <a:pt x="9169" y="7869"/>
                  </a:cubicBezTo>
                  <a:cubicBezTo>
                    <a:pt x="9169" y="8436"/>
                    <a:pt x="8665" y="8972"/>
                    <a:pt x="8066" y="8972"/>
                  </a:cubicBezTo>
                  <a:cubicBezTo>
                    <a:pt x="7436" y="8972"/>
                    <a:pt x="6964" y="8436"/>
                    <a:pt x="6964" y="7869"/>
                  </a:cubicBezTo>
                  <a:cubicBezTo>
                    <a:pt x="6964" y="7270"/>
                    <a:pt x="7436" y="6766"/>
                    <a:pt x="8066" y="6766"/>
                  </a:cubicBezTo>
                  <a:close/>
                  <a:moveTo>
                    <a:pt x="1734" y="7491"/>
                  </a:moveTo>
                  <a:lnTo>
                    <a:pt x="1734" y="9003"/>
                  </a:lnTo>
                  <a:cubicBezTo>
                    <a:pt x="1293" y="9003"/>
                    <a:pt x="978" y="8657"/>
                    <a:pt x="978" y="8247"/>
                  </a:cubicBezTo>
                  <a:cubicBezTo>
                    <a:pt x="978" y="7869"/>
                    <a:pt x="1324" y="7491"/>
                    <a:pt x="1734" y="7491"/>
                  </a:cubicBezTo>
                  <a:close/>
                  <a:moveTo>
                    <a:pt x="9925" y="7491"/>
                  </a:moveTo>
                  <a:cubicBezTo>
                    <a:pt x="10303" y="7491"/>
                    <a:pt x="10650" y="7806"/>
                    <a:pt x="10650" y="8247"/>
                  </a:cubicBezTo>
                  <a:cubicBezTo>
                    <a:pt x="10650" y="8657"/>
                    <a:pt x="10303" y="9003"/>
                    <a:pt x="9925" y="9003"/>
                  </a:cubicBezTo>
                  <a:lnTo>
                    <a:pt x="9925" y="7491"/>
                  </a:lnTo>
                  <a:close/>
                  <a:moveTo>
                    <a:pt x="6207" y="8215"/>
                  </a:moveTo>
                  <a:cubicBezTo>
                    <a:pt x="6365" y="9066"/>
                    <a:pt x="7153" y="9696"/>
                    <a:pt x="8035" y="9696"/>
                  </a:cubicBezTo>
                  <a:cubicBezTo>
                    <a:pt x="8476" y="9696"/>
                    <a:pt x="8822" y="9539"/>
                    <a:pt x="9137" y="9350"/>
                  </a:cubicBezTo>
                  <a:lnTo>
                    <a:pt x="9137" y="10137"/>
                  </a:lnTo>
                  <a:lnTo>
                    <a:pt x="9169" y="10137"/>
                  </a:lnTo>
                  <a:cubicBezTo>
                    <a:pt x="9169" y="11177"/>
                    <a:pt x="8350" y="11996"/>
                    <a:pt x="7310" y="11996"/>
                  </a:cubicBezTo>
                  <a:lnTo>
                    <a:pt x="4317" y="11996"/>
                  </a:lnTo>
                  <a:cubicBezTo>
                    <a:pt x="3309" y="11996"/>
                    <a:pt x="2458" y="11177"/>
                    <a:pt x="2458" y="10137"/>
                  </a:cubicBezTo>
                  <a:lnTo>
                    <a:pt x="2458" y="9350"/>
                  </a:lnTo>
                  <a:cubicBezTo>
                    <a:pt x="2773" y="9602"/>
                    <a:pt x="3183" y="9696"/>
                    <a:pt x="3561" y="9696"/>
                  </a:cubicBezTo>
                  <a:cubicBezTo>
                    <a:pt x="4475" y="9696"/>
                    <a:pt x="5231" y="9066"/>
                    <a:pt x="5388" y="8215"/>
                  </a:cubicBezTo>
                  <a:close/>
                  <a:moveTo>
                    <a:pt x="5794" y="1"/>
                  </a:moveTo>
                  <a:cubicBezTo>
                    <a:pt x="5310" y="1"/>
                    <a:pt x="4821" y="166"/>
                    <a:pt x="4412" y="497"/>
                  </a:cubicBezTo>
                  <a:cubicBezTo>
                    <a:pt x="4291" y="479"/>
                    <a:pt x="4172" y="470"/>
                    <a:pt x="4054" y="470"/>
                  </a:cubicBezTo>
                  <a:cubicBezTo>
                    <a:pt x="3154" y="470"/>
                    <a:pt x="2355" y="992"/>
                    <a:pt x="2049" y="1883"/>
                  </a:cubicBezTo>
                  <a:cubicBezTo>
                    <a:pt x="1104" y="2230"/>
                    <a:pt x="505" y="3238"/>
                    <a:pt x="663" y="4246"/>
                  </a:cubicBezTo>
                  <a:cubicBezTo>
                    <a:pt x="1" y="5033"/>
                    <a:pt x="1" y="6168"/>
                    <a:pt x="663" y="6987"/>
                  </a:cubicBezTo>
                  <a:cubicBezTo>
                    <a:pt x="663" y="7018"/>
                    <a:pt x="663" y="7113"/>
                    <a:pt x="631" y="7144"/>
                  </a:cubicBezTo>
                  <a:cubicBezTo>
                    <a:pt x="348" y="7428"/>
                    <a:pt x="159" y="7806"/>
                    <a:pt x="159" y="8215"/>
                  </a:cubicBezTo>
                  <a:cubicBezTo>
                    <a:pt x="159" y="9035"/>
                    <a:pt x="820" y="9696"/>
                    <a:pt x="1639" y="9696"/>
                  </a:cubicBezTo>
                  <a:lnTo>
                    <a:pt x="1639" y="10137"/>
                  </a:lnTo>
                  <a:cubicBezTo>
                    <a:pt x="1639" y="11586"/>
                    <a:pt x="2836" y="12752"/>
                    <a:pt x="4254" y="12752"/>
                  </a:cubicBezTo>
                  <a:lnTo>
                    <a:pt x="7247" y="12752"/>
                  </a:lnTo>
                  <a:cubicBezTo>
                    <a:pt x="8696" y="12752"/>
                    <a:pt x="9831" y="11555"/>
                    <a:pt x="9831" y="10137"/>
                  </a:cubicBezTo>
                  <a:lnTo>
                    <a:pt x="9831" y="9696"/>
                  </a:lnTo>
                  <a:cubicBezTo>
                    <a:pt x="10681" y="9696"/>
                    <a:pt x="11343" y="9035"/>
                    <a:pt x="11343" y="8215"/>
                  </a:cubicBezTo>
                  <a:cubicBezTo>
                    <a:pt x="11406" y="7806"/>
                    <a:pt x="11217" y="7428"/>
                    <a:pt x="10933" y="7144"/>
                  </a:cubicBezTo>
                  <a:cubicBezTo>
                    <a:pt x="10933" y="7113"/>
                    <a:pt x="10933" y="7018"/>
                    <a:pt x="10902" y="6987"/>
                  </a:cubicBezTo>
                  <a:cubicBezTo>
                    <a:pt x="11563" y="6199"/>
                    <a:pt x="11563" y="5065"/>
                    <a:pt x="10902" y="4246"/>
                  </a:cubicBezTo>
                  <a:cubicBezTo>
                    <a:pt x="11059" y="3206"/>
                    <a:pt x="10492" y="2230"/>
                    <a:pt x="9515" y="1883"/>
                  </a:cubicBezTo>
                  <a:cubicBezTo>
                    <a:pt x="9206" y="1039"/>
                    <a:pt x="8344" y="472"/>
                    <a:pt x="7468" y="472"/>
                  </a:cubicBezTo>
                  <a:cubicBezTo>
                    <a:pt x="7363" y="472"/>
                    <a:pt x="7257" y="480"/>
                    <a:pt x="7153" y="497"/>
                  </a:cubicBezTo>
                  <a:cubicBezTo>
                    <a:pt x="6759" y="166"/>
                    <a:pt x="6278" y="1"/>
                    <a:pt x="57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6" name="Google Shape;12926;p76"/>
          <p:cNvGrpSpPr/>
          <p:nvPr/>
        </p:nvGrpSpPr>
        <p:grpSpPr>
          <a:xfrm>
            <a:off x="7958434" y="1532274"/>
            <a:ext cx="361090" cy="359303"/>
            <a:chOff x="-55225575" y="1903275"/>
            <a:chExt cx="318225" cy="316650"/>
          </a:xfrm>
        </p:grpSpPr>
        <p:sp>
          <p:nvSpPr>
            <p:cNvPr id="12927" name="Google Shape;12927;p76"/>
            <p:cNvSpPr/>
            <p:nvPr/>
          </p:nvSpPr>
          <p:spPr>
            <a:xfrm>
              <a:off x="-55104275" y="2116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53" y="1190"/>
                    <a:pt x="2426" y="969"/>
                    <a:pt x="2741" y="623"/>
                  </a:cubicBezTo>
                  <a:cubicBezTo>
                    <a:pt x="2898" y="465"/>
                    <a:pt x="2898" y="245"/>
                    <a:pt x="2741" y="119"/>
                  </a:cubicBezTo>
                  <a:cubicBezTo>
                    <a:pt x="2694" y="56"/>
                    <a:pt x="2607" y="24"/>
                    <a:pt x="2513" y="24"/>
                  </a:cubicBezTo>
                  <a:cubicBezTo>
                    <a:pt x="2418" y="24"/>
                    <a:pt x="2316" y="56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76"/>
            <p:cNvSpPr/>
            <p:nvPr/>
          </p:nvSpPr>
          <p:spPr>
            <a:xfrm>
              <a:off x="-5511375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725"/>
                    <a:pt x="348" y="725"/>
                  </a:cubicBezTo>
                  <a:cubicBezTo>
                    <a:pt x="537" y="725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76"/>
            <p:cNvSpPr/>
            <p:nvPr/>
          </p:nvSpPr>
          <p:spPr>
            <a:xfrm>
              <a:off x="-550397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76"/>
            <p:cNvSpPr/>
            <p:nvPr/>
          </p:nvSpPr>
          <p:spPr>
            <a:xfrm>
              <a:off x="-55225575" y="190327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33" y="757"/>
                  </a:moveTo>
                  <a:cubicBezTo>
                    <a:pt x="8790" y="757"/>
                    <a:pt x="10932" y="2679"/>
                    <a:pt x="11185" y="5105"/>
                  </a:cubicBezTo>
                  <a:cubicBezTo>
                    <a:pt x="11185" y="5231"/>
                    <a:pt x="11279" y="5357"/>
                    <a:pt x="11374" y="5388"/>
                  </a:cubicBezTo>
                  <a:cubicBezTo>
                    <a:pt x="11752" y="5577"/>
                    <a:pt x="11972" y="5987"/>
                    <a:pt x="11972" y="6365"/>
                  </a:cubicBezTo>
                  <a:cubicBezTo>
                    <a:pt x="11972" y="6680"/>
                    <a:pt x="11815" y="7058"/>
                    <a:pt x="11594" y="7247"/>
                  </a:cubicBezTo>
                  <a:cubicBezTo>
                    <a:pt x="11342" y="7373"/>
                    <a:pt x="11342" y="7625"/>
                    <a:pt x="11531" y="7783"/>
                  </a:cubicBezTo>
                  <a:cubicBezTo>
                    <a:pt x="11783" y="8035"/>
                    <a:pt x="11941" y="8318"/>
                    <a:pt x="11941" y="8633"/>
                  </a:cubicBezTo>
                  <a:cubicBezTo>
                    <a:pt x="11941" y="8948"/>
                    <a:pt x="11815" y="9263"/>
                    <a:pt x="11531" y="9452"/>
                  </a:cubicBezTo>
                  <a:cubicBezTo>
                    <a:pt x="11374" y="9610"/>
                    <a:pt x="11374" y="9830"/>
                    <a:pt x="11531" y="9988"/>
                  </a:cubicBezTo>
                  <a:cubicBezTo>
                    <a:pt x="11783" y="10240"/>
                    <a:pt x="11941" y="10524"/>
                    <a:pt x="11941" y="10839"/>
                  </a:cubicBezTo>
                  <a:cubicBezTo>
                    <a:pt x="11941" y="11437"/>
                    <a:pt x="11437" y="11941"/>
                    <a:pt x="10838" y="11941"/>
                  </a:cubicBezTo>
                  <a:lnTo>
                    <a:pt x="1828" y="11941"/>
                  </a:lnTo>
                  <a:cubicBezTo>
                    <a:pt x="1197" y="11941"/>
                    <a:pt x="725" y="11406"/>
                    <a:pt x="725" y="10839"/>
                  </a:cubicBezTo>
                  <a:cubicBezTo>
                    <a:pt x="725" y="10492"/>
                    <a:pt x="819" y="10208"/>
                    <a:pt x="1103" y="9988"/>
                  </a:cubicBezTo>
                  <a:cubicBezTo>
                    <a:pt x="1260" y="9830"/>
                    <a:pt x="1260" y="9610"/>
                    <a:pt x="1103" y="9452"/>
                  </a:cubicBezTo>
                  <a:cubicBezTo>
                    <a:pt x="882" y="9200"/>
                    <a:pt x="725" y="8917"/>
                    <a:pt x="725" y="8633"/>
                  </a:cubicBezTo>
                  <a:cubicBezTo>
                    <a:pt x="725" y="8318"/>
                    <a:pt x="819" y="8003"/>
                    <a:pt x="1103" y="7783"/>
                  </a:cubicBezTo>
                  <a:cubicBezTo>
                    <a:pt x="1260" y="7625"/>
                    <a:pt x="1260" y="7405"/>
                    <a:pt x="1103" y="7247"/>
                  </a:cubicBezTo>
                  <a:cubicBezTo>
                    <a:pt x="882" y="7058"/>
                    <a:pt x="725" y="6680"/>
                    <a:pt x="725" y="6365"/>
                  </a:cubicBezTo>
                  <a:cubicBezTo>
                    <a:pt x="725" y="5987"/>
                    <a:pt x="945" y="5577"/>
                    <a:pt x="1292" y="5388"/>
                  </a:cubicBezTo>
                  <a:cubicBezTo>
                    <a:pt x="1418" y="5357"/>
                    <a:pt x="1512" y="5231"/>
                    <a:pt x="1512" y="5105"/>
                  </a:cubicBezTo>
                  <a:cubicBezTo>
                    <a:pt x="1765" y="2679"/>
                    <a:pt x="3907" y="757"/>
                    <a:pt x="6333" y="757"/>
                  </a:cubicBezTo>
                  <a:close/>
                  <a:moveTo>
                    <a:pt x="6333" y="1"/>
                  </a:moveTo>
                  <a:cubicBezTo>
                    <a:pt x="3497" y="1"/>
                    <a:pt x="1134" y="2112"/>
                    <a:pt x="788" y="4853"/>
                  </a:cubicBezTo>
                  <a:cubicBezTo>
                    <a:pt x="284" y="5199"/>
                    <a:pt x="0" y="5735"/>
                    <a:pt x="0" y="6365"/>
                  </a:cubicBezTo>
                  <a:cubicBezTo>
                    <a:pt x="0" y="6774"/>
                    <a:pt x="158" y="7216"/>
                    <a:pt x="410" y="7531"/>
                  </a:cubicBezTo>
                  <a:cubicBezTo>
                    <a:pt x="158" y="7846"/>
                    <a:pt x="0" y="8224"/>
                    <a:pt x="0" y="8633"/>
                  </a:cubicBezTo>
                  <a:cubicBezTo>
                    <a:pt x="0" y="9011"/>
                    <a:pt x="126" y="9421"/>
                    <a:pt x="410" y="9736"/>
                  </a:cubicBezTo>
                  <a:cubicBezTo>
                    <a:pt x="158" y="10051"/>
                    <a:pt x="0" y="10429"/>
                    <a:pt x="0" y="10839"/>
                  </a:cubicBezTo>
                  <a:cubicBezTo>
                    <a:pt x="0" y="11847"/>
                    <a:pt x="819" y="12666"/>
                    <a:pt x="1859" y="12666"/>
                  </a:cubicBezTo>
                  <a:lnTo>
                    <a:pt x="10869" y="12666"/>
                  </a:lnTo>
                  <a:cubicBezTo>
                    <a:pt x="11909" y="12666"/>
                    <a:pt x="12728" y="11847"/>
                    <a:pt x="12728" y="10839"/>
                  </a:cubicBezTo>
                  <a:cubicBezTo>
                    <a:pt x="12728" y="10429"/>
                    <a:pt x="12602" y="10051"/>
                    <a:pt x="12319" y="9736"/>
                  </a:cubicBezTo>
                  <a:cubicBezTo>
                    <a:pt x="12571" y="9421"/>
                    <a:pt x="12728" y="9011"/>
                    <a:pt x="12728" y="8633"/>
                  </a:cubicBezTo>
                  <a:cubicBezTo>
                    <a:pt x="12634" y="8224"/>
                    <a:pt x="12539" y="7846"/>
                    <a:pt x="12287" y="7531"/>
                  </a:cubicBezTo>
                  <a:cubicBezTo>
                    <a:pt x="12539" y="7216"/>
                    <a:pt x="12697" y="6774"/>
                    <a:pt x="12697" y="6365"/>
                  </a:cubicBezTo>
                  <a:cubicBezTo>
                    <a:pt x="12697" y="5798"/>
                    <a:pt x="12382" y="5199"/>
                    <a:pt x="11909" y="4853"/>
                  </a:cubicBezTo>
                  <a:cubicBezTo>
                    <a:pt x="11500" y="2112"/>
                    <a:pt x="9137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76"/>
            <p:cNvSpPr/>
            <p:nvPr/>
          </p:nvSpPr>
          <p:spPr>
            <a:xfrm>
              <a:off x="-55170450" y="1959200"/>
              <a:ext cx="204800" cy="225300"/>
            </a:xfrm>
            <a:custGeom>
              <a:avLst/>
              <a:gdLst/>
              <a:ahLst/>
              <a:cxnLst/>
              <a:rect l="l" t="t" r="r" b="b"/>
              <a:pathLst>
                <a:path w="8192" h="9012" extrusionOk="0">
                  <a:moveTo>
                    <a:pt x="4128" y="1450"/>
                  </a:moveTo>
                  <a:cubicBezTo>
                    <a:pt x="4411" y="2017"/>
                    <a:pt x="4821" y="2490"/>
                    <a:pt x="5293" y="2836"/>
                  </a:cubicBezTo>
                  <a:cubicBezTo>
                    <a:pt x="5924" y="3340"/>
                    <a:pt x="6711" y="3624"/>
                    <a:pt x="7499" y="3687"/>
                  </a:cubicBezTo>
                  <a:cubicBezTo>
                    <a:pt x="7499" y="3813"/>
                    <a:pt x="7530" y="3970"/>
                    <a:pt x="7530" y="4096"/>
                  </a:cubicBezTo>
                  <a:lnTo>
                    <a:pt x="7530" y="5640"/>
                  </a:lnTo>
                  <a:lnTo>
                    <a:pt x="7436" y="5640"/>
                  </a:lnTo>
                  <a:cubicBezTo>
                    <a:pt x="7436" y="7089"/>
                    <a:pt x="6270" y="8224"/>
                    <a:pt x="4852" y="8224"/>
                  </a:cubicBezTo>
                  <a:lnTo>
                    <a:pt x="3340" y="8224"/>
                  </a:lnTo>
                  <a:cubicBezTo>
                    <a:pt x="1891" y="8224"/>
                    <a:pt x="757" y="7058"/>
                    <a:pt x="757" y="5640"/>
                  </a:cubicBezTo>
                  <a:lnTo>
                    <a:pt x="757" y="4096"/>
                  </a:lnTo>
                  <a:cubicBezTo>
                    <a:pt x="757" y="3970"/>
                    <a:pt x="757" y="3813"/>
                    <a:pt x="788" y="3687"/>
                  </a:cubicBezTo>
                  <a:cubicBezTo>
                    <a:pt x="1576" y="3624"/>
                    <a:pt x="2363" y="3340"/>
                    <a:pt x="2994" y="2836"/>
                  </a:cubicBezTo>
                  <a:cubicBezTo>
                    <a:pt x="3466" y="2427"/>
                    <a:pt x="3876" y="1954"/>
                    <a:pt x="4128" y="1450"/>
                  </a:cubicBezTo>
                  <a:close/>
                  <a:moveTo>
                    <a:pt x="4096" y="1"/>
                  </a:moveTo>
                  <a:cubicBezTo>
                    <a:pt x="3939" y="1"/>
                    <a:pt x="3781" y="127"/>
                    <a:pt x="3750" y="284"/>
                  </a:cubicBezTo>
                  <a:lnTo>
                    <a:pt x="3718" y="442"/>
                  </a:lnTo>
                  <a:cubicBezTo>
                    <a:pt x="3309" y="1923"/>
                    <a:pt x="1985" y="2994"/>
                    <a:pt x="442" y="2994"/>
                  </a:cubicBezTo>
                  <a:cubicBezTo>
                    <a:pt x="253" y="2994"/>
                    <a:pt x="127" y="3120"/>
                    <a:pt x="95" y="3309"/>
                  </a:cubicBezTo>
                  <a:cubicBezTo>
                    <a:pt x="32" y="3592"/>
                    <a:pt x="1" y="3876"/>
                    <a:pt x="1" y="4128"/>
                  </a:cubicBezTo>
                  <a:lnTo>
                    <a:pt x="1" y="5672"/>
                  </a:lnTo>
                  <a:cubicBezTo>
                    <a:pt x="1" y="7530"/>
                    <a:pt x="1513" y="9011"/>
                    <a:pt x="3340" y="9011"/>
                  </a:cubicBezTo>
                  <a:lnTo>
                    <a:pt x="4852" y="9011"/>
                  </a:lnTo>
                  <a:cubicBezTo>
                    <a:pt x="6711" y="9011"/>
                    <a:pt x="8192" y="7530"/>
                    <a:pt x="8192" y="5672"/>
                  </a:cubicBezTo>
                  <a:lnTo>
                    <a:pt x="8192" y="4128"/>
                  </a:lnTo>
                  <a:cubicBezTo>
                    <a:pt x="8192" y="3844"/>
                    <a:pt x="8160" y="3592"/>
                    <a:pt x="8129" y="3309"/>
                  </a:cubicBezTo>
                  <a:cubicBezTo>
                    <a:pt x="8066" y="3120"/>
                    <a:pt x="7908" y="2994"/>
                    <a:pt x="7751" y="2994"/>
                  </a:cubicBezTo>
                  <a:cubicBezTo>
                    <a:pt x="6239" y="2994"/>
                    <a:pt x="4884" y="1923"/>
                    <a:pt x="4506" y="442"/>
                  </a:cubicBezTo>
                  <a:lnTo>
                    <a:pt x="4443" y="284"/>
                  </a:lnTo>
                  <a:cubicBezTo>
                    <a:pt x="4411" y="127"/>
                    <a:pt x="4254" y="1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2" name="Google Shape;12932;p76"/>
          <p:cNvGrpSpPr/>
          <p:nvPr/>
        </p:nvGrpSpPr>
        <p:grpSpPr>
          <a:xfrm>
            <a:off x="7969611" y="2008231"/>
            <a:ext cx="338736" cy="359303"/>
            <a:chOff x="-55217700" y="2296300"/>
            <a:chExt cx="298525" cy="316650"/>
          </a:xfrm>
        </p:grpSpPr>
        <p:sp>
          <p:nvSpPr>
            <p:cNvPr id="12933" name="Google Shape;12933;p76"/>
            <p:cNvSpPr/>
            <p:nvPr/>
          </p:nvSpPr>
          <p:spPr>
            <a:xfrm>
              <a:off x="-55105075" y="2426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76"/>
            <p:cNvSpPr/>
            <p:nvPr/>
          </p:nvSpPr>
          <p:spPr>
            <a:xfrm>
              <a:off x="-55030250" y="2426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76"/>
            <p:cNvSpPr/>
            <p:nvPr/>
          </p:nvSpPr>
          <p:spPr>
            <a:xfrm>
              <a:off x="-55095625" y="2488675"/>
              <a:ext cx="73275" cy="29775"/>
            </a:xfrm>
            <a:custGeom>
              <a:avLst/>
              <a:gdLst/>
              <a:ahLst/>
              <a:cxnLst/>
              <a:rect l="l" t="t" r="r" b="b"/>
              <a:pathLst>
                <a:path w="2931" h="1191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85" y="1190"/>
                    <a:pt x="2458" y="1001"/>
                    <a:pt x="2773" y="655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685" y="66"/>
                    <a:pt x="2577" y="23"/>
                    <a:pt x="2471" y="23"/>
                  </a:cubicBezTo>
                  <a:cubicBezTo>
                    <a:pt x="2388" y="23"/>
                    <a:pt x="2307" y="50"/>
                    <a:pt x="2237" y="119"/>
                  </a:cubicBezTo>
                  <a:cubicBezTo>
                    <a:pt x="2048" y="340"/>
                    <a:pt x="1733" y="434"/>
                    <a:pt x="1450" y="434"/>
                  </a:cubicBezTo>
                  <a:cubicBezTo>
                    <a:pt x="1135" y="434"/>
                    <a:pt x="883" y="340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76"/>
            <p:cNvSpPr/>
            <p:nvPr/>
          </p:nvSpPr>
          <p:spPr>
            <a:xfrm>
              <a:off x="-55217700" y="2296300"/>
              <a:ext cx="298525" cy="316650"/>
            </a:xfrm>
            <a:custGeom>
              <a:avLst/>
              <a:gdLst/>
              <a:ahLst/>
              <a:cxnLst/>
              <a:rect l="l" t="t" r="r" b="b"/>
              <a:pathLst>
                <a:path w="11941" h="12666" extrusionOk="0">
                  <a:moveTo>
                    <a:pt x="8601" y="694"/>
                  </a:moveTo>
                  <a:cubicBezTo>
                    <a:pt x="9105" y="694"/>
                    <a:pt x="9578" y="1040"/>
                    <a:pt x="9704" y="1545"/>
                  </a:cubicBezTo>
                  <a:lnTo>
                    <a:pt x="2993" y="3561"/>
                  </a:lnTo>
                  <a:lnTo>
                    <a:pt x="2993" y="1797"/>
                  </a:lnTo>
                  <a:cubicBezTo>
                    <a:pt x="2993" y="1167"/>
                    <a:pt x="3497" y="694"/>
                    <a:pt x="4096" y="694"/>
                  </a:cubicBezTo>
                  <a:close/>
                  <a:moveTo>
                    <a:pt x="9735" y="2301"/>
                  </a:moveTo>
                  <a:lnTo>
                    <a:pt x="9735" y="3687"/>
                  </a:lnTo>
                  <a:lnTo>
                    <a:pt x="5199" y="3687"/>
                  </a:lnTo>
                  <a:lnTo>
                    <a:pt x="9735" y="2301"/>
                  </a:lnTo>
                  <a:close/>
                  <a:moveTo>
                    <a:pt x="10428" y="4380"/>
                  </a:moveTo>
                  <a:cubicBezTo>
                    <a:pt x="10838" y="4380"/>
                    <a:pt x="11185" y="4727"/>
                    <a:pt x="11185" y="5136"/>
                  </a:cubicBezTo>
                  <a:cubicBezTo>
                    <a:pt x="11185" y="5577"/>
                    <a:pt x="10870" y="5892"/>
                    <a:pt x="10428" y="5892"/>
                  </a:cubicBezTo>
                  <a:lnTo>
                    <a:pt x="10428" y="4380"/>
                  </a:lnTo>
                  <a:close/>
                  <a:moveTo>
                    <a:pt x="9767" y="4443"/>
                  </a:moveTo>
                  <a:cubicBezTo>
                    <a:pt x="9735" y="4664"/>
                    <a:pt x="9735" y="6774"/>
                    <a:pt x="9735" y="7026"/>
                  </a:cubicBezTo>
                  <a:cubicBezTo>
                    <a:pt x="9735" y="8885"/>
                    <a:pt x="8223" y="10397"/>
                    <a:pt x="6396" y="10397"/>
                  </a:cubicBezTo>
                  <a:cubicBezTo>
                    <a:pt x="4537" y="10397"/>
                    <a:pt x="3025" y="8885"/>
                    <a:pt x="3025" y="7026"/>
                  </a:cubicBezTo>
                  <a:lnTo>
                    <a:pt x="3025" y="4443"/>
                  </a:lnTo>
                  <a:close/>
                  <a:moveTo>
                    <a:pt x="2237" y="3309"/>
                  </a:moveTo>
                  <a:lnTo>
                    <a:pt x="2237" y="6995"/>
                  </a:lnTo>
                  <a:lnTo>
                    <a:pt x="2237" y="11910"/>
                  </a:lnTo>
                  <a:lnTo>
                    <a:pt x="756" y="11910"/>
                  </a:lnTo>
                  <a:lnTo>
                    <a:pt x="756" y="6711"/>
                  </a:lnTo>
                  <a:cubicBezTo>
                    <a:pt x="756" y="5420"/>
                    <a:pt x="1292" y="4159"/>
                    <a:pt x="2237" y="3309"/>
                  </a:cubicBezTo>
                  <a:close/>
                  <a:moveTo>
                    <a:pt x="4096" y="1"/>
                  </a:moveTo>
                  <a:cubicBezTo>
                    <a:pt x="3088" y="1"/>
                    <a:pt x="2269" y="820"/>
                    <a:pt x="2269" y="1828"/>
                  </a:cubicBezTo>
                  <a:lnTo>
                    <a:pt x="2269" y="2395"/>
                  </a:lnTo>
                  <a:cubicBezTo>
                    <a:pt x="819" y="3403"/>
                    <a:pt x="0" y="5042"/>
                    <a:pt x="0" y="6774"/>
                  </a:cubicBezTo>
                  <a:lnTo>
                    <a:pt x="0" y="12319"/>
                  </a:lnTo>
                  <a:cubicBezTo>
                    <a:pt x="0" y="12508"/>
                    <a:pt x="158" y="12666"/>
                    <a:pt x="378" y="12666"/>
                  </a:cubicBezTo>
                  <a:lnTo>
                    <a:pt x="2615" y="12666"/>
                  </a:lnTo>
                  <a:cubicBezTo>
                    <a:pt x="2804" y="12666"/>
                    <a:pt x="2962" y="12508"/>
                    <a:pt x="2962" y="12319"/>
                  </a:cubicBezTo>
                  <a:lnTo>
                    <a:pt x="2962" y="9389"/>
                  </a:lnTo>
                  <a:cubicBezTo>
                    <a:pt x="3718" y="10460"/>
                    <a:pt x="4915" y="11122"/>
                    <a:pt x="6301" y="11122"/>
                  </a:cubicBezTo>
                  <a:cubicBezTo>
                    <a:pt x="8538" y="11122"/>
                    <a:pt x="10397" y="9295"/>
                    <a:pt x="10397" y="7026"/>
                  </a:cubicBezTo>
                  <a:lnTo>
                    <a:pt x="10397" y="6680"/>
                  </a:lnTo>
                  <a:cubicBezTo>
                    <a:pt x="11216" y="6680"/>
                    <a:pt x="11909" y="6018"/>
                    <a:pt x="11909" y="5168"/>
                  </a:cubicBezTo>
                  <a:cubicBezTo>
                    <a:pt x="11941" y="4348"/>
                    <a:pt x="11279" y="3687"/>
                    <a:pt x="10428" y="3687"/>
                  </a:cubicBezTo>
                  <a:lnTo>
                    <a:pt x="10428" y="1828"/>
                  </a:lnTo>
                  <a:cubicBezTo>
                    <a:pt x="10428" y="820"/>
                    <a:pt x="9609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7" name="Google Shape;12937;p76"/>
          <p:cNvGrpSpPr/>
          <p:nvPr/>
        </p:nvGrpSpPr>
        <p:grpSpPr>
          <a:xfrm>
            <a:off x="7957541" y="2460814"/>
            <a:ext cx="362877" cy="359303"/>
            <a:chOff x="-55229525" y="2688550"/>
            <a:chExt cx="319800" cy="316650"/>
          </a:xfrm>
        </p:grpSpPr>
        <p:sp>
          <p:nvSpPr>
            <p:cNvPr id="12938" name="Google Shape;12938;p76"/>
            <p:cNvSpPr/>
            <p:nvPr/>
          </p:nvSpPr>
          <p:spPr>
            <a:xfrm>
              <a:off x="-551042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7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53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94" y="39"/>
                    <a:pt x="2607" y="0"/>
                    <a:pt x="2513" y="0"/>
                  </a:cubicBezTo>
                  <a:cubicBezTo>
                    <a:pt x="2418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8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76"/>
            <p:cNvSpPr/>
            <p:nvPr/>
          </p:nvSpPr>
          <p:spPr>
            <a:xfrm>
              <a:off x="-550397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76"/>
            <p:cNvSpPr/>
            <p:nvPr/>
          </p:nvSpPr>
          <p:spPr>
            <a:xfrm>
              <a:off x="-5511375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76"/>
            <p:cNvSpPr/>
            <p:nvPr/>
          </p:nvSpPr>
          <p:spPr>
            <a:xfrm>
              <a:off x="-55229525" y="2688550"/>
              <a:ext cx="319800" cy="316650"/>
            </a:xfrm>
            <a:custGeom>
              <a:avLst/>
              <a:gdLst/>
              <a:ahLst/>
              <a:cxnLst/>
              <a:rect l="l" t="t" r="r" b="b"/>
              <a:pathLst>
                <a:path w="12792" h="12666" extrusionOk="0">
                  <a:moveTo>
                    <a:pt x="6648" y="693"/>
                  </a:moveTo>
                  <a:cubicBezTo>
                    <a:pt x="6806" y="693"/>
                    <a:pt x="6963" y="788"/>
                    <a:pt x="7026" y="914"/>
                  </a:cubicBezTo>
                  <a:cubicBezTo>
                    <a:pt x="7089" y="1197"/>
                    <a:pt x="7184" y="1386"/>
                    <a:pt x="7247" y="1670"/>
                  </a:cubicBezTo>
                  <a:cubicBezTo>
                    <a:pt x="7341" y="1891"/>
                    <a:pt x="7121" y="2143"/>
                    <a:pt x="6900" y="2143"/>
                  </a:cubicBezTo>
                  <a:lnTo>
                    <a:pt x="5987" y="2143"/>
                  </a:lnTo>
                  <a:cubicBezTo>
                    <a:pt x="5766" y="2143"/>
                    <a:pt x="5546" y="1891"/>
                    <a:pt x="5640" y="1670"/>
                  </a:cubicBezTo>
                  <a:cubicBezTo>
                    <a:pt x="5703" y="1418"/>
                    <a:pt x="5798" y="1197"/>
                    <a:pt x="5892" y="914"/>
                  </a:cubicBezTo>
                  <a:cubicBezTo>
                    <a:pt x="5955" y="756"/>
                    <a:pt x="6081" y="693"/>
                    <a:pt x="6239" y="693"/>
                  </a:cubicBezTo>
                  <a:close/>
                  <a:moveTo>
                    <a:pt x="7845" y="2332"/>
                  </a:moveTo>
                  <a:cubicBezTo>
                    <a:pt x="10271" y="2962"/>
                    <a:pt x="12004" y="5199"/>
                    <a:pt x="12004" y="7813"/>
                  </a:cubicBezTo>
                  <a:cubicBezTo>
                    <a:pt x="12067" y="8444"/>
                    <a:pt x="11595" y="8916"/>
                    <a:pt x="10964" y="8916"/>
                  </a:cubicBezTo>
                  <a:lnTo>
                    <a:pt x="10523" y="8916"/>
                  </a:lnTo>
                  <a:lnTo>
                    <a:pt x="10523" y="8570"/>
                  </a:lnTo>
                  <a:lnTo>
                    <a:pt x="10523" y="7057"/>
                  </a:lnTo>
                  <a:cubicBezTo>
                    <a:pt x="10523" y="5608"/>
                    <a:pt x="9326" y="4474"/>
                    <a:pt x="7908" y="4474"/>
                  </a:cubicBezTo>
                  <a:lnTo>
                    <a:pt x="4915" y="4474"/>
                  </a:lnTo>
                  <a:cubicBezTo>
                    <a:pt x="3466" y="4474"/>
                    <a:pt x="2332" y="5640"/>
                    <a:pt x="2332" y="7057"/>
                  </a:cubicBezTo>
                  <a:lnTo>
                    <a:pt x="2332" y="8570"/>
                  </a:lnTo>
                  <a:lnTo>
                    <a:pt x="2332" y="8916"/>
                  </a:lnTo>
                  <a:lnTo>
                    <a:pt x="1891" y="8916"/>
                  </a:lnTo>
                  <a:cubicBezTo>
                    <a:pt x="1261" y="8916"/>
                    <a:pt x="788" y="8412"/>
                    <a:pt x="788" y="7813"/>
                  </a:cubicBezTo>
                  <a:cubicBezTo>
                    <a:pt x="788" y="5262"/>
                    <a:pt x="2521" y="2993"/>
                    <a:pt x="4979" y="2332"/>
                  </a:cubicBezTo>
                  <a:cubicBezTo>
                    <a:pt x="5168" y="2678"/>
                    <a:pt x="5514" y="2899"/>
                    <a:pt x="5955" y="2899"/>
                  </a:cubicBezTo>
                  <a:lnTo>
                    <a:pt x="6869" y="2899"/>
                  </a:lnTo>
                  <a:cubicBezTo>
                    <a:pt x="7247" y="2899"/>
                    <a:pt x="7593" y="2678"/>
                    <a:pt x="7845" y="2332"/>
                  </a:cubicBezTo>
                  <a:close/>
                  <a:moveTo>
                    <a:pt x="7971" y="5199"/>
                  </a:moveTo>
                  <a:cubicBezTo>
                    <a:pt x="8980" y="5199"/>
                    <a:pt x="9799" y="6049"/>
                    <a:pt x="9799" y="7057"/>
                  </a:cubicBezTo>
                  <a:lnTo>
                    <a:pt x="9799" y="8570"/>
                  </a:lnTo>
                  <a:cubicBezTo>
                    <a:pt x="9799" y="10397"/>
                    <a:pt x="8318" y="11909"/>
                    <a:pt x="6459" y="11909"/>
                  </a:cubicBezTo>
                  <a:cubicBezTo>
                    <a:pt x="4600" y="11909"/>
                    <a:pt x="3120" y="10397"/>
                    <a:pt x="3120" y="8570"/>
                  </a:cubicBezTo>
                  <a:lnTo>
                    <a:pt x="3120" y="7057"/>
                  </a:lnTo>
                  <a:cubicBezTo>
                    <a:pt x="3120" y="6049"/>
                    <a:pt x="3939" y="5199"/>
                    <a:pt x="4979" y="5199"/>
                  </a:cubicBezTo>
                  <a:close/>
                  <a:moveTo>
                    <a:pt x="6176" y="0"/>
                  </a:moveTo>
                  <a:cubicBezTo>
                    <a:pt x="5703" y="0"/>
                    <a:pt x="5294" y="315"/>
                    <a:pt x="5136" y="756"/>
                  </a:cubicBezTo>
                  <a:lnTo>
                    <a:pt x="3403" y="756"/>
                  </a:lnTo>
                  <a:cubicBezTo>
                    <a:pt x="3183" y="756"/>
                    <a:pt x="3025" y="914"/>
                    <a:pt x="3025" y="1103"/>
                  </a:cubicBezTo>
                  <a:cubicBezTo>
                    <a:pt x="3025" y="1323"/>
                    <a:pt x="3183" y="1481"/>
                    <a:pt x="3403" y="1481"/>
                  </a:cubicBezTo>
                  <a:lnTo>
                    <a:pt x="4852" y="1481"/>
                  </a:lnTo>
                  <a:cubicBezTo>
                    <a:pt x="4852" y="1512"/>
                    <a:pt x="4821" y="1575"/>
                    <a:pt x="4821" y="1638"/>
                  </a:cubicBezTo>
                  <a:cubicBezTo>
                    <a:pt x="3498" y="1954"/>
                    <a:pt x="2332" y="2678"/>
                    <a:pt x="1450" y="3749"/>
                  </a:cubicBezTo>
                  <a:cubicBezTo>
                    <a:pt x="505" y="4883"/>
                    <a:pt x="1" y="6364"/>
                    <a:pt x="1" y="7813"/>
                  </a:cubicBezTo>
                  <a:cubicBezTo>
                    <a:pt x="1" y="8822"/>
                    <a:pt x="820" y="9672"/>
                    <a:pt x="1860" y="9672"/>
                  </a:cubicBezTo>
                  <a:lnTo>
                    <a:pt x="2395" y="9672"/>
                  </a:lnTo>
                  <a:cubicBezTo>
                    <a:pt x="2868" y="11405"/>
                    <a:pt x="4506" y="12665"/>
                    <a:pt x="6333" y="12665"/>
                  </a:cubicBezTo>
                  <a:cubicBezTo>
                    <a:pt x="8224" y="12665"/>
                    <a:pt x="9799" y="11405"/>
                    <a:pt x="10271" y="9672"/>
                  </a:cubicBezTo>
                  <a:lnTo>
                    <a:pt x="10838" y="9672"/>
                  </a:lnTo>
                  <a:cubicBezTo>
                    <a:pt x="11847" y="9672"/>
                    <a:pt x="12697" y="8822"/>
                    <a:pt x="12697" y="7813"/>
                  </a:cubicBezTo>
                  <a:cubicBezTo>
                    <a:pt x="12792" y="6301"/>
                    <a:pt x="12288" y="4883"/>
                    <a:pt x="11343" y="3749"/>
                  </a:cubicBezTo>
                  <a:cubicBezTo>
                    <a:pt x="10492" y="2678"/>
                    <a:pt x="9295" y="1954"/>
                    <a:pt x="8003" y="1638"/>
                  </a:cubicBezTo>
                  <a:cubicBezTo>
                    <a:pt x="8003" y="1575"/>
                    <a:pt x="7971" y="1512"/>
                    <a:pt x="7971" y="1481"/>
                  </a:cubicBezTo>
                  <a:lnTo>
                    <a:pt x="9421" y="1481"/>
                  </a:lnTo>
                  <a:cubicBezTo>
                    <a:pt x="9610" y="1481"/>
                    <a:pt x="9767" y="1323"/>
                    <a:pt x="9767" y="1103"/>
                  </a:cubicBezTo>
                  <a:cubicBezTo>
                    <a:pt x="9767" y="914"/>
                    <a:pt x="9610" y="756"/>
                    <a:pt x="9421" y="756"/>
                  </a:cubicBezTo>
                  <a:lnTo>
                    <a:pt x="7688" y="756"/>
                  </a:lnTo>
                  <a:cubicBezTo>
                    <a:pt x="7530" y="315"/>
                    <a:pt x="7089" y="0"/>
                    <a:pt x="66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2" name="Google Shape;12942;p76"/>
          <p:cNvGrpSpPr/>
          <p:nvPr/>
        </p:nvGrpSpPr>
        <p:grpSpPr>
          <a:xfrm>
            <a:off x="6653760" y="2911936"/>
            <a:ext cx="338765" cy="361090"/>
            <a:chOff x="-53288825" y="1903275"/>
            <a:chExt cx="298550" cy="318225"/>
          </a:xfrm>
        </p:grpSpPr>
        <p:sp>
          <p:nvSpPr>
            <p:cNvPr id="12943" name="Google Shape;12943;p76"/>
            <p:cNvSpPr/>
            <p:nvPr/>
          </p:nvSpPr>
          <p:spPr>
            <a:xfrm>
              <a:off x="-53214000" y="20529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726" y="536"/>
                    <a:pt x="726" y="347"/>
                  </a:cubicBezTo>
                  <a:cubicBezTo>
                    <a:pt x="726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76"/>
            <p:cNvSpPr/>
            <p:nvPr/>
          </p:nvSpPr>
          <p:spPr>
            <a:xfrm>
              <a:off x="-53139175" y="2052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76"/>
            <p:cNvSpPr/>
            <p:nvPr/>
          </p:nvSpPr>
          <p:spPr>
            <a:xfrm>
              <a:off x="-53288825" y="1903275"/>
              <a:ext cx="298550" cy="318225"/>
            </a:xfrm>
            <a:custGeom>
              <a:avLst/>
              <a:gdLst/>
              <a:ahLst/>
              <a:cxnLst/>
              <a:rect l="l" t="t" r="r" b="b"/>
              <a:pathLst>
                <a:path w="11942" h="12729" extrusionOk="0">
                  <a:moveTo>
                    <a:pt x="4853" y="757"/>
                  </a:moveTo>
                  <a:cubicBezTo>
                    <a:pt x="6428" y="757"/>
                    <a:pt x="7846" y="1639"/>
                    <a:pt x="8507" y="2994"/>
                  </a:cubicBezTo>
                  <a:lnTo>
                    <a:pt x="1167" y="2994"/>
                  </a:lnTo>
                  <a:cubicBezTo>
                    <a:pt x="1891" y="1639"/>
                    <a:pt x="3277" y="757"/>
                    <a:pt x="4853" y="757"/>
                  </a:cubicBezTo>
                  <a:close/>
                  <a:moveTo>
                    <a:pt x="11185" y="2994"/>
                  </a:moveTo>
                  <a:lnTo>
                    <a:pt x="11185" y="3340"/>
                  </a:lnTo>
                  <a:cubicBezTo>
                    <a:pt x="11185" y="3971"/>
                    <a:pt x="10681" y="4443"/>
                    <a:pt x="10083" y="4443"/>
                  </a:cubicBezTo>
                  <a:lnTo>
                    <a:pt x="9736" y="4443"/>
                  </a:lnTo>
                  <a:lnTo>
                    <a:pt x="9736" y="4097"/>
                  </a:lnTo>
                  <a:cubicBezTo>
                    <a:pt x="9736" y="3466"/>
                    <a:pt x="10240" y="2994"/>
                    <a:pt x="10839" y="2994"/>
                  </a:cubicBezTo>
                  <a:close/>
                  <a:moveTo>
                    <a:pt x="3151" y="3750"/>
                  </a:moveTo>
                  <a:lnTo>
                    <a:pt x="3498" y="4475"/>
                  </a:lnTo>
                  <a:lnTo>
                    <a:pt x="789" y="4475"/>
                  </a:lnTo>
                  <a:cubicBezTo>
                    <a:pt x="820" y="4223"/>
                    <a:pt x="852" y="3971"/>
                    <a:pt x="946" y="3750"/>
                  </a:cubicBezTo>
                  <a:close/>
                  <a:moveTo>
                    <a:pt x="5735" y="3750"/>
                  </a:moveTo>
                  <a:lnTo>
                    <a:pt x="5357" y="4475"/>
                  </a:lnTo>
                  <a:lnTo>
                    <a:pt x="4317" y="4475"/>
                  </a:lnTo>
                  <a:lnTo>
                    <a:pt x="3971" y="3750"/>
                  </a:lnTo>
                  <a:close/>
                  <a:moveTo>
                    <a:pt x="8822" y="3750"/>
                  </a:moveTo>
                  <a:cubicBezTo>
                    <a:pt x="8885" y="3971"/>
                    <a:pt x="8948" y="4223"/>
                    <a:pt x="8980" y="4475"/>
                  </a:cubicBezTo>
                  <a:lnTo>
                    <a:pt x="6270" y="4475"/>
                  </a:lnTo>
                  <a:lnTo>
                    <a:pt x="6617" y="3750"/>
                  </a:lnTo>
                  <a:close/>
                  <a:moveTo>
                    <a:pt x="10083" y="5231"/>
                  </a:moveTo>
                  <a:cubicBezTo>
                    <a:pt x="10713" y="5231"/>
                    <a:pt x="11185" y="5703"/>
                    <a:pt x="11185" y="6333"/>
                  </a:cubicBezTo>
                  <a:lnTo>
                    <a:pt x="11185" y="6680"/>
                  </a:lnTo>
                  <a:lnTo>
                    <a:pt x="10839" y="6680"/>
                  </a:lnTo>
                  <a:cubicBezTo>
                    <a:pt x="10209" y="6680"/>
                    <a:pt x="9736" y="6176"/>
                    <a:pt x="9736" y="5577"/>
                  </a:cubicBezTo>
                  <a:lnTo>
                    <a:pt x="9736" y="5231"/>
                  </a:lnTo>
                  <a:close/>
                  <a:moveTo>
                    <a:pt x="8980" y="5231"/>
                  </a:moveTo>
                  <a:lnTo>
                    <a:pt x="8980" y="7531"/>
                  </a:lnTo>
                  <a:lnTo>
                    <a:pt x="789" y="7531"/>
                  </a:lnTo>
                  <a:lnTo>
                    <a:pt x="789" y="5231"/>
                  </a:lnTo>
                  <a:close/>
                  <a:moveTo>
                    <a:pt x="8948" y="8224"/>
                  </a:moveTo>
                  <a:cubicBezTo>
                    <a:pt x="8728" y="10366"/>
                    <a:pt x="6995" y="11973"/>
                    <a:pt x="4853" y="11973"/>
                  </a:cubicBezTo>
                  <a:cubicBezTo>
                    <a:pt x="2710" y="11973"/>
                    <a:pt x="946" y="10303"/>
                    <a:pt x="757" y="8224"/>
                  </a:cubicBezTo>
                  <a:close/>
                  <a:moveTo>
                    <a:pt x="4853" y="1"/>
                  </a:moveTo>
                  <a:cubicBezTo>
                    <a:pt x="2175" y="1"/>
                    <a:pt x="1" y="2175"/>
                    <a:pt x="1" y="4853"/>
                  </a:cubicBezTo>
                  <a:lnTo>
                    <a:pt x="1" y="7877"/>
                  </a:lnTo>
                  <a:cubicBezTo>
                    <a:pt x="1" y="10555"/>
                    <a:pt x="2175" y="12729"/>
                    <a:pt x="4853" y="12729"/>
                  </a:cubicBezTo>
                  <a:cubicBezTo>
                    <a:pt x="7531" y="12729"/>
                    <a:pt x="9704" y="10555"/>
                    <a:pt x="9704" y="7877"/>
                  </a:cubicBezTo>
                  <a:lnTo>
                    <a:pt x="9704" y="7090"/>
                  </a:lnTo>
                  <a:cubicBezTo>
                    <a:pt x="10020" y="7310"/>
                    <a:pt x="10398" y="7436"/>
                    <a:pt x="10807" y="7436"/>
                  </a:cubicBezTo>
                  <a:lnTo>
                    <a:pt x="11532" y="7436"/>
                  </a:lnTo>
                  <a:cubicBezTo>
                    <a:pt x="11752" y="7436"/>
                    <a:pt x="11878" y="7279"/>
                    <a:pt x="11878" y="7090"/>
                  </a:cubicBezTo>
                  <a:lnTo>
                    <a:pt x="11878" y="6333"/>
                  </a:lnTo>
                  <a:cubicBezTo>
                    <a:pt x="11878" y="5735"/>
                    <a:pt x="11626" y="5199"/>
                    <a:pt x="11154" y="4853"/>
                  </a:cubicBezTo>
                  <a:cubicBezTo>
                    <a:pt x="11658" y="4475"/>
                    <a:pt x="11941" y="3971"/>
                    <a:pt x="11941" y="3340"/>
                  </a:cubicBezTo>
                  <a:lnTo>
                    <a:pt x="11941" y="2584"/>
                  </a:lnTo>
                  <a:cubicBezTo>
                    <a:pt x="11941" y="2395"/>
                    <a:pt x="11784" y="2238"/>
                    <a:pt x="11563" y="2238"/>
                  </a:cubicBezTo>
                  <a:lnTo>
                    <a:pt x="10839" y="2238"/>
                  </a:lnTo>
                  <a:cubicBezTo>
                    <a:pt x="10240" y="2238"/>
                    <a:pt x="9704" y="2521"/>
                    <a:pt x="9326" y="2994"/>
                  </a:cubicBezTo>
                  <a:cubicBezTo>
                    <a:pt x="8602" y="1261"/>
                    <a:pt x="6838" y="1"/>
                    <a:pt x="48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6" name="Google Shape;12946;p76"/>
          <p:cNvGrpSpPr/>
          <p:nvPr/>
        </p:nvGrpSpPr>
        <p:grpSpPr>
          <a:xfrm>
            <a:off x="6642143" y="3363612"/>
            <a:ext cx="361998" cy="361090"/>
            <a:chOff x="-53299850" y="2294725"/>
            <a:chExt cx="319025" cy="318225"/>
          </a:xfrm>
        </p:grpSpPr>
        <p:sp>
          <p:nvSpPr>
            <p:cNvPr id="12947" name="Google Shape;12947;p76"/>
            <p:cNvSpPr/>
            <p:nvPr/>
          </p:nvSpPr>
          <p:spPr>
            <a:xfrm>
              <a:off x="-53175400" y="25265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7" y="0"/>
                  </a:moveTo>
                  <a:cubicBezTo>
                    <a:pt x="292" y="0"/>
                    <a:pt x="205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55"/>
                    <a:pt x="2592" y="24"/>
                    <a:pt x="2501" y="24"/>
                  </a:cubicBezTo>
                  <a:cubicBezTo>
                    <a:pt x="2411" y="24"/>
                    <a:pt x="2316" y="55"/>
                    <a:pt x="2238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66" y="433"/>
                    <a:pt x="851" y="307"/>
                    <a:pt x="662" y="118"/>
                  </a:cubicBezTo>
                  <a:cubicBezTo>
                    <a:pt x="584" y="39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76"/>
            <p:cNvSpPr/>
            <p:nvPr/>
          </p:nvSpPr>
          <p:spPr>
            <a:xfrm>
              <a:off x="-53299850" y="22947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428" y="757"/>
                  </a:moveTo>
                  <a:cubicBezTo>
                    <a:pt x="8539" y="757"/>
                    <a:pt x="10335" y="2364"/>
                    <a:pt x="10524" y="4475"/>
                  </a:cubicBezTo>
                  <a:cubicBezTo>
                    <a:pt x="10492" y="4475"/>
                    <a:pt x="10398" y="4411"/>
                    <a:pt x="10366" y="4411"/>
                  </a:cubicBezTo>
                  <a:cubicBezTo>
                    <a:pt x="9090" y="4207"/>
                    <a:pt x="7759" y="4104"/>
                    <a:pt x="6428" y="4104"/>
                  </a:cubicBezTo>
                  <a:cubicBezTo>
                    <a:pt x="5097" y="4104"/>
                    <a:pt x="3766" y="4207"/>
                    <a:pt x="2490" y="4411"/>
                  </a:cubicBezTo>
                  <a:cubicBezTo>
                    <a:pt x="2458" y="4411"/>
                    <a:pt x="2364" y="4475"/>
                    <a:pt x="2332" y="4475"/>
                  </a:cubicBezTo>
                  <a:cubicBezTo>
                    <a:pt x="2521" y="2364"/>
                    <a:pt x="4286" y="757"/>
                    <a:pt x="6428" y="757"/>
                  </a:cubicBezTo>
                  <a:close/>
                  <a:moveTo>
                    <a:pt x="6404" y="4837"/>
                  </a:moveTo>
                  <a:cubicBezTo>
                    <a:pt x="7688" y="4837"/>
                    <a:pt x="8980" y="4947"/>
                    <a:pt x="10240" y="5168"/>
                  </a:cubicBezTo>
                  <a:cubicBezTo>
                    <a:pt x="10429" y="5199"/>
                    <a:pt x="10555" y="5357"/>
                    <a:pt x="10555" y="5514"/>
                  </a:cubicBezTo>
                  <a:lnTo>
                    <a:pt x="10555" y="6396"/>
                  </a:lnTo>
                  <a:cubicBezTo>
                    <a:pt x="10555" y="6995"/>
                    <a:pt x="10051" y="7499"/>
                    <a:pt x="9421" y="7499"/>
                  </a:cubicBezTo>
                  <a:lnTo>
                    <a:pt x="7436" y="7499"/>
                  </a:lnTo>
                  <a:cubicBezTo>
                    <a:pt x="7342" y="7499"/>
                    <a:pt x="7247" y="7467"/>
                    <a:pt x="7184" y="7373"/>
                  </a:cubicBezTo>
                  <a:lnTo>
                    <a:pt x="6648" y="6869"/>
                  </a:lnTo>
                  <a:cubicBezTo>
                    <a:pt x="6570" y="6790"/>
                    <a:pt x="6475" y="6751"/>
                    <a:pt x="6385" y="6751"/>
                  </a:cubicBezTo>
                  <a:cubicBezTo>
                    <a:pt x="6294" y="6751"/>
                    <a:pt x="6207" y="6790"/>
                    <a:pt x="6144" y="6869"/>
                  </a:cubicBezTo>
                  <a:lnTo>
                    <a:pt x="5640" y="7373"/>
                  </a:lnTo>
                  <a:cubicBezTo>
                    <a:pt x="5546" y="7467"/>
                    <a:pt x="5483" y="7499"/>
                    <a:pt x="5357" y="7499"/>
                  </a:cubicBezTo>
                  <a:lnTo>
                    <a:pt x="3403" y="7499"/>
                  </a:lnTo>
                  <a:cubicBezTo>
                    <a:pt x="2773" y="7499"/>
                    <a:pt x="2301" y="6995"/>
                    <a:pt x="2301" y="6396"/>
                  </a:cubicBezTo>
                  <a:lnTo>
                    <a:pt x="2301" y="5514"/>
                  </a:lnTo>
                  <a:cubicBezTo>
                    <a:pt x="2301" y="5325"/>
                    <a:pt x="2395" y="5168"/>
                    <a:pt x="2616" y="5168"/>
                  </a:cubicBezTo>
                  <a:cubicBezTo>
                    <a:pt x="3844" y="4947"/>
                    <a:pt x="5120" y="4837"/>
                    <a:pt x="6404" y="4837"/>
                  </a:cubicBezTo>
                  <a:close/>
                  <a:moveTo>
                    <a:pt x="1545" y="5451"/>
                  </a:moveTo>
                  <a:lnTo>
                    <a:pt x="1545" y="5483"/>
                  </a:lnTo>
                  <a:lnTo>
                    <a:pt x="1545" y="6333"/>
                  </a:lnTo>
                  <a:cubicBezTo>
                    <a:pt x="1545" y="6932"/>
                    <a:pt x="1828" y="7499"/>
                    <a:pt x="2301" y="7846"/>
                  </a:cubicBezTo>
                  <a:lnTo>
                    <a:pt x="2301" y="8192"/>
                  </a:lnTo>
                  <a:cubicBezTo>
                    <a:pt x="1450" y="8192"/>
                    <a:pt x="789" y="7530"/>
                    <a:pt x="789" y="6711"/>
                  </a:cubicBezTo>
                  <a:cubicBezTo>
                    <a:pt x="789" y="6207"/>
                    <a:pt x="1104" y="5735"/>
                    <a:pt x="1545" y="5451"/>
                  </a:cubicBezTo>
                  <a:close/>
                  <a:moveTo>
                    <a:pt x="11311" y="5483"/>
                  </a:moveTo>
                  <a:cubicBezTo>
                    <a:pt x="11752" y="5766"/>
                    <a:pt x="12067" y="6239"/>
                    <a:pt x="12067" y="6774"/>
                  </a:cubicBezTo>
                  <a:cubicBezTo>
                    <a:pt x="12004" y="7562"/>
                    <a:pt x="11343" y="8255"/>
                    <a:pt x="10555" y="8255"/>
                  </a:cubicBezTo>
                  <a:lnTo>
                    <a:pt x="10555" y="7877"/>
                  </a:lnTo>
                  <a:cubicBezTo>
                    <a:pt x="10996" y="7530"/>
                    <a:pt x="11311" y="7026"/>
                    <a:pt x="11311" y="6396"/>
                  </a:cubicBezTo>
                  <a:lnTo>
                    <a:pt x="11311" y="5514"/>
                  </a:lnTo>
                  <a:lnTo>
                    <a:pt x="11311" y="5483"/>
                  </a:lnTo>
                  <a:close/>
                  <a:moveTo>
                    <a:pt x="1545" y="8885"/>
                  </a:moveTo>
                  <a:cubicBezTo>
                    <a:pt x="1765" y="8948"/>
                    <a:pt x="2017" y="8980"/>
                    <a:pt x="2301" y="8980"/>
                  </a:cubicBezTo>
                  <a:cubicBezTo>
                    <a:pt x="2332" y="9515"/>
                    <a:pt x="2490" y="10019"/>
                    <a:pt x="2710" y="10492"/>
                  </a:cubicBezTo>
                  <a:lnTo>
                    <a:pt x="1891" y="10492"/>
                  </a:lnTo>
                  <a:cubicBezTo>
                    <a:pt x="1702" y="10492"/>
                    <a:pt x="1545" y="10334"/>
                    <a:pt x="1545" y="10145"/>
                  </a:cubicBezTo>
                  <a:lnTo>
                    <a:pt x="1545" y="8885"/>
                  </a:lnTo>
                  <a:close/>
                  <a:moveTo>
                    <a:pt x="6428" y="7688"/>
                  </a:moveTo>
                  <a:lnTo>
                    <a:pt x="6711" y="7972"/>
                  </a:lnTo>
                  <a:cubicBezTo>
                    <a:pt x="6900" y="8161"/>
                    <a:pt x="7216" y="8287"/>
                    <a:pt x="7499" y="8287"/>
                  </a:cubicBezTo>
                  <a:lnTo>
                    <a:pt x="9452" y="8287"/>
                  </a:lnTo>
                  <a:cubicBezTo>
                    <a:pt x="9578" y="8287"/>
                    <a:pt x="9704" y="8287"/>
                    <a:pt x="9799" y="8255"/>
                  </a:cubicBezTo>
                  <a:lnTo>
                    <a:pt x="9799" y="8633"/>
                  </a:lnTo>
                  <a:cubicBezTo>
                    <a:pt x="9799" y="10492"/>
                    <a:pt x="8287" y="11973"/>
                    <a:pt x="6428" y="11973"/>
                  </a:cubicBezTo>
                  <a:cubicBezTo>
                    <a:pt x="5609" y="11973"/>
                    <a:pt x="4853" y="11721"/>
                    <a:pt x="4254" y="11185"/>
                  </a:cubicBezTo>
                  <a:lnTo>
                    <a:pt x="4916" y="11185"/>
                  </a:lnTo>
                  <a:cubicBezTo>
                    <a:pt x="5136" y="11185"/>
                    <a:pt x="5294" y="11028"/>
                    <a:pt x="5294" y="10838"/>
                  </a:cubicBezTo>
                  <a:cubicBezTo>
                    <a:pt x="5294" y="10649"/>
                    <a:pt x="5136" y="10492"/>
                    <a:pt x="4916" y="10492"/>
                  </a:cubicBezTo>
                  <a:lnTo>
                    <a:pt x="3592" y="10492"/>
                  </a:lnTo>
                  <a:cubicBezTo>
                    <a:pt x="3246" y="9925"/>
                    <a:pt x="3025" y="9295"/>
                    <a:pt x="3025" y="8633"/>
                  </a:cubicBezTo>
                  <a:lnTo>
                    <a:pt x="3025" y="8255"/>
                  </a:lnTo>
                  <a:cubicBezTo>
                    <a:pt x="3151" y="8287"/>
                    <a:pt x="3277" y="8287"/>
                    <a:pt x="3403" y="8287"/>
                  </a:cubicBezTo>
                  <a:lnTo>
                    <a:pt x="5357" y="8287"/>
                  </a:lnTo>
                  <a:cubicBezTo>
                    <a:pt x="5672" y="8287"/>
                    <a:pt x="5955" y="8161"/>
                    <a:pt x="6144" y="7972"/>
                  </a:cubicBezTo>
                  <a:lnTo>
                    <a:pt x="6428" y="7688"/>
                  </a:lnTo>
                  <a:close/>
                  <a:moveTo>
                    <a:pt x="6396" y="1"/>
                  </a:moveTo>
                  <a:cubicBezTo>
                    <a:pt x="3781" y="1"/>
                    <a:pt x="1671" y="2112"/>
                    <a:pt x="1513" y="4632"/>
                  </a:cubicBezTo>
                  <a:cubicBezTo>
                    <a:pt x="631" y="4947"/>
                    <a:pt x="1" y="5766"/>
                    <a:pt x="1" y="6743"/>
                  </a:cubicBezTo>
                  <a:cubicBezTo>
                    <a:pt x="1" y="7404"/>
                    <a:pt x="284" y="8003"/>
                    <a:pt x="757" y="8413"/>
                  </a:cubicBezTo>
                  <a:lnTo>
                    <a:pt x="757" y="10082"/>
                  </a:lnTo>
                  <a:cubicBezTo>
                    <a:pt x="757" y="10712"/>
                    <a:pt x="1261" y="11185"/>
                    <a:pt x="1860" y="11185"/>
                  </a:cubicBezTo>
                  <a:lnTo>
                    <a:pt x="3151" y="11185"/>
                  </a:lnTo>
                  <a:cubicBezTo>
                    <a:pt x="3939" y="12130"/>
                    <a:pt x="5073" y="12729"/>
                    <a:pt x="6365" y="12729"/>
                  </a:cubicBezTo>
                  <a:cubicBezTo>
                    <a:pt x="8507" y="12729"/>
                    <a:pt x="10303" y="11028"/>
                    <a:pt x="10429" y="8980"/>
                  </a:cubicBezTo>
                  <a:cubicBezTo>
                    <a:pt x="11658" y="8980"/>
                    <a:pt x="12697" y="8003"/>
                    <a:pt x="12697" y="6743"/>
                  </a:cubicBezTo>
                  <a:cubicBezTo>
                    <a:pt x="12760" y="5798"/>
                    <a:pt x="12162" y="4947"/>
                    <a:pt x="11280" y="4632"/>
                  </a:cubicBezTo>
                  <a:cubicBezTo>
                    <a:pt x="11154" y="2049"/>
                    <a:pt x="9011" y="1"/>
                    <a:pt x="63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9" name="Google Shape;12949;p76"/>
          <p:cNvGrpSpPr/>
          <p:nvPr/>
        </p:nvGrpSpPr>
        <p:grpSpPr>
          <a:xfrm>
            <a:off x="6664936" y="3832071"/>
            <a:ext cx="316411" cy="360211"/>
            <a:chOff x="-53278575" y="2687750"/>
            <a:chExt cx="278850" cy="317450"/>
          </a:xfrm>
        </p:grpSpPr>
        <p:sp>
          <p:nvSpPr>
            <p:cNvPr id="12950" name="Google Shape;12950;p76"/>
            <p:cNvSpPr/>
            <p:nvPr/>
          </p:nvSpPr>
          <p:spPr>
            <a:xfrm>
              <a:off x="-53175400" y="2919525"/>
              <a:ext cx="71700" cy="28950"/>
            </a:xfrm>
            <a:custGeom>
              <a:avLst/>
              <a:gdLst/>
              <a:ahLst/>
              <a:cxnLst/>
              <a:rect l="l" t="t" r="r" b="b"/>
              <a:pathLst>
                <a:path w="2868" h="1158" extrusionOk="0">
                  <a:moveTo>
                    <a:pt x="351" y="0"/>
                  </a:moveTo>
                  <a:cubicBezTo>
                    <a:pt x="253" y="0"/>
                    <a:pt x="158" y="39"/>
                    <a:pt x="95" y="118"/>
                  </a:cubicBezTo>
                  <a:cubicBezTo>
                    <a:pt x="1" y="213"/>
                    <a:pt x="1" y="465"/>
                    <a:pt x="95" y="622"/>
                  </a:cubicBezTo>
                  <a:cubicBezTo>
                    <a:pt x="473" y="969"/>
                    <a:pt x="946" y="1158"/>
                    <a:pt x="1418" y="1158"/>
                  </a:cubicBezTo>
                  <a:cubicBezTo>
                    <a:pt x="1891" y="1158"/>
                    <a:pt x="2395" y="969"/>
                    <a:pt x="2710" y="622"/>
                  </a:cubicBezTo>
                  <a:cubicBezTo>
                    <a:pt x="2868" y="465"/>
                    <a:pt x="2868" y="213"/>
                    <a:pt x="2710" y="118"/>
                  </a:cubicBezTo>
                  <a:cubicBezTo>
                    <a:pt x="2631" y="39"/>
                    <a:pt x="2529" y="0"/>
                    <a:pt x="2434" y="0"/>
                  </a:cubicBezTo>
                  <a:cubicBezTo>
                    <a:pt x="2340" y="0"/>
                    <a:pt x="2253" y="39"/>
                    <a:pt x="2206" y="118"/>
                  </a:cubicBezTo>
                  <a:cubicBezTo>
                    <a:pt x="1985" y="307"/>
                    <a:pt x="1670" y="433"/>
                    <a:pt x="1418" y="433"/>
                  </a:cubicBezTo>
                  <a:cubicBezTo>
                    <a:pt x="1135" y="433"/>
                    <a:pt x="820" y="307"/>
                    <a:pt x="631" y="118"/>
                  </a:cubicBezTo>
                  <a:cubicBezTo>
                    <a:pt x="552" y="39"/>
                    <a:pt x="450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76"/>
            <p:cNvSpPr/>
            <p:nvPr/>
          </p:nvSpPr>
          <p:spPr>
            <a:xfrm>
              <a:off x="-53185625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76"/>
            <p:cNvSpPr/>
            <p:nvPr/>
          </p:nvSpPr>
          <p:spPr>
            <a:xfrm>
              <a:off x="-53110800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76"/>
            <p:cNvSpPr/>
            <p:nvPr/>
          </p:nvSpPr>
          <p:spPr>
            <a:xfrm>
              <a:off x="-53278575" y="2687750"/>
              <a:ext cx="278850" cy="317450"/>
            </a:xfrm>
            <a:custGeom>
              <a:avLst/>
              <a:gdLst/>
              <a:ahLst/>
              <a:cxnLst/>
              <a:rect l="l" t="t" r="r" b="b"/>
              <a:pathLst>
                <a:path w="11154" h="12698" extrusionOk="0">
                  <a:moveTo>
                    <a:pt x="5577" y="725"/>
                  </a:moveTo>
                  <a:cubicBezTo>
                    <a:pt x="6112" y="725"/>
                    <a:pt x="6554" y="1103"/>
                    <a:pt x="6680" y="1607"/>
                  </a:cubicBezTo>
                  <a:cubicBezTo>
                    <a:pt x="6333" y="1544"/>
                    <a:pt x="5955" y="1450"/>
                    <a:pt x="5577" y="1450"/>
                  </a:cubicBezTo>
                  <a:cubicBezTo>
                    <a:pt x="5167" y="1450"/>
                    <a:pt x="4821" y="1513"/>
                    <a:pt x="4474" y="1607"/>
                  </a:cubicBezTo>
                  <a:cubicBezTo>
                    <a:pt x="4600" y="1072"/>
                    <a:pt x="5010" y="725"/>
                    <a:pt x="5577" y="725"/>
                  </a:cubicBezTo>
                  <a:close/>
                  <a:moveTo>
                    <a:pt x="5577" y="2206"/>
                  </a:moveTo>
                  <a:cubicBezTo>
                    <a:pt x="7373" y="2206"/>
                    <a:pt x="8853" y="3624"/>
                    <a:pt x="8916" y="5451"/>
                  </a:cubicBezTo>
                  <a:lnTo>
                    <a:pt x="8066" y="4569"/>
                  </a:lnTo>
                  <a:cubicBezTo>
                    <a:pt x="7995" y="4498"/>
                    <a:pt x="7904" y="4457"/>
                    <a:pt x="7811" y="4457"/>
                  </a:cubicBezTo>
                  <a:cubicBezTo>
                    <a:pt x="7737" y="4457"/>
                    <a:pt x="7662" y="4482"/>
                    <a:pt x="7593" y="4537"/>
                  </a:cubicBezTo>
                  <a:cubicBezTo>
                    <a:pt x="6979" y="4947"/>
                    <a:pt x="6270" y="5152"/>
                    <a:pt x="5561" y="5152"/>
                  </a:cubicBezTo>
                  <a:cubicBezTo>
                    <a:pt x="4852" y="5152"/>
                    <a:pt x="4143" y="4947"/>
                    <a:pt x="3529" y="4537"/>
                  </a:cubicBezTo>
                  <a:cubicBezTo>
                    <a:pt x="3460" y="4482"/>
                    <a:pt x="3385" y="4457"/>
                    <a:pt x="3312" y="4457"/>
                  </a:cubicBezTo>
                  <a:cubicBezTo>
                    <a:pt x="3218" y="4457"/>
                    <a:pt x="3127" y="4498"/>
                    <a:pt x="3056" y="4569"/>
                  </a:cubicBezTo>
                  <a:lnTo>
                    <a:pt x="2174" y="5451"/>
                  </a:lnTo>
                  <a:cubicBezTo>
                    <a:pt x="2300" y="3624"/>
                    <a:pt x="3750" y="2206"/>
                    <a:pt x="5577" y="2206"/>
                  </a:cubicBezTo>
                  <a:close/>
                  <a:moveTo>
                    <a:pt x="1481" y="6711"/>
                  </a:moveTo>
                  <a:lnTo>
                    <a:pt x="1481" y="8192"/>
                  </a:lnTo>
                  <a:cubicBezTo>
                    <a:pt x="1040" y="8192"/>
                    <a:pt x="725" y="7845"/>
                    <a:pt x="725" y="7436"/>
                  </a:cubicBezTo>
                  <a:cubicBezTo>
                    <a:pt x="725" y="7058"/>
                    <a:pt x="1072" y="6711"/>
                    <a:pt x="1481" y="6711"/>
                  </a:cubicBezTo>
                  <a:close/>
                  <a:moveTo>
                    <a:pt x="9673" y="6711"/>
                  </a:moveTo>
                  <a:cubicBezTo>
                    <a:pt x="10051" y="6711"/>
                    <a:pt x="10429" y="7026"/>
                    <a:pt x="10429" y="7436"/>
                  </a:cubicBezTo>
                  <a:cubicBezTo>
                    <a:pt x="10429" y="7845"/>
                    <a:pt x="10051" y="8192"/>
                    <a:pt x="9673" y="8192"/>
                  </a:cubicBezTo>
                  <a:lnTo>
                    <a:pt x="9673" y="6711"/>
                  </a:lnTo>
                  <a:close/>
                  <a:moveTo>
                    <a:pt x="1576" y="9452"/>
                  </a:moveTo>
                  <a:cubicBezTo>
                    <a:pt x="1796" y="10460"/>
                    <a:pt x="2395" y="11342"/>
                    <a:pt x="3214" y="11941"/>
                  </a:cubicBezTo>
                  <a:lnTo>
                    <a:pt x="725" y="11941"/>
                  </a:lnTo>
                  <a:cubicBezTo>
                    <a:pt x="788" y="11027"/>
                    <a:pt x="1072" y="10208"/>
                    <a:pt x="1576" y="9452"/>
                  </a:cubicBezTo>
                  <a:close/>
                  <a:moveTo>
                    <a:pt x="7751" y="5294"/>
                  </a:moveTo>
                  <a:lnTo>
                    <a:pt x="8916" y="6459"/>
                  </a:lnTo>
                  <a:lnTo>
                    <a:pt x="8916" y="8539"/>
                  </a:lnTo>
                  <a:cubicBezTo>
                    <a:pt x="8916" y="10397"/>
                    <a:pt x="7436" y="11941"/>
                    <a:pt x="5577" y="11941"/>
                  </a:cubicBezTo>
                  <a:cubicBezTo>
                    <a:pt x="3718" y="11941"/>
                    <a:pt x="2237" y="10397"/>
                    <a:pt x="2237" y="8539"/>
                  </a:cubicBezTo>
                  <a:lnTo>
                    <a:pt x="2237" y="6459"/>
                  </a:lnTo>
                  <a:lnTo>
                    <a:pt x="2174" y="6459"/>
                  </a:lnTo>
                  <a:lnTo>
                    <a:pt x="3372" y="5294"/>
                  </a:lnTo>
                  <a:cubicBezTo>
                    <a:pt x="4033" y="5687"/>
                    <a:pt x="4781" y="5884"/>
                    <a:pt x="5538" y="5884"/>
                  </a:cubicBezTo>
                  <a:cubicBezTo>
                    <a:pt x="6294" y="5884"/>
                    <a:pt x="7058" y="5687"/>
                    <a:pt x="7751" y="5294"/>
                  </a:cubicBezTo>
                  <a:close/>
                  <a:moveTo>
                    <a:pt x="9547" y="9452"/>
                  </a:moveTo>
                  <a:cubicBezTo>
                    <a:pt x="10051" y="10177"/>
                    <a:pt x="10334" y="11027"/>
                    <a:pt x="10366" y="11941"/>
                  </a:cubicBezTo>
                  <a:lnTo>
                    <a:pt x="7908" y="11941"/>
                  </a:lnTo>
                  <a:cubicBezTo>
                    <a:pt x="8727" y="11342"/>
                    <a:pt x="9326" y="10492"/>
                    <a:pt x="9547" y="9452"/>
                  </a:cubicBezTo>
                  <a:close/>
                  <a:moveTo>
                    <a:pt x="5577" y="1"/>
                  </a:moveTo>
                  <a:cubicBezTo>
                    <a:pt x="4506" y="1"/>
                    <a:pt x="3687" y="851"/>
                    <a:pt x="3718" y="1923"/>
                  </a:cubicBezTo>
                  <a:cubicBezTo>
                    <a:pt x="2395" y="2584"/>
                    <a:pt x="1481" y="4002"/>
                    <a:pt x="1481" y="5577"/>
                  </a:cubicBezTo>
                  <a:lnTo>
                    <a:pt x="1481" y="5955"/>
                  </a:lnTo>
                  <a:cubicBezTo>
                    <a:pt x="662" y="5955"/>
                    <a:pt x="1" y="6617"/>
                    <a:pt x="1" y="7436"/>
                  </a:cubicBezTo>
                  <a:cubicBezTo>
                    <a:pt x="1" y="8097"/>
                    <a:pt x="442" y="8696"/>
                    <a:pt x="1103" y="8885"/>
                  </a:cubicBezTo>
                  <a:cubicBezTo>
                    <a:pt x="379" y="9862"/>
                    <a:pt x="1" y="11027"/>
                    <a:pt x="1" y="12225"/>
                  </a:cubicBezTo>
                  <a:lnTo>
                    <a:pt x="1" y="12319"/>
                  </a:lnTo>
                  <a:cubicBezTo>
                    <a:pt x="1" y="12540"/>
                    <a:pt x="127" y="12697"/>
                    <a:pt x="347" y="12697"/>
                  </a:cubicBezTo>
                  <a:lnTo>
                    <a:pt x="10775" y="12697"/>
                  </a:lnTo>
                  <a:cubicBezTo>
                    <a:pt x="10964" y="12697"/>
                    <a:pt x="11122" y="12540"/>
                    <a:pt x="11122" y="12319"/>
                  </a:cubicBezTo>
                  <a:lnTo>
                    <a:pt x="11122" y="12225"/>
                  </a:lnTo>
                  <a:cubicBezTo>
                    <a:pt x="11122" y="11027"/>
                    <a:pt x="10744" y="9862"/>
                    <a:pt x="10019" y="8885"/>
                  </a:cubicBezTo>
                  <a:cubicBezTo>
                    <a:pt x="10681" y="8696"/>
                    <a:pt x="11153" y="8129"/>
                    <a:pt x="11153" y="7436"/>
                  </a:cubicBezTo>
                  <a:cubicBezTo>
                    <a:pt x="11153" y="6617"/>
                    <a:pt x="10492" y="5955"/>
                    <a:pt x="9673" y="5955"/>
                  </a:cubicBezTo>
                  <a:lnTo>
                    <a:pt x="9673" y="5577"/>
                  </a:lnTo>
                  <a:cubicBezTo>
                    <a:pt x="9673" y="3970"/>
                    <a:pt x="8759" y="2584"/>
                    <a:pt x="7436" y="1923"/>
                  </a:cubicBezTo>
                  <a:cubicBezTo>
                    <a:pt x="7467" y="851"/>
                    <a:pt x="6585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4" name="Google Shape;12954;p76"/>
          <p:cNvGrpSpPr/>
          <p:nvPr/>
        </p:nvGrpSpPr>
        <p:grpSpPr>
          <a:xfrm>
            <a:off x="7986330" y="3831759"/>
            <a:ext cx="361998" cy="362310"/>
            <a:chOff x="-52101875" y="2687475"/>
            <a:chExt cx="319025" cy="319300"/>
          </a:xfrm>
        </p:grpSpPr>
        <p:sp>
          <p:nvSpPr>
            <p:cNvPr id="12955" name="Google Shape;12955;p76"/>
            <p:cNvSpPr/>
            <p:nvPr/>
          </p:nvSpPr>
          <p:spPr>
            <a:xfrm>
              <a:off x="-51978200" y="2920300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86" y="1"/>
                  </a:moveTo>
                  <a:cubicBezTo>
                    <a:pt x="292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22" y="1190"/>
                    <a:pt x="2426" y="969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78" y="40"/>
                    <a:pt x="2591" y="1"/>
                    <a:pt x="2501" y="1"/>
                  </a:cubicBezTo>
                  <a:cubicBezTo>
                    <a:pt x="2410" y="1"/>
                    <a:pt x="2316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1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76"/>
            <p:cNvSpPr/>
            <p:nvPr/>
          </p:nvSpPr>
          <p:spPr>
            <a:xfrm>
              <a:off x="-51988450" y="2857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76"/>
            <p:cNvSpPr/>
            <p:nvPr/>
          </p:nvSpPr>
          <p:spPr>
            <a:xfrm>
              <a:off x="-51913625" y="2857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76"/>
            <p:cNvSpPr/>
            <p:nvPr/>
          </p:nvSpPr>
          <p:spPr>
            <a:xfrm>
              <a:off x="-52101875" y="2687475"/>
              <a:ext cx="319025" cy="319300"/>
            </a:xfrm>
            <a:custGeom>
              <a:avLst/>
              <a:gdLst/>
              <a:ahLst/>
              <a:cxnLst/>
              <a:rect l="l" t="t" r="r" b="b"/>
              <a:pathLst>
                <a:path w="12761" h="12772" extrusionOk="0">
                  <a:moveTo>
                    <a:pt x="788" y="1398"/>
                  </a:moveTo>
                  <a:cubicBezTo>
                    <a:pt x="1324" y="1902"/>
                    <a:pt x="1954" y="2312"/>
                    <a:pt x="2616" y="2564"/>
                  </a:cubicBezTo>
                  <a:cubicBezTo>
                    <a:pt x="2458" y="2942"/>
                    <a:pt x="2364" y="3288"/>
                    <a:pt x="2332" y="3666"/>
                  </a:cubicBezTo>
                  <a:cubicBezTo>
                    <a:pt x="1419" y="3572"/>
                    <a:pt x="788" y="2784"/>
                    <a:pt x="788" y="1871"/>
                  </a:cubicBezTo>
                  <a:lnTo>
                    <a:pt x="788" y="1398"/>
                  </a:lnTo>
                  <a:close/>
                  <a:moveTo>
                    <a:pt x="5294" y="957"/>
                  </a:moveTo>
                  <a:lnTo>
                    <a:pt x="5294" y="3761"/>
                  </a:lnTo>
                  <a:lnTo>
                    <a:pt x="3088" y="3761"/>
                  </a:lnTo>
                  <a:cubicBezTo>
                    <a:pt x="3214" y="2469"/>
                    <a:pt x="4097" y="1366"/>
                    <a:pt x="5294" y="957"/>
                  </a:cubicBezTo>
                  <a:close/>
                  <a:moveTo>
                    <a:pt x="7531" y="957"/>
                  </a:moveTo>
                  <a:cubicBezTo>
                    <a:pt x="8728" y="1366"/>
                    <a:pt x="9578" y="2469"/>
                    <a:pt x="9736" y="3761"/>
                  </a:cubicBezTo>
                  <a:lnTo>
                    <a:pt x="7531" y="3761"/>
                  </a:lnTo>
                  <a:lnTo>
                    <a:pt x="7531" y="957"/>
                  </a:lnTo>
                  <a:close/>
                  <a:moveTo>
                    <a:pt x="12036" y="1429"/>
                  </a:moveTo>
                  <a:lnTo>
                    <a:pt x="12036" y="1902"/>
                  </a:lnTo>
                  <a:cubicBezTo>
                    <a:pt x="12036" y="2816"/>
                    <a:pt x="11343" y="3572"/>
                    <a:pt x="10492" y="3761"/>
                  </a:cubicBezTo>
                  <a:cubicBezTo>
                    <a:pt x="10461" y="3351"/>
                    <a:pt x="10366" y="3005"/>
                    <a:pt x="10208" y="2658"/>
                  </a:cubicBezTo>
                  <a:cubicBezTo>
                    <a:pt x="10870" y="2343"/>
                    <a:pt x="11500" y="1902"/>
                    <a:pt x="12036" y="1429"/>
                  </a:cubicBezTo>
                  <a:close/>
                  <a:moveTo>
                    <a:pt x="6302" y="736"/>
                  </a:moveTo>
                  <a:cubicBezTo>
                    <a:pt x="6428" y="736"/>
                    <a:pt x="6680" y="768"/>
                    <a:pt x="6774" y="768"/>
                  </a:cubicBezTo>
                  <a:lnTo>
                    <a:pt x="6774" y="4107"/>
                  </a:lnTo>
                  <a:cubicBezTo>
                    <a:pt x="6774" y="4296"/>
                    <a:pt x="6932" y="4454"/>
                    <a:pt x="7152" y="4454"/>
                  </a:cubicBezTo>
                  <a:lnTo>
                    <a:pt x="9736" y="4454"/>
                  </a:lnTo>
                  <a:lnTo>
                    <a:pt x="9736" y="5242"/>
                  </a:lnTo>
                  <a:lnTo>
                    <a:pt x="2994" y="5242"/>
                  </a:lnTo>
                  <a:lnTo>
                    <a:pt x="2994" y="4454"/>
                  </a:lnTo>
                  <a:lnTo>
                    <a:pt x="5609" y="4454"/>
                  </a:lnTo>
                  <a:cubicBezTo>
                    <a:pt x="5798" y="4454"/>
                    <a:pt x="5955" y="4296"/>
                    <a:pt x="5955" y="4107"/>
                  </a:cubicBezTo>
                  <a:lnTo>
                    <a:pt x="5955" y="768"/>
                  </a:lnTo>
                  <a:cubicBezTo>
                    <a:pt x="6081" y="768"/>
                    <a:pt x="6207" y="736"/>
                    <a:pt x="6302" y="736"/>
                  </a:cubicBezTo>
                  <a:close/>
                  <a:moveTo>
                    <a:pt x="2301" y="6785"/>
                  </a:moveTo>
                  <a:lnTo>
                    <a:pt x="2301" y="8297"/>
                  </a:lnTo>
                  <a:cubicBezTo>
                    <a:pt x="1891" y="8297"/>
                    <a:pt x="1545" y="7919"/>
                    <a:pt x="1545" y="7541"/>
                  </a:cubicBezTo>
                  <a:cubicBezTo>
                    <a:pt x="1545" y="7132"/>
                    <a:pt x="1891" y="6785"/>
                    <a:pt x="2301" y="6785"/>
                  </a:cubicBezTo>
                  <a:close/>
                  <a:moveTo>
                    <a:pt x="9767" y="6029"/>
                  </a:moveTo>
                  <a:lnTo>
                    <a:pt x="9767" y="8297"/>
                  </a:lnTo>
                  <a:lnTo>
                    <a:pt x="8759" y="8297"/>
                  </a:lnTo>
                  <a:cubicBezTo>
                    <a:pt x="8035" y="7841"/>
                    <a:pt x="7215" y="7612"/>
                    <a:pt x="6400" y="7612"/>
                  </a:cubicBezTo>
                  <a:cubicBezTo>
                    <a:pt x="5585" y="7612"/>
                    <a:pt x="4774" y="7841"/>
                    <a:pt x="4065" y="8297"/>
                  </a:cubicBezTo>
                  <a:lnTo>
                    <a:pt x="3057" y="8297"/>
                  </a:lnTo>
                  <a:lnTo>
                    <a:pt x="3057" y="6029"/>
                  </a:lnTo>
                  <a:close/>
                  <a:moveTo>
                    <a:pt x="10524" y="6785"/>
                  </a:moveTo>
                  <a:cubicBezTo>
                    <a:pt x="10933" y="6785"/>
                    <a:pt x="11280" y="7100"/>
                    <a:pt x="11280" y="7541"/>
                  </a:cubicBezTo>
                  <a:cubicBezTo>
                    <a:pt x="11280" y="7919"/>
                    <a:pt x="10933" y="8297"/>
                    <a:pt x="10524" y="8297"/>
                  </a:cubicBezTo>
                  <a:lnTo>
                    <a:pt x="10524" y="6785"/>
                  </a:lnTo>
                  <a:close/>
                  <a:moveTo>
                    <a:pt x="6381" y="8290"/>
                  </a:moveTo>
                  <a:cubicBezTo>
                    <a:pt x="7089" y="8290"/>
                    <a:pt x="7798" y="8502"/>
                    <a:pt x="8413" y="8928"/>
                  </a:cubicBezTo>
                  <a:cubicBezTo>
                    <a:pt x="8476" y="8959"/>
                    <a:pt x="8507" y="8991"/>
                    <a:pt x="8602" y="8991"/>
                  </a:cubicBezTo>
                  <a:lnTo>
                    <a:pt x="9704" y="8991"/>
                  </a:lnTo>
                  <a:cubicBezTo>
                    <a:pt x="9547" y="10692"/>
                    <a:pt x="8129" y="11984"/>
                    <a:pt x="6396" y="11984"/>
                  </a:cubicBezTo>
                  <a:cubicBezTo>
                    <a:pt x="4664" y="11984"/>
                    <a:pt x="3246" y="10692"/>
                    <a:pt x="3057" y="8991"/>
                  </a:cubicBezTo>
                  <a:lnTo>
                    <a:pt x="4160" y="8991"/>
                  </a:lnTo>
                  <a:cubicBezTo>
                    <a:pt x="4223" y="8991"/>
                    <a:pt x="4317" y="8959"/>
                    <a:pt x="4349" y="8928"/>
                  </a:cubicBezTo>
                  <a:cubicBezTo>
                    <a:pt x="4963" y="8502"/>
                    <a:pt x="5672" y="8290"/>
                    <a:pt x="6381" y="8290"/>
                  </a:cubicBezTo>
                  <a:close/>
                  <a:moveTo>
                    <a:pt x="12402" y="1"/>
                  </a:moveTo>
                  <a:cubicBezTo>
                    <a:pt x="12282" y="1"/>
                    <a:pt x="12165" y="47"/>
                    <a:pt x="12067" y="169"/>
                  </a:cubicBezTo>
                  <a:cubicBezTo>
                    <a:pt x="11563" y="957"/>
                    <a:pt x="10776" y="1587"/>
                    <a:pt x="9862" y="1934"/>
                  </a:cubicBezTo>
                  <a:cubicBezTo>
                    <a:pt x="9106" y="768"/>
                    <a:pt x="7814" y="12"/>
                    <a:pt x="6396" y="12"/>
                  </a:cubicBezTo>
                  <a:cubicBezTo>
                    <a:pt x="4979" y="12"/>
                    <a:pt x="3687" y="768"/>
                    <a:pt x="2931" y="1934"/>
                  </a:cubicBezTo>
                  <a:cubicBezTo>
                    <a:pt x="2017" y="1587"/>
                    <a:pt x="1230" y="957"/>
                    <a:pt x="725" y="169"/>
                  </a:cubicBezTo>
                  <a:cubicBezTo>
                    <a:pt x="647" y="65"/>
                    <a:pt x="504" y="4"/>
                    <a:pt x="368" y="4"/>
                  </a:cubicBezTo>
                  <a:cubicBezTo>
                    <a:pt x="339" y="4"/>
                    <a:pt x="311" y="6"/>
                    <a:pt x="284" y="12"/>
                  </a:cubicBezTo>
                  <a:cubicBezTo>
                    <a:pt x="127" y="43"/>
                    <a:pt x="1" y="201"/>
                    <a:pt x="1" y="358"/>
                  </a:cubicBezTo>
                  <a:lnTo>
                    <a:pt x="1" y="1871"/>
                  </a:lnTo>
                  <a:cubicBezTo>
                    <a:pt x="1" y="3162"/>
                    <a:pt x="1009" y="4265"/>
                    <a:pt x="2269" y="4454"/>
                  </a:cubicBezTo>
                  <a:lnTo>
                    <a:pt x="2269" y="6029"/>
                  </a:lnTo>
                  <a:cubicBezTo>
                    <a:pt x="1419" y="6029"/>
                    <a:pt x="757" y="6722"/>
                    <a:pt x="757" y="7541"/>
                  </a:cubicBezTo>
                  <a:cubicBezTo>
                    <a:pt x="757" y="8360"/>
                    <a:pt x="1419" y="9022"/>
                    <a:pt x="2269" y="9022"/>
                  </a:cubicBezTo>
                  <a:cubicBezTo>
                    <a:pt x="2458" y="11133"/>
                    <a:pt x="4223" y="12771"/>
                    <a:pt x="6365" y="12771"/>
                  </a:cubicBezTo>
                  <a:cubicBezTo>
                    <a:pt x="8476" y="12771"/>
                    <a:pt x="10240" y="11133"/>
                    <a:pt x="10461" y="9022"/>
                  </a:cubicBezTo>
                  <a:cubicBezTo>
                    <a:pt x="11280" y="9022"/>
                    <a:pt x="11941" y="8360"/>
                    <a:pt x="11941" y="7541"/>
                  </a:cubicBezTo>
                  <a:cubicBezTo>
                    <a:pt x="11941" y="6722"/>
                    <a:pt x="11280" y="6029"/>
                    <a:pt x="10461" y="6029"/>
                  </a:cubicBezTo>
                  <a:cubicBezTo>
                    <a:pt x="10524" y="5840"/>
                    <a:pt x="10524" y="4611"/>
                    <a:pt x="10524" y="4454"/>
                  </a:cubicBezTo>
                  <a:cubicBezTo>
                    <a:pt x="11784" y="4265"/>
                    <a:pt x="12760" y="3194"/>
                    <a:pt x="12760" y="1871"/>
                  </a:cubicBezTo>
                  <a:lnTo>
                    <a:pt x="12760" y="358"/>
                  </a:lnTo>
                  <a:cubicBezTo>
                    <a:pt x="12760" y="201"/>
                    <a:pt x="12666" y="43"/>
                    <a:pt x="12508" y="12"/>
                  </a:cubicBezTo>
                  <a:cubicBezTo>
                    <a:pt x="12473" y="5"/>
                    <a:pt x="12438" y="1"/>
                    <a:pt x="124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9" name="Google Shape;12959;p76"/>
          <p:cNvGrpSpPr/>
          <p:nvPr/>
        </p:nvGrpSpPr>
        <p:grpSpPr>
          <a:xfrm>
            <a:off x="6201079" y="1533182"/>
            <a:ext cx="317290" cy="361090"/>
            <a:chOff x="-56774050" y="1904075"/>
            <a:chExt cx="279625" cy="318225"/>
          </a:xfrm>
        </p:grpSpPr>
        <p:sp>
          <p:nvSpPr>
            <p:cNvPr id="12960" name="Google Shape;12960;p76"/>
            <p:cNvSpPr/>
            <p:nvPr/>
          </p:nvSpPr>
          <p:spPr>
            <a:xfrm>
              <a:off x="-5667165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76"/>
            <p:cNvSpPr/>
            <p:nvPr/>
          </p:nvSpPr>
          <p:spPr>
            <a:xfrm>
              <a:off x="-56774050" y="19040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45" y="757"/>
                  </a:moveTo>
                  <a:cubicBezTo>
                    <a:pt x="7278" y="757"/>
                    <a:pt x="8696" y="2048"/>
                    <a:pt x="8885" y="3750"/>
                  </a:cubicBezTo>
                  <a:lnTo>
                    <a:pt x="4789" y="3750"/>
                  </a:lnTo>
                  <a:cubicBezTo>
                    <a:pt x="3056" y="3750"/>
                    <a:pt x="1639" y="2395"/>
                    <a:pt x="1450" y="757"/>
                  </a:cubicBezTo>
                  <a:close/>
                  <a:moveTo>
                    <a:pt x="2710" y="3844"/>
                  </a:moveTo>
                  <a:cubicBezTo>
                    <a:pt x="3277" y="4254"/>
                    <a:pt x="4002" y="4506"/>
                    <a:pt x="4789" y="4506"/>
                  </a:cubicBezTo>
                  <a:lnTo>
                    <a:pt x="8885" y="4506"/>
                  </a:lnTo>
                  <a:lnTo>
                    <a:pt x="8885" y="5608"/>
                  </a:lnTo>
                  <a:cubicBezTo>
                    <a:pt x="8570" y="5356"/>
                    <a:pt x="8192" y="5230"/>
                    <a:pt x="7782" y="5230"/>
                  </a:cubicBezTo>
                  <a:cubicBezTo>
                    <a:pt x="6900" y="5230"/>
                    <a:pt x="6144" y="5860"/>
                    <a:pt x="5986" y="6742"/>
                  </a:cubicBezTo>
                  <a:lnTo>
                    <a:pt x="5167" y="6742"/>
                  </a:lnTo>
                  <a:cubicBezTo>
                    <a:pt x="5010" y="5860"/>
                    <a:pt x="4222" y="5230"/>
                    <a:pt x="3340" y="5230"/>
                  </a:cubicBezTo>
                  <a:cubicBezTo>
                    <a:pt x="2899" y="5230"/>
                    <a:pt x="2552" y="5388"/>
                    <a:pt x="2237" y="5608"/>
                  </a:cubicBezTo>
                  <a:cubicBezTo>
                    <a:pt x="2237" y="4978"/>
                    <a:pt x="2395" y="4380"/>
                    <a:pt x="2710" y="3844"/>
                  </a:cubicBezTo>
                  <a:close/>
                  <a:moveTo>
                    <a:pt x="1450" y="5986"/>
                  </a:moveTo>
                  <a:lnTo>
                    <a:pt x="1450" y="7467"/>
                  </a:lnTo>
                  <a:cubicBezTo>
                    <a:pt x="1432" y="7468"/>
                    <a:pt x="1415" y="7469"/>
                    <a:pt x="1398" y="7469"/>
                  </a:cubicBezTo>
                  <a:cubicBezTo>
                    <a:pt x="984" y="7469"/>
                    <a:pt x="694" y="7106"/>
                    <a:pt x="694" y="6742"/>
                  </a:cubicBezTo>
                  <a:cubicBezTo>
                    <a:pt x="694" y="6333"/>
                    <a:pt x="1009" y="5986"/>
                    <a:pt x="1450" y="5986"/>
                  </a:cubicBezTo>
                  <a:close/>
                  <a:moveTo>
                    <a:pt x="9641" y="5986"/>
                  </a:moveTo>
                  <a:cubicBezTo>
                    <a:pt x="10051" y="5986"/>
                    <a:pt x="10397" y="6301"/>
                    <a:pt x="10397" y="6742"/>
                  </a:cubicBezTo>
                  <a:cubicBezTo>
                    <a:pt x="10397" y="7184"/>
                    <a:pt x="10051" y="7499"/>
                    <a:pt x="9641" y="7499"/>
                  </a:cubicBezTo>
                  <a:lnTo>
                    <a:pt x="9641" y="5986"/>
                  </a:lnTo>
                  <a:close/>
                  <a:moveTo>
                    <a:pt x="3309" y="5986"/>
                  </a:moveTo>
                  <a:cubicBezTo>
                    <a:pt x="3939" y="5986"/>
                    <a:pt x="4411" y="6490"/>
                    <a:pt x="4411" y="7089"/>
                  </a:cubicBezTo>
                  <a:cubicBezTo>
                    <a:pt x="4411" y="7719"/>
                    <a:pt x="3907" y="8192"/>
                    <a:pt x="3309" y="8192"/>
                  </a:cubicBezTo>
                  <a:cubicBezTo>
                    <a:pt x="2678" y="8192"/>
                    <a:pt x="2206" y="7688"/>
                    <a:pt x="2206" y="7089"/>
                  </a:cubicBezTo>
                  <a:cubicBezTo>
                    <a:pt x="2206" y="6459"/>
                    <a:pt x="2710" y="5986"/>
                    <a:pt x="3309" y="5986"/>
                  </a:cubicBezTo>
                  <a:close/>
                  <a:moveTo>
                    <a:pt x="7782" y="6018"/>
                  </a:moveTo>
                  <a:cubicBezTo>
                    <a:pt x="8412" y="6018"/>
                    <a:pt x="8885" y="6553"/>
                    <a:pt x="8885" y="7121"/>
                  </a:cubicBezTo>
                  <a:cubicBezTo>
                    <a:pt x="8885" y="7719"/>
                    <a:pt x="8381" y="8223"/>
                    <a:pt x="7782" y="8223"/>
                  </a:cubicBezTo>
                  <a:cubicBezTo>
                    <a:pt x="7152" y="8223"/>
                    <a:pt x="6680" y="7719"/>
                    <a:pt x="6680" y="7121"/>
                  </a:cubicBezTo>
                  <a:cubicBezTo>
                    <a:pt x="6680" y="6490"/>
                    <a:pt x="7215" y="6018"/>
                    <a:pt x="7782" y="6018"/>
                  </a:cubicBezTo>
                  <a:close/>
                  <a:moveTo>
                    <a:pt x="5955" y="7436"/>
                  </a:moveTo>
                  <a:cubicBezTo>
                    <a:pt x="6112" y="8318"/>
                    <a:pt x="6900" y="8948"/>
                    <a:pt x="7751" y="8948"/>
                  </a:cubicBezTo>
                  <a:cubicBezTo>
                    <a:pt x="8192" y="8948"/>
                    <a:pt x="8538" y="8790"/>
                    <a:pt x="8853" y="8601"/>
                  </a:cubicBezTo>
                  <a:lnTo>
                    <a:pt x="8853" y="8601"/>
                  </a:lnTo>
                  <a:cubicBezTo>
                    <a:pt x="8885" y="10334"/>
                    <a:pt x="7593" y="11783"/>
                    <a:pt x="5892" y="11941"/>
                  </a:cubicBezTo>
                  <a:lnTo>
                    <a:pt x="5892" y="11594"/>
                  </a:lnTo>
                  <a:cubicBezTo>
                    <a:pt x="5892" y="11374"/>
                    <a:pt x="5734" y="11216"/>
                    <a:pt x="5545" y="11216"/>
                  </a:cubicBezTo>
                  <a:cubicBezTo>
                    <a:pt x="5356" y="11216"/>
                    <a:pt x="5199" y="11374"/>
                    <a:pt x="5199" y="11594"/>
                  </a:cubicBezTo>
                  <a:lnTo>
                    <a:pt x="5199" y="11941"/>
                  </a:lnTo>
                  <a:cubicBezTo>
                    <a:pt x="3498" y="11752"/>
                    <a:pt x="2206" y="10334"/>
                    <a:pt x="2206" y="8601"/>
                  </a:cubicBezTo>
                  <a:lnTo>
                    <a:pt x="2206" y="8601"/>
                  </a:lnTo>
                  <a:cubicBezTo>
                    <a:pt x="2521" y="8822"/>
                    <a:pt x="2899" y="8948"/>
                    <a:pt x="3309" y="8948"/>
                  </a:cubicBezTo>
                  <a:cubicBezTo>
                    <a:pt x="4222" y="8948"/>
                    <a:pt x="4947" y="8318"/>
                    <a:pt x="5136" y="7436"/>
                  </a:cubicBezTo>
                  <a:close/>
                  <a:moveTo>
                    <a:pt x="1072" y="0"/>
                  </a:moveTo>
                  <a:cubicBezTo>
                    <a:pt x="851" y="0"/>
                    <a:pt x="725" y="158"/>
                    <a:pt x="725" y="347"/>
                  </a:cubicBezTo>
                  <a:cubicBezTo>
                    <a:pt x="725" y="1576"/>
                    <a:pt x="1229" y="2678"/>
                    <a:pt x="2080" y="3434"/>
                  </a:cubicBezTo>
                  <a:cubicBezTo>
                    <a:pt x="1733" y="3970"/>
                    <a:pt x="1544" y="4569"/>
                    <a:pt x="1513" y="5230"/>
                  </a:cubicBezTo>
                  <a:cubicBezTo>
                    <a:pt x="662" y="5230"/>
                    <a:pt x="0" y="5923"/>
                    <a:pt x="0" y="6742"/>
                  </a:cubicBezTo>
                  <a:cubicBezTo>
                    <a:pt x="0" y="7562"/>
                    <a:pt x="662" y="8223"/>
                    <a:pt x="1513" y="8223"/>
                  </a:cubicBezTo>
                  <a:lnTo>
                    <a:pt x="1513" y="8601"/>
                  </a:lnTo>
                  <a:cubicBezTo>
                    <a:pt x="1513" y="10870"/>
                    <a:pt x="3340" y="12728"/>
                    <a:pt x="5577" y="12728"/>
                  </a:cubicBezTo>
                  <a:cubicBezTo>
                    <a:pt x="7845" y="12728"/>
                    <a:pt x="9673" y="10870"/>
                    <a:pt x="9673" y="8601"/>
                  </a:cubicBezTo>
                  <a:lnTo>
                    <a:pt x="9673" y="8223"/>
                  </a:lnTo>
                  <a:cubicBezTo>
                    <a:pt x="10523" y="8223"/>
                    <a:pt x="11185" y="7562"/>
                    <a:pt x="11185" y="6742"/>
                  </a:cubicBezTo>
                  <a:cubicBezTo>
                    <a:pt x="11153" y="5923"/>
                    <a:pt x="10460" y="5230"/>
                    <a:pt x="9641" y="5230"/>
                  </a:cubicBezTo>
                  <a:lnTo>
                    <a:pt x="9641" y="4128"/>
                  </a:lnTo>
                  <a:cubicBezTo>
                    <a:pt x="9641" y="1859"/>
                    <a:pt x="7782" y="0"/>
                    <a:pt x="5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2" name="Google Shape;12962;p76"/>
          <p:cNvGrpSpPr/>
          <p:nvPr/>
        </p:nvGrpSpPr>
        <p:grpSpPr>
          <a:xfrm>
            <a:off x="6201079" y="2006443"/>
            <a:ext cx="317290" cy="361090"/>
            <a:chOff x="-56774850" y="2294725"/>
            <a:chExt cx="279625" cy="318225"/>
          </a:xfrm>
        </p:grpSpPr>
        <p:sp>
          <p:nvSpPr>
            <p:cNvPr id="12963" name="Google Shape;12963;p76"/>
            <p:cNvSpPr/>
            <p:nvPr/>
          </p:nvSpPr>
          <p:spPr>
            <a:xfrm>
              <a:off x="-56681100" y="2464075"/>
              <a:ext cx="17325" cy="18125"/>
            </a:xfrm>
            <a:custGeom>
              <a:avLst/>
              <a:gdLst/>
              <a:ahLst/>
              <a:cxnLst/>
              <a:rect l="l" t="t" r="r" b="b"/>
              <a:pathLst>
                <a:path w="693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76"/>
            <p:cNvSpPr/>
            <p:nvPr/>
          </p:nvSpPr>
          <p:spPr>
            <a:xfrm>
              <a:off x="-56606275" y="2464075"/>
              <a:ext cx="17325" cy="18125"/>
            </a:xfrm>
            <a:custGeom>
              <a:avLst/>
              <a:gdLst/>
              <a:ahLst/>
              <a:cxnLst/>
              <a:rect l="l" t="t" r="r" b="b"/>
              <a:pathLst>
                <a:path w="693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76"/>
            <p:cNvSpPr/>
            <p:nvPr/>
          </p:nvSpPr>
          <p:spPr>
            <a:xfrm>
              <a:off x="-56774850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6775" y="788"/>
                    <a:pt x="7783" y="1198"/>
                    <a:pt x="8665" y="1891"/>
                  </a:cubicBezTo>
                  <a:cubicBezTo>
                    <a:pt x="8098" y="2553"/>
                    <a:pt x="6932" y="3057"/>
                    <a:pt x="5577" y="3057"/>
                  </a:cubicBezTo>
                  <a:cubicBezTo>
                    <a:pt x="4254" y="3057"/>
                    <a:pt x="3057" y="2584"/>
                    <a:pt x="2521" y="1891"/>
                  </a:cubicBezTo>
                  <a:cubicBezTo>
                    <a:pt x="3341" y="1198"/>
                    <a:pt x="4412" y="788"/>
                    <a:pt x="5577" y="788"/>
                  </a:cubicBezTo>
                  <a:close/>
                  <a:moveTo>
                    <a:pt x="5577" y="5325"/>
                  </a:moveTo>
                  <a:lnTo>
                    <a:pt x="8917" y="7341"/>
                  </a:lnTo>
                  <a:lnTo>
                    <a:pt x="8917" y="8633"/>
                  </a:lnTo>
                  <a:cubicBezTo>
                    <a:pt x="8917" y="9830"/>
                    <a:pt x="8350" y="10838"/>
                    <a:pt x="7436" y="11437"/>
                  </a:cubicBezTo>
                  <a:lnTo>
                    <a:pt x="7436" y="9673"/>
                  </a:lnTo>
                  <a:cubicBezTo>
                    <a:pt x="7436" y="9547"/>
                    <a:pt x="7342" y="9421"/>
                    <a:pt x="7247" y="9358"/>
                  </a:cubicBezTo>
                  <a:cubicBezTo>
                    <a:pt x="6727" y="9090"/>
                    <a:pt x="6152" y="8956"/>
                    <a:pt x="5581" y="8956"/>
                  </a:cubicBezTo>
                  <a:cubicBezTo>
                    <a:pt x="5010" y="8956"/>
                    <a:pt x="4443" y="9090"/>
                    <a:pt x="3939" y="9358"/>
                  </a:cubicBezTo>
                  <a:cubicBezTo>
                    <a:pt x="3813" y="9421"/>
                    <a:pt x="3719" y="9547"/>
                    <a:pt x="3719" y="9673"/>
                  </a:cubicBezTo>
                  <a:lnTo>
                    <a:pt x="3719" y="11437"/>
                  </a:lnTo>
                  <a:cubicBezTo>
                    <a:pt x="2836" y="10838"/>
                    <a:pt x="2238" y="9767"/>
                    <a:pt x="2238" y="8633"/>
                  </a:cubicBezTo>
                  <a:lnTo>
                    <a:pt x="2238" y="7341"/>
                  </a:lnTo>
                  <a:lnTo>
                    <a:pt x="5577" y="5325"/>
                  </a:lnTo>
                  <a:close/>
                  <a:moveTo>
                    <a:pt x="5562" y="9736"/>
                  </a:moveTo>
                  <a:cubicBezTo>
                    <a:pt x="5948" y="9736"/>
                    <a:pt x="6333" y="9799"/>
                    <a:pt x="6680" y="9925"/>
                  </a:cubicBezTo>
                  <a:lnTo>
                    <a:pt x="6680" y="11815"/>
                  </a:lnTo>
                  <a:cubicBezTo>
                    <a:pt x="6333" y="11941"/>
                    <a:pt x="5987" y="12036"/>
                    <a:pt x="5577" y="12036"/>
                  </a:cubicBezTo>
                  <a:cubicBezTo>
                    <a:pt x="5199" y="12036"/>
                    <a:pt x="4790" y="11941"/>
                    <a:pt x="4443" y="11815"/>
                  </a:cubicBezTo>
                  <a:lnTo>
                    <a:pt x="4443" y="9925"/>
                  </a:lnTo>
                  <a:cubicBezTo>
                    <a:pt x="4790" y="9799"/>
                    <a:pt x="5176" y="9736"/>
                    <a:pt x="5562" y="9736"/>
                  </a:cubicBezTo>
                  <a:close/>
                  <a:moveTo>
                    <a:pt x="9200" y="2427"/>
                  </a:moveTo>
                  <a:cubicBezTo>
                    <a:pt x="9988" y="3277"/>
                    <a:pt x="10429" y="4411"/>
                    <a:pt x="10429" y="5640"/>
                  </a:cubicBezTo>
                  <a:lnTo>
                    <a:pt x="10429" y="12036"/>
                  </a:lnTo>
                  <a:lnTo>
                    <a:pt x="7940" y="12036"/>
                  </a:lnTo>
                  <a:cubicBezTo>
                    <a:pt x="9011" y="11280"/>
                    <a:pt x="9705" y="10051"/>
                    <a:pt x="9705" y="8633"/>
                  </a:cubicBezTo>
                  <a:lnTo>
                    <a:pt x="9705" y="7152"/>
                  </a:lnTo>
                  <a:cubicBezTo>
                    <a:pt x="9705" y="7026"/>
                    <a:pt x="9642" y="6900"/>
                    <a:pt x="9515" y="6837"/>
                  </a:cubicBezTo>
                  <a:lnTo>
                    <a:pt x="5766" y="4569"/>
                  </a:lnTo>
                  <a:cubicBezTo>
                    <a:pt x="5719" y="4538"/>
                    <a:pt x="5656" y="4522"/>
                    <a:pt x="5589" y="4522"/>
                  </a:cubicBezTo>
                  <a:cubicBezTo>
                    <a:pt x="5522" y="4522"/>
                    <a:pt x="5451" y="4538"/>
                    <a:pt x="5388" y="4569"/>
                  </a:cubicBezTo>
                  <a:lnTo>
                    <a:pt x="1639" y="6837"/>
                  </a:lnTo>
                  <a:cubicBezTo>
                    <a:pt x="1513" y="6900"/>
                    <a:pt x="1450" y="7026"/>
                    <a:pt x="1450" y="7152"/>
                  </a:cubicBezTo>
                  <a:lnTo>
                    <a:pt x="1450" y="8633"/>
                  </a:lnTo>
                  <a:cubicBezTo>
                    <a:pt x="1450" y="10019"/>
                    <a:pt x="2143" y="11280"/>
                    <a:pt x="3214" y="12036"/>
                  </a:cubicBezTo>
                  <a:lnTo>
                    <a:pt x="726" y="12036"/>
                  </a:lnTo>
                  <a:lnTo>
                    <a:pt x="726" y="5640"/>
                  </a:lnTo>
                  <a:cubicBezTo>
                    <a:pt x="726" y="4380"/>
                    <a:pt x="1198" y="3246"/>
                    <a:pt x="1954" y="2427"/>
                  </a:cubicBezTo>
                  <a:cubicBezTo>
                    <a:pt x="2679" y="3246"/>
                    <a:pt x="4034" y="3750"/>
                    <a:pt x="5577" y="3750"/>
                  </a:cubicBezTo>
                  <a:cubicBezTo>
                    <a:pt x="7121" y="3750"/>
                    <a:pt x="8507" y="3246"/>
                    <a:pt x="9200" y="2427"/>
                  </a:cubicBezTo>
                  <a:close/>
                  <a:moveTo>
                    <a:pt x="5577" y="1"/>
                  </a:moveTo>
                  <a:cubicBezTo>
                    <a:pt x="2521" y="1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9" y="12729"/>
                    <a:pt x="348" y="12729"/>
                  </a:cubicBezTo>
                  <a:lnTo>
                    <a:pt x="10776" y="12729"/>
                  </a:lnTo>
                  <a:cubicBezTo>
                    <a:pt x="10965" y="12729"/>
                    <a:pt x="11122" y="12571"/>
                    <a:pt x="11122" y="12382"/>
                  </a:cubicBezTo>
                  <a:lnTo>
                    <a:pt x="11122" y="5640"/>
                  </a:lnTo>
                  <a:cubicBezTo>
                    <a:pt x="11185" y="2584"/>
                    <a:pt x="8665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6" name="Google Shape;12966;p76"/>
          <p:cNvGrpSpPr/>
          <p:nvPr/>
        </p:nvGrpSpPr>
        <p:grpSpPr>
          <a:xfrm>
            <a:off x="6222086" y="2459027"/>
            <a:ext cx="275278" cy="360182"/>
            <a:chOff x="-56756725" y="2686975"/>
            <a:chExt cx="242600" cy="317425"/>
          </a:xfrm>
        </p:grpSpPr>
        <p:sp>
          <p:nvSpPr>
            <p:cNvPr id="12967" name="Google Shape;12967;p76"/>
            <p:cNvSpPr/>
            <p:nvPr/>
          </p:nvSpPr>
          <p:spPr>
            <a:xfrm>
              <a:off x="-56681100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76"/>
            <p:cNvSpPr/>
            <p:nvPr/>
          </p:nvSpPr>
          <p:spPr>
            <a:xfrm>
              <a:off x="-56606275" y="2854725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76"/>
            <p:cNvSpPr/>
            <p:nvPr/>
          </p:nvSpPr>
          <p:spPr>
            <a:xfrm>
              <a:off x="-56756725" y="2686975"/>
              <a:ext cx="242600" cy="317425"/>
            </a:xfrm>
            <a:custGeom>
              <a:avLst/>
              <a:gdLst/>
              <a:ahLst/>
              <a:cxnLst/>
              <a:rect l="l" t="t" r="r" b="b"/>
              <a:pathLst>
                <a:path w="9704" h="12697" extrusionOk="0">
                  <a:moveTo>
                    <a:pt x="5955" y="4442"/>
                  </a:moveTo>
                  <a:lnTo>
                    <a:pt x="7058" y="5199"/>
                  </a:lnTo>
                  <a:lnTo>
                    <a:pt x="5798" y="5199"/>
                  </a:lnTo>
                  <a:cubicBezTo>
                    <a:pt x="5924" y="5009"/>
                    <a:pt x="5955" y="4757"/>
                    <a:pt x="5955" y="4442"/>
                  </a:cubicBezTo>
                  <a:close/>
                  <a:moveTo>
                    <a:pt x="3750" y="4127"/>
                  </a:moveTo>
                  <a:lnTo>
                    <a:pt x="3750" y="4127"/>
                  </a:lnTo>
                  <a:cubicBezTo>
                    <a:pt x="3718" y="4253"/>
                    <a:pt x="3718" y="4379"/>
                    <a:pt x="3718" y="4474"/>
                  </a:cubicBezTo>
                  <a:cubicBezTo>
                    <a:pt x="3718" y="4757"/>
                    <a:pt x="3781" y="5009"/>
                    <a:pt x="3876" y="5230"/>
                  </a:cubicBezTo>
                  <a:lnTo>
                    <a:pt x="2363" y="5230"/>
                  </a:lnTo>
                  <a:lnTo>
                    <a:pt x="3750" y="4127"/>
                  </a:lnTo>
                  <a:close/>
                  <a:moveTo>
                    <a:pt x="4821" y="3749"/>
                  </a:moveTo>
                  <a:cubicBezTo>
                    <a:pt x="4947" y="3749"/>
                    <a:pt x="5167" y="4001"/>
                    <a:pt x="5167" y="4474"/>
                  </a:cubicBezTo>
                  <a:cubicBezTo>
                    <a:pt x="5167" y="4946"/>
                    <a:pt x="4947" y="5230"/>
                    <a:pt x="4821" y="5230"/>
                  </a:cubicBezTo>
                  <a:cubicBezTo>
                    <a:pt x="4695" y="5230"/>
                    <a:pt x="4474" y="4946"/>
                    <a:pt x="4474" y="4474"/>
                  </a:cubicBezTo>
                  <a:cubicBezTo>
                    <a:pt x="4474" y="4001"/>
                    <a:pt x="4695" y="3749"/>
                    <a:pt x="4821" y="3749"/>
                  </a:cubicBezTo>
                  <a:close/>
                  <a:moveTo>
                    <a:pt x="6806" y="756"/>
                  </a:moveTo>
                  <a:lnTo>
                    <a:pt x="757" y="5545"/>
                  </a:lnTo>
                  <a:lnTo>
                    <a:pt x="757" y="2584"/>
                  </a:lnTo>
                  <a:cubicBezTo>
                    <a:pt x="725" y="1607"/>
                    <a:pt x="1576" y="756"/>
                    <a:pt x="2616" y="756"/>
                  </a:cubicBezTo>
                  <a:close/>
                  <a:moveTo>
                    <a:pt x="7814" y="914"/>
                  </a:moveTo>
                  <a:cubicBezTo>
                    <a:pt x="8475" y="1166"/>
                    <a:pt x="8948" y="1859"/>
                    <a:pt x="8948" y="2647"/>
                  </a:cubicBezTo>
                  <a:lnTo>
                    <a:pt x="8948" y="5640"/>
                  </a:lnTo>
                  <a:lnTo>
                    <a:pt x="5167" y="2993"/>
                  </a:lnTo>
                  <a:lnTo>
                    <a:pt x="7814" y="914"/>
                  </a:lnTo>
                  <a:close/>
                  <a:moveTo>
                    <a:pt x="8160" y="5955"/>
                  </a:moveTo>
                  <a:lnTo>
                    <a:pt x="8255" y="5986"/>
                  </a:lnTo>
                  <a:lnTo>
                    <a:pt x="8255" y="8633"/>
                  </a:lnTo>
                  <a:lnTo>
                    <a:pt x="8192" y="8633"/>
                  </a:lnTo>
                  <a:cubicBezTo>
                    <a:pt x="8192" y="9767"/>
                    <a:pt x="7625" y="10838"/>
                    <a:pt x="6711" y="11405"/>
                  </a:cubicBezTo>
                  <a:lnTo>
                    <a:pt x="6711" y="9357"/>
                  </a:lnTo>
                  <a:cubicBezTo>
                    <a:pt x="6711" y="9200"/>
                    <a:pt x="6617" y="9105"/>
                    <a:pt x="6522" y="9042"/>
                  </a:cubicBezTo>
                  <a:cubicBezTo>
                    <a:pt x="6002" y="8790"/>
                    <a:pt x="5427" y="8664"/>
                    <a:pt x="4856" y="8664"/>
                  </a:cubicBezTo>
                  <a:cubicBezTo>
                    <a:pt x="4285" y="8664"/>
                    <a:pt x="3718" y="8790"/>
                    <a:pt x="3214" y="9042"/>
                  </a:cubicBezTo>
                  <a:cubicBezTo>
                    <a:pt x="3088" y="9137"/>
                    <a:pt x="2994" y="9263"/>
                    <a:pt x="2994" y="9357"/>
                  </a:cubicBezTo>
                  <a:lnTo>
                    <a:pt x="2994" y="11405"/>
                  </a:lnTo>
                  <a:cubicBezTo>
                    <a:pt x="2111" y="10838"/>
                    <a:pt x="1513" y="9798"/>
                    <a:pt x="1513" y="8633"/>
                  </a:cubicBezTo>
                  <a:lnTo>
                    <a:pt x="1513" y="5955"/>
                  </a:lnTo>
                  <a:close/>
                  <a:moveTo>
                    <a:pt x="4837" y="9428"/>
                  </a:moveTo>
                  <a:cubicBezTo>
                    <a:pt x="5223" y="9428"/>
                    <a:pt x="5608" y="9499"/>
                    <a:pt x="5955" y="9641"/>
                  </a:cubicBezTo>
                  <a:lnTo>
                    <a:pt x="5955" y="11815"/>
                  </a:lnTo>
                  <a:cubicBezTo>
                    <a:pt x="5608" y="11941"/>
                    <a:pt x="5262" y="12004"/>
                    <a:pt x="4852" y="12004"/>
                  </a:cubicBezTo>
                  <a:cubicBezTo>
                    <a:pt x="4474" y="12004"/>
                    <a:pt x="4065" y="11941"/>
                    <a:pt x="3718" y="11815"/>
                  </a:cubicBezTo>
                  <a:lnTo>
                    <a:pt x="3718" y="9641"/>
                  </a:lnTo>
                  <a:cubicBezTo>
                    <a:pt x="4065" y="9499"/>
                    <a:pt x="4451" y="9428"/>
                    <a:pt x="4837" y="9428"/>
                  </a:cubicBezTo>
                  <a:close/>
                  <a:moveTo>
                    <a:pt x="2616" y="0"/>
                  </a:moveTo>
                  <a:cubicBezTo>
                    <a:pt x="1166" y="0"/>
                    <a:pt x="1" y="1166"/>
                    <a:pt x="1" y="2584"/>
                  </a:cubicBezTo>
                  <a:lnTo>
                    <a:pt x="1" y="6333"/>
                  </a:lnTo>
                  <a:cubicBezTo>
                    <a:pt x="1" y="6554"/>
                    <a:pt x="188" y="6698"/>
                    <a:pt x="375" y="6698"/>
                  </a:cubicBezTo>
                  <a:cubicBezTo>
                    <a:pt x="454" y="6698"/>
                    <a:pt x="534" y="6672"/>
                    <a:pt x="599" y="6616"/>
                  </a:cubicBezTo>
                  <a:lnTo>
                    <a:pt x="757" y="6490"/>
                  </a:lnTo>
                  <a:lnTo>
                    <a:pt x="757" y="8601"/>
                  </a:lnTo>
                  <a:cubicBezTo>
                    <a:pt x="757" y="10869"/>
                    <a:pt x="2616" y="12697"/>
                    <a:pt x="4852" y="12697"/>
                  </a:cubicBezTo>
                  <a:cubicBezTo>
                    <a:pt x="7089" y="12697"/>
                    <a:pt x="8948" y="10869"/>
                    <a:pt x="8948" y="8601"/>
                  </a:cubicBezTo>
                  <a:lnTo>
                    <a:pt x="8948" y="6522"/>
                  </a:lnTo>
                  <a:lnTo>
                    <a:pt x="9106" y="6648"/>
                  </a:lnTo>
                  <a:cubicBezTo>
                    <a:pt x="9173" y="6690"/>
                    <a:pt x="9247" y="6710"/>
                    <a:pt x="9320" y="6710"/>
                  </a:cubicBezTo>
                  <a:cubicBezTo>
                    <a:pt x="9518" y="6710"/>
                    <a:pt x="9704" y="6563"/>
                    <a:pt x="9704" y="6333"/>
                  </a:cubicBezTo>
                  <a:lnTo>
                    <a:pt x="9704" y="2584"/>
                  </a:lnTo>
                  <a:cubicBezTo>
                    <a:pt x="9704" y="1166"/>
                    <a:pt x="8507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0" name="Google Shape;12970;p76"/>
          <p:cNvGrpSpPr/>
          <p:nvPr/>
        </p:nvGrpSpPr>
        <p:grpSpPr>
          <a:xfrm>
            <a:off x="4870518" y="2911936"/>
            <a:ext cx="337346" cy="361998"/>
            <a:chOff x="-54826975" y="1903275"/>
            <a:chExt cx="297300" cy="319025"/>
          </a:xfrm>
        </p:grpSpPr>
        <p:sp>
          <p:nvSpPr>
            <p:cNvPr id="12971" name="Google Shape;12971;p76"/>
            <p:cNvSpPr/>
            <p:nvPr/>
          </p:nvSpPr>
          <p:spPr>
            <a:xfrm>
              <a:off x="-547128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414" y="1"/>
                  </a:moveTo>
                  <a:cubicBezTo>
                    <a:pt x="316" y="1"/>
                    <a:pt x="222" y="40"/>
                    <a:pt x="159" y="119"/>
                  </a:cubicBezTo>
                  <a:cubicBezTo>
                    <a:pt x="1" y="276"/>
                    <a:pt x="1" y="497"/>
                    <a:pt x="159" y="623"/>
                  </a:cubicBezTo>
                  <a:cubicBezTo>
                    <a:pt x="537" y="970"/>
                    <a:pt x="1009" y="1159"/>
                    <a:pt x="1482" y="1159"/>
                  </a:cubicBezTo>
                  <a:cubicBezTo>
                    <a:pt x="1986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5" y="40"/>
                    <a:pt x="2592" y="1"/>
                    <a:pt x="2498" y="1"/>
                  </a:cubicBezTo>
                  <a:cubicBezTo>
                    <a:pt x="2403" y="1"/>
                    <a:pt x="2317" y="40"/>
                    <a:pt x="2269" y="119"/>
                  </a:cubicBezTo>
                  <a:cubicBezTo>
                    <a:pt x="2049" y="308"/>
                    <a:pt x="1734" y="434"/>
                    <a:pt x="1482" y="434"/>
                  </a:cubicBezTo>
                  <a:cubicBezTo>
                    <a:pt x="1167" y="434"/>
                    <a:pt x="883" y="308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76"/>
            <p:cNvSpPr/>
            <p:nvPr/>
          </p:nvSpPr>
          <p:spPr>
            <a:xfrm>
              <a:off x="-54826975" y="1903275"/>
              <a:ext cx="297300" cy="319025"/>
            </a:xfrm>
            <a:custGeom>
              <a:avLst/>
              <a:gdLst/>
              <a:ahLst/>
              <a:cxnLst/>
              <a:rect l="l" t="t" r="r" b="b"/>
              <a:pathLst>
                <a:path w="11892" h="12761" extrusionOk="0">
                  <a:moveTo>
                    <a:pt x="3400" y="694"/>
                  </a:moveTo>
                  <a:cubicBezTo>
                    <a:pt x="3715" y="694"/>
                    <a:pt x="3999" y="915"/>
                    <a:pt x="4093" y="1167"/>
                  </a:cubicBezTo>
                  <a:cubicBezTo>
                    <a:pt x="2928" y="1797"/>
                    <a:pt x="2046" y="3025"/>
                    <a:pt x="1951" y="4443"/>
                  </a:cubicBezTo>
                  <a:cubicBezTo>
                    <a:pt x="1932" y="4444"/>
                    <a:pt x="1914" y="4445"/>
                    <a:pt x="1895" y="4445"/>
                  </a:cubicBezTo>
                  <a:cubicBezTo>
                    <a:pt x="1481" y="4445"/>
                    <a:pt x="1163" y="4112"/>
                    <a:pt x="1163" y="3750"/>
                  </a:cubicBezTo>
                  <a:cubicBezTo>
                    <a:pt x="1163" y="3498"/>
                    <a:pt x="1258" y="3340"/>
                    <a:pt x="1352" y="3214"/>
                  </a:cubicBezTo>
                  <a:cubicBezTo>
                    <a:pt x="1478" y="3057"/>
                    <a:pt x="1478" y="2868"/>
                    <a:pt x="1352" y="2710"/>
                  </a:cubicBezTo>
                  <a:cubicBezTo>
                    <a:pt x="1258" y="2584"/>
                    <a:pt x="1163" y="2427"/>
                    <a:pt x="1163" y="2206"/>
                  </a:cubicBezTo>
                  <a:cubicBezTo>
                    <a:pt x="1163" y="1797"/>
                    <a:pt x="1478" y="1450"/>
                    <a:pt x="1888" y="1450"/>
                  </a:cubicBezTo>
                  <a:cubicBezTo>
                    <a:pt x="1983" y="1450"/>
                    <a:pt x="2109" y="1450"/>
                    <a:pt x="2172" y="1482"/>
                  </a:cubicBezTo>
                  <a:cubicBezTo>
                    <a:pt x="2216" y="1504"/>
                    <a:pt x="2263" y="1514"/>
                    <a:pt x="2311" y="1514"/>
                  </a:cubicBezTo>
                  <a:cubicBezTo>
                    <a:pt x="2468" y="1514"/>
                    <a:pt x="2627" y="1406"/>
                    <a:pt x="2676" y="1261"/>
                  </a:cubicBezTo>
                  <a:cubicBezTo>
                    <a:pt x="2770" y="946"/>
                    <a:pt x="3085" y="694"/>
                    <a:pt x="3400" y="694"/>
                  </a:cubicBezTo>
                  <a:close/>
                  <a:moveTo>
                    <a:pt x="8504" y="757"/>
                  </a:moveTo>
                  <a:cubicBezTo>
                    <a:pt x="8819" y="757"/>
                    <a:pt x="9166" y="978"/>
                    <a:pt x="9229" y="1293"/>
                  </a:cubicBezTo>
                  <a:cubicBezTo>
                    <a:pt x="9255" y="1448"/>
                    <a:pt x="9430" y="1561"/>
                    <a:pt x="9614" y="1561"/>
                  </a:cubicBezTo>
                  <a:cubicBezTo>
                    <a:pt x="9654" y="1561"/>
                    <a:pt x="9694" y="1556"/>
                    <a:pt x="9733" y="1545"/>
                  </a:cubicBezTo>
                  <a:cubicBezTo>
                    <a:pt x="9827" y="1482"/>
                    <a:pt x="9953" y="1482"/>
                    <a:pt x="10016" y="1482"/>
                  </a:cubicBezTo>
                  <a:cubicBezTo>
                    <a:pt x="10394" y="1482"/>
                    <a:pt x="10772" y="1797"/>
                    <a:pt x="10772" y="2238"/>
                  </a:cubicBezTo>
                  <a:cubicBezTo>
                    <a:pt x="10772" y="2490"/>
                    <a:pt x="10646" y="2647"/>
                    <a:pt x="10552" y="2742"/>
                  </a:cubicBezTo>
                  <a:cubicBezTo>
                    <a:pt x="10457" y="2899"/>
                    <a:pt x="10457" y="3120"/>
                    <a:pt x="10552" y="3277"/>
                  </a:cubicBezTo>
                  <a:cubicBezTo>
                    <a:pt x="10646" y="3372"/>
                    <a:pt x="10772" y="3529"/>
                    <a:pt x="10772" y="3782"/>
                  </a:cubicBezTo>
                  <a:cubicBezTo>
                    <a:pt x="10772" y="4160"/>
                    <a:pt x="10489" y="4475"/>
                    <a:pt x="10079" y="4538"/>
                  </a:cubicBezTo>
                  <a:cubicBezTo>
                    <a:pt x="9985" y="3057"/>
                    <a:pt x="9071" y="1860"/>
                    <a:pt x="7842" y="1230"/>
                  </a:cubicBezTo>
                  <a:cubicBezTo>
                    <a:pt x="7969" y="915"/>
                    <a:pt x="8252" y="757"/>
                    <a:pt x="8504" y="757"/>
                  </a:cubicBezTo>
                  <a:close/>
                  <a:moveTo>
                    <a:pt x="6078" y="1482"/>
                  </a:moveTo>
                  <a:cubicBezTo>
                    <a:pt x="7874" y="1482"/>
                    <a:pt x="9386" y="2994"/>
                    <a:pt x="9386" y="4853"/>
                  </a:cubicBezTo>
                  <a:lnTo>
                    <a:pt x="9386" y="5640"/>
                  </a:lnTo>
                  <a:cubicBezTo>
                    <a:pt x="9071" y="5388"/>
                    <a:pt x="8662" y="5262"/>
                    <a:pt x="8284" y="5262"/>
                  </a:cubicBezTo>
                  <a:cubicBezTo>
                    <a:pt x="7370" y="5262"/>
                    <a:pt x="6614" y="5892"/>
                    <a:pt x="6456" y="6774"/>
                  </a:cubicBezTo>
                  <a:lnTo>
                    <a:pt x="5637" y="6774"/>
                  </a:lnTo>
                  <a:cubicBezTo>
                    <a:pt x="5480" y="5892"/>
                    <a:pt x="4692" y="5262"/>
                    <a:pt x="3841" y="5262"/>
                  </a:cubicBezTo>
                  <a:cubicBezTo>
                    <a:pt x="3400" y="5262"/>
                    <a:pt x="3054" y="5420"/>
                    <a:pt x="2739" y="5640"/>
                  </a:cubicBezTo>
                  <a:lnTo>
                    <a:pt x="2739" y="4853"/>
                  </a:lnTo>
                  <a:cubicBezTo>
                    <a:pt x="2739" y="2994"/>
                    <a:pt x="4219" y="1482"/>
                    <a:pt x="6078" y="1482"/>
                  </a:cubicBezTo>
                  <a:close/>
                  <a:moveTo>
                    <a:pt x="1888" y="6743"/>
                  </a:moveTo>
                  <a:lnTo>
                    <a:pt x="1888" y="7058"/>
                  </a:lnTo>
                  <a:lnTo>
                    <a:pt x="1857" y="7216"/>
                  </a:lnTo>
                  <a:cubicBezTo>
                    <a:pt x="1794" y="7531"/>
                    <a:pt x="1731" y="7877"/>
                    <a:pt x="1699" y="8192"/>
                  </a:cubicBezTo>
                  <a:cubicBezTo>
                    <a:pt x="1384" y="8098"/>
                    <a:pt x="1163" y="7783"/>
                    <a:pt x="1163" y="7468"/>
                  </a:cubicBezTo>
                  <a:cubicBezTo>
                    <a:pt x="1163" y="7090"/>
                    <a:pt x="1478" y="6743"/>
                    <a:pt x="1888" y="6743"/>
                  </a:cubicBezTo>
                  <a:close/>
                  <a:moveTo>
                    <a:pt x="3778" y="5987"/>
                  </a:moveTo>
                  <a:cubicBezTo>
                    <a:pt x="4440" y="5987"/>
                    <a:pt x="4881" y="6491"/>
                    <a:pt x="4881" y="7090"/>
                  </a:cubicBezTo>
                  <a:cubicBezTo>
                    <a:pt x="4881" y="7688"/>
                    <a:pt x="4377" y="8192"/>
                    <a:pt x="3778" y="8192"/>
                  </a:cubicBezTo>
                  <a:cubicBezTo>
                    <a:pt x="3211" y="8192"/>
                    <a:pt x="2676" y="7688"/>
                    <a:pt x="2676" y="7090"/>
                  </a:cubicBezTo>
                  <a:cubicBezTo>
                    <a:pt x="2676" y="6491"/>
                    <a:pt x="3148" y="5987"/>
                    <a:pt x="3778" y="5987"/>
                  </a:cubicBezTo>
                  <a:close/>
                  <a:moveTo>
                    <a:pt x="10142" y="6743"/>
                  </a:moveTo>
                  <a:cubicBezTo>
                    <a:pt x="10520" y="6743"/>
                    <a:pt x="10867" y="7058"/>
                    <a:pt x="10867" y="7468"/>
                  </a:cubicBezTo>
                  <a:cubicBezTo>
                    <a:pt x="10867" y="7846"/>
                    <a:pt x="10646" y="8098"/>
                    <a:pt x="10331" y="8192"/>
                  </a:cubicBezTo>
                  <a:cubicBezTo>
                    <a:pt x="10331" y="7877"/>
                    <a:pt x="10237" y="7531"/>
                    <a:pt x="10174" y="7216"/>
                  </a:cubicBezTo>
                  <a:lnTo>
                    <a:pt x="10142" y="7058"/>
                  </a:lnTo>
                  <a:lnTo>
                    <a:pt x="10142" y="6743"/>
                  </a:lnTo>
                  <a:close/>
                  <a:moveTo>
                    <a:pt x="8337" y="6017"/>
                  </a:moveTo>
                  <a:cubicBezTo>
                    <a:pt x="8912" y="6017"/>
                    <a:pt x="9386" y="6510"/>
                    <a:pt x="9386" y="7121"/>
                  </a:cubicBezTo>
                  <a:cubicBezTo>
                    <a:pt x="9386" y="7751"/>
                    <a:pt x="8882" y="8224"/>
                    <a:pt x="8284" y="8224"/>
                  </a:cubicBezTo>
                  <a:cubicBezTo>
                    <a:pt x="7653" y="8224"/>
                    <a:pt x="7181" y="7720"/>
                    <a:pt x="7181" y="7121"/>
                  </a:cubicBezTo>
                  <a:cubicBezTo>
                    <a:pt x="7181" y="6522"/>
                    <a:pt x="7685" y="6018"/>
                    <a:pt x="8284" y="6018"/>
                  </a:cubicBezTo>
                  <a:cubicBezTo>
                    <a:pt x="8301" y="6017"/>
                    <a:pt x="8319" y="6017"/>
                    <a:pt x="8337" y="6017"/>
                  </a:cubicBezTo>
                  <a:close/>
                  <a:moveTo>
                    <a:pt x="6456" y="7436"/>
                  </a:moveTo>
                  <a:cubicBezTo>
                    <a:pt x="6614" y="8318"/>
                    <a:pt x="7401" y="8948"/>
                    <a:pt x="8284" y="8948"/>
                  </a:cubicBezTo>
                  <a:cubicBezTo>
                    <a:pt x="8788" y="8948"/>
                    <a:pt x="9260" y="8728"/>
                    <a:pt x="9607" y="8381"/>
                  </a:cubicBezTo>
                  <a:lnTo>
                    <a:pt x="9607" y="8381"/>
                  </a:lnTo>
                  <a:cubicBezTo>
                    <a:pt x="9575" y="8476"/>
                    <a:pt x="9575" y="8507"/>
                    <a:pt x="9575" y="8539"/>
                  </a:cubicBezTo>
                  <a:lnTo>
                    <a:pt x="9575" y="8570"/>
                  </a:lnTo>
                  <a:cubicBezTo>
                    <a:pt x="9449" y="10398"/>
                    <a:pt x="7969" y="11973"/>
                    <a:pt x="6047" y="11973"/>
                  </a:cubicBezTo>
                  <a:cubicBezTo>
                    <a:pt x="4062" y="11973"/>
                    <a:pt x="2581" y="10398"/>
                    <a:pt x="2487" y="8570"/>
                  </a:cubicBezTo>
                  <a:lnTo>
                    <a:pt x="2487" y="8539"/>
                  </a:lnTo>
                  <a:lnTo>
                    <a:pt x="2487" y="8381"/>
                  </a:lnTo>
                  <a:cubicBezTo>
                    <a:pt x="2833" y="8728"/>
                    <a:pt x="3306" y="8948"/>
                    <a:pt x="3841" y="8948"/>
                  </a:cubicBezTo>
                  <a:cubicBezTo>
                    <a:pt x="4724" y="8948"/>
                    <a:pt x="5480" y="8318"/>
                    <a:pt x="5637" y="7436"/>
                  </a:cubicBezTo>
                  <a:close/>
                  <a:moveTo>
                    <a:pt x="3400" y="1"/>
                  </a:moveTo>
                  <a:cubicBezTo>
                    <a:pt x="2833" y="1"/>
                    <a:pt x="2361" y="316"/>
                    <a:pt x="2109" y="726"/>
                  </a:cubicBezTo>
                  <a:cubicBezTo>
                    <a:pt x="2041" y="717"/>
                    <a:pt x="1974" y="713"/>
                    <a:pt x="1909" y="713"/>
                  </a:cubicBezTo>
                  <a:cubicBezTo>
                    <a:pt x="784" y="713"/>
                    <a:pt x="1" y="1948"/>
                    <a:pt x="596" y="2931"/>
                  </a:cubicBezTo>
                  <a:cubicBezTo>
                    <a:pt x="470" y="3183"/>
                    <a:pt x="407" y="3403"/>
                    <a:pt x="407" y="3687"/>
                  </a:cubicBezTo>
                  <a:cubicBezTo>
                    <a:pt x="407" y="4506"/>
                    <a:pt x="1069" y="5199"/>
                    <a:pt x="1888" y="5199"/>
                  </a:cubicBezTo>
                  <a:lnTo>
                    <a:pt x="1888" y="5987"/>
                  </a:lnTo>
                  <a:cubicBezTo>
                    <a:pt x="1069" y="5987"/>
                    <a:pt x="407" y="6648"/>
                    <a:pt x="407" y="7468"/>
                  </a:cubicBezTo>
                  <a:cubicBezTo>
                    <a:pt x="407" y="8224"/>
                    <a:pt x="1006" y="8854"/>
                    <a:pt x="1699" y="8980"/>
                  </a:cubicBezTo>
                  <a:cubicBezTo>
                    <a:pt x="1983" y="11028"/>
                    <a:pt x="3715" y="12760"/>
                    <a:pt x="5984" y="12760"/>
                  </a:cubicBezTo>
                  <a:cubicBezTo>
                    <a:pt x="8252" y="12760"/>
                    <a:pt x="10016" y="11028"/>
                    <a:pt x="10300" y="8980"/>
                  </a:cubicBezTo>
                  <a:cubicBezTo>
                    <a:pt x="11024" y="8885"/>
                    <a:pt x="11592" y="8255"/>
                    <a:pt x="11592" y="7468"/>
                  </a:cubicBezTo>
                  <a:cubicBezTo>
                    <a:pt x="11623" y="6648"/>
                    <a:pt x="10961" y="5987"/>
                    <a:pt x="10142" y="5987"/>
                  </a:cubicBezTo>
                  <a:lnTo>
                    <a:pt x="10142" y="5199"/>
                  </a:lnTo>
                  <a:cubicBezTo>
                    <a:pt x="10930" y="5168"/>
                    <a:pt x="11497" y="4475"/>
                    <a:pt x="11497" y="3687"/>
                  </a:cubicBezTo>
                  <a:cubicBezTo>
                    <a:pt x="11497" y="3435"/>
                    <a:pt x="11434" y="3183"/>
                    <a:pt x="11308" y="2962"/>
                  </a:cubicBezTo>
                  <a:cubicBezTo>
                    <a:pt x="11892" y="1970"/>
                    <a:pt x="11150" y="733"/>
                    <a:pt x="10085" y="733"/>
                  </a:cubicBezTo>
                  <a:cubicBezTo>
                    <a:pt x="10001" y="733"/>
                    <a:pt x="9915" y="741"/>
                    <a:pt x="9827" y="757"/>
                  </a:cubicBezTo>
                  <a:cubicBezTo>
                    <a:pt x="9544" y="284"/>
                    <a:pt x="9071" y="1"/>
                    <a:pt x="8504" y="1"/>
                  </a:cubicBezTo>
                  <a:cubicBezTo>
                    <a:pt x="8126" y="1"/>
                    <a:pt x="7779" y="158"/>
                    <a:pt x="7496" y="379"/>
                  </a:cubicBezTo>
                  <a:cubicBezTo>
                    <a:pt x="7338" y="537"/>
                    <a:pt x="7212" y="694"/>
                    <a:pt x="7149" y="915"/>
                  </a:cubicBezTo>
                  <a:cubicBezTo>
                    <a:pt x="6771" y="789"/>
                    <a:pt x="6393" y="726"/>
                    <a:pt x="5984" y="726"/>
                  </a:cubicBezTo>
                  <a:cubicBezTo>
                    <a:pt x="5574" y="726"/>
                    <a:pt x="5165" y="820"/>
                    <a:pt x="4787" y="946"/>
                  </a:cubicBezTo>
                  <a:cubicBezTo>
                    <a:pt x="4534" y="379"/>
                    <a:pt x="4030" y="1"/>
                    <a:pt x="34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76"/>
            <p:cNvSpPr/>
            <p:nvPr/>
          </p:nvSpPr>
          <p:spPr>
            <a:xfrm>
              <a:off x="-54722300" y="1997800"/>
              <a:ext cx="92175" cy="17350"/>
            </a:xfrm>
            <a:custGeom>
              <a:avLst/>
              <a:gdLst/>
              <a:ahLst/>
              <a:cxnLst/>
              <a:rect l="l" t="t" r="r" b="b"/>
              <a:pathLst>
                <a:path w="36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340" y="694"/>
                  </a:lnTo>
                  <a:cubicBezTo>
                    <a:pt x="3529" y="694"/>
                    <a:pt x="3687" y="536"/>
                    <a:pt x="3687" y="347"/>
                  </a:cubicBezTo>
                  <a:cubicBezTo>
                    <a:pt x="3687" y="158"/>
                    <a:pt x="3529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4" name="Google Shape;12974;p76"/>
          <p:cNvGrpSpPr/>
          <p:nvPr/>
        </p:nvGrpSpPr>
        <p:grpSpPr>
          <a:xfrm>
            <a:off x="4858206" y="3365399"/>
            <a:ext cx="361969" cy="359274"/>
            <a:chOff x="-54836500" y="2296300"/>
            <a:chExt cx="319000" cy="316625"/>
          </a:xfrm>
        </p:grpSpPr>
        <p:sp>
          <p:nvSpPr>
            <p:cNvPr id="12975" name="Google Shape;12975;p76"/>
            <p:cNvSpPr/>
            <p:nvPr/>
          </p:nvSpPr>
          <p:spPr>
            <a:xfrm>
              <a:off x="-54722300" y="2445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76"/>
            <p:cNvSpPr/>
            <p:nvPr/>
          </p:nvSpPr>
          <p:spPr>
            <a:xfrm>
              <a:off x="-54647475" y="24459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6" y="536"/>
                    <a:pt x="726" y="347"/>
                  </a:cubicBezTo>
                  <a:cubicBezTo>
                    <a:pt x="726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76"/>
            <p:cNvSpPr/>
            <p:nvPr/>
          </p:nvSpPr>
          <p:spPr>
            <a:xfrm>
              <a:off x="-54712850" y="25083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0"/>
                  </a:moveTo>
                  <a:cubicBezTo>
                    <a:pt x="316" y="0"/>
                    <a:pt x="222" y="40"/>
                    <a:pt x="159" y="119"/>
                  </a:cubicBezTo>
                  <a:cubicBezTo>
                    <a:pt x="1" y="276"/>
                    <a:pt x="1" y="528"/>
                    <a:pt x="159" y="654"/>
                  </a:cubicBezTo>
                  <a:cubicBezTo>
                    <a:pt x="537" y="1001"/>
                    <a:pt x="1009" y="1190"/>
                    <a:pt x="1482" y="1190"/>
                  </a:cubicBezTo>
                  <a:cubicBezTo>
                    <a:pt x="1986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695" y="40"/>
                    <a:pt x="2592" y="0"/>
                    <a:pt x="2498" y="0"/>
                  </a:cubicBezTo>
                  <a:cubicBezTo>
                    <a:pt x="2403" y="0"/>
                    <a:pt x="2317" y="40"/>
                    <a:pt x="2269" y="119"/>
                  </a:cubicBezTo>
                  <a:cubicBezTo>
                    <a:pt x="2049" y="339"/>
                    <a:pt x="1734" y="434"/>
                    <a:pt x="1482" y="434"/>
                  </a:cubicBezTo>
                  <a:cubicBezTo>
                    <a:pt x="1167" y="434"/>
                    <a:pt x="883" y="339"/>
                    <a:pt x="694" y="119"/>
                  </a:cubicBezTo>
                  <a:cubicBezTo>
                    <a:pt x="615" y="40"/>
                    <a:pt x="513" y="0"/>
                    <a:pt x="4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76"/>
            <p:cNvSpPr/>
            <p:nvPr/>
          </p:nvSpPr>
          <p:spPr>
            <a:xfrm>
              <a:off x="-54836500" y="2296300"/>
              <a:ext cx="319000" cy="316625"/>
            </a:xfrm>
            <a:custGeom>
              <a:avLst/>
              <a:gdLst/>
              <a:ahLst/>
              <a:cxnLst/>
              <a:rect l="l" t="t" r="r" b="b"/>
              <a:pathLst>
                <a:path w="12760" h="12665" extrusionOk="0">
                  <a:moveTo>
                    <a:pt x="5672" y="694"/>
                  </a:moveTo>
                  <a:cubicBezTo>
                    <a:pt x="5577" y="883"/>
                    <a:pt x="5483" y="1167"/>
                    <a:pt x="5388" y="1450"/>
                  </a:cubicBezTo>
                  <a:lnTo>
                    <a:pt x="2742" y="1450"/>
                  </a:lnTo>
                  <a:lnTo>
                    <a:pt x="2427" y="694"/>
                  </a:lnTo>
                  <a:close/>
                  <a:moveTo>
                    <a:pt x="10303" y="694"/>
                  </a:moveTo>
                  <a:lnTo>
                    <a:pt x="10051" y="1450"/>
                  </a:lnTo>
                  <a:lnTo>
                    <a:pt x="7404" y="1450"/>
                  </a:lnTo>
                  <a:cubicBezTo>
                    <a:pt x="7310" y="1167"/>
                    <a:pt x="7215" y="883"/>
                    <a:pt x="7089" y="694"/>
                  </a:cubicBezTo>
                  <a:close/>
                  <a:moveTo>
                    <a:pt x="6428" y="977"/>
                  </a:moveTo>
                  <a:cubicBezTo>
                    <a:pt x="6585" y="1293"/>
                    <a:pt x="6774" y="1734"/>
                    <a:pt x="6774" y="2206"/>
                  </a:cubicBezTo>
                  <a:cubicBezTo>
                    <a:pt x="6774" y="2647"/>
                    <a:pt x="6585" y="3088"/>
                    <a:pt x="6428" y="3403"/>
                  </a:cubicBezTo>
                  <a:cubicBezTo>
                    <a:pt x="6270" y="3088"/>
                    <a:pt x="6050" y="2647"/>
                    <a:pt x="6050" y="2206"/>
                  </a:cubicBezTo>
                  <a:cubicBezTo>
                    <a:pt x="6018" y="1671"/>
                    <a:pt x="6207" y="1230"/>
                    <a:pt x="6428" y="977"/>
                  </a:cubicBezTo>
                  <a:close/>
                  <a:moveTo>
                    <a:pt x="5325" y="2206"/>
                  </a:moveTo>
                  <a:cubicBezTo>
                    <a:pt x="5325" y="2773"/>
                    <a:pt x="5514" y="3309"/>
                    <a:pt x="5735" y="3687"/>
                  </a:cubicBezTo>
                  <a:lnTo>
                    <a:pt x="3655" y="3687"/>
                  </a:lnTo>
                  <a:lnTo>
                    <a:pt x="3057" y="2206"/>
                  </a:lnTo>
                  <a:close/>
                  <a:moveTo>
                    <a:pt x="9799" y="2206"/>
                  </a:moveTo>
                  <a:lnTo>
                    <a:pt x="9169" y="3687"/>
                  </a:lnTo>
                  <a:lnTo>
                    <a:pt x="7121" y="3687"/>
                  </a:lnTo>
                  <a:cubicBezTo>
                    <a:pt x="7310" y="3309"/>
                    <a:pt x="7562" y="2773"/>
                    <a:pt x="7562" y="2206"/>
                  </a:cubicBezTo>
                  <a:close/>
                  <a:moveTo>
                    <a:pt x="9043" y="4380"/>
                  </a:moveTo>
                  <a:lnTo>
                    <a:pt x="9043" y="5136"/>
                  </a:lnTo>
                  <a:cubicBezTo>
                    <a:pt x="9043" y="6837"/>
                    <a:pt x="9515" y="7436"/>
                    <a:pt x="9736" y="8602"/>
                  </a:cubicBezTo>
                  <a:cubicBezTo>
                    <a:pt x="9326" y="10114"/>
                    <a:pt x="7940" y="11185"/>
                    <a:pt x="6428" y="11185"/>
                  </a:cubicBezTo>
                  <a:cubicBezTo>
                    <a:pt x="4852" y="11185"/>
                    <a:pt x="3498" y="10114"/>
                    <a:pt x="3120" y="8602"/>
                  </a:cubicBezTo>
                  <a:cubicBezTo>
                    <a:pt x="3309" y="7436"/>
                    <a:pt x="3781" y="6837"/>
                    <a:pt x="3781" y="5136"/>
                  </a:cubicBezTo>
                  <a:lnTo>
                    <a:pt x="3781" y="4380"/>
                  </a:lnTo>
                  <a:close/>
                  <a:moveTo>
                    <a:pt x="2301" y="2238"/>
                  </a:moveTo>
                  <a:lnTo>
                    <a:pt x="3025" y="4096"/>
                  </a:lnTo>
                  <a:lnTo>
                    <a:pt x="3025" y="5105"/>
                  </a:lnTo>
                  <a:cubicBezTo>
                    <a:pt x="3025" y="6711"/>
                    <a:pt x="2584" y="7184"/>
                    <a:pt x="2364" y="8539"/>
                  </a:cubicBezTo>
                  <a:cubicBezTo>
                    <a:pt x="2301" y="8917"/>
                    <a:pt x="2301" y="9326"/>
                    <a:pt x="2301" y="9704"/>
                  </a:cubicBezTo>
                  <a:lnTo>
                    <a:pt x="2301" y="11595"/>
                  </a:lnTo>
                  <a:lnTo>
                    <a:pt x="2269" y="11595"/>
                  </a:lnTo>
                  <a:lnTo>
                    <a:pt x="1733" y="11217"/>
                  </a:lnTo>
                  <a:cubicBezTo>
                    <a:pt x="1135" y="10807"/>
                    <a:pt x="788" y="10177"/>
                    <a:pt x="788" y="9484"/>
                  </a:cubicBezTo>
                  <a:cubicBezTo>
                    <a:pt x="788" y="8444"/>
                    <a:pt x="1040" y="7404"/>
                    <a:pt x="1513" y="6491"/>
                  </a:cubicBezTo>
                  <a:cubicBezTo>
                    <a:pt x="2017" y="5451"/>
                    <a:pt x="2301" y="4285"/>
                    <a:pt x="2301" y="3088"/>
                  </a:cubicBezTo>
                  <a:lnTo>
                    <a:pt x="2301" y="2238"/>
                  </a:lnTo>
                  <a:close/>
                  <a:moveTo>
                    <a:pt x="10555" y="2269"/>
                  </a:moveTo>
                  <a:lnTo>
                    <a:pt x="10555" y="3151"/>
                  </a:lnTo>
                  <a:cubicBezTo>
                    <a:pt x="10555" y="4317"/>
                    <a:pt x="10838" y="5514"/>
                    <a:pt x="11342" y="6522"/>
                  </a:cubicBezTo>
                  <a:cubicBezTo>
                    <a:pt x="11815" y="7436"/>
                    <a:pt x="12036" y="8507"/>
                    <a:pt x="12036" y="9515"/>
                  </a:cubicBezTo>
                  <a:cubicBezTo>
                    <a:pt x="12004" y="10177"/>
                    <a:pt x="11689" y="10870"/>
                    <a:pt x="11090" y="11217"/>
                  </a:cubicBezTo>
                  <a:lnTo>
                    <a:pt x="10555" y="11595"/>
                  </a:lnTo>
                  <a:lnTo>
                    <a:pt x="10555" y="9767"/>
                  </a:lnTo>
                  <a:cubicBezTo>
                    <a:pt x="10555" y="9358"/>
                    <a:pt x="10523" y="8980"/>
                    <a:pt x="10460" y="8570"/>
                  </a:cubicBezTo>
                  <a:cubicBezTo>
                    <a:pt x="10271" y="7247"/>
                    <a:pt x="9799" y="6774"/>
                    <a:pt x="9799" y="5136"/>
                  </a:cubicBezTo>
                  <a:lnTo>
                    <a:pt x="9799" y="4128"/>
                  </a:lnTo>
                  <a:lnTo>
                    <a:pt x="10555" y="2269"/>
                  </a:lnTo>
                  <a:close/>
                  <a:moveTo>
                    <a:pt x="1859" y="1"/>
                  </a:moveTo>
                  <a:cubicBezTo>
                    <a:pt x="1639" y="1"/>
                    <a:pt x="1481" y="158"/>
                    <a:pt x="1481" y="347"/>
                  </a:cubicBezTo>
                  <a:lnTo>
                    <a:pt x="1481" y="3151"/>
                  </a:lnTo>
                  <a:cubicBezTo>
                    <a:pt x="1481" y="4191"/>
                    <a:pt x="1261" y="5262"/>
                    <a:pt x="788" y="6176"/>
                  </a:cubicBezTo>
                  <a:cubicBezTo>
                    <a:pt x="284" y="7184"/>
                    <a:pt x="1" y="8350"/>
                    <a:pt x="1" y="9484"/>
                  </a:cubicBezTo>
                  <a:cubicBezTo>
                    <a:pt x="1" y="10429"/>
                    <a:pt x="473" y="11280"/>
                    <a:pt x="1261" y="11847"/>
                  </a:cubicBezTo>
                  <a:lnTo>
                    <a:pt x="2395" y="12603"/>
                  </a:lnTo>
                  <a:cubicBezTo>
                    <a:pt x="2463" y="12645"/>
                    <a:pt x="2537" y="12665"/>
                    <a:pt x="2610" y="12665"/>
                  </a:cubicBezTo>
                  <a:cubicBezTo>
                    <a:pt x="2808" y="12665"/>
                    <a:pt x="2994" y="12518"/>
                    <a:pt x="2994" y="12288"/>
                  </a:cubicBezTo>
                  <a:lnTo>
                    <a:pt x="2994" y="10145"/>
                  </a:lnTo>
                  <a:cubicBezTo>
                    <a:pt x="3781" y="11248"/>
                    <a:pt x="5041" y="11878"/>
                    <a:pt x="6365" y="11878"/>
                  </a:cubicBezTo>
                  <a:cubicBezTo>
                    <a:pt x="7719" y="11878"/>
                    <a:pt x="8980" y="11248"/>
                    <a:pt x="9767" y="10145"/>
                  </a:cubicBezTo>
                  <a:lnTo>
                    <a:pt x="9767" y="12288"/>
                  </a:lnTo>
                  <a:cubicBezTo>
                    <a:pt x="9767" y="12521"/>
                    <a:pt x="9941" y="12651"/>
                    <a:pt x="10146" y="12651"/>
                  </a:cubicBezTo>
                  <a:cubicBezTo>
                    <a:pt x="10217" y="12651"/>
                    <a:pt x="10293" y="12635"/>
                    <a:pt x="10366" y="12603"/>
                  </a:cubicBezTo>
                  <a:lnTo>
                    <a:pt x="11500" y="11847"/>
                  </a:lnTo>
                  <a:cubicBezTo>
                    <a:pt x="12288" y="11343"/>
                    <a:pt x="12760" y="10429"/>
                    <a:pt x="12760" y="9484"/>
                  </a:cubicBezTo>
                  <a:cubicBezTo>
                    <a:pt x="12760" y="8350"/>
                    <a:pt x="12477" y="7184"/>
                    <a:pt x="11973" y="6176"/>
                  </a:cubicBezTo>
                  <a:cubicBezTo>
                    <a:pt x="11500" y="5262"/>
                    <a:pt x="11248" y="4159"/>
                    <a:pt x="11248" y="3151"/>
                  </a:cubicBezTo>
                  <a:lnTo>
                    <a:pt x="11248" y="347"/>
                  </a:lnTo>
                  <a:cubicBezTo>
                    <a:pt x="11248" y="158"/>
                    <a:pt x="11090" y="1"/>
                    <a:pt x="109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9" name="Google Shape;12979;p76"/>
          <p:cNvGrpSpPr/>
          <p:nvPr/>
        </p:nvGrpSpPr>
        <p:grpSpPr>
          <a:xfrm>
            <a:off x="4879652" y="3832071"/>
            <a:ext cx="319078" cy="361090"/>
            <a:chOff x="-54817600" y="2687750"/>
            <a:chExt cx="281200" cy="318225"/>
          </a:xfrm>
        </p:grpSpPr>
        <p:sp>
          <p:nvSpPr>
            <p:cNvPr id="12980" name="Google Shape;12980;p76"/>
            <p:cNvSpPr/>
            <p:nvPr/>
          </p:nvSpPr>
          <p:spPr>
            <a:xfrm>
              <a:off x="-54712850" y="2919525"/>
              <a:ext cx="73275" cy="28950"/>
            </a:xfrm>
            <a:custGeom>
              <a:avLst/>
              <a:gdLst/>
              <a:ahLst/>
              <a:cxnLst/>
              <a:rect l="l" t="t" r="r" b="b"/>
              <a:pathLst>
                <a:path w="2931" h="1158" extrusionOk="0">
                  <a:moveTo>
                    <a:pt x="414" y="0"/>
                  </a:moveTo>
                  <a:cubicBezTo>
                    <a:pt x="316" y="0"/>
                    <a:pt x="222" y="39"/>
                    <a:pt x="159" y="118"/>
                  </a:cubicBezTo>
                  <a:cubicBezTo>
                    <a:pt x="1" y="276"/>
                    <a:pt x="1" y="496"/>
                    <a:pt x="159" y="622"/>
                  </a:cubicBezTo>
                  <a:cubicBezTo>
                    <a:pt x="537" y="969"/>
                    <a:pt x="1009" y="1158"/>
                    <a:pt x="1482" y="1158"/>
                  </a:cubicBezTo>
                  <a:cubicBezTo>
                    <a:pt x="1986" y="1158"/>
                    <a:pt x="2458" y="969"/>
                    <a:pt x="2773" y="622"/>
                  </a:cubicBezTo>
                  <a:cubicBezTo>
                    <a:pt x="2931" y="465"/>
                    <a:pt x="2931" y="213"/>
                    <a:pt x="2773" y="118"/>
                  </a:cubicBezTo>
                  <a:cubicBezTo>
                    <a:pt x="2695" y="39"/>
                    <a:pt x="2592" y="0"/>
                    <a:pt x="2498" y="0"/>
                  </a:cubicBezTo>
                  <a:cubicBezTo>
                    <a:pt x="2403" y="0"/>
                    <a:pt x="2317" y="39"/>
                    <a:pt x="2269" y="118"/>
                  </a:cubicBezTo>
                  <a:cubicBezTo>
                    <a:pt x="2049" y="307"/>
                    <a:pt x="1734" y="433"/>
                    <a:pt x="1482" y="433"/>
                  </a:cubicBezTo>
                  <a:cubicBezTo>
                    <a:pt x="1167" y="433"/>
                    <a:pt x="883" y="307"/>
                    <a:pt x="694" y="118"/>
                  </a:cubicBezTo>
                  <a:cubicBezTo>
                    <a:pt x="615" y="39"/>
                    <a:pt x="513" y="0"/>
                    <a:pt x="4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76"/>
            <p:cNvSpPr/>
            <p:nvPr/>
          </p:nvSpPr>
          <p:spPr>
            <a:xfrm>
              <a:off x="-5472230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76"/>
            <p:cNvSpPr/>
            <p:nvPr/>
          </p:nvSpPr>
          <p:spPr>
            <a:xfrm>
              <a:off x="-54647475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6" y="536"/>
                    <a:pt x="726" y="347"/>
                  </a:cubicBezTo>
                  <a:cubicBezTo>
                    <a:pt x="726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76"/>
            <p:cNvSpPr/>
            <p:nvPr/>
          </p:nvSpPr>
          <p:spPr>
            <a:xfrm>
              <a:off x="-54817600" y="2687750"/>
              <a:ext cx="281200" cy="318225"/>
            </a:xfrm>
            <a:custGeom>
              <a:avLst/>
              <a:gdLst/>
              <a:ahLst/>
              <a:cxnLst/>
              <a:rect l="l" t="t" r="r" b="b"/>
              <a:pathLst>
                <a:path w="11248" h="12729" extrusionOk="0">
                  <a:moveTo>
                    <a:pt x="5231" y="757"/>
                  </a:moveTo>
                  <a:lnTo>
                    <a:pt x="5231" y="4380"/>
                  </a:lnTo>
                  <a:lnTo>
                    <a:pt x="3782" y="4380"/>
                  </a:lnTo>
                  <a:cubicBezTo>
                    <a:pt x="3817" y="3414"/>
                    <a:pt x="4006" y="2482"/>
                    <a:pt x="4349" y="1765"/>
                  </a:cubicBezTo>
                  <a:cubicBezTo>
                    <a:pt x="4601" y="1261"/>
                    <a:pt x="4916" y="914"/>
                    <a:pt x="5231" y="757"/>
                  </a:cubicBezTo>
                  <a:close/>
                  <a:moveTo>
                    <a:pt x="3970" y="1072"/>
                  </a:moveTo>
                  <a:lnTo>
                    <a:pt x="3970" y="1072"/>
                  </a:lnTo>
                  <a:cubicBezTo>
                    <a:pt x="3876" y="1198"/>
                    <a:pt x="3813" y="1355"/>
                    <a:pt x="3718" y="1450"/>
                  </a:cubicBezTo>
                  <a:cubicBezTo>
                    <a:pt x="3340" y="2238"/>
                    <a:pt x="3088" y="3309"/>
                    <a:pt x="3057" y="4411"/>
                  </a:cubicBezTo>
                  <a:lnTo>
                    <a:pt x="1576" y="4411"/>
                  </a:lnTo>
                  <a:cubicBezTo>
                    <a:pt x="1671" y="2931"/>
                    <a:pt x="2616" y="1670"/>
                    <a:pt x="3970" y="1072"/>
                  </a:cubicBezTo>
                  <a:close/>
                  <a:moveTo>
                    <a:pt x="7310" y="1072"/>
                  </a:moveTo>
                  <a:cubicBezTo>
                    <a:pt x="8665" y="1670"/>
                    <a:pt x="9610" y="2931"/>
                    <a:pt x="9704" y="4411"/>
                  </a:cubicBezTo>
                  <a:lnTo>
                    <a:pt x="8224" y="4411"/>
                  </a:lnTo>
                  <a:cubicBezTo>
                    <a:pt x="8192" y="3309"/>
                    <a:pt x="7940" y="2238"/>
                    <a:pt x="7562" y="1450"/>
                  </a:cubicBezTo>
                  <a:cubicBezTo>
                    <a:pt x="7467" y="1292"/>
                    <a:pt x="7404" y="1198"/>
                    <a:pt x="7310" y="1072"/>
                  </a:cubicBezTo>
                  <a:close/>
                  <a:moveTo>
                    <a:pt x="6018" y="788"/>
                  </a:moveTo>
                  <a:cubicBezTo>
                    <a:pt x="6333" y="946"/>
                    <a:pt x="6648" y="1292"/>
                    <a:pt x="6869" y="1828"/>
                  </a:cubicBezTo>
                  <a:cubicBezTo>
                    <a:pt x="7247" y="2521"/>
                    <a:pt x="7436" y="3435"/>
                    <a:pt x="7467" y="4443"/>
                  </a:cubicBezTo>
                  <a:lnTo>
                    <a:pt x="5987" y="4443"/>
                  </a:lnTo>
                  <a:lnTo>
                    <a:pt x="5987" y="788"/>
                  </a:lnTo>
                  <a:close/>
                  <a:moveTo>
                    <a:pt x="1513" y="6711"/>
                  </a:moveTo>
                  <a:lnTo>
                    <a:pt x="1513" y="8192"/>
                  </a:lnTo>
                  <a:cubicBezTo>
                    <a:pt x="1135" y="8192"/>
                    <a:pt x="788" y="7877"/>
                    <a:pt x="788" y="7436"/>
                  </a:cubicBezTo>
                  <a:cubicBezTo>
                    <a:pt x="788" y="7058"/>
                    <a:pt x="1103" y="6711"/>
                    <a:pt x="1513" y="6711"/>
                  </a:cubicBezTo>
                  <a:close/>
                  <a:moveTo>
                    <a:pt x="9767" y="6711"/>
                  </a:moveTo>
                  <a:cubicBezTo>
                    <a:pt x="10145" y="6711"/>
                    <a:pt x="10492" y="7058"/>
                    <a:pt x="10492" y="7436"/>
                  </a:cubicBezTo>
                  <a:cubicBezTo>
                    <a:pt x="10492" y="7877"/>
                    <a:pt x="10145" y="8192"/>
                    <a:pt x="9767" y="8192"/>
                  </a:cubicBezTo>
                  <a:lnTo>
                    <a:pt x="9767" y="6711"/>
                  </a:lnTo>
                  <a:close/>
                  <a:moveTo>
                    <a:pt x="9043" y="5168"/>
                  </a:moveTo>
                  <a:lnTo>
                    <a:pt x="9043" y="8602"/>
                  </a:lnTo>
                  <a:cubicBezTo>
                    <a:pt x="9011" y="10429"/>
                    <a:pt x="7499" y="11941"/>
                    <a:pt x="5672" y="11941"/>
                  </a:cubicBezTo>
                  <a:cubicBezTo>
                    <a:pt x="3813" y="11941"/>
                    <a:pt x="2301" y="10429"/>
                    <a:pt x="2301" y="8602"/>
                  </a:cubicBezTo>
                  <a:lnTo>
                    <a:pt x="2301" y="5168"/>
                  </a:lnTo>
                  <a:close/>
                  <a:moveTo>
                    <a:pt x="5609" y="1"/>
                  </a:moveTo>
                  <a:cubicBezTo>
                    <a:pt x="2931" y="1"/>
                    <a:pt x="788" y="2175"/>
                    <a:pt x="788" y="4852"/>
                  </a:cubicBezTo>
                  <a:cubicBezTo>
                    <a:pt x="788" y="5041"/>
                    <a:pt x="946" y="5199"/>
                    <a:pt x="1135" y="5199"/>
                  </a:cubicBezTo>
                  <a:lnTo>
                    <a:pt x="1482" y="5199"/>
                  </a:lnTo>
                  <a:lnTo>
                    <a:pt x="1482" y="5987"/>
                  </a:lnTo>
                  <a:cubicBezTo>
                    <a:pt x="662" y="5987"/>
                    <a:pt x="1" y="6648"/>
                    <a:pt x="1" y="7499"/>
                  </a:cubicBezTo>
                  <a:cubicBezTo>
                    <a:pt x="1" y="8318"/>
                    <a:pt x="662" y="8980"/>
                    <a:pt x="1482" y="8980"/>
                  </a:cubicBezTo>
                  <a:cubicBezTo>
                    <a:pt x="1671" y="11059"/>
                    <a:pt x="3466" y="12729"/>
                    <a:pt x="5577" y="12729"/>
                  </a:cubicBezTo>
                  <a:cubicBezTo>
                    <a:pt x="7720" y="12729"/>
                    <a:pt x="9484" y="11059"/>
                    <a:pt x="9673" y="8980"/>
                  </a:cubicBezTo>
                  <a:cubicBezTo>
                    <a:pt x="10492" y="8980"/>
                    <a:pt x="11185" y="8318"/>
                    <a:pt x="11185" y="7499"/>
                  </a:cubicBezTo>
                  <a:cubicBezTo>
                    <a:pt x="11248" y="6648"/>
                    <a:pt x="10586" y="5987"/>
                    <a:pt x="9767" y="5987"/>
                  </a:cubicBezTo>
                  <a:lnTo>
                    <a:pt x="9767" y="5199"/>
                  </a:lnTo>
                  <a:lnTo>
                    <a:pt x="10114" y="5199"/>
                  </a:lnTo>
                  <a:cubicBezTo>
                    <a:pt x="10303" y="5199"/>
                    <a:pt x="10460" y="5041"/>
                    <a:pt x="10460" y="4852"/>
                  </a:cubicBezTo>
                  <a:cubicBezTo>
                    <a:pt x="10460" y="2175"/>
                    <a:pt x="8287" y="1"/>
                    <a:pt x="56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4" name="Google Shape;12984;p76"/>
          <p:cNvGrpSpPr/>
          <p:nvPr/>
        </p:nvGrpSpPr>
        <p:grpSpPr>
          <a:xfrm>
            <a:off x="7110476" y="2911936"/>
            <a:ext cx="317290" cy="359303"/>
            <a:chOff x="-52887125" y="1903275"/>
            <a:chExt cx="279625" cy="316650"/>
          </a:xfrm>
        </p:grpSpPr>
        <p:sp>
          <p:nvSpPr>
            <p:cNvPr id="12985" name="Google Shape;12985;p76"/>
            <p:cNvSpPr/>
            <p:nvPr/>
          </p:nvSpPr>
          <p:spPr>
            <a:xfrm>
              <a:off x="-52783950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98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76"/>
            <p:cNvSpPr/>
            <p:nvPr/>
          </p:nvSpPr>
          <p:spPr>
            <a:xfrm>
              <a:off x="-52887125" y="1903275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545" y="2238"/>
                  </a:moveTo>
                  <a:cubicBezTo>
                    <a:pt x="5986" y="2238"/>
                    <a:pt x="6427" y="2332"/>
                    <a:pt x="6806" y="2490"/>
                  </a:cubicBezTo>
                  <a:cubicBezTo>
                    <a:pt x="6049" y="3687"/>
                    <a:pt x="4726" y="4443"/>
                    <a:pt x="3308" y="4443"/>
                  </a:cubicBezTo>
                  <a:lnTo>
                    <a:pt x="2407" y="4443"/>
                  </a:lnTo>
                  <a:cubicBezTo>
                    <a:pt x="2887" y="3168"/>
                    <a:pt x="4108" y="2238"/>
                    <a:pt x="5545" y="2238"/>
                  </a:cubicBezTo>
                  <a:close/>
                  <a:moveTo>
                    <a:pt x="5577" y="757"/>
                  </a:moveTo>
                  <a:cubicBezTo>
                    <a:pt x="7877" y="757"/>
                    <a:pt x="9799" y="2364"/>
                    <a:pt x="10303" y="4475"/>
                  </a:cubicBezTo>
                  <a:cubicBezTo>
                    <a:pt x="10240" y="4475"/>
                    <a:pt x="10145" y="4443"/>
                    <a:pt x="10082" y="4443"/>
                  </a:cubicBezTo>
                  <a:cubicBezTo>
                    <a:pt x="9893" y="4443"/>
                    <a:pt x="9736" y="4475"/>
                    <a:pt x="9578" y="4569"/>
                  </a:cubicBezTo>
                  <a:cubicBezTo>
                    <a:pt x="9137" y="2742"/>
                    <a:pt x="7467" y="1450"/>
                    <a:pt x="5577" y="1450"/>
                  </a:cubicBezTo>
                  <a:cubicBezTo>
                    <a:pt x="3655" y="1450"/>
                    <a:pt x="2048" y="2805"/>
                    <a:pt x="1607" y="4569"/>
                  </a:cubicBezTo>
                  <a:cubicBezTo>
                    <a:pt x="1450" y="4475"/>
                    <a:pt x="1292" y="4443"/>
                    <a:pt x="1103" y="4443"/>
                  </a:cubicBezTo>
                  <a:cubicBezTo>
                    <a:pt x="1009" y="4443"/>
                    <a:pt x="946" y="4443"/>
                    <a:pt x="851" y="4475"/>
                  </a:cubicBezTo>
                  <a:cubicBezTo>
                    <a:pt x="1324" y="2364"/>
                    <a:pt x="3277" y="757"/>
                    <a:pt x="5577" y="757"/>
                  </a:cubicBezTo>
                  <a:close/>
                  <a:moveTo>
                    <a:pt x="7530" y="2868"/>
                  </a:moveTo>
                  <a:cubicBezTo>
                    <a:pt x="8381" y="3466"/>
                    <a:pt x="8948" y="4475"/>
                    <a:pt x="8948" y="5640"/>
                  </a:cubicBezTo>
                  <a:lnTo>
                    <a:pt x="8948" y="6050"/>
                  </a:lnTo>
                  <a:lnTo>
                    <a:pt x="2206" y="6050"/>
                  </a:lnTo>
                  <a:lnTo>
                    <a:pt x="2206" y="6018"/>
                  </a:lnTo>
                  <a:lnTo>
                    <a:pt x="2206" y="5577"/>
                  </a:lnTo>
                  <a:cubicBezTo>
                    <a:pt x="2206" y="5483"/>
                    <a:pt x="2206" y="5357"/>
                    <a:pt x="2237" y="5231"/>
                  </a:cubicBezTo>
                  <a:lnTo>
                    <a:pt x="3340" y="5231"/>
                  </a:lnTo>
                  <a:cubicBezTo>
                    <a:pt x="4285" y="5231"/>
                    <a:pt x="5167" y="4947"/>
                    <a:pt x="5955" y="4475"/>
                  </a:cubicBezTo>
                  <a:cubicBezTo>
                    <a:pt x="6585" y="4097"/>
                    <a:pt x="7121" y="3529"/>
                    <a:pt x="7530" y="2868"/>
                  </a:cubicBezTo>
                  <a:close/>
                  <a:moveTo>
                    <a:pt x="10082" y="5231"/>
                  </a:moveTo>
                  <a:cubicBezTo>
                    <a:pt x="10271" y="5231"/>
                    <a:pt x="10429" y="5388"/>
                    <a:pt x="10429" y="5577"/>
                  </a:cubicBezTo>
                  <a:lnTo>
                    <a:pt x="10429" y="7877"/>
                  </a:lnTo>
                  <a:cubicBezTo>
                    <a:pt x="10429" y="8066"/>
                    <a:pt x="10271" y="8224"/>
                    <a:pt x="10082" y="8224"/>
                  </a:cubicBezTo>
                  <a:cubicBezTo>
                    <a:pt x="9893" y="8224"/>
                    <a:pt x="9736" y="8066"/>
                    <a:pt x="9736" y="7877"/>
                  </a:cubicBezTo>
                  <a:lnTo>
                    <a:pt x="9736" y="5577"/>
                  </a:lnTo>
                  <a:cubicBezTo>
                    <a:pt x="9736" y="5388"/>
                    <a:pt x="9893" y="5231"/>
                    <a:pt x="10082" y="5231"/>
                  </a:cubicBezTo>
                  <a:close/>
                  <a:moveTo>
                    <a:pt x="1103" y="5262"/>
                  </a:moveTo>
                  <a:cubicBezTo>
                    <a:pt x="1292" y="5262"/>
                    <a:pt x="1450" y="5420"/>
                    <a:pt x="1450" y="5640"/>
                  </a:cubicBezTo>
                  <a:lnTo>
                    <a:pt x="1450" y="7909"/>
                  </a:lnTo>
                  <a:cubicBezTo>
                    <a:pt x="1450" y="8066"/>
                    <a:pt x="1292" y="8255"/>
                    <a:pt x="1103" y="8255"/>
                  </a:cubicBezTo>
                  <a:cubicBezTo>
                    <a:pt x="914" y="8255"/>
                    <a:pt x="757" y="8098"/>
                    <a:pt x="757" y="7909"/>
                  </a:cubicBezTo>
                  <a:lnTo>
                    <a:pt x="757" y="5640"/>
                  </a:lnTo>
                  <a:cubicBezTo>
                    <a:pt x="757" y="5420"/>
                    <a:pt x="914" y="5262"/>
                    <a:pt x="1103" y="5262"/>
                  </a:cubicBezTo>
                  <a:close/>
                  <a:moveTo>
                    <a:pt x="5199" y="6774"/>
                  </a:moveTo>
                  <a:cubicBezTo>
                    <a:pt x="5199" y="7594"/>
                    <a:pt x="4537" y="8255"/>
                    <a:pt x="3687" y="8255"/>
                  </a:cubicBezTo>
                  <a:cubicBezTo>
                    <a:pt x="2867" y="8255"/>
                    <a:pt x="2206" y="7594"/>
                    <a:pt x="2206" y="6774"/>
                  </a:cubicBezTo>
                  <a:close/>
                  <a:moveTo>
                    <a:pt x="8948" y="6774"/>
                  </a:moveTo>
                  <a:cubicBezTo>
                    <a:pt x="8948" y="7594"/>
                    <a:pt x="8255" y="8255"/>
                    <a:pt x="7436" y="8255"/>
                  </a:cubicBezTo>
                  <a:cubicBezTo>
                    <a:pt x="6617" y="8255"/>
                    <a:pt x="5955" y="7594"/>
                    <a:pt x="5955" y="6774"/>
                  </a:cubicBezTo>
                  <a:close/>
                  <a:moveTo>
                    <a:pt x="5545" y="8035"/>
                  </a:moveTo>
                  <a:cubicBezTo>
                    <a:pt x="5955" y="8633"/>
                    <a:pt x="6648" y="9011"/>
                    <a:pt x="7404" y="9011"/>
                  </a:cubicBezTo>
                  <a:cubicBezTo>
                    <a:pt x="8003" y="9011"/>
                    <a:pt x="8507" y="8822"/>
                    <a:pt x="8885" y="8413"/>
                  </a:cubicBezTo>
                  <a:lnTo>
                    <a:pt x="8885" y="8476"/>
                  </a:lnTo>
                  <a:cubicBezTo>
                    <a:pt x="8948" y="10272"/>
                    <a:pt x="7593" y="11815"/>
                    <a:pt x="5892" y="11973"/>
                  </a:cubicBezTo>
                  <a:cubicBezTo>
                    <a:pt x="5782" y="11983"/>
                    <a:pt x="5673" y="11988"/>
                    <a:pt x="5565" y="11988"/>
                  </a:cubicBezTo>
                  <a:cubicBezTo>
                    <a:pt x="3672" y="11988"/>
                    <a:pt x="2206" y="10452"/>
                    <a:pt x="2206" y="8633"/>
                  </a:cubicBezTo>
                  <a:lnTo>
                    <a:pt x="2206" y="8413"/>
                  </a:lnTo>
                  <a:cubicBezTo>
                    <a:pt x="2584" y="8791"/>
                    <a:pt x="3119" y="9011"/>
                    <a:pt x="3687" y="9011"/>
                  </a:cubicBezTo>
                  <a:cubicBezTo>
                    <a:pt x="4474" y="9011"/>
                    <a:pt x="5167" y="8633"/>
                    <a:pt x="5545" y="8035"/>
                  </a:cubicBezTo>
                  <a:close/>
                  <a:moveTo>
                    <a:pt x="5577" y="1"/>
                  </a:moveTo>
                  <a:cubicBezTo>
                    <a:pt x="2489" y="1"/>
                    <a:pt x="0" y="2521"/>
                    <a:pt x="0" y="5577"/>
                  </a:cubicBezTo>
                  <a:lnTo>
                    <a:pt x="0" y="7877"/>
                  </a:lnTo>
                  <a:cubicBezTo>
                    <a:pt x="0" y="8507"/>
                    <a:pt x="505" y="8980"/>
                    <a:pt x="1103" y="8980"/>
                  </a:cubicBezTo>
                  <a:cubicBezTo>
                    <a:pt x="1229" y="8980"/>
                    <a:pt x="1387" y="8948"/>
                    <a:pt x="1481" y="8885"/>
                  </a:cubicBezTo>
                  <a:cubicBezTo>
                    <a:pt x="1639" y="10996"/>
                    <a:pt x="3372" y="12666"/>
                    <a:pt x="5577" y="12666"/>
                  </a:cubicBezTo>
                  <a:lnTo>
                    <a:pt x="5986" y="12666"/>
                  </a:lnTo>
                  <a:cubicBezTo>
                    <a:pt x="7940" y="12477"/>
                    <a:pt x="9452" y="10870"/>
                    <a:pt x="9641" y="8885"/>
                  </a:cubicBezTo>
                  <a:cubicBezTo>
                    <a:pt x="9767" y="8948"/>
                    <a:pt x="9925" y="8980"/>
                    <a:pt x="10051" y="8980"/>
                  </a:cubicBezTo>
                  <a:cubicBezTo>
                    <a:pt x="10681" y="8980"/>
                    <a:pt x="11153" y="8476"/>
                    <a:pt x="11153" y="7877"/>
                  </a:cubicBezTo>
                  <a:lnTo>
                    <a:pt x="11153" y="5577"/>
                  </a:lnTo>
                  <a:cubicBezTo>
                    <a:pt x="11185" y="2521"/>
                    <a:pt x="8664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7" name="Google Shape;12987;p76"/>
          <p:cNvGrpSpPr/>
          <p:nvPr/>
        </p:nvGrpSpPr>
        <p:grpSpPr>
          <a:xfrm>
            <a:off x="7089030" y="3362733"/>
            <a:ext cx="360182" cy="361969"/>
            <a:chOff x="-52906025" y="2293950"/>
            <a:chExt cx="317425" cy="319000"/>
          </a:xfrm>
        </p:grpSpPr>
        <p:sp>
          <p:nvSpPr>
            <p:cNvPr id="12988" name="Google Shape;12988;p76"/>
            <p:cNvSpPr/>
            <p:nvPr/>
          </p:nvSpPr>
          <p:spPr>
            <a:xfrm>
              <a:off x="-52783950" y="2526500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58" y="969"/>
                    <a:pt x="2773" y="622"/>
                  </a:cubicBezTo>
                  <a:cubicBezTo>
                    <a:pt x="2931" y="465"/>
                    <a:pt x="2931" y="244"/>
                    <a:pt x="2773" y="118"/>
                  </a:cubicBezTo>
                  <a:cubicBezTo>
                    <a:pt x="2694" y="39"/>
                    <a:pt x="2592" y="0"/>
                    <a:pt x="2493" y="0"/>
                  </a:cubicBezTo>
                  <a:cubicBezTo>
                    <a:pt x="2395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98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76"/>
            <p:cNvSpPr/>
            <p:nvPr/>
          </p:nvSpPr>
          <p:spPr>
            <a:xfrm>
              <a:off x="-5271857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76"/>
            <p:cNvSpPr/>
            <p:nvPr/>
          </p:nvSpPr>
          <p:spPr>
            <a:xfrm>
              <a:off x="-52906025" y="2293950"/>
              <a:ext cx="317425" cy="319000"/>
            </a:xfrm>
            <a:custGeom>
              <a:avLst/>
              <a:gdLst/>
              <a:ahLst/>
              <a:cxnLst/>
              <a:rect l="l" t="t" r="r" b="b"/>
              <a:pathLst>
                <a:path w="12697" h="12760" extrusionOk="0">
                  <a:moveTo>
                    <a:pt x="6333" y="788"/>
                  </a:moveTo>
                  <a:cubicBezTo>
                    <a:pt x="7877" y="788"/>
                    <a:pt x="9231" y="1607"/>
                    <a:pt x="9609" y="2773"/>
                  </a:cubicBezTo>
                  <a:cubicBezTo>
                    <a:pt x="8633" y="2458"/>
                    <a:pt x="7530" y="2300"/>
                    <a:pt x="6333" y="2300"/>
                  </a:cubicBezTo>
                  <a:cubicBezTo>
                    <a:pt x="5167" y="2300"/>
                    <a:pt x="4064" y="2458"/>
                    <a:pt x="3088" y="2773"/>
                  </a:cubicBezTo>
                  <a:cubicBezTo>
                    <a:pt x="3434" y="1607"/>
                    <a:pt x="4758" y="788"/>
                    <a:pt x="6333" y="788"/>
                  </a:cubicBezTo>
                  <a:close/>
                  <a:moveTo>
                    <a:pt x="6301" y="3025"/>
                  </a:moveTo>
                  <a:cubicBezTo>
                    <a:pt x="9515" y="3025"/>
                    <a:pt x="11941" y="4285"/>
                    <a:pt x="11941" y="5640"/>
                  </a:cubicBezTo>
                  <a:cubicBezTo>
                    <a:pt x="11941" y="5986"/>
                    <a:pt x="11783" y="6270"/>
                    <a:pt x="11594" y="6553"/>
                  </a:cubicBezTo>
                  <a:cubicBezTo>
                    <a:pt x="11311" y="6238"/>
                    <a:pt x="10901" y="6018"/>
                    <a:pt x="10429" y="6018"/>
                  </a:cubicBezTo>
                  <a:lnTo>
                    <a:pt x="10429" y="5671"/>
                  </a:lnTo>
                  <a:cubicBezTo>
                    <a:pt x="10429" y="5514"/>
                    <a:pt x="10365" y="5388"/>
                    <a:pt x="10208" y="5325"/>
                  </a:cubicBezTo>
                  <a:cubicBezTo>
                    <a:pt x="10113" y="5262"/>
                    <a:pt x="8444" y="4537"/>
                    <a:pt x="6301" y="4537"/>
                  </a:cubicBezTo>
                  <a:cubicBezTo>
                    <a:pt x="4254" y="4537"/>
                    <a:pt x="2552" y="5230"/>
                    <a:pt x="2426" y="5325"/>
                  </a:cubicBezTo>
                  <a:cubicBezTo>
                    <a:pt x="2269" y="5356"/>
                    <a:pt x="2174" y="5514"/>
                    <a:pt x="2174" y="5671"/>
                  </a:cubicBezTo>
                  <a:lnTo>
                    <a:pt x="2174" y="6018"/>
                  </a:lnTo>
                  <a:cubicBezTo>
                    <a:pt x="1733" y="6018"/>
                    <a:pt x="1292" y="6238"/>
                    <a:pt x="1040" y="6553"/>
                  </a:cubicBezTo>
                  <a:cubicBezTo>
                    <a:pt x="851" y="6301"/>
                    <a:pt x="693" y="5986"/>
                    <a:pt x="693" y="5640"/>
                  </a:cubicBezTo>
                  <a:cubicBezTo>
                    <a:pt x="693" y="4285"/>
                    <a:pt x="3119" y="3025"/>
                    <a:pt x="6301" y="3025"/>
                  </a:cubicBezTo>
                  <a:close/>
                  <a:moveTo>
                    <a:pt x="6364" y="5230"/>
                  </a:moveTo>
                  <a:cubicBezTo>
                    <a:pt x="6585" y="5230"/>
                    <a:pt x="6805" y="5230"/>
                    <a:pt x="7026" y="5262"/>
                  </a:cubicBezTo>
                  <a:cubicBezTo>
                    <a:pt x="6270" y="6616"/>
                    <a:pt x="4821" y="7498"/>
                    <a:pt x="3245" y="7498"/>
                  </a:cubicBezTo>
                  <a:lnTo>
                    <a:pt x="2930" y="7498"/>
                  </a:lnTo>
                  <a:cubicBezTo>
                    <a:pt x="2962" y="7341"/>
                    <a:pt x="2962" y="6049"/>
                    <a:pt x="2962" y="5860"/>
                  </a:cubicBezTo>
                  <a:cubicBezTo>
                    <a:pt x="3466" y="5671"/>
                    <a:pt x="4821" y="5230"/>
                    <a:pt x="6364" y="5230"/>
                  </a:cubicBezTo>
                  <a:close/>
                  <a:moveTo>
                    <a:pt x="2206" y="6742"/>
                  </a:moveTo>
                  <a:lnTo>
                    <a:pt x="2206" y="8223"/>
                  </a:lnTo>
                  <a:cubicBezTo>
                    <a:pt x="1765" y="8223"/>
                    <a:pt x="1450" y="7908"/>
                    <a:pt x="1450" y="7498"/>
                  </a:cubicBezTo>
                  <a:cubicBezTo>
                    <a:pt x="1450" y="7089"/>
                    <a:pt x="1765" y="6742"/>
                    <a:pt x="2206" y="6742"/>
                  </a:cubicBezTo>
                  <a:close/>
                  <a:moveTo>
                    <a:pt x="10429" y="6742"/>
                  </a:moveTo>
                  <a:cubicBezTo>
                    <a:pt x="10838" y="6742"/>
                    <a:pt x="11185" y="7057"/>
                    <a:pt x="11185" y="7498"/>
                  </a:cubicBezTo>
                  <a:cubicBezTo>
                    <a:pt x="11185" y="7908"/>
                    <a:pt x="10870" y="8223"/>
                    <a:pt x="10429" y="8223"/>
                  </a:cubicBezTo>
                  <a:lnTo>
                    <a:pt x="10429" y="6742"/>
                  </a:lnTo>
                  <a:close/>
                  <a:moveTo>
                    <a:pt x="7845" y="5356"/>
                  </a:moveTo>
                  <a:cubicBezTo>
                    <a:pt x="8696" y="5514"/>
                    <a:pt x="9420" y="5766"/>
                    <a:pt x="9767" y="5860"/>
                  </a:cubicBezTo>
                  <a:lnTo>
                    <a:pt x="9767" y="8601"/>
                  </a:lnTo>
                  <a:cubicBezTo>
                    <a:pt x="9735" y="10491"/>
                    <a:pt x="8160" y="12004"/>
                    <a:pt x="6333" y="12004"/>
                  </a:cubicBezTo>
                  <a:cubicBezTo>
                    <a:pt x="4506" y="12004"/>
                    <a:pt x="2962" y="10428"/>
                    <a:pt x="2962" y="8601"/>
                  </a:cubicBezTo>
                  <a:lnTo>
                    <a:pt x="2962" y="8223"/>
                  </a:lnTo>
                  <a:lnTo>
                    <a:pt x="3277" y="8223"/>
                  </a:lnTo>
                  <a:cubicBezTo>
                    <a:pt x="5293" y="8223"/>
                    <a:pt x="7026" y="7057"/>
                    <a:pt x="7845" y="5356"/>
                  </a:cubicBezTo>
                  <a:close/>
                  <a:moveTo>
                    <a:pt x="6364" y="0"/>
                  </a:moveTo>
                  <a:cubicBezTo>
                    <a:pt x="4254" y="0"/>
                    <a:pt x="2458" y="1292"/>
                    <a:pt x="2269" y="3025"/>
                  </a:cubicBezTo>
                  <a:cubicBezTo>
                    <a:pt x="1103" y="3560"/>
                    <a:pt x="0" y="4379"/>
                    <a:pt x="0" y="5640"/>
                  </a:cubicBezTo>
                  <a:cubicBezTo>
                    <a:pt x="0" y="6238"/>
                    <a:pt x="284" y="6774"/>
                    <a:pt x="756" y="7246"/>
                  </a:cubicBezTo>
                  <a:cubicBezTo>
                    <a:pt x="599" y="8160"/>
                    <a:pt x="1292" y="8979"/>
                    <a:pt x="2206" y="8979"/>
                  </a:cubicBezTo>
                  <a:cubicBezTo>
                    <a:pt x="2426" y="11059"/>
                    <a:pt x="4191" y="12760"/>
                    <a:pt x="6301" y="12760"/>
                  </a:cubicBezTo>
                  <a:cubicBezTo>
                    <a:pt x="8475" y="12760"/>
                    <a:pt x="10239" y="11059"/>
                    <a:pt x="10397" y="8979"/>
                  </a:cubicBezTo>
                  <a:cubicBezTo>
                    <a:pt x="11216" y="8979"/>
                    <a:pt x="11909" y="8318"/>
                    <a:pt x="11909" y="7498"/>
                  </a:cubicBezTo>
                  <a:lnTo>
                    <a:pt x="11909" y="7246"/>
                  </a:lnTo>
                  <a:cubicBezTo>
                    <a:pt x="12445" y="6774"/>
                    <a:pt x="12697" y="6238"/>
                    <a:pt x="12697" y="5640"/>
                  </a:cubicBezTo>
                  <a:cubicBezTo>
                    <a:pt x="12697" y="4411"/>
                    <a:pt x="11531" y="3529"/>
                    <a:pt x="10429" y="3025"/>
                  </a:cubicBezTo>
                  <a:cubicBezTo>
                    <a:pt x="10239" y="1292"/>
                    <a:pt x="844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1" name="Google Shape;12991;p76"/>
          <p:cNvGrpSpPr/>
          <p:nvPr/>
        </p:nvGrpSpPr>
        <p:grpSpPr>
          <a:xfrm>
            <a:off x="7110476" y="3831192"/>
            <a:ext cx="317290" cy="361090"/>
            <a:chOff x="-52887125" y="2686975"/>
            <a:chExt cx="279625" cy="318225"/>
          </a:xfrm>
        </p:grpSpPr>
        <p:sp>
          <p:nvSpPr>
            <p:cNvPr id="12992" name="Google Shape;12992;p76"/>
            <p:cNvSpPr/>
            <p:nvPr/>
          </p:nvSpPr>
          <p:spPr>
            <a:xfrm>
              <a:off x="-52783950" y="2919525"/>
              <a:ext cx="73275" cy="28950"/>
            </a:xfrm>
            <a:custGeom>
              <a:avLst/>
              <a:gdLst/>
              <a:ahLst/>
              <a:cxnLst/>
              <a:rect l="l" t="t" r="r" b="b"/>
              <a:pathLst>
                <a:path w="2931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58" y="969"/>
                    <a:pt x="2773" y="622"/>
                  </a:cubicBezTo>
                  <a:cubicBezTo>
                    <a:pt x="2931" y="465"/>
                    <a:pt x="2931" y="213"/>
                    <a:pt x="2773" y="118"/>
                  </a:cubicBezTo>
                  <a:cubicBezTo>
                    <a:pt x="2694" y="39"/>
                    <a:pt x="2592" y="0"/>
                    <a:pt x="2493" y="0"/>
                  </a:cubicBezTo>
                  <a:cubicBezTo>
                    <a:pt x="2395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98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76"/>
            <p:cNvSpPr/>
            <p:nvPr/>
          </p:nvSpPr>
          <p:spPr>
            <a:xfrm>
              <a:off x="-52793400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76"/>
            <p:cNvSpPr/>
            <p:nvPr/>
          </p:nvSpPr>
          <p:spPr>
            <a:xfrm>
              <a:off x="-52718575" y="28547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76"/>
            <p:cNvSpPr/>
            <p:nvPr/>
          </p:nvSpPr>
          <p:spPr>
            <a:xfrm>
              <a:off x="-52887125" y="26869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56"/>
                  </a:moveTo>
                  <a:cubicBezTo>
                    <a:pt x="7404" y="756"/>
                    <a:pt x="8885" y="2206"/>
                    <a:pt x="8948" y="3970"/>
                  </a:cubicBezTo>
                  <a:cubicBezTo>
                    <a:pt x="8192" y="2899"/>
                    <a:pt x="6963" y="2206"/>
                    <a:pt x="5577" y="2206"/>
                  </a:cubicBezTo>
                  <a:cubicBezTo>
                    <a:pt x="4222" y="2206"/>
                    <a:pt x="2993" y="2899"/>
                    <a:pt x="2237" y="3970"/>
                  </a:cubicBezTo>
                  <a:cubicBezTo>
                    <a:pt x="2269" y="2174"/>
                    <a:pt x="3781" y="756"/>
                    <a:pt x="5577" y="756"/>
                  </a:cubicBezTo>
                  <a:close/>
                  <a:moveTo>
                    <a:pt x="5604" y="2993"/>
                  </a:moveTo>
                  <a:cubicBezTo>
                    <a:pt x="7435" y="2993"/>
                    <a:pt x="8886" y="4462"/>
                    <a:pt x="8948" y="6270"/>
                  </a:cubicBezTo>
                  <a:cubicBezTo>
                    <a:pt x="8696" y="5860"/>
                    <a:pt x="8412" y="5514"/>
                    <a:pt x="8066" y="5199"/>
                  </a:cubicBezTo>
                  <a:cubicBezTo>
                    <a:pt x="7089" y="4253"/>
                    <a:pt x="5797" y="3749"/>
                    <a:pt x="4443" y="3749"/>
                  </a:cubicBezTo>
                  <a:cubicBezTo>
                    <a:pt x="4065" y="3749"/>
                    <a:pt x="3687" y="3781"/>
                    <a:pt x="3308" y="3844"/>
                  </a:cubicBezTo>
                  <a:cubicBezTo>
                    <a:pt x="3907" y="3308"/>
                    <a:pt x="4695" y="2993"/>
                    <a:pt x="5545" y="2993"/>
                  </a:cubicBezTo>
                  <a:cubicBezTo>
                    <a:pt x="5565" y="2993"/>
                    <a:pt x="5584" y="2993"/>
                    <a:pt x="5604" y="2993"/>
                  </a:cubicBezTo>
                  <a:close/>
                  <a:moveTo>
                    <a:pt x="1450" y="6742"/>
                  </a:moveTo>
                  <a:lnTo>
                    <a:pt x="1450" y="8223"/>
                  </a:lnTo>
                  <a:cubicBezTo>
                    <a:pt x="1072" y="8223"/>
                    <a:pt x="694" y="7876"/>
                    <a:pt x="694" y="7467"/>
                  </a:cubicBezTo>
                  <a:cubicBezTo>
                    <a:pt x="694" y="7089"/>
                    <a:pt x="1072" y="6742"/>
                    <a:pt x="1450" y="6742"/>
                  </a:cubicBezTo>
                  <a:close/>
                  <a:moveTo>
                    <a:pt x="9673" y="6742"/>
                  </a:moveTo>
                  <a:cubicBezTo>
                    <a:pt x="10082" y="6742"/>
                    <a:pt x="10429" y="7057"/>
                    <a:pt x="10429" y="7467"/>
                  </a:cubicBezTo>
                  <a:cubicBezTo>
                    <a:pt x="10429" y="7876"/>
                    <a:pt x="10082" y="8223"/>
                    <a:pt x="9673" y="8223"/>
                  </a:cubicBezTo>
                  <a:lnTo>
                    <a:pt x="9673" y="6742"/>
                  </a:lnTo>
                  <a:close/>
                  <a:moveTo>
                    <a:pt x="4443" y="4442"/>
                  </a:moveTo>
                  <a:cubicBezTo>
                    <a:pt x="6837" y="4442"/>
                    <a:pt x="8822" y="6333"/>
                    <a:pt x="8948" y="8727"/>
                  </a:cubicBezTo>
                  <a:cubicBezTo>
                    <a:pt x="8822" y="10554"/>
                    <a:pt x="7373" y="11972"/>
                    <a:pt x="5577" y="11972"/>
                  </a:cubicBezTo>
                  <a:cubicBezTo>
                    <a:pt x="3750" y="11972"/>
                    <a:pt x="2237" y="10428"/>
                    <a:pt x="2237" y="8570"/>
                  </a:cubicBezTo>
                  <a:lnTo>
                    <a:pt x="2237" y="6333"/>
                  </a:lnTo>
                  <a:cubicBezTo>
                    <a:pt x="2237" y="5829"/>
                    <a:pt x="2363" y="5325"/>
                    <a:pt x="2552" y="4883"/>
                  </a:cubicBezTo>
                  <a:cubicBezTo>
                    <a:pt x="3151" y="4600"/>
                    <a:pt x="3781" y="4442"/>
                    <a:pt x="4443" y="4442"/>
                  </a:cubicBezTo>
                  <a:close/>
                  <a:moveTo>
                    <a:pt x="5608" y="0"/>
                  </a:moveTo>
                  <a:cubicBezTo>
                    <a:pt x="3340" y="0"/>
                    <a:pt x="1513" y="1827"/>
                    <a:pt x="1513" y="4096"/>
                  </a:cubicBezTo>
                  <a:lnTo>
                    <a:pt x="1513" y="5986"/>
                  </a:lnTo>
                  <a:cubicBezTo>
                    <a:pt x="662" y="5986"/>
                    <a:pt x="0" y="6648"/>
                    <a:pt x="0" y="7467"/>
                  </a:cubicBezTo>
                  <a:cubicBezTo>
                    <a:pt x="0" y="8317"/>
                    <a:pt x="662" y="8979"/>
                    <a:pt x="1513" y="8979"/>
                  </a:cubicBezTo>
                  <a:cubicBezTo>
                    <a:pt x="1702" y="11058"/>
                    <a:pt x="3435" y="12728"/>
                    <a:pt x="5608" y="12728"/>
                  </a:cubicBezTo>
                  <a:cubicBezTo>
                    <a:pt x="7751" y="12728"/>
                    <a:pt x="9483" y="11058"/>
                    <a:pt x="9673" y="8979"/>
                  </a:cubicBezTo>
                  <a:cubicBezTo>
                    <a:pt x="10523" y="8979"/>
                    <a:pt x="11185" y="8317"/>
                    <a:pt x="11185" y="7467"/>
                  </a:cubicBezTo>
                  <a:cubicBezTo>
                    <a:pt x="11185" y="6648"/>
                    <a:pt x="10523" y="5986"/>
                    <a:pt x="9673" y="5986"/>
                  </a:cubicBezTo>
                  <a:lnTo>
                    <a:pt x="9673" y="4096"/>
                  </a:lnTo>
                  <a:cubicBezTo>
                    <a:pt x="9673" y="1859"/>
                    <a:pt x="7845" y="0"/>
                    <a:pt x="5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6" name="Google Shape;12996;p76"/>
          <p:cNvGrpSpPr/>
          <p:nvPr/>
        </p:nvGrpSpPr>
        <p:grpSpPr>
          <a:xfrm>
            <a:off x="6220848" y="4290810"/>
            <a:ext cx="318170" cy="359303"/>
            <a:chOff x="-51722225" y="1915100"/>
            <a:chExt cx="280400" cy="316650"/>
          </a:xfrm>
        </p:grpSpPr>
        <p:sp>
          <p:nvSpPr>
            <p:cNvPr id="12997" name="Google Shape;12997;p76"/>
            <p:cNvSpPr/>
            <p:nvPr/>
          </p:nvSpPr>
          <p:spPr>
            <a:xfrm>
              <a:off x="-51618275" y="2146075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0" y="0"/>
                  </a:moveTo>
                  <a:cubicBezTo>
                    <a:pt x="316" y="0"/>
                    <a:pt x="221" y="40"/>
                    <a:pt x="158" y="118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23" y="1190"/>
                    <a:pt x="2458" y="1001"/>
                    <a:pt x="2773" y="654"/>
                  </a:cubicBezTo>
                  <a:cubicBezTo>
                    <a:pt x="2931" y="496"/>
                    <a:pt x="2931" y="244"/>
                    <a:pt x="2773" y="118"/>
                  </a:cubicBezTo>
                  <a:cubicBezTo>
                    <a:pt x="2710" y="40"/>
                    <a:pt x="2616" y="0"/>
                    <a:pt x="2517" y="0"/>
                  </a:cubicBezTo>
                  <a:cubicBezTo>
                    <a:pt x="2419" y="0"/>
                    <a:pt x="2317" y="40"/>
                    <a:pt x="2238" y="118"/>
                  </a:cubicBezTo>
                  <a:cubicBezTo>
                    <a:pt x="2049" y="339"/>
                    <a:pt x="1734" y="433"/>
                    <a:pt x="1450" y="433"/>
                  </a:cubicBezTo>
                  <a:cubicBezTo>
                    <a:pt x="1198" y="433"/>
                    <a:pt x="883" y="339"/>
                    <a:pt x="663" y="118"/>
                  </a:cubicBezTo>
                  <a:cubicBezTo>
                    <a:pt x="600" y="40"/>
                    <a:pt x="505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76"/>
            <p:cNvSpPr/>
            <p:nvPr/>
          </p:nvSpPr>
          <p:spPr>
            <a:xfrm>
              <a:off x="-51627725" y="20820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76"/>
            <p:cNvSpPr/>
            <p:nvPr/>
          </p:nvSpPr>
          <p:spPr>
            <a:xfrm>
              <a:off x="-51552900" y="20820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76"/>
            <p:cNvSpPr/>
            <p:nvPr/>
          </p:nvSpPr>
          <p:spPr>
            <a:xfrm>
              <a:off x="-51722225" y="1915100"/>
              <a:ext cx="280400" cy="316650"/>
            </a:xfrm>
            <a:custGeom>
              <a:avLst/>
              <a:gdLst/>
              <a:ahLst/>
              <a:cxnLst/>
              <a:rect l="l" t="t" r="r" b="b"/>
              <a:pathLst>
                <a:path w="11216" h="12666" extrusionOk="0">
                  <a:moveTo>
                    <a:pt x="5608" y="662"/>
                  </a:moveTo>
                  <a:cubicBezTo>
                    <a:pt x="5766" y="662"/>
                    <a:pt x="6081" y="914"/>
                    <a:pt x="6333" y="1544"/>
                  </a:cubicBezTo>
                  <a:cubicBezTo>
                    <a:pt x="6585" y="2111"/>
                    <a:pt x="6679" y="2867"/>
                    <a:pt x="6711" y="3655"/>
                  </a:cubicBezTo>
                  <a:lnTo>
                    <a:pt x="4505" y="3655"/>
                  </a:lnTo>
                  <a:cubicBezTo>
                    <a:pt x="4568" y="2836"/>
                    <a:pt x="4663" y="2080"/>
                    <a:pt x="4915" y="1544"/>
                  </a:cubicBezTo>
                  <a:cubicBezTo>
                    <a:pt x="5199" y="914"/>
                    <a:pt x="5451" y="662"/>
                    <a:pt x="5608" y="662"/>
                  </a:cubicBezTo>
                  <a:close/>
                  <a:moveTo>
                    <a:pt x="4411" y="946"/>
                  </a:moveTo>
                  <a:lnTo>
                    <a:pt x="4411" y="946"/>
                  </a:lnTo>
                  <a:cubicBezTo>
                    <a:pt x="4348" y="1072"/>
                    <a:pt x="4285" y="1166"/>
                    <a:pt x="4253" y="1292"/>
                  </a:cubicBezTo>
                  <a:cubicBezTo>
                    <a:pt x="3970" y="1954"/>
                    <a:pt x="3812" y="2804"/>
                    <a:pt x="3781" y="3687"/>
                  </a:cubicBezTo>
                  <a:lnTo>
                    <a:pt x="2269" y="3687"/>
                  </a:lnTo>
                  <a:cubicBezTo>
                    <a:pt x="2426" y="2426"/>
                    <a:pt x="3245" y="1387"/>
                    <a:pt x="4411" y="946"/>
                  </a:cubicBezTo>
                  <a:close/>
                  <a:moveTo>
                    <a:pt x="6837" y="946"/>
                  </a:moveTo>
                  <a:cubicBezTo>
                    <a:pt x="8034" y="1387"/>
                    <a:pt x="8853" y="2426"/>
                    <a:pt x="8979" y="3687"/>
                  </a:cubicBezTo>
                  <a:lnTo>
                    <a:pt x="7467" y="3687"/>
                  </a:lnTo>
                  <a:cubicBezTo>
                    <a:pt x="7435" y="2804"/>
                    <a:pt x="7278" y="1954"/>
                    <a:pt x="6994" y="1292"/>
                  </a:cubicBezTo>
                  <a:cubicBezTo>
                    <a:pt x="6963" y="1166"/>
                    <a:pt x="6868" y="1072"/>
                    <a:pt x="6837" y="946"/>
                  </a:cubicBezTo>
                  <a:close/>
                  <a:moveTo>
                    <a:pt x="9357" y="4443"/>
                  </a:moveTo>
                  <a:cubicBezTo>
                    <a:pt x="9830" y="4443"/>
                    <a:pt x="10271" y="4758"/>
                    <a:pt x="10428" y="5199"/>
                  </a:cubicBezTo>
                  <a:lnTo>
                    <a:pt x="851" y="5199"/>
                  </a:lnTo>
                  <a:cubicBezTo>
                    <a:pt x="1008" y="4758"/>
                    <a:pt x="1418" y="4443"/>
                    <a:pt x="1922" y="4443"/>
                  </a:cubicBezTo>
                  <a:close/>
                  <a:moveTo>
                    <a:pt x="1512" y="6680"/>
                  </a:moveTo>
                  <a:lnTo>
                    <a:pt x="1512" y="8192"/>
                  </a:lnTo>
                  <a:cubicBezTo>
                    <a:pt x="1134" y="8192"/>
                    <a:pt x="788" y="7814"/>
                    <a:pt x="788" y="7436"/>
                  </a:cubicBezTo>
                  <a:cubicBezTo>
                    <a:pt x="788" y="7058"/>
                    <a:pt x="1134" y="6680"/>
                    <a:pt x="1512" y="6680"/>
                  </a:cubicBezTo>
                  <a:close/>
                  <a:moveTo>
                    <a:pt x="9767" y="6680"/>
                  </a:moveTo>
                  <a:cubicBezTo>
                    <a:pt x="10145" y="6680"/>
                    <a:pt x="10491" y="6995"/>
                    <a:pt x="10491" y="7436"/>
                  </a:cubicBezTo>
                  <a:cubicBezTo>
                    <a:pt x="10460" y="7814"/>
                    <a:pt x="10145" y="8192"/>
                    <a:pt x="9767" y="8192"/>
                  </a:cubicBezTo>
                  <a:lnTo>
                    <a:pt x="9767" y="6680"/>
                  </a:lnTo>
                  <a:close/>
                  <a:moveTo>
                    <a:pt x="9011" y="5955"/>
                  </a:moveTo>
                  <a:lnTo>
                    <a:pt x="9011" y="8538"/>
                  </a:lnTo>
                  <a:cubicBezTo>
                    <a:pt x="9011" y="10397"/>
                    <a:pt x="7467" y="11941"/>
                    <a:pt x="5608" y="11941"/>
                  </a:cubicBezTo>
                  <a:cubicBezTo>
                    <a:pt x="3781" y="11941"/>
                    <a:pt x="2269" y="10397"/>
                    <a:pt x="2269" y="8538"/>
                  </a:cubicBezTo>
                  <a:lnTo>
                    <a:pt x="2269" y="5955"/>
                  </a:lnTo>
                  <a:close/>
                  <a:moveTo>
                    <a:pt x="5608" y="1"/>
                  </a:moveTo>
                  <a:cubicBezTo>
                    <a:pt x="3466" y="1"/>
                    <a:pt x="1733" y="1639"/>
                    <a:pt x="1544" y="3781"/>
                  </a:cubicBezTo>
                  <a:cubicBezTo>
                    <a:pt x="662" y="3939"/>
                    <a:pt x="32" y="4695"/>
                    <a:pt x="32" y="5577"/>
                  </a:cubicBezTo>
                  <a:cubicBezTo>
                    <a:pt x="32" y="5797"/>
                    <a:pt x="189" y="5955"/>
                    <a:pt x="378" y="5955"/>
                  </a:cubicBezTo>
                  <a:lnTo>
                    <a:pt x="1481" y="5955"/>
                  </a:lnTo>
                  <a:cubicBezTo>
                    <a:pt x="662" y="5955"/>
                    <a:pt x="0" y="6617"/>
                    <a:pt x="0" y="7436"/>
                  </a:cubicBezTo>
                  <a:cubicBezTo>
                    <a:pt x="0" y="8255"/>
                    <a:pt x="662" y="8948"/>
                    <a:pt x="1481" y="8948"/>
                  </a:cubicBezTo>
                  <a:cubicBezTo>
                    <a:pt x="1670" y="11027"/>
                    <a:pt x="3403" y="12665"/>
                    <a:pt x="5577" y="12665"/>
                  </a:cubicBezTo>
                  <a:cubicBezTo>
                    <a:pt x="7750" y="12665"/>
                    <a:pt x="9483" y="11027"/>
                    <a:pt x="9672" y="8948"/>
                  </a:cubicBezTo>
                  <a:cubicBezTo>
                    <a:pt x="10491" y="8948"/>
                    <a:pt x="11185" y="8255"/>
                    <a:pt x="11185" y="7436"/>
                  </a:cubicBezTo>
                  <a:cubicBezTo>
                    <a:pt x="11216" y="6617"/>
                    <a:pt x="10554" y="5955"/>
                    <a:pt x="9767" y="5955"/>
                  </a:cubicBezTo>
                  <a:lnTo>
                    <a:pt x="10869" y="5955"/>
                  </a:lnTo>
                  <a:cubicBezTo>
                    <a:pt x="11058" y="5955"/>
                    <a:pt x="11216" y="5797"/>
                    <a:pt x="11216" y="5577"/>
                  </a:cubicBezTo>
                  <a:cubicBezTo>
                    <a:pt x="11216" y="4695"/>
                    <a:pt x="10586" y="3939"/>
                    <a:pt x="9704" y="3781"/>
                  </a:cubicBezTo>
                  <a:cubicBezTo>
                    <a:pt x="9546" y="1639"/>
                    <a:pt x="7782" y="1"/>
                    <a:pt x="56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1" name="Google Shape;13001;p76"/>
          <p:cNvGrpSpPr/>
          <p:nvPr/>
        </p:nvGrpSpPr>
        <p:grpSpPr>
          <a:xfrm>
            <a:off x="6616678" y="1531508"/>
            <a:ext cx="370905" cy="360976"/>
            <a:chOff x="-56407800" y="1902600"/>
            <a:chExt cx="326875" cy="318125"/>
          </a:xfrm>
        </p:grpSpPr>
        <p:sp>
          <p:nvSpPr>
            <p:cNvPr id="13002" name="Google Shape;13002;p76"/>
            <p:cNvSpPr/>
            <p:nvPr/>
          </p:nvSpPr>
          <p:spPr>
            <a:xfrm>
              <a:off x="-56289650" y="2072625"/>
              <a:ext cx="17325" cy="17350"/>
            </a:xfrm>
            <a:custGeom>
              <a:avLst/>
              <a:gdLst/>
              <a:ahLst/>
              <a:cxnLst/>
              <a:rect l="l" t="t" r="r" b="b"/>
              <a:pathLst>
                <a:path w="693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76"/>
            <p:cNvSpPr/>
            <p:nvPr/>
          </p:nvSpPr>
          <p:spPr>
            <a:xfrm>
              <a:off x="-56215625" y="20726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76"/>
            <p:cNvSpPr/>
            <p:nvPr/>
          </p:nvSpPr>
          <p:spPr>
            <a:xfrm>
              <a:off x="-56407800" y="1902600"/>
              <a:ext cx="326875" cy="318125"/>
            </a:xfrm>
            <a:custGeom>
              <a:avLst/>
              <a:gdLst/>
              <a:ahLst/>
              <a:cxnLst/>
              <a:rect l="l" t="t" r="r" b="b"/>
              <a:pathLst>
                <a:path w="13075" h="12725" extrusionOk="0">
                  <a:moveTo>
                    <a:pt x="8371" y="824"/>
                  </a:moveTo>
                  <a:cubicBezTo>
                    <a:pt x="8854" y="824"/>
                    <a:pt x="9303" y="1142"/>
                    <a:pt x="9420" y="1635"/>
                  </a:cubicBezTo>
                  <a:lnTo>
                    <a:pt x="9924" y="3714"/>
                  </a:lnTo>
                  <a:cubicBezTo>
                    <a:pt x="9641" y="3777"/>
                    <a:pt x="9420" y="3809"/>
                    <a:pt x="9137" y="3809"/>
                  </a:cubicBezTo>
                  <a:lnTo>
                    <a:pt x="3907" y="3809"/>
                  </a:lnTo>
                  <a:cubicBezTo>
                    <a:pt x="3623" y="3809"/>
                    <a:pt x="3340" y="3777"/>
                    <a:pt x="3119" y="3714"/>
                  </a:cubicBezTo>
                  <a:lnTo>
                    <a:pt x="3655" y="1635"/>
                  </a:lnTo>
                  <a:cubicBezTo>
                    <a:pt x="3772" y="1142"/>
                    <a:pt x="4239" y="824"/>
                    <a:pt x="4717" y="824"/>
                  </a:cubicBezTo>
                  <a:cubicBezTo>
                    <a:pt x="4881" y="824"/>
                    <a:pt x="5046" y="861"/>
                    <a:pt x="5199" y="942"/>
                  </a:cubicBezTo>
                  <a:lnTo>
                    <a:pt x="6364" y="1509"/>
                  </a:lnTo>
                  <a:cubicBezTo>
                    <a:pt x="6427" y="1540"/>
                    <a:pt x="6490" y="1556"/>
                    <a:pt x="6545" y="1556"/>
                  </a:cubicBezTo>
                  <a:cubicBezTo>
                    <a:pt x="6601" y="1556"/>
                    <a:pt x="6648" y="1540"/>
                    <a:pt x="6679" y="1509"/>
                  </a:cubicBezTo>
                  <a:lnTo>
                    <a:pt x="7877" y="942"/>
                  </a:lnTo>
                  <a:cubicBezTo>
                    <a:pt x="8037" y="861"/>
                    <a:pt x="8206" y="824"/>
                    <a:pt x="8371" y="824"/>
                  </a:cubicBezTo>
                  <a:close/>
                  <a:moveTo>
                    <a:pt x="1299" y="3783"/>
                  </a:moveTo>
                  <a:cubicBezTo>
                    <a:pt x="1359" y="3783"/>
                    <a:pt x="1422" y="3800"/>
                    <a:pt x="1481" y="3840"/>
                  </a:cubicBezTo>
                  <a:lnTo>
                    <a:pt x="2017" y="4092"/>
                  </a:lnTo>
                  <a:cubicBezTo>
                    <a:pt x="2584" y="4344"/>
                    <a:pt x="3308" y="4565"/>
                    <a:pt x="3970" y="4565"/>
                  </a:cubicBezTo>
                  <a:lnTo>
                    <a:pt x="9200" y="4565"/>
                  </a:lnTo>
                  <a:cubicBezTo>
                    <a:pt x="9893" y="4565"/>
                    <a:pt x="10586" y="4376"/>
                    <a:pt x="11185" y="4092"/>
                  </a:cubicBezTo>
                  <a:lnTo>
                    <a:pt x="11689" y="3840"/>
                  </a:lnTo>
                  <a:cubicBezTo>
                    <a:pt x="11737" y="3824"/>
                    <a:pt x="11788" y="3816"/>
                    <a:pt x="11839" y="3816"/>
                  </a:cubicBezTo>
                  <a:cubicBezTo>
                    <a:pt x="11983" y="3816"/>
                    <a:pt x="12123" y="3881"/>
                    <a:pt x="12193" y="3998"/>
                  </a:cubicBezTo>
                  <a:cubicBezTo>
                    <a:pt x="12256" y="4187"/>
                    <a:pt x="12161" y="4439"/>
                    <a:pt x="11972" y="4502"/>
                  </a:cubicBezTo>
                  <a:lnTo>
                    <a:pt x="11468" y="4754"/>
                  </a:lnTo>
                  <a:cubicBezTo>
                    <a:pt x="10743" y="5100"/>
                    <a:pt x="9924" y="5289"/>
                    <a:pt x="9168" y="5289"/>
                  </a:cubicBezTo>
                  <a:lnTo>
                    <a:pt x="3938" y="5289"/>
                  </a:lnTo>
                  <a:cubicBezTo>
                    <a:pt x="3182" y="5289"/>
                    <a:pt x="2363" y="5100"/>
                    <a:pt x="1639" y="4754"/>
                  </a:cubicBezTo>
                  <a:lnTo>
                    <a:pt x="1134" y="4502"/>
                  </a:lnTo>
                  <a:cubicBezTo>
                    <a:pt x="945" y="4439"/>
                    <a:pt x="851" y="4187"/>
                    <a:pt x="977" y="3998"/>
                  </a:cubicBezTo>
                  <a:cubicBezTo>
                    <a:pt x="1042" y="3868"/>
                    <a:pt x="1166" y="3783"/>
                    <a:pt x="1299" y="3783"/>
                  </a:cubicBezTo>
                  <a:close/>
                  <a:moveTo>
                    <a:pt x="2426" y="6801"/>
                  </a:moveTo>
                  <a:lnTo>
                    <a:pt x="2426" y="8282"/>
                  </a:lnTo>
                  <a:cubicBezTo>
                    <a:pt x="2048" y="8282"/>
                    <a:pt x="1702" y="7936"/>
                    <a:pt x="1702" y="7558"/>
                  </a:cubicBezTo>
                  <a:cubicBezTo>
                    <a:pt x="1702" y="7148"/>
                    <a:pt x="2017" y="6801"/>
                    <a:pt x="2426" y="6801"/>
                  </a:cubicBezTo>
                  <a:close/>
                  <a:moveTo>
                    <a:pt x="10680" y="6801"/>
                  </a:moveTo>
                  <a:cubicBezTo>
                    <a:pt x="11059" y="6801"/>
                    <a:pt x="11405" y="7117"/>
                    <a:pt x="11405" y="7558"/>
                  </a:cubicBezTo>
                  <a:cubicBezTo>
                    <a:pt x="11405" y="7936"/>
                    <a:pt x="11059" y="8282"/>
                    <a:pt x="10680" y="8282"/>
                  </a:cubicBezTo>
                  <a:lnTo>
                    <a:pt x="10680" y="6801"/>
                  </a:lnTo>
                  <a:close/>
                  <a:moveTo>
                    <a:pt x="3214" y="5982"/>
                  </a:moveTo>
                  <a:cubicBezTo>
                    <a:pt x="3466" y="6014"/>
                    <a:pt x="3686" y="6014"/>
                    <a:pt x="3970" y="6014"/>
                  </a:cubicBezTo>
                  <a:lnTo>
                    <a:pt x="9200" y="6014"/>
                  </a:lnTo>
                  <a:cubicBezTo>
                    <a:pt x="9452" y="6014"/>
                    <a:pt x="9672" y="6014"/>
                    <a:pt x="9956" y="5982"/>
                  </a:cubicBezTo>
                  <a:lnTo>
                    <a:pt x="9956" y="5982"/>
                  </a:lnTo>
                  <a:cubicBezTo>
                    <a:pt x="9924" y="6297"/>
                    <a:pt x="9924" y="8219"/>
                    <a:pt x="9924" y="8503"/>
                  </a:cubicBezTo>
                  <a:lnTo>
                    <a:pt x="9924" y="8849"/>
                  </a:lnTo>
                  <a:lnTo>
                    <a:pt x="6742" y="7558"/>
                  </a:lnTo>
                  <a:cubicBezTo>
                    <a:pt x="6695" y="7526"/>
                    <a:pt x="6640" y="7510"/>
                    <a:pt x="6589" y="7510"/>
                  </a:cubicBezTo>
                  <a:cubicBezTo>
                    <a:pt x="6538" y="7510"/>
                    <a:pt x="6490" y="7526"/>
                    <a:pt x="6459" y="7558"/>
                  </a:cubicBezTo>
                  <a:lnTo>
                    <a:pt x="3214" y="8849"/>
                  </a:lnTo>
                  <a:lnTo>
                    <a:pt x="3214" y="8660"/>
                  </a:lnTo>
                  <a:lnTo>
                    <a:pt x="3214" y="5982"/>
                  </a:lnTo>
                  <a:close/>
                  <a:moveTo>
                    <a:pt x="6585" y="8282"/>
                  </a:moveTo>
                  <a:lnTo>
                    <a:pt x="9767" y="9542"/>
                  </a:lnTo>
                  <a:cubicBezTo>
                    <a:pt x="9262" y="11157"/>
                    <a:pt x="7905" y="12034"/>
                    <a:pt x="6522" y="12034"/>
                  </a:cubicBezTo>
                  <a:cubicBezTo>
                    <a:pt x="5746" y="12034"/>
                    <a:pt x="4962" y="11758"/>
                    <a:pt x="4316" y="11181"/>
                  </a:cubicBezTo>
                  <a:cubicBezTo>
                    <a:pt x="3844" y="10740"/>
                    <a:pt x="3529" y="10172"/>
                    <a:pt x="3340" y="9605"/>
                  </a:cubicBezTo>
                  <a:lnTo>
                    <a:pt x="6585" y="8282"/>
                  </a:lnTo>
                  <a:close/>
                  <a:moveTo>
                    <a:pt x="8390" y="1"/>
                  </a:moveTo>
                  <a:cubicBezTo>
                    <a:pt x="8109" y="1"/>
                    <a:pt x="7824" y="69"/>
                    <a:pt x="7561" y="217"/>
                  </a:cubicBezTo>
                  <a:lnTo>
                    <a:pt x="6522" y="721"/>
                  </a:lnTo>
                  <a:lnTo>
                    <a:pt x="5514" y="217"/>
                  </a:lnTo>
                  <a:cubicBezTo>
                    <a:pt x="5240" y="88"/>
                    <a:pt x="4955" y="27"/>
                    <a:pt x="4676" y="27"/>
                  </a:cubicBezTo>
                  <a:cubicBezTo>
                    <a:pt x="3863" y="27"/>
                    <a:pt x="3110" y="546"/>
                    <a:pt x="2899" y="1414"/>
                  </a:cubicBezTo>
                  <a:lnTo>
                    <a:pt x="2395" y="3462"/>
                  </a:lnTo>
                  <a:lnTo>
                    <a:pt x="1765" y="3147"/>
                  </a:lnTo>
                  <a:cubicBezTo>
                    <a:pt x="1607" y="3063"/>
                    <a:pt x="1435" y="3024"/>
                    <a:pt x="1265" y="3024"/>
                  </a:cubicBezTo>
                  <a:cubicBezTo>
                    <a:pt x="859" y="3024"/>
                    <a:pt x="462" y="3251"/>
                    <a:pt x="284" y="3651"/>
                  </a:cubicBezTo>
                  <a:cubicBezTo>
                    <a:pt x="0" y="4187"/>
                    <a:pt x="221" y="4880"/>
                    <a:pt x="788" y="5132"/>
                  </a:cubicBezTo>
                  <a:lnTo>
                    <a:pt x="1292" y="5384"/>
                  </a:lnTo>
                  <a:cubicBezTo>
                    <a:pt x="1639" y="5573"/>
                    <a:pt x="2048" y="5699"/>
                    <a:pt x="2426" y="5793"/>
                  </a:cubicBezTo>
                  <a:lnTo>
                    <a:pt x="2426" y="6014"/>
                  </a:lnTo>
                  <a:cubicBezTo>
                    <a:pt x="1607" y="6014"/>
                    <a:pt x="945" y="6675"/>
                    <a:pt x="945" y="7495"/>
                  </a:cubicBezTo>
                  <a:cubicBezTo>
                    <a:pt x="945" y="8282"/>
                    <a:pt x="1576" y="9007"/>
                    <a:pt x="2426" y="9007"/>
                  </a:cubicBezTo>
                  <a:cubicBezTo>
                    <a:pt x="2521" y="10015"/>
                    <a:pt x="3025" y="10992"/>
                    <a:pt x="3781" y="11685"/>
                  </a:cubicBezTo>
                  <a:cubicBezTo>
                    <a:pt x="4537" y="12378"/>
                    <a:pt x="5514" y="12724"/>
                    <a:pt x="6522" y="12724"/>
                  </a:cubicBezTo>
                  <a:cubicBezTo>
                    <a:pt x="8696" y="12724"/>
                    <a:pt x="10365" y="11055"/>
                    <a:pt x="10586" y="9007"/>
                  </a:cubicBezTo>
                  <a:cubicBezTo>
                    <a:pt x="11500" y="9007"/>
                    <a:pt x="12130" y="8282"/>
                    <a:pt x="12130" y="7495"/>
                  </a:cubicBezTo>
                  <a:cubicBezTo>
                    <a:pt x="12130" y="6675"/>
                    <a:pt x="11468" y="6014"/>
                    <a:pt x="10617" y="6014"/>
                  </a:cubicBezTo>
                  <a:lnTo>
                    <a:pt x="10617" y="5793"/>
                  </a:lnTo>
                  <a:cubicBezTo>
                    <a:pt x="11027" y="5699"/>
                    <a:pt x="11405" y="5573"/>
                    <a:pt x="11783" y="5384"/>
                  </a:cubicBezTo>
                  <a:lnTo>
                    <a:pt x="12287" y="5132"/>
                  </a:lnTo>
                  <a:cubicBezTo>
                    <a:pt x="12886" y="4911"/>
                    <a:pt x="13075" y="4250"/>
                    <a:pt x="12791" y="3682"/>
                  </a:cubicBezTo>
                  <a:cubicBezTo>
                    <a:pt x="12588" y="3299"/>
                    <a:pt x="12191" y="3061"/>
                    <a:pt x="11785" y="3061"/>
                  </a:cubicBezTo>
                  <a:cubicBezTo>
                    <a:pt x="11625" y="3061"/>
                    <a:pt x="11462" y="3098"/>
                    <a:pt x="11311" y="3178"/>
                  </a:cubicBezTo>
                  <a:lnTo>
                    <a:pt x="10775" y="3399"/>
                  </a:lnTo>
                  <a:cubicBezTo>
                    <a:pt x="10743" y="3399"/>
                    <a:pt x="10712" y="3462"/>
                    <a:pt x="10680" y="3462"/>
                  </a:cubicBezTo>
                  <a:lnTo>
                    <a:pt x="10145" y="1414"/>
                  </a:lnTo>
                  <a:cubicBezTo>
                    <a:pt x="9959" y="552"/>
                    <a:pt x="9187" y="1"/>
                    <a:pt x="83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5" name="Google Shape;13005;p76"/>
          <p:cNvGrpSpPr/>
          <p:nvPr/>
        </p:nvGrpSpPr>
        <p:grpSpPr>
          <a:xfrm>
            <a:off x="6622479" y="2018074"/>
            <a:ext cx="359303" cy="338736"/>
            <a:chOff x="-56401500" y="2304975"/>
            <a:chExt cx="316650" cy="298525"/>
          </a:xfrm>
        </p:grpSpPr>
        <p:sp>
          <p:nvSpPr>
            <p:cNvPr id="13006" name="Google Shape;13006;p76"/>
            <p:cNvSpPr/>
            <p:nvPr/>
          </p:nvSpPr>
          <p:spPr>
            <a:xfrm>
              <a:off x="-56289650" y="2436500"/>
              <a:ext cx="17325" cy="18150"/>
            </a:xfrm>
            <a:custGeom>
              <a:avLst/>
              <a:gdLst/>
              <a:ahLst/>
              <a:cxnLst/>
              <a:rect l="l" t="t" r="r" b="b"/>
              <a:pathLst>
                <a:path w="69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76"/>
            <p:cNvSpPr/>
            <p:nvPr/>
          </p:nvSpPr>
          <p:spPr>
            <a:xfrm>
              <a:off x="-56215625" y="24365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76"/>
            <p:cNvSpPr/>
            <p:nvPr/>
          </p:nvSpPr>
          <p:spPr>
            <a:xfrm>
              <a:off x="-56280200" y="2499700"/>
              <a:ext cx="73250" cy="29775"/>
            </a:xfrm>
            <a:custGeom>
              <a:avLst/>
              <a:gdLst/>
              <a:ahLst/>
              <a:cxnLst/>
              <a:rect l="l" t="t" r="r" b="b"/>
              <a:pathLst>
                <a:path w="2930" h="1191" extrusionOk="0">
                  <a:moveTo>
                    <a:pt x="414" y="1"/>
                  </a:moveTo>
                  <a:cubicBezTo>
                    <a:pt x="315" y="1"/>
                    <a:pt x="221" y="40"/>
                    <a:pt x="158" y="119"/>
                  </a:cubicBezTo>
                  <a:cubicBezTo>
                    <a:pt x="0" y="277"/>
                    <a:pt x="0" y="529"/>
                    <a:pt x="158" y="623"/>
                  </a:cubicBezTo>
                  <a:cubicBezTo>
                    <a:pt x="536" y="1001"/>
                    <a:pt x="1008" y="1190"/>
                    <a:pt x="1481" y="1190"/>
                  </a:cubicBezTo>
                  <a:cubicBezTo>
                    <a:pt x="1953" y="1190"/>
                    <a:pt x="2457" y="1001"/>
                    <a:pt x="2773" y="623"/>
                  </a:cubicBezTo>
                  <a:cubicBezTo>
                    <a:pt x="2930" y="466"/>
                    <a:pt x="2930" y="245"/>
                    <a:pt x="2773" y="119"/>
                  </a:cubicBezTo>
                  <a:cubicBezTo>
                    <a:pt x="2694" y="40"/>
                    <a:pt x="2591" y="1"/>
                    <a:pt x="2497" y="1"/>
                  </a:cubicBezTo>
                  <a:cubicBezTo>
                    <a:pt x="2402" y="1"/>
                    <a:pt x="2316" y="40"/>
                    <a:pt x="2268" y="119"/>
                  </a:cubicBezTo>
                  <a:cubicBezTo>
                    <a:pt x="2048" y="308"/>
                    <a:pt x="1733" y="434"/>
                    <a:pt x="1481" y="434"/>
                  </a:cubicBezTo>
                  <a:cubicBezTo>
                    <a:pt x="1166" y="434"/>
                    <a:pt x="882" y="308"/>
                    <a:pt x="693" y="119"/>
                  </a:cubicBezTo>
                  <a:cubicBezTo>
                    <a:pt x="614" y="40"/>
                    <a:pt x="512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76"/>
            <p:cNvSpPr/>
            <p:nvPr/>
          </p:nvSpPr>
          <p:spPr>
            <a:xfrm>
              <a:off x="-56401500" y="2304975"/>
              <a:ext cx="316650" cy="298525"/>
            </a:xfrm>
            <a:custGeom>
              <a:avLst/>
              <a:gdLst/>
              <a:ahLst/>
              <a:cxnLst/>
              <a:rect l="l" t="t" r="r" b="b"/>
              <a:pathLst>
                <a:path w="12666" h="11941" extrusionOk="0">
                  <a:moveTo>
                    <a:pt x="6411" y="785"/>
                  </a:moveTo>
                  <a:cubicBezTo>
                    <a:pt x="7105" y="785"/>
                    <a:pt x="7692" y="1003"/>
                    <a:pt x="8223" y="1387"/>
                  </a:cubicBezTo>
                  <a:lnTo>
                    <a:pt x="6270" y="2899"/>
                  </a:lnTo>
                  <a:lnTo>
                    <a:pt x="4348" y="1387"/>
                  </a:lnTo>
                  <a:cubicBezTo>
                    <a:pt x="4915" y="977"/>
                    <a:pt x="5577" y="788"/>
                    <a:pt x="6270" y="788"/>
                  </a:cubicBezTo>
                  <a:cubicBezTo>
                    <a:pt x="6317" y="786"/>
                    <a:pt x="6365" y="785"/>
                    <a:pt x="6411" y="785"/>
                  </a:cubicBezTo>
                  <a:close/>
                  <a:moveTo>
                    <a:pt x="2174" y="4474"/>
                  </a:moveTo>
                  <a:lnTo>
                    <a:pt x="2174" y="5986"/>
                  </a:lnTo>
                  <a:cubicBezTo>
                    <a:pt x="1796" y="5986"/>
                    <a:pt x="1450" y="5640"/>
                    <a:pt x="1450" y="5230"/>
                  </a:cubicBezTo>
                  <a:cubicBezTo>
                    <a:pt x="1450" y="4821"/>
                    <a:pt x="1765" y="4474"/>
                    <a:pt x="2174" y="4474"/>
                  </a:cubicBezTo>
                  <a:close/>
                  <a:moveTo>
                    <a:pt x="10428" y="4474"/>
                  </a:moveTo>
                  <a:cubicBezTo>
                    <a:pt x="10838" y="4474"/>
                    <a:pt x="11153" y="4821"/>
                    <a:pt x="11153" y="5230"/>
                  </a:cubicBezTo>
                  <a:cubicBezTo>
                    <a:pt x="11153" y="5608"/>
                    <a:pt x="10807" y="5986"/>
                    <a:pt x="10428" y="5986"/>
                  </a:cubicBezTo>
                  <a:lnTo>
                    <a:pt x="10428" y="4474"/>
                  </a:lnTo>
                  <a:close/>
                  <a:moveTo>
                    <a:pt x="1008" y="6144"/>
                  </a:moveTo>
                  <a:cubicBezTo>
                    <a:pt x="1292" y="6490"/>
                    <a:pt x="1702" y="6742"/>
                    <a:pt x="2174" y="6742"/>
                  </a:cubicBezTo>
                  <a:cubicBezTo>
                    <a:pt x="2174" y="7152"/>
                    <a:pt x="1828" y="7467"/>
                    <a:pt x="1450" y="7467"/>
                  </a:cubicBezTo>
                  <a:cubicBezTo>
                    <a:pt x="1040" y="7467"/>
                    <a:pt x="693" y="7120"/>
                    <a:pt x="693" y="6742"/>
                  </a:cubicBezTo>
                  <a:cubicBezTo>
                    <a:pt x="693" y="6490"/>
                    <a:pt x="819" y="6270"/>
                    <a:pt x="1008" y="6144"/>
                  </a:cubicBezTo>
                  <a:close/>
                  <a:moveTo>
                    <a:pt x="11594" y="6144"/>
                  </a:moveTo>
                  <a:cubicBezTo>
                    <a:pt x="11783" y="6301"/>
                    <a:pt x="11909" y="6490"/>
                    <a:pt x="11909" y="6742"/>
                  </a:cubicBezTo>
                  <a:cubicBezTo>
                    <a:pt x="11909" y="7152"/>
                    <a:pt x="11594" y="7467"/>
                    <a:pt x="11153" y="7467"/>
                  </a:cubicBezTo>
                  <a:cubicBezTo>
                    <a:pt x="10775" y="7467"/>
                    <a:pt x="10428" y="7120"/>
                    <a:pt x="10428" y="6742"/>
                  </a:cubicBezTo>
                  <a:cubicBezTo>
                    <a:pt x="10901" y="6742"/>
                    <a:pt x="11311" y="6490"/>
                    <a:pt x="11594" y="6144"/>
                  </a:cubicBezTo>
                  <a:close/>
                  <a:moveTo>
                    <a:pt x="8759" y="1859"/>
                  </a:moveTo>
                  <a:cubicBezTo>
                    <a:pt x="9326" y="2426"/>
                    <a:pt x="9672" y="3214"/>
                    <a:pt x="9672" y="4128"/>
                  </a:cubicBezTo>
                  <a:lnTo>
                    <a:pt x="9672" y="7120"/>
                  </a:lnTo>
                  <a:cubicBezTo>
                    <a:pt x="9672" y="8507"/>
                    <a:pt x="8853" y="9735"/>
                    <a:pt x="7562" y="10239"/>
                  </a:cubicBezTo>
                  <a:cubicBezTo>
                    <a:pt x="7215" y="9924"/>
                    <a:pt x="6774" y="9735"/>
                    <a:pt x="6301" y="9735"/>
                  </a:cubicBezTo>
                  <a:cubicBezTo>
                    <a:pt x="5829" y="9735"/>
                    <a:pt x="5356" y="9924"/>
                    <a:pt x="5041" y="10239"/>
                  </a:cubicBezTo>
                  <a:cubicBezTo>
                    <a:pt x="3781" y="9735"/>
                    <a:pt x="2899" y="8507"/>
                    <a:pt x="2899" y="7120"/>
                  </a:cubicBezTo>
                  <a:lnTo>
                    <a:pt x="2899" y="4128"/>
                  </a:lnTo>
                  <a:cubicBezTo>
                    <a:pt x="2899" y="3277"/>
                    <a:pt x="3245" y="2489"/>
                    <a:pt x="3812" y="1859"/>
                  </a:cubicBezTo>
                  <a:lnTo>
                    <a:pt x="6049" y="3655"/>
                  </a:lnTo>
                  <a:cubicBezTo>
                    <a:pt x="6112" y="3718"/>
                    <a:pt x="6191" y="3749"/>
                    <a:pt x="6274" y="3749"/>
                  </a:cubicBezTo>
                  <a:cubicBezTo>
                    <a:pt x="6356" y="3749"/>
                    <a:pt x="6443" y="3718"/>
                    <a:pt x="6522" y="3655"/>
                  </a:cubicBezTo>
                  <a:lnTo>
                    <a:pt x="8759" y="1859"/>
                  </a:lnTo>
                  <a:close/>
                  <a:moveTo>
                    <a:pt x="6333" y="10460"/>
                  </a:moveTo>
                  <a:cubicBezTo>
                    <a:pt x="6805" y="10460"/>
                    <a:pt x="7215" y="10775"/>
                    <a:pt x="7373" y="11216"/>
                  </a:cubicBezTo>
                  <a:lnTo>
                    <a:pt x="5262" y="11216"/>
                  </a:lnTo>
                  <a:cubicBezTo>
                    <a:pt x="5419" y="10775"/>
                    <a:pt x="5797" y="10460"/>
                    <a:pt x="6333" y="10460"/>
                  </a:cubicBezTo>
                  <a:close/>
                  <a:moveTo>
                    <a:pt x="6333" y="0"/>
                  </a:moveTo>
                  <a:cubicBezTo>
                    <a:pt x="4159" y="0"/>
                    <a:pt x="2395" y="1639"/>
                    <a:pt x="2237" y="3718"/>
                  </a:cubicBezTo>
                  <a:cubicBezTo>
                    <a:pt x="1324" y="3718"/>
                    <a:pt x="599" y="4506"/>
                    <a:pt x="725" y="5419"/>
                  </a:cubicBezTo>
                  <a:cubicBezTo>
                    <a:pt x="252" y="5703"/>
                    <a:pt x="0" y="6175"/>
                    <a:pt x="0" y="6742"/>
                  </a:cubicBezTo>
                  <a:cubicBezTo>
                    <a:pt x="0" y="7562"/>
                    <a:pt x="662" y="8223"/>
                    <a:pt x="1481" y="8223"/>
                  </a:cubicBezTo>
                  <a:cubicBezTo>
                    <a:pt x="1796" y="8223"/>
                    <a:pt x="2080" y="8160"/>
                    <a:pt x="2300" y="7940"/>
                  </a:cubicBezTo>
                  <a:cubicBezTo>
                    <a:pt x="2584" y="9263"/>
                    <a:pt x="3497" y="10271"/>
                    <a:pt x="4632" y="10838"/>
                  </a:cubicBezTo>
                  <a:cubicBezTo>
                    <a:pt x="4506" y="11059"/>
                    <a:pt x="4474" y="11311"/>
                    <a:pt x="4474" y="11563"/>
                  </a:cubicBezTo>
                  <a:cubicBezTo>
                    <a:pt x="4474" y="11783"/>
                    <a:pt x="4632" y="11941"/>
                    <a:pt x="4821" y="11941"/>
                  </a:cubicBezTo>
                  <a:lnTo>
                    <a:pt x="7814" y="11941"/>
                  </a:lnTo>
                  <a:cubicBezTo>
                    <a:pt x="8034" y="11941"/>
                    <a:pt x="8192" y="11783"/>
                    <a:pt x="8192" y="11563"/>
                  </a:cubicBezTo>
                  <a:cubicBezTo>
                    <a:pt x="8192" y="11311"/>
                    <a:pt x="8129" y="11059"/>
                    <a:pt x="8034" y="10838"/>
                  </a:cubicBezTo>
                  <a:cubicBezTo>
                    <a:pt x="9168" y="10302"/>
                    <a:pt x="10082" y="9263"/>
                    <a:pt x="10334" y="7940"/>
                  </a:cubicBezTo>
                  <a:cubicBezTo>
                    <a:pt x="10586" y="8097"/>
                    <a:pt x="10870" y="8223"/>
                    <a:pt x="11185" y="8223"/>
                  </a:cubicBezTo>
                  <a:cubicBezTo>
                    <a:pt x="12004" y="8223"/>
                    <a:pt x="12665" y="7562"/>
                    <a:pt x="12665" y="6742"/>
                  </a:cubicBezTo>
                  <a:cubicBezTo>
                    <a:pt x="12665" y="6175"/>
                    <a:pt x="12382" y="5703"/>
                    <a:pt x="11909" y="5419"/>
                  </a:cubicBezTo>
                  <a:cubicBezTo>
                    <a:pt x="12035" y="4506"/>
                    <a:pt x="11311" y="3718"/>
                    <a:pt x="10428" y="3718"/>
                  </a:cubicBezTo>
                  <a:cubicBezTo>
                    <a:pt x="10208" y="1639"/>
                    <a:pt x="8444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0" name="Google Shape;13010;p76"/>
          <p:cNvGrpSpPr/>
          <p:nvPr/>
        </p:nvGrpSpPr>
        <p:grpSpPr>
          <a:xfrm>
            <a:off x="5328863" y="2910149"/>
            <a:ext cx="319985" cy="361090"/>
            <a:chOff x="-54426150" y="1901700"/>
            <a:chExt cx="282000" cy="318225"/>
          </a:xfrm>
        </p:grpSpPr>
        <p:sp>
          <p:nvSpPr>
            <p:cNvPr id="13011" name="Google Shape;13011;p76"/>
            <p:cNvSpPr/>
            <p:nvPr/>
          </p:nvSpPr>
          <p:spPr>
            <a:xfrm>
              <a:off x="-54330850" y="20726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90" y="0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76"/>
            <p:cNvSpPr/>
            <p:nvPr/>
          </p:nvSpPr>
          <p:spPr>
            <a:xfrm>
              <a:off x="-54256800" y="2072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76"/>
            <p:cNvSpPr/>
            <p:nvPr/>
          </p:nvSpPr>
          <p:spPr>
            <a:xfrm>
              <a:off x="-543206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76"/>
            <p:cNvSpPr/>
            <p:nvPr/>
          </p:nvSpPr>
          <p:spPr>
            <a:xfrm>
              <a:off x="-54426150" y="1901700"/>
              <a:ext cx="282000" cy="318225"/>
            </a:xfrm>
            <a:custGeom>
              <a:avLst/>
              <a:gdLst/>
              <a:ahLst/>
              <a:cxnLst/>
              <a:rect l="l" t="t" r="r" b="b"/>
              <a:pathLst>
                <a:path w="11280" h="12729" extrusionOk="0">
                  <a:moveTo>
                    <a:pt x="5672" y="820"/>
                  </a:moveTo>
                  <a:cubicBezTo>
                    <a:pt x="6648" y="820"/>
                    <a:pt x="7562" y="1072"/>
                    <a:pt x="8381" y="1639"/>
                  </a:cubicBezTo>
                  <a:cubicBezTo>
                    <a:pt x="8350" y="1828"/>
                    <a:pt x="8318" y="2049"/>
                    <a:pt x="8318" y="2301"/>
                  </a:cubicBezTo>
                  <a:cubicBezTo>
                    <a:pt x="8318" y="2584"/>
                    <a:pt x="8350" y="2805"/>
                    <a:pt x="8444" y="3057"/>
                  </a:cubicBezTo>
                  <a:lnTo>
                    <a:pt x="1671" y="3057"/>
                  </a:lnTo>
                  <a:cubicBezTo>
                    <a:pt x="2458" y="1702"/>
                    <a:pt x="3939" y="820"/>
                    <a:pt x="5672" y="820"/>
                  </a:cubicBezTo>
                  <a:close/>
                  <a:moveTo>
                    <a:pt x="9389" y="1072"/>
                  </a:moveTo>
                  <a:cubicBezTo>
                    <a:pt x="9547" y="1387"/>
                    <a:pt x="9736" y="1828"/>
                    <a:pt x="9736" y="2301"/>
                  </a:cubicBezTo>
                  <a:cubicBezTo>
                    <a:pt x="9736" y="2773"/>
                    <a:pt x="9547" y="3214"/>
                    <a:pt x="9389" y="3529"/>
                  </a:cubicBezTo>
                  <a:cubicBezTo>
                    <a:pt x="9232" y="3214"/>
                    <a:pt x="9011" y="2773"/>
                    <a:pt x="9011" y="2301"/>
                  </a:cubicBezTo>
                  <a:cubicBezTo>
                    <a:pt x="9011" y="1828"/>
                    <a:pt x="9232" y="1356"/>
                    <a:pt x="9389" y="1072"/>
                  </a:cubicBezTo>
                  <a:close/>
                  <a:moveTo>
                    <a:pt x="5262" y="3750"/>
                  </a:moveTo>
                  <a:cubicBezTo>
                    <a:pt x="5136" y="4065"/>
                    <a:pt x="4853" y="4443"/>
                    <a:pt x="4474" y="4695"/>
                  </a:cubicBezTo>
                  <a:cubicBezTo>
                    <a:pt x="3907" y="5105"/>
                    <a:pt x="3246" y="5325"/>
                    <a:pt x="2742" y="5325"/>
                  </a:cubicBezTo>
                  <a:lnTo>
                    <a:pt x="1923" y="5325"/>
                  </a:lnTo>
                  <a:cubicBezTo>
                    <a:pt x="1734" y="5325"/>
                    <a:pt x="1576" y="5483"/>
                    <a:pt x="1576" y="5703"/>
                  </a:cubicBezTo>
                  <a:lnTo>
                    <a:pt x="1576" y="6806"/>
                  </a:lnTo>
                  <a:lnTo>
                    <a:pt x="851" y="6806"/>
                  </a:lnTo>
                  <a:lnTo>
                    <a:pt x="851" y="5703"/>
                  </a:lnTo>
                  <a:cubicBezTo>
                    <a:pt x="851" y="5010"/>
                    <a:pt x="946" y="4349"/>
                    <a:pt x="1229" y="3750"/>
                  </a:cubicBezTo>
                  <a:close/>
                  <a:moveTo>
                    <a:pt x="10177" y="3750"/>
                  </a:moveTo>
                  <a:cubicBezTo>
                    <a:pt x="10397" y="4349"/>
                    <a:pt x="10555" y="5042"/>
                    <a:pt x="10555" y="5735"/>
                  </a:cubicBezTo>
                  <a:lnTo>
                    <a:pt x="10555" y="6837"/>
                  </a:lnTo>
                  <a:lnTo>
                    <a:pt x="9767" y="6837"/>
                  </a:lnTo>
                  <a:lnTo>
                    <a:pt x="9767" y="5735"/>
                  </a:lnTo>
                  <a:cubicBezTo>
                    <a:pt x="9767" y="5546"/>
                    <a:pt x="9610" y="5388"/>
                    <a:pt x="9421" y="5388"/>
                  </a:cubicBezTo>
                  <a:lnTo>
                    <a:pt x="8665" y="5388"/>
                  </a:lnTo>
                  <a:cubicBezTo>
                    <a:pt x="8129" y="5388"/>
                    <a:pt x="7436" y="5136"/>
                    <a:pt x="6932" y="4758"/>
                  </a:cubicBezTo>
                  <a:cubicBezTo>
                    <a:pt x="6554" y="4475"/>
                    <a:pt x="6270" y="4160"/>
                    <a:pt x="6144" y="3813"/>
                  </a:cubicBezTo>
                  <a:lnTo>
                    <a:pt x="8759" y="3813"/>
                  </a:lnTo>
                  <a:cubicBezTo>
                    <a:pt x="8948" y="4160"/>
                    <a:pt x="9137" y="4380"/>
                    <a:pt x="9200" y="4412"/>
                  </a:cubicBezTo>
                  <a:cubicBezTo>
                    <a:pt x="9279" y="4506"/>
                    <a:pt x="9374" y="4553"/>
                    <a:pt x="9468" y="4553"/>
                  </a:cubicBezTo>
                  <a:cubicBezTo>
                    <a:pt x="9563" y="4553"/>
                    <a:pt x="9657" y="4506"/>
                    <a:pt x="9736" y="4412"/>
                  </a:cubicBezTo>
                  <a:cubicBezTo>
                    <a:pt x="9736" y="4412"/>
                    <a:pt x="9988" y="4160"/>
                    <a:pt x="10177" y="3750"/>
                  </a:cubicBezTo>
                  <a:close/>
                  <a:moveTo>
                    <a:pt x="1545" y="7562"/>
                  </a:moveTo>
                  <a:lnTo>
                    <a:pt x="1545" y="8318"/>
                  </a:lnTo>
                  <a:lnTo>
                    <a:pt x="788" y="8318"/>
                  </a:lnTo>
                  <a:lnTo>
                    <a:pt x="788" y="7562"/>
                  </a:lnTo>
                  <a:close/>
                  <a:moveTo>
                    <a:pt x="10523" y="7562"/>
                  </a:moveTo>
                  <a:lnTo>
                    <a:pt x="10523" y="8318"/>
                  </a:lnTo>
                  <a:lnTo>
                    <a:pt x="9767" y="8318"/>
                  </a:lnTo>
                  <a:lnTo>
                    <a:pt x="9767" y="7562"/>
                  </a:lnTo>
                  <a:close/>
                  <a:moveTo>
                    <a:pt x="1576" y="9074"/>
                  </a:moveTo>
                  <a:lnTo>
                    <a:pt x="1576" y="9421"/>
                  </a:lnTo>
                  <a:lnTo>
                    <a:pt x="1545" y="9421"/>
                  </a:lnTo>
                  <a:cubicBezTo>
                    <a:pt x="1545" y="9641"/>
                    <a:pt x="1387" y="9799"/>
                    <a:pt x="1198" y="9799"/>
                  </a:cubicBezTo>
                  <a:cubicBezTo>
                    <a:pt x="1009" y="9799"/>
                    <a:pt x="851" y="9641"/>
                    <a:pt x="851" y="9421"/>
                  </a:cubicBezTo>
                  <a:lnTo>
                    <a:pt x="851" y="9074"/>
                  </a:lnTo>
                  <a:close/>
                  <a:moveTo>
                    <a:pt x="10555" y="9074"/>
                  </a:moveTo>
                  <a:lnTo>
                    <a:pt x="10555" y="9421"/>
                  </a:lnTo>
                  <a:lnTo>
                    <a:pt x="10523" y="9421"/>
                  </a:lnTo>
                  <a:cubicBezTo>
                    <a:pt x="10523" y="9641"/>
                    <a:pt x="10366" y="9799"/>
                    <a:pt x="10177" y="9799"/>
                  </a:cubicBezTo>
                  <a:cubicBezTo>
                    <a:pt x="9956" y="9799"/>
                    <a:pt x="9799" y="9641"/>
                    <a:pt x="9799" y="9421"/>
                  </a:cubicBezTo>
                  <a:lnTo>
                    <a:pt x="9799" y="9074"/>
                  </a:lnTo>
                  <a:close/>
                  <a:moveTo>
                    <a:pt x="1198" y="10555"/>
                  </a:moveTo>
                  <a:cubicBezTo>
                    <a:pt x="1387" y="10555"/>
                    <a:pt x="1545" y="10713"/>
                    <a:pt x="1545" y="10933"/>
                  </a:cubicBezTo>
                  <a:cubicBezTo>
                    <a:pt x="1545" y="11059"/>
                    <a:pt x="1545" y="11059"/>
                    <a:pt x="1198" y="11689"/>
                  </a:cubicBezTo>
                  <a:cubicBezTo>
                    <a:pt x="820" y="11059"/>
                    <a:pt x="820" y="11059"/>
                    <a:pt x="820" y="10933"/>
                  </a:cubicBezTo>
                  <a:cubicBezTo>
                    <a:pt x="820" y="10713"/>
                    <a:pt x="977" y="10555"/>
                    <a:pt x="1198" y="10555"/>
                  </a:cubicBezTo>
                  <a:close/>
                  <a:moveTo>
                    <a:pt x="10114" y="10618"/>
                  </a:moveTo>
                  <a:cubicBezTo>
                    <a:pt x="10334" y="10618"/>
                    <a:pt x="10492" y="10776"/>
                    <a:pt x="10492" y="10965"/>
                  </a:cubicBezTo>
                  <a:cubicBezTo>
                    <a:pt x="10523" y="10965"/>
                    <a:pt x="10492" y="11059"/>
                    <a:pt x="10492" y="11091"/>
                  </a:cubicBezTo>
                  <a:lnTo>
                    <a:pt x="10177" y="11689"/>
                  </a:lnTo>
                  <a:lnTo>
                    <a:pt x="9799" y="11091"/>
                  </a:lnTo>
                  <a:cubicBezTo>
                    <a:pt x="9799" y="11059"/>
                    <a:pt x="9767" y="10996"/>
                    <a:pt x="9767" y="10965"/>
                  </a:cubicBezTo>
                  <a:cubicBezTo>
                    <a:pt x="9767" y="10776"/>
                    <a:pt x="9925" y="10618"/>
                    <a:pt x="10114" y="10618"/>
                  </a:cubicBezTo>
                  <a:close/>
                  <a:moveTo>
                    <a:pt x="5672" y="4538"/>
                  </a:moveTo>
                  <a:cubicBezTo>
                    <a:pt x="5861" y="4821"/>
                    <a:pt x="6144" y="5105"/>
                    <a:pt x="6522" y="5325"/>
                  </a:cubicBezTo>
                  <a:cubicBezTo>
                    <a:pt x="7184" y="5798"/>
                    <a:pt x="7972" y="6081"/>
                    <a:pt x="8665" y="6081"/>
                  </a:cubicBezTo>
                  <a:lnTo>
                    <a:pt x="9011" y="6081"/>
                  </a:lnTo>
                  <a:lnTo>
                    <a:pt x="9011" y="8696"/>
                  </a:lnTo>
                  <a:cubicBezTo>
                    <a:pt x="9011" y="10524"/>
                    <a:pt x="7530" y="12036"/>
                    <a:pt x="5672" y="12036"/>
                  </a:cubicBezTo>
                  <a:cubicBezTo>
                    <a:pt x="3813" y="12036"/>
                    <a:pt x="2332" y="10524"/>
                    <a:pt x="2332" y="8696"/>
                  </a:cubicBezTo>
                  <a:lnTo>
                    <a:pt x="2332" y="6081"/>
                  </a:lnTo>
                  <a:lnTo>
                    <a:pt x="2679" y="6081"/>
                  </a:lnTo>
                  <a:cubicBezTo>
                    <a:pt x="3403" y="6081"/>
                    <a:pt x="4191" y="5798"/>
                    <a:pt x="4853" y="5325"/>
                  </a:cubicBezTo>
                  <a:cubicBezTo>
                    <a:pt x="5199" y="5105"/>
                    <a:pt x="5483" y="4821"/>
                    <a:pt x="5672" y="4538"/>
                  </a:cubicBezTo>
                  <a:close/>
                  <a:moveTo>
                    <a:pt x="5672" y="1"/>
                  </a:moveTo>
                  <a:cubicBezTo>
                    <a:pt x="2584" y="1"/>
                    <a:pt x="95" y="2584"/>
                    <a:pt x="95" y="5640"/>
                  </a:cubicBezTo>
                  <a:lnTo>
                    <a:pt x="95" y="9389"/>
                  </a:lnTo>
                  <a:cubicBezTo>
                    <a:pt x="95" y="9673"/>
                    <a:pt x="221" y="9925"/>
                    <a:pt x="347" y="10145"/>
                  </a:cubicBezTo>
                  <a:cubicBezTo>
                    <a:pt x="1" y="10524"/>
                    <a:pt x="1" y="11091"/>
                    <a:pt x="221" y="11343"/>
                  </a:cubicBezTo>
                  <a:lnTo>
                    <a:pt x="883" y="12540"/>
                  </a:lnTo>
                  <a:cubicBezTo>
                    <a:pt x="946" y="12666"/>
                    <a:pt x="1072" y="12729"/>
                    <a:pt x="1198" y="12729"/>
                  </a:cubicBezTo>
                  <a:cubicBezTo>
                    <a:pt x="1324" y="12729"/>
                    <a:pt x="1450" y="12666"/>
                    <a:pt x="1513" y="12540"/>
                  </a:cubicBezTo>
                  <a:cubicBezTo>
                    <a:pt x="2175" y="11343"/>
                    <a:pt x="2238" y="11311"/>
                    <a:pt x="2301" y="10965"/>
                  </a:cubicBezTo>
                  <a:cubicBezTo>
                    <a:pt x="3025" y="12036"/>
                    <a:pt x="4254" y="12729"/>
                    <a:pt x="5640" y="12729"/>
                  </a:cubicBezTo>
                  <a:cubicBezTo>
                    <a:pt x="7026" y="12729"/>
                    <a:pt x="8287" y="12036"/>
                    <a:pt x="8980" y="10965"/>
                  </a:cubicBezTo>
                  <a:cubicBezTo>
                    <a:pt x="8980" y="11091"/>
                    <a:pt x="9043" y="11185"/>
                    <a:pt x="9074" y="11311"/>
                  </a:cubicBezTo>
                  <a:lnTo>
                    <a:pt x="9074" y="11343"/>
                  </a:lnTo>
                  <a:lnTo>
                    <a:pt x="9736" y="12540"/>
                  </a:lnTo>
                  <a:cubicBezTo>
                    <a:pt x="9799" y="12666"/>
                    <a:pt x="9925" y="12729"/>
                    <a:pt x="10051" y="12729"/>
                  </a:cubicBezTo>
                  <a:cubicBezTo>
                    <a:pt x="10177" y="12729"/>
                    <a:pt x="10334" y="12666"/>
                    <a:pt x="10366" y="12540"/>
                  </a:cubicBezTo>
                  <a:lnTo>
                    <a:pt x="11028" y="11406"/>
                  </a:lnTo>
                  <a:cubicBezTo>
                    <a:pt x="11122" y="11248"/>
                    <a:pt x="11154" y="11028"/>
                    <a:pt x="11154" y="10870"/>
                  </a:cubicBezTo>
                  <a:cubicBezTo>
                    <a:pt x="11154" y="10618"/>
                    <a:pt x="11028" y="10335"/>
                    <a:pt x="10870" y="10145"/>
                  </a:cubicBezTo>
                  <a:cubicBezTo>
                    <a:pt x="11091" y="9925"/>
                    <a:pt x="11154" y="9673"/>
                    <a:pt x="11154" y="9389"/>
                  </a:cubicBezTo>
                  <a:cubicBezTo>
                    <a:pt x="11280" y="4979"/>
                    <a:pt x="11280" y="5294"/>
                    <a:pt x="11217" y="5168"/>
                  </a:cubicBezTo>
                  <a:cubicBezTo>
                    <a:pt x="11154" y="4317"/>
                    <a:pt x="10870" y="3498"/>
                    <a:pt x="10429" y="2773"/>
                  </a:cubicBezTo>
                  <a:cubicBezTo>
                    <a:pt x="10492" y="2616"/>
                    <a:pt x="10492" y="2458"/>
                    <a:pt x="10492" y="2301"/>
                  </a:cubicBezTo>
                  <a:cubicBezTo>
                    <a:pt x="10492" y="1167"/>
                    <a:pt x="9704" y="221"/>
                    <a:pt x="9641" y="190"/>
                  </a:cubicBezTo>
                  <a:cubicBezTo>
                    <a:pt x="9578" y="95"/>
                    <a:pt x="9484" y="64"/>
                    <a:pt x="9389" y="64"/>
                  </a:cubicBezTo>
                  <a:cubicBezTo>
                    <a:pt x="9263" y="64"/>
                    <a:pt x="9169" y="95"/>
                    <a:pt x="9106" y="190"/>
                  </a:cubicBezTo>
                  <a:cubicBezTo>
                    <a:pt x="9106" y="221"/>
                    <a:pt x="8822" y="473"/>
                    <a:pt x="8633" y="883"/>
                  </a:cubicBezTo>
                  <a:cubicBezTo>
                    <a:pt x="7719" y="316"/>
                    <a:pt x="6743" y="1"/>
                    <a:pt x="5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5" name="Google Shape;13015;p76"/>
          <p:cNvGrpSpPr/>
          <p:nvPr/>
        </p:nvGrpSpPr>
        <p:grpSpPr>
          <a:xfrm>
            <a:off x="5328863" y="3363612"/>
            <a:ext cx="319985" cy="361998"/>
            <a:chOff x="-54426150" y="2294725"/>
            <a:chExt cx="282000" cy="319025"/>
          </a:xfrm>
        </p:grpSpPr>
        <p:sp>
          <p:nvSpPr>
            <p:cNvPr id="13016" name="Google Shape;13016;p76"/>
            <p:cNvSpPr/>
            <p:nvPr/>
          </p:nvSpPr>
          <p:spPr>
            <a:xfrm>
              <a:off x="-54320600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76"/>
            <p:cNvSpPr/>
            <p:nvPr/>
          </p:nvSpPr>
          <p:spPr>
            <a:xfrm>
              <a:off x="-54330850" y="24640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90" y="0"/>
                    <a:pt x="1" y="158"/>
                    <a:pt x="1" y="378"/>
                  </a:cubicBezTo>
                  <a:cubicBezTo>
                    <a:pt x="1" y="567"/>
                    <a:pt x="190" y="725"/>
                    <a:pt x="379" y="725"/>
                  </a:cubicBezTo>
                  <a:cubicBezTo>
                    <a:pt x="568" y="725"/>
                    <a:pt x="725" y="567"/>
                    <a:pt x="725" y="378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76"/>
            <p:cNvSpPr/>
            <p:nvPr/>
          </p:nvSpPr>
          <p:spPr>
            <a:xfrm>
              <a:off x="-54256800" y="24640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76"/>
            <p:cNvSpPr/>
            <p:nvPr/>
          </p:nvSpPr>
          <p:spPr>
            <a:xfrm>
              <a:off x="-54426150" y="2294725"/>
              <a:ext cx="282000" cy="319025"/>
            </a:xfrm>
            <a:custGeom>
              <a:avLst/>
              <a:gdLst/>
              <a:ahLst/>
              <a:cxnLst/>
              <a:rect l="l" t="t" r="r" b="b"/>
              <a:pathLst>
                <a:path w="11280" h="12761" extrusionOk="0">
                  <a:moveTo>
                    <a:pt x="8381" y="757"/>
                  </a:moveTo>
                  <a:cubicBezTo>
                    <a:pt x="9106" y="757"/>
                    <a:pt x="9610" y="1387"/>
                    <a:pt x="9484" y="2049"/>
                  </a:cubicBezTo>
                  <a:lnTo>
                    <a:pt x="9106" y="4538"/>
                  </a:lnTo>
                  <a:lnTo>
                    <a:pt x="2301" y="4538"/>
                  </a:lnTo>
                  <a:lnTo>
                    <a:pt x="1891" y="2049"/>
                  </a:lnTo>
                  <a:cubicBezTo>
                    <a:pt x="1734" y="1387"/>
                    <a:pt x="2238" y="757"/>
                    <a:pt x="2962" y="757"/>
                  </a:cubicBezTo>
                  <a:close/>
                  <a:moveTo>
                    <a:pt x="2962" y="5294"/>
                  </a:moveTo>
                  <a:cubicBezTo>
                    <a:pt x="2836" y="5609"/>
                    <a:pt x="2616" y="5829"/>
                    <a:pt x="2301" y="5955"/>
                  </a:cubicBezTo>
                  <a:lnTo>
                    <a:pt x="2301" y="5294"/>
                  </a:lnTo>
                  <a:close/>
                  <a:moveTo>
                    <a:pt x="9011" y="5294"/>
                  </a:moveTo>
                  <a:lnTo>
                    <a:pt x="9011" y="5955"/>
                  </a:lnTo>
                  <a:cubicBezTo>
                    <a:pt x="8696" y="5829"/>
                    <a:pt x="8476" y="5609"/>
                    <a:pt x="8350" y="5294"/>
                  </a:cubicBezTo>
                  <a:close/>
                  <a:moveTo>
                    <a:pt x="9767" y="6743"/>
                  </a:moveTo>
                  <a:cubicBezTo>
                    <a:pt x="10177" y="6743"/>
                    <a:pt x="10523" y="7058"/>
                    <a:pt x="10523" y="7499"/>
                  </a:cubicBezTo>
                  <a:cubicBezTo>
                    <a:pt x="10523" y="7940"/>
                    <a:pt x="10177" y="8255"/>
                    <a:pt x="9767" y="8255"/>
                  </a:cubicBezTo>
                  <a:lnTo>
                    <a:pt x="9767" y="6743"/>
                  </a:lnTo>
                  <a:close/>
                  <a:moveTo>
                    <a:pt x="1545" y="6774"/>
                  </a:moveTo>
                  <a:lnTo>
                    <a:pt x="1545" y="8287"/>
                  </a:lnTo>
                  <a:cubicBezTo>
                    <a:pt x="1135" y="8255"/>
                    <a:pt x="788" y="7940"/>
                    <a:pt x="788" y="7530"/>
                  </a:cubicBezTo>
                  <a:cubicBezTo>
                    <a:pt x="788" y="7152"/>
                    <a:pt x="1103" y="6774"/>
                    <a:pt x="1545" y="6774"/>
                  </a:cubicBezTo>
                  <a:close/>
                  <a:moveTo>
                    <a:pt x="7593" y="5294"/>
                  </a:moveTo>
                  <a:cubicBezTo>
                    <a:pt x="7751" y="6050"/>
                    <a:pt x="8318" y="6585"/>
                    <a:pt x="9074" y="6743"/>
                  </a:cubicBezTo>
                  <a:lnTo>
                    <a:pt x="9074" y="8633"/>
                  </a:lnTo>
                  <a:cubicBezTo>
                    <a:pt x="9011" y="10492"/>
                    <a:pt x="7530" y="11973"/>
                    <a:pt x="5672" y="11973"/>
                  </a:cubicBezTo>
                  <a:cubicBezTo>
                    <a:pt x="3813" y="11973"/>
                    <a:pt x="2332" y="10492"/>
                    <a:pt x="2332" y="8633"/>
                  </a:cubicBezTo>
                  <a:lnTo>
                    <a:pt x="2332" y="6743"/>
                  </a:lnTo>
                  <a:cubicBezTo>
                    <a:pt x="3088" y="6585"/>
                    <a:pt x="3624" y="6018"/>
                    <a:pt x="3781" y="5294"/>
                  </a:cubicBezTo>
                  <a:close/>
                  <a:moveTo>
                    <a:pt x="2931" y="1"/>
                  </a:moveTo>
                  <a:cubicBezTo>
                    <a:pt x="1797" y="1"/>
                    <a:pt x="883" y="1040"/>
                    <a:pt x="1072" y="2175"/>
                  </a:cubicBezTo>
                  <a:lnTo>
                    <a:pt x="1513" y="4916"/>
                  </a:lnTo>
                  <a:lnTo>
                    <a:pt x="1513" y="6018"/>
                  </a:lnTo>
                  <a:cubicBezTo>
                    <a:pt x="662" y="6018"/>
                    <a:pt x="1" y="6711"/>
                    <a:pt x="1" y="7530"/>
                  </a:cubicBezTo>
                  <a:cubicBezTo>
                    <a:pt x="1" y="8350"/>
                    <a:pt x="662" y="9043"/>
                    <a:pt x="1513" y="9043"/>
                  </a:cubicBezTo>
                  <a:cubicBezTo>
                    <a:pt x="1702" y="11122"/>
                    <a:pt x="3466" y="12760"/>
                    <a:pt x="5609" y="12760"/>
                  </a:cubicBezTo>
                  <a:cubicBezTo>
                    <a:pt x="7719" y="12760"/>
                    <a:pt x="9484" y="11122"/>
                    <a:pt x="9704" y="9043"/>
                  </a:cubicBezTo>
                  <a:cubicBezTo>
                    <a:pt x="10523" y="9043"/>
                    <a:pt x="11185" y="8350"/>
                    <a:pt x="11185" y="7530"/>
                  </a:cubicBezTo>
                  <a:cubicBezTo>
                    <a:pt x="11280" y="6711"/>
                    <a:pt x="10586" y="6018"/>
                    <a:pt x="9767" y="6018"/>
                  </a:cubicBezTo>
                  <a:lnTo>
                    <a:pt x="9767" y="4916"/>
                  </a:lnTo>
                  <a:lnTo>
                    <a:pt x="10208" y="2175"/>
                  </a:lnTo>
                  <a:cubicBezTo>
                    <a:pt x="10397" y="1040"/>
                    <a:pt x="9547" y="1"/>
                    <a:pt x="8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76"/>
            <p:cNvSpPr/>
            <p:nvPr/>
          </p:nvSpPr>
          <p:spPr>
            <a:xfrm>
              <a:off x="-54312725" y="2334125"/>
              <a:ext cx="54375" cy="53575"/>
            </a:xfrm>
            <a:custGeom>
              <a:avLst/>
              <a:gdLst/>
              <a:ahLst/>
              <a:cxnLst/>
              <a:rect l="l" t="t" r="r" b="b"/>
              <a:pathLst>
                <a:path w="2175" h="2143" extrusionOk="0">
                  <a:moveTo>
                    <a:pt x="1103" y="0"/>
                  </a:moveTo>
                  <a:cubicBezTo>
                    <a:pt x="914" y="0"/>
                    <a:pt x="757" y="158"/>
                    <a:pt x="757" y="347"/>
                  </a:cubicBezTo>
                  <a:lnTo>
                    <a:pt x="757" y="725"/>
                  </a:lnTo>
                  <a:lnTo>
                    <a:pt x="379" y="725"/>
                  </a:lnTo>
                  <a:cubicBezTo>
                    <a:pt x="190" y="725"/>
                    <a:pt x="32" y="882"/>
                    <a:pt x="32" y="1071"/>
                  </a:cubicBezTo>
                  <a:cubicBezTo>
                    <a:pt x="0" y="1229"/>
                    <a:pt x="158" y="1418"/>
                    <a:pt x="379" y="1418"/>
                  </a:cubicBezTo>
                  <a:lnTo>
                    <a:pt x="757" y="1418"/>
                  </a:lnTo>
                  <a:lnTo>
                    <a:pt x="757" y="1796"/>
                  </a:lnTo>
                  <a:cubicBezTo>
                    <a:pt x="757" y="1985"/>
                    <a:pt x="914" y="2142"/>
                    <a:pt x="1103" y="2142"/>
                  </a:cubicBezTo>
                  <a:cubicBezTo>
                    <a:pt x="1292" y="2142"/>
                    <a:pt x="1450" y="1985"/>
                    <a:pt x="1450" y="1796"/>
                  </a:cubicBezTo>
                  <a:lnTo>
                    <a:pt x="1450" y="1418"/>
                  </a:lnTo>
                  <a:lnTo>
                    <a:pt x="1796" y="1418"/>
                  </a:lnTo>
                  <a:cubicBezTo>
                    <a:pt x="2017" y="1418"/>
                    <a:pt x="2174" y="1260"/>
                    <a:pt x="2174" y="1071"/>
                  </a:cubicBezTo>
                  <a:cubicBezTo>
                    <a:pt x="2174" y="882"/>
                    <a:pt x="2017" y="725"/>
                    <a:pt x="1796" y="725"/>
                  </a:cubicBezTo>
                  <a:lnTo>
                    <a:pt x="1450" y="725"/>
                  </a:lnTo>
                  <a:lnTo>
                    <a:pt x="1450" y="347"/>
                  </a:lnTo>
                  <a:cubicBezTo>
                    <a:pt x="1450" y="158"/>
                    <a:pt x="1292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1" name="Google Shape;13021;p76"/>
          <p:cNvGrpSpPr/>
          <p:nvPr/>
        </p:nvGrpSpPr>
        <p:grpSpPr>
          <a:xfrm>
            <a:off x="5327076" y="3831192"/>
            <a:ext cx="323560" cy="361969"/>
            <a:chOff x="-54427725" y="2686975"/>
            <a:chExt cx="285150" cy="319000"/>
          </a:xfrm>
        </p:grpSpPr>
        <p:sp>
          <p:nvSpPr>
            <p:cNvPr id="13022" name="Google Shape;13022;p76"/>
            <p:cNvSpPr/>
            <p:nvPr/>
          </p:nvSpPr>
          <p:spPr>
            <a:xfrm>
              <a:off x="-543206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58"/>
                    <a:pt x="1450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9" y="465"/>
                    <a:pt x="2899" y="213"/>
                    <a:pt x="2741" y="118"/>
                  </a:cubicBezTo>
                  <a:cubicBezTo>
                    <a:pt x="2663" y="39"/>
                    <a:pt x="2568" y="0"/>
                    <a:pt x="2478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51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76"/>
            <p:cNvSpPr/>
            <p:nvPr/>
          </p:nvSpPr>
          <p:spPr>
            <a:xfrm>
              <a:off x="-542568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76"/>
            <p:cNvSpPr/>
            <p:nvPr/>
          </p:nvSpPr>
          <p:spPr>
            <a:xfrm>
              <a:off x="-54330850" y="28563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90" y="1"/>
                    <a:pt x="1" y="158"/>
                    <a:pt x="1" y="347"/>
                  </a:cubicBezTo>
                  <a:cubicBezTo>
                    <a:pt x="1" y="536"/>
                    <a:pt x="190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76"/>
            <p:cNvSpPr/>
            <p:nvPr/>
          </p:nvSpPr>
          <p:spPr>
            <a:xfrm>
              <a:off x="-54427725" y="2686975"/>
              <a:ext cx="285150" cy="319000"/>
            </a:xfrm>
            <a:custGeom>
              <a:avLst/>
              <a:gdLst/>
              <a:ahLst/>
              <a:cxnLst/>
              <a:rect l="l" t="t" r="r" b="b"/>
              <a:pathLst>
                <a:path w="11406" h="12760" extrusionOk="0">
                  <a:moveTo>
                    <a:pt x="8696" y="756"/>
                  </a:moveTo>
                  <a:cubicBezTo>
                    <a:pt x="9326" y="756"/>
                    <a:pt x="9799" y="1260"/>
                    <a:pt x="9799" y="1859"/>
                  </a:cubicBezTo>
                  <a:lnTo>
                    <a:pt x="9799" y="4883"/>
                  </a:lnTo>
                  <a:cubicBezTo>
                    <a:pt x="9799" y="5072"/>
                    <a:pt x="9641" y="5230"/>
                    <a:pt x="9452" y="5230"/>
                  </a:cubicBezTo>
                  <a:lnTo>
                    <a:pt x="2017" y="5230"/>
                  </a:lnTo>
                  <a:cubicBezTo>
                    <a:pt x="1797" y="5230"/>
                    <a:pt x="1639" y="5072"/>
                    <a:pt x="1639" y="4883"/>
                  </a:cubicBezTo>
                  <a:cubicBezTo>
                    <a:pt x="1608" y="4852"/>
                    <a:pt x="1608" y="1922"/>
                    <a:pt x="1608" y="1859"/>
                  </a:cubicBezTo>
                  <a:cubicBezTo>
                    <a:pt x="1608" y="1229"/>
                    <a:pt x="2112" y="756"/>
                    <a:pt x="2710" y="756"/>
                  </a:cubicBezTo>
                  <a:close/>
                  <a:moveTo>
                    <a:pt x="1608" y="5955"/>
                  </a:moveTo>
                  <a:cubicBezTo>
                    <a:pt x="1734" y="5986"/>
                    <a:pt x="1860" y="6018"/>
                    <a:pt x="1954" y="6018"/>
                  </a:cubicBezTo>
                  <a:lnTo>
                    <a:pt x="2301" y="6018"/>
                  </a:lnTo>
                  <a:lnTo>
                    <a:pt x="2301" y="8317"/>
                  </a:lnTo>
                  <a:cubicBezTo>
                    <a:pt x="2301" y="9105"/>
                    <a:pt x="1986" y="9798"/>
                    <a:pt x="1450" y="10334"/>
                  </a:cubicBezTo>
                  <a:cubicBezTo>
                    <a:pt x="1401" y="10433"/>
                    <a:pt x="1317" y="10480"/>
                    <a:pt x="1225" y="10480"/>
                  </a:cubicBezTo>
                  <a:cubicBezTo>
                    <a:pt x="1142" y="10480"/>
                    <a:pt x="1053" y="10440"/>
                    <a:pt x="977" y="10365"/>
                  </a:cubicBezTo>
                  <a:cubicBezTo>
                    <a:pt x="820" y="10208"/>
                    <a:pt x="820" y="9956"/>
                    <a:pt x="977" y="9830"/>
                  </a:cubicBezTo>
                  <a:cubicBezTo>
                    <a:pt x="1355" y="9452"/>
                    <a:pt x="1608" y="8853"/>
                    <a:pt x="1608" y="8317"/>
                  </a:cubicBezTo>
                  <a:lnTo>
                    <a:pt x="1608" y="5955"/>
                  </a:lnTo>
                  <a:close/>
                  <a:moveTo>
                    <a:pt x="9799" y="5955"/>
                  </a:moveTo>
                  <a:lnTo>
                    <a:pt x="9799" y="6805"/>
                  </a:lnTo>
                  <a:cubicBezTo>
                    <a:pt x="9799" y="8853"/>
                    <a:pt x="9988" y="9420"/>
                    <a:pt x="10429" y="9830"/>
                  </a:cubicBezTo>
                  <a:cubicBezTo>
                    <a:pt x="10618" y="9987"/>
                    <a:pt x="10618" y="10239"/>
                    <a:pt x="10460" y="10365"/>
                  </a:cubicBezTo>
                  <a:cubicBezTo>
                    <a:pt x="10382" y="10444"/>
                    <a:pt x="10287" y="10483"/>
                    <a:pt x="10197" y="10483"/>
                  </a:cubicBezTo>
                  <a:cubicBezTo>
                    <a:pt x="10106" y="10483"/>
                    <a:pt x="10019" y="10444"/>
                    <a:pt x="9956" y="10365"/>
                  </a:cubicBezTo>
                  <a:cubicBezTo>
                    <a:pt x="9389" y="9798"/>
                    <a:pt x="9074" y="9042"/>
                    <a:pt x="9074" y="8317"/>
                  </a:cubicBezTo>
                  <a:lnTo>
                    <a:pt x="9074" y="6018"/>
                  </a:lnTo>
                  <a:lnTo>
                    <a:pt x="9452" y="6018"/>
                  </a:lnTo>
                  <a:cubicBezTo>
                    <a:pt x="9547" y="6018"/>
                    <a:pt x="9704" y="5986"/>
                    <a:pt x="9799" y="5955"/>
                  </a:cubicBezTo>
                  <a:close/>
                  <a:moveTo>
                    <a:pt x="8381" y="6018"/>
                  </a:moveTo>
                  <a:lnTo>
                    <a:pt x="8381" y="8317"/>
                  </a:lnTo>
                  <a:cubicBezTo>
                    <a:pt x="8381" y="8948"/>
                    <a:pt x="8539" y="9515"/>
                    <a:pt x="8822" y="10050"/>
                  </a:cubicBezTo>
                  <a:cubicBezTo>
                    <a:pt x="8224" y="11216"/>
                    <a:pt x="7026" y="11972"/>
                    <a:pt x="5735" y="11972"/>
                  </a:cubicBezTo>
                  <a:cubicBezTo>
                    <a:pt x="4443" y="11972"/>
                    <a:pt x="3246" y="11216"/>
                    <a:pt x="2710" y="10050"/>
                  </a:cubicBezTo>
                  <a:cubicBezTo>
                    <a:pt x="2994" y="9515"/>
                    <a:pt x="3151" y="8916"/>
                    <a:pt x="3151" y="8317"/>
                  </a:cubicBezTo>
                  <a:lnTo>
                    <a:pt x="3151" y="6018"/>
                  </a:lnTo>
                  <a:close/>
                  <a:moveTo>
                    <a:pt x="2710" y="0"/>
                  </a:moveTo>
                  <a:cubicBezTo>
                    <a:pt x="1671" y="0"/>
                    <a:pt x="851" y="819"/>
                    <a:pt x="851" y="1859"/>
                  </a:cubicBezTo>
                  <a:lnTo>
                    <a:pt x="851" y="8317"/>
                  </a:lnTo>
                  <a:cubicBezTo>
                    <a:pt x="851" y="8696"/>
                    <a:pt x="694" y="9042"/>
                    <a:pt x="410" y="9326"/>
                  </a:cubicBezTo>
                  <a:cubicBezTo>
                    <a:pt x="1" y="9767"/>
                    <a:pt x="1" y="10460"/>
                    <a:pt x="410" y="10901"/>
                  </a:cubicBezTo>
                  <a:cubicBezTo>
                    <a:pt x="631" y="11121"/>
                    <a:pt x="922" y="11232"/>
                    <a:pt x="1210" y="11232"/>
                  </a:cubicBezTo>
                  <a:cubicBezTo>
                    <a:pt x="1497" y="11232"/>
                    <a:pt x="1781" y="11121"/>
                    <a:pt x="1986" y="10901"/>
                  </a:cubicBezTo>
                  <a:lnTo>
                    <a:pt x="2143" y="10743"/>
                  </a:lnTo>
                  <a:cubicBezTo>
                    <a:pt x="2868" y="11972"/>
                    <a:pt x="4191" y="12760"/>
                    <a:pt x="5672" y="12760"/>
                  </a:cubicBezTo>
                  <a:cubicBezTo>
                    <a:pt x="7152" y="12760"/>
                    <a:pt x="8444" y="11972"/>
                    <a:pt x="9169" y="10743"/>
                  </a:cubicBezTo>
                  <a:cubicBezTo>
                    <a:pt x="9200" y="10838"/>
                    <a:pt x="9295" y="10869"/>
                    <a:pt x="9326" y="10901"/>
                  </a:cubicBezTo>
                  <a:cubicBezTo>
                    <a:pt x="9547" y="11121"/>
                    <a:pt x="9830" y="11232"/>
                    <a:pt x="10114" y="11232"/>
                  </a:cubicBezTo>
                  <a:cubicBezTo>
                    <a:pt x="10397" y="11232"/>
                    <a:pt x="10681" y="11121"/>
                    <a:pt x="10901" y="10901"/>
                  </a:cubicBezTo>
                  <a:cubicBezTo>
                    <a:pt x="11406" y="10460"/>
                    <a:pt x="11406" y="9767"/>
                    <a:pt x="10964" y="9326"/>
                  </a:cubicBezTo>
                  <a:cubicBezTo>
                    <a:pt x="10744" y="9105"/>
                    <a:pt x="10555" y="8727"/>
                    <a:pt x="10555" y="6805"/>
                  </a:cubicBezTo>
                  <a:lnTo>
                    <a:pt x="10555" y="1859"/>
                  </a:lnTo>
                  <a:cubicBezTo>
                    <a:pt x="10555" y="819"/>
                    <a:pt x="9704" y="0"/>
                    <a:pt x="8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76"/>
            <p:cNvSpPr/>
            <p:nvPr/>
          </p:nvSpPr>
          <p:spPr>
            <a:xfrm>
              <a:off x="-54330850" y="2717875"/>
              <a:ext cx="93750" cy="85425"/>
            </a:xfrm>
            <a:custGeom>
              <a:avLst/>
              <a:gdLst/>
              <a:ahLst/>
              <a:cxnLst/>
              <a:rect l="l" t="t" r="r" b="b"/>
              <a:pathLst>
                <a:path w="3750" h="3417" extrusionOk="0">
                  <a:moveTo>
                    <a:pt x="1828" y="1285"/>
                  </a:moveTo>
                  <a:lnTo>
                    <a:pt x="1891" y="1474"/>
                  </a:lnTo>
                  <a:cubicBezTo>
                    <a:pt x="1954" y="1600"/>
                    <a:pt x="2049" y="1663"/>
                    <a:pt x="2175" y="1663"/>
                  </a:cubicBezTo>
                  <a:lnTo>
                    <a:pt x="2364" y="1726"/>
                  </a:lnTo>
                  <a:lnTo>
                    <a:pt x="2206" y="1883"/>
                  </a:lnTo>
                  <a:cubicBezTo>
                    <a:pt x="2143" y="1946"/>
                    <a:pt x="2112" y="2072"/>
                    <a:pt x="2112" y="2198"/>
                  </a:cubicBezTo>
                  <a:lnTo>
                    <a:pt x="2143" y="2387"/>
                  </a:lnTo>
                  <a:lnTo>
                    <a:pt x="1954" y="2293"/>
                  </a:lnTo>
                  <a:cubicBezTo>
                    <a:pt x="1891" y="2277"/>
                    <a:pt x="1828" y="2269"/>
                    <a:pt x="1765" y="2269"/>
                  </a:cubicBezTo>
                  <a:cubicBezTo>
                    <a:pt x="1702" y="2269"/>
                    <a:pt x="1639" y="2277"/>
                    <a:pt x="1576" y="2293"/>
                  </a:cubicBezTo>
                  <a:lnTo>
                    <a:pt x="1387" y="2387"/>
                  </a:lnTo>
                  <a:lnTo>
                    <a:pt x="1450" y="2198"/>
                  </a:lnTo>
                  <a:cubicBezTo>
                    <a:pt x="1482" y="2072"/>
                    <a:pt x="1450" y="1946"/>
                    <a:pt x="1324" y="1883"/>
                  </a:cubicBezTo>
                  <a:lnTo>
                    <a:pt x="1167" y="1726"/>
                  </a:lnTo>
                  <a:lnTo>
                    <a:pt x="1482" y="1663"/>
                  </a:lnTo>
                  <a:cubicBezTo>
                    <a:pt x="1576" y="1663"/>
                    <a:pt x="1702" y="1600"/>
                    <a:pt x="1734" y="1474"/>
                  </a:cubicBezTo>
                  <a:lnTo>
                    <a:pt x="1828" y="1285"/>
                  </a:lnTo>
                  <a:close/>
                  <a:moveTo>
                    <a:pt x="1887" y="1"/>
                  </a:moveTo>
                  <a:cubicBezTo>
                    <a:pt x="1749" y="1"/>
                    <a:pt x="1608" y="72"/>
                    <a:pt x="1545" y="213"/>
                  </a:cubicBezTo>
                  <a:lnTo>
                    <a:pt x="1198" y="938"/>
                  </a:lnTo>
                  <a:lnTo>
                    <a:pt x="442" y="1033"/>
                  </a:lnTo>
                  <a:cubicBezTo>
                    <a:pt x="127" y="1096"/>
                    <a:pt x="1" y="1474"/>
                    <a:pt x="253" y="1663"/>
                  </a:cubicBezTo>
                  <a:lnTo>
                    <a:pt x="757" y="2230"/>
                  </a:lnTo>
                  <a:lnTo>
                    <a:pt x="631" y="2986"/>
                  </a:lnTo>
                  <a:cubicBezTo>
                    <a:pt x="607" y="3229"/>
                    <a:pt x="789" y="3416"/>
                    <a:pt x="1004" y="3416"/>
                  </a:cubicBezTo>
                  <a:cubicBezTo>
                    <a:pt x="1067" y="3416"/>
                    <a:pt x="1133" y="3400"/>
                    <a:pt x="1198" y="3364"/>
                  </a:cubicBezTo>
                  <a:lnTo>
                    <a:pt x="1860" y="3017"/>
                  </a:lnTo>
                  <a:lnTo>
                    <a:pt x="2521" y="3364"/>
                  </a:lnTo>
                  <a:cubicBezTo>
                    <a:pt x="2586" y="3400"/>
                    <a:pt x="2652" y="3416"/>
                    <a:pt x="2715" y="3416"/>
                  </a:cubicBezTo>
                  <a:cubicBezTo>
                    <a:pt x="2930" y="3416"/>
                    <a:pt x="3113" y="3229"/>
                    <a:pt x="3088" y="2986"/>
                  </a:cubicBezTo>
                  <a:lnTo>
                    <a:pt x="2962" y="2230"/>
                  </a:lnTo>
                  <a:lnTo>
                    <a:pt x="3529" y="1663"/>
                  </a:lnTo>
                  <a:cubicBezTo>
                    <a:pt x="3750" y="1474"/>
                    <a:pt x="3624" y="1096"/>
                    <a:pt x="3309" y="1033"/>
                  </a:cubicBezTo>
                  <a:lnTo>
                    <a:pt x="2584" y="938"/>
                  </a:lnTo>
                  <a:lnTo>
                    <a:pt x="2206" y="213"/>
                  </a:lnTo>
                  <a:cubicBezTo>
                    <a:pt x="2159" y="72"/>
                    <a:pt x="2025" y="1"/>
                    <a:pt x="18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7" name="Google Shape;13027;p76"/>
          <p:cNvGrpSpPr/>
          <p:nvPr/>
        </p:nvGrpSpPr>
        <p:grpSpPr>
          <a:xfrm>
            <a:off x="7533634" y="2912163"/>
            <a:ext cx="359303" cy="359984"/>
            <a:chOff x="-52513800" y="1903475"/>
            <a:chExt cx="316650" cy="317250"/>
          </a:xfrm>
        </p:grpSpPr>
        <p:sp>
          <p:nvSpPr>
            <p:cNvPr id="13028" name="Google Shape;13028;p76"/>
            <p:cNvSpPr/>
            <p:nvPr/>
          </p:nvSpPr>
          <p:spPr>
            <a:xfrm>
              <a:off x="-52391700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86" y="1"/>
                  </a:moveTo>
                  <a:cubicBezTo>
                    <a:pt x="291" y="1"/>
                    <a:pt x="205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8" y="465"/>
                    <a:pt x="2898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0" y="1"/>
                    <a:pt x="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76"/>
            <p:cNvSpPr/>
            <p:nvPr/>
          </p:nvSpPr>
          <p:spPr>
            <a:xfrm>
              <a:off x="-52513800" y="1903475"/>
              <a:ext cx="316650" cy="317250"/>
            </a:xfrm>
            <a:custGeom>
              <a:avLst/>
              <a:gdLst/>
              <a:ahLst/>
              <a:cxnLst/>
              <a:rect l="l" t="t" r="r" b="b"/>
              <a:pathLst>
                <a:path w="12666" h="12690" extrusionOk="0">
                  <a:moveTo>
                    <a:pt x="6333" y="781"/>
                  </a:moveTo>
                  <a:lnTo>
                    <a:pt x="11500" y="3332"/>
                  </a:lnTo>
                  <a:lnTo>
                    <a:pt x="10082" y="4057"/>
                  </a:lnTo>
                  <a:lnTo>
                    <a:pt x="9641" y="3175"/>
                  </a:lnTo>
                  <a:cubicBezTo>
                    <a:pt x="9547" y="3049"/>
                    <a:pt x="9452" y="2986"/>
                    <a:pt x="9326" y="2986"/>
                  </a:cubicBezTo>
                  <a:lnTo>
                    <a:pt x="3309" y="2986"/>
                  </a:lnTo>
                  <a:cubicBezTo>
                    <a:pt x="3151" y="2986"/>
                    <a:pt x="3025" y="3049"/>
                    <a:pt x="2994" y="3175"/>
                  </a:cubicBezTo>
                  <a:lnTo>
                    <a:pt x="2553" y="4057"/>
                  </a:lnTo>
                  <a:lnTo>
                    <a:pt x="1167" y="3332"/>
                  </a:lnTo>
                  <a:lnTo>
                    <a:pt x="6333" y="781"/>
                  </a:lnTo>
                  <a:close/>
                  <a:moveTo>
                    <a:pt x="9043" y="3742"/>
                  </a:moveTo>
                  <a:lnTo>
                    <a:pt x="9389" y="4467"/>
                  </a:lnTo>
                  <a:lnTo>
                    <a:pt x="3151" y="4467"/>
                  </a:lnTo>
                  <a:lnTo>
                    <a:pt x="3498" y="3742"/>
                  </a:lnTo>
                  <a:close/>
                  <a:moveTo>
                    <a:pt x="9673" y="5223"/>
                  </a:moveTo>
                  <a:lnTo>
                    <a:pt x="9673" y="6105"/>
                  </a:lnTo>
                  <a:cubicBezTo>
                    <a:pt x="9547" y="6042"/>
                    <a:pt x="9452" y="6010"/>
                    <a:pt x="9326" y="6010"/>
                  </a:cubicBezTo>
                  <a:lnTo>
                    <a:pt x="7782" y="6010"/>
                  </a:lnTo>
                  <a:cubicBezTo>
                    <a:pt x="7310" y="6010"/>
                    <a:pt x="6869" y="6325"/>
                    <a:pt x="6743" y="6766"/>
                  </a:cubicBezTo>
                  <a:lnTo>
                    <a:pt x="5861" y="6766"/>
                  </a:lnTo>
                  <a:cubicBezTo>
                    <a:pt x="5703" y="6325"/>
                    <a:pt x="5325" y="6010"/>
                    <a:pt x="4790" y="6010"/>
                  </a:cubicBezTo>
                  <a:lnTo>
                    <a:pt x="3277" y="6010"/>
                  </a:lnTo>
                  <a:cubicBezTo>
                    <a:pt x="3151" y="6010"/>
                    <a:pt x="2994" y="6042"/>
                    <a:pt x="2899" y="6105"/>
                  </a:cubicBezTo>
                  <a:lnTo>
                    <a:pt x="2899" y="5223"/>
                  </a:lnTo>
                  <a:close/>
                  <a:moveTo>
                    <a:pt x="4821" y="6766"/>
                  </a:moveTo>
                  <a:cubicBezTo>
                    <a:pt x="5042" y="6766"/>
                    <a:pt x="5199" y="6924"/>
                    <a:pt x="5199" y="7113"/>
                  </a:cubicBezTo>
                  <a:cubicBezTo>
                    <a:pt x="5199" y="7743"/>
                    <a:pt x="4664" y="8216"/>
                    <a:pt x="4096" y="8216"/>
                  </a:cubicBezTo>
                  <a:lnTo>
                    <a:pt x="3309" y="8216"/>
                  </a:lnTo>
                  <a:cubicBezTo>
                    <a:pt x="3088" y="8216"/>
                    <a:pt x="2931" y="8058"/>
                    <a:pt x="2931" y="7869"/>
                  </a:cubicBezTo>
                  <a:lnTo>
                    <a:pt x="2931" y="7113"/>
                  </a:lnTo>
                  <a:cubicBezTo>
                    <a:pt x="2931" y="6924"/>
                    <a:pt x="3088" y="6766"/>
                    <a:pt x="3309" y="6766"/>
                  </a:cubicBezTo>
                  <a:close/>
                  <a:moveTo>
                    <a:pt x="9326" y="6766"/>
                  </a:moveTo>
                  <a:cubicBezTo>
                    <a:pt x="9515" y="6766"/>
                    <a:pt x="9673" y="6924"/>
                    <a:pt x="9673" y="7113"/>
                  </a:cubicBezTo>
                  <a:lnTo>
                    <a:pt x="9673" y="7869"/>
                  </a:lnTo>
                  <a:cubicBezTo>
                    <a:pt x="9673" y="8058"/>
                    <a:pt x="9515" y="8216"/>
                    <a:pt x="9326" y="8216"/>
                  </a:cubicBezTo>
                  <a:lnTo>
                    <a:pt x="8570" y="8216"/>
                  </a:lnTo>
                  <a:cubicBezTo>
                    <a:pt x="7940" y="8216"/>
                    <a:pt x="7436" y="7712"/>
                    <a:pt x="7436" y="7113"/>
                  </a:cubicBezTo>
                  <a:cubicBezTo>
                    <a:pt x="7436" y="6924"/>
                    <a:pt x="7593" y="6766"/>
                    <a:pt x="7782" y="6766"/>
                  </a:cubicBezTo>
                  <a:close/>
                  <a:moveTo>
                    <a:pt x="2206" y="6766"/>
                  </a:moveTo>
                  <a:lnTo>
                    <a:pt x="2206" y="8247"/>
                  </a:lnTo>
                  <a:cubicBezTo>
                    <a:pt x="1765" y="8247"/>
                    <a:pt x="1450" y="7901"/>
                    <a:pt x="1450" y="7523"/>
                  </a:cubicBezTo>
                  <a:cubicBezTo>
                    <a:pt x="1450" y="7113"/>
                    <a:pt x="1765" y="6766"/>
                    <a:pt x="2206" y="6766"/>
                  </a:cubicBezTo>
                  <a:close/>
                  <a:moveTo>
                    <a:pt x="10429" y="6766"/>
                  </a:moveTo>
                  <a:cubicBezTo>
                    <a:pt x="10870" y="6766"/>
                    <a:pt x="11185" y="7082"/>
                    <a:pt x="11185" y="7523"/>
                  </a:cubicBezTo>
                  <a:cubicBezTo>
                    <a:pt x="11185" y="7901"/>
                    <a:pt x="10807" y="8247"/>
                    <a:pt x="10429" y="8247"/>
                  </a:cubicBezTo>
                  <a:lnTo>
                    <a:pt x="10429" y="6766"/>
                  </a:lnTo>
                  <a:close/>
                  <a:moveTo>
                    <a:pt x="6680" y="7523"/>
                  </a:moveTo>
                  <a:cubicBezTo>
                    <a:pt x="6774" y="7869"/>
                    <a:pt x="6932" y="8184"/>
                    <a:pt x="7184" y="8468"/>
                  </a:cubicBezTo>
                  <a:cubicBezTo>
                    <a:pt x="7562" y="8814"/>
                    <a:pt x="8035" y="9003"/>
                    <a:pt x="8539" y="9003"/>
                  </a:cubicBezTo>
                  <a:lnTo>
                    <a:pt x="9295" y="9003"/>
                  </a:lnTo>
                  <a:cubicBezTo>
                    <a:pt x="9389" y="9003"/>
                    <a:pt x="9515" y="8972"/>
                    <a:pt x="9641" y="8940"/>
                  </a:cubicBezTo>
                  <a:lnTo>
                    <a:pt x="9641" y="8940"/>
                  </a:lnTo>
                  <a:cubicBezTo>
                    <a:pt x="9515" y="10610"/>
                    <a:pt x="8066" y="11965"/>
                    <a:pt x="6302" y="11965"/>
                  </a:cubicBezTo>
                  <a:cubicBezTo>
                    <a:pt x="4506" y="11965"/>
                    <a:pt x="3088" y="10610"/>
                    <a:pt x="2899" y="8940"/>
                  </a:cubicBezTo>
                  <a:lnTo>
                    <a:pt x="2899" y="8940"/>
                  </a:lnTo>
                  <a:cubicBezTo>
                    <a:pt x="3025" y="8972"/>
                    <a:pt x="3151" y="9003"/>
                    <a:pt x="3246" y="9003"/>
                  </a:cubicBezTo>
                  <a:lnTo>
                    <a:pt x="4033" y="9003"/>
                  </a:lnTo>
                  <a:cubicBezTo>
                    <a:pt x="4947" y="9003"/>
                    <a:pt x="5703" y="8373"/>
                    <a:pt x="5861" y="7523"/>
                  </a:cubicBezTo>
                  <a:close/>
                  <a:moveTo>
                    <a:pt x="6310" y="1"/>
                  </a:moveTo>
                  <a:cubicBezTo>
                    <a:pt x="6255" y="1"/>
                    <a:pt x="6207" y="9"/>
                    <a:pt x="6176" y="24"/>
                  </a:cubicBezTo>
                  <a:lnTo>
                    <a:pt x="190" y="3017"/>
                  </a:lnTo>
                  <a:cubicBezTo>
                    <a:pt x="64" y="3112"/>
                    <a:pt x="1" y="3206"/>
                    <a:pt x="1" y="3332"/>
                  </a:cubicBezTo>
                  <a:cubicBezTo>
                    <a:pt x="1" y="3490"/>
                    <a:pt x="64" y="3616"/>
                    <a:pt x="190" y="3647"/>
                  </a:cubicBezTo>
                  <a:lnTo>
                    <a:pt x="2238" y="4656"/>
                  </a:lnTo>
                  <a:cubicBezTo>
                    <a:pt x="2238" y="4719"/>
                    <a:pt x="2206" y="4750"/>
                    <a:pt x="2206" y="4782"/>
                  </a:cubicBezTo>
                  <a:lnTo>
                    <a:pt x="2206" y="5979"/>
                  </a:lnTo>
                  <a:cubicBezTo>
                    <a:pt x="1356" y="5979"/>
                    <a:pt x="694" y="6640"/>
                    <a:pt x="694" y="7460"/>
                  </a:cubicBezTo>
                  <a:cubicBezTo>
                    <a:pt x="694" y="8279"/>
                    <a:pt x="1356" y="8972"/>
                    <a:pt x="2206" y="8972"/>
                  </a:cubicBezTo>
                  <a:cubicBezTo>
                    <a:pt x="2395" y="11051"/>
                    <a:pt x="4159" y="12689"/>
                    <a:pt x="6302" y="12689"/>
                  </a:cubicBezTo>
                  <a:cubicBezTo>
                    <a:pt x="8413" y="12689"/>
                    <a:pt x="10240" y="11051"/>
                    <a:pt x="10397" y="8972"/>
                  </a:cubicBezTo>
                  <a:cubicBezTo>
                    <a:pt x="11217" y="8972"/>
                    <a:pt x="11878" y="8279"/>
                    <a:pt x="11878" y="7460"/>
                  </a:cubicBezTo>
                  <a:cubicBezTo>
                    <a:pt x="11878" y="6640"/>
                    <a:pt x="11217" y="5979"/>
                    <a:pt x="10397" y="5979"/>
                  </a:cubicBezTo>
                  <a:lnTo>
                    <a:pt x="10397" y="4782"/>
                  </a:lnTo>
                  <a:cubicBezTo>
                    <a:pt x="10397" y="4750"/>
                    <a:pt x="10397" y="4719"/>
                    <a:pt x="10334" y="4656"/>
                  </a:cubicBezTo>
                  <a:lnTo>
                    <a:pt x="11847" y="3931"/>
                  </a:lnTo>
                  <a:lnTo>
                    <a:pt x="11847" y="6357"/>
                  </a:lnTo>
                  <a:cubicBezTo>
                    <a:pt x="11847" y="6546"/>
                    <a:pt x="12004" y="6703"/>
                    <a:pt x="12193" y="6703"/>
                  </a:cubicBezTo>
                  <a:cubicBezTo>
                    <a:pt x="12382" y="6703"/>
                    <a:pt x="12540" y="6546"/>
                    <a:pt x="12540" y="6357"/>
                  </a:cubicBezTo>
                  <a:lnTo>
                    <a:pt x="12540" y="3332"/>
                  </a:lnTo>
                  <a:lnTo>
                    <a:pt x="12666" y="3332"/>
                  </a:lnTo>
                  <a:cubicBezTo>
                    <a:pt x="12666" y="3206"/>
                    <a:pt x="12603" y="3049"/>
                    <a:pt x="12477" y="3017"/>
                  </a:cubicBezTo>
                  <a:lnTo>
                    <a:pt x="6491" y="24"/>
                  </a:lnTo>
                  <a:cubicBezTo>
                    <a:pt x="6428" y="9"/>
                    <a:pt x="6365" y="1"/>
                    <a:pt x="6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0" name="Google Shape;13030;p76"/>
          <p:cNvGrpSpPr/>
          <p:nvPr/>
        </p:nvGrpSpPr>
        <p:grpSpPr>
          <a:xfrm>
            <a:off x="7543464" y="3364520"/>
            <a:ext cx="339644" cy="360182"/>
            <a:chOff x="-52505925" y="2295525"/>
            <a:chExt cx="299325" cy="317425"/>
          </a:xfrm>
        </p:grpSpPr>
        <p:sp>
          <p:nvSpPr>
            <p:cNvPr id="13031" name="Google Shape;13031;p76"/>
            <p:cNvSpPr/>
            <p:nvPr/>
          </p:nvSpPr>
          <p:spPr>
            <a:xfrm>
              <a:off x="-52401950" y="2526500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398" y="0"/>
                  </a:moveTo>
                  <a:cubicBezTo>
                    <a:pt x="308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5" y="969"/>
                    <a:pt x="977" y="1189"/>
                    <a:pt x="1450" y="1189"/>
                  </a:cubicBezTo>
                  <a:cubicBezTo>
                    <a:pt x="1922" y="1189"/>
                    <a:pt x="2458" y="969"/>
                    <a:pt x="2773" y="622"/>
                  </a:cubicBezTo>
                  <a:cubicBezTo>
                    <a:pt x="2930" y="465"/>
                    <a:pt x="2930" y="244"/>
                    <a:pt x="2773" y="118"/>
                  </a:cubicBezTo>
                  <a:cubicBezTo>
                    <a:pt x="2710" y="55"/>
                    <a:pt x="2615" y="24"/>
                    <a:pt x="2517" y="24"/>
                  </a:cubicBezTo>
                  <a:cubicBezTo>
                    <a:pt x="2418" y="24"/>
                    <a:pt x="2316" y="55"/>
                    <a:pt x="2237" y="118"/>
                  </a:cubicBezTo>
                  <a:cubicBezTo>
                    <a:pt x="2048" y="307"/>
                    <a:pt x="1733" y="433"/>
                    <a:pt x="1450" y="433"/>
                  </a:cubicBezTo>
                  <a:cubicBezTo>
                    <a:pt x="1135" y="433"/>
                    <a:pt x="883" y="307"/>
                    <a:pt x="662" y="118"/>
                  </a:cubicBezTo>
                  <a:cubicBezTo>
                    <a:pt x="583" y="39"/>
                    <a:pt x="489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76"/>
            <p:cNvSpPr/>
            <p:nvPr/>
          </p:nvSpPr>
          <p:spPr>
            <a:xfrm>
              <a:off x="-52411400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76"/>
            <p:cNvSpPr/>
            <p:nvPr/>
          </p:nvSpPr>
          <p:spPr>
            <a:xfrm>
              <a:off x="-52336575" y="2463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76"/>
            <p:cNvSpPr/>
            <p:nvPr/>
          </p:nvSpPr>
          <p:spPr>
            <a:xfrm>
              <a:off x="-52505925" y="2295525"/>
              <a:ext cx="299325" cy="317425"/>
            </a:xfrm>
            <a:custGeom>
              <a:avLst/>
              <a:gdLst/>
              <a:ahLst/>
              <a:cxnLst/>
              <a:rect l="l" t="t" r="r" b="b"/>
              <a:pathLst>
                <a:path w="11973" h="12697" extrusionOk="0">
                  <a:moveTo>
                    <a:pt x="8046" y="1489"/>
                  </a:moveTo>
                  <a:cubicBezTo>
                    <a:pt x="8121" y="1489"/>
                    <a:pt x="8192" y="1497"/>
                    <a:pt x="8255" y="1513"/>
                  </a:cubicBezTo>
                  <a:cubicBezTo>
                    <a:pt x="8224" y="1639"/>
                    <a:pt x="8224" y="1765"/>
                    <a:pt x="8224" y="1859"/>
                  </a:cubicBezTo>
                  <a:lnTo>
                    <a:pt x="8224" y="2080"/>
                  </a:lnTo>
                  <a:cubicBezTo>
                    <a:pt x="7909" y="1828"/>
                    <a:pt x="7499" y="1670"/>
                    <a:pt x="7121" y="1607"/>
                  </a:cubicBezTo>
                  <a:cubicBezTo>
                    <a:pt x="7341" y="1513"/>
                    <a:pt x="7594" y="1513"/>
                    <a:pt x="7814" y="1513"/>
                  </a:cubicBezTo>
                  <a:cubicBezTo>
                    <a:pt x="7893" y="1497"/>
                    <a:pt x="7972" y="1489"/>
                    <a:pt x="8046" y="1489"/>
                  </a:cubicBezTo>
                  <a:close/>
                  <a:moveTo>
                    <a:pt x="9326" y="914"/>
                  </a:moveTo>
                  <a:cubicBezTo>
                    <a:pt x="9484" y="1071"/>
                    <a:pt x="9610" y="1261"/>
                    <a:pt x="9673" y="1544"/>
                  </a:cubicBezTo>
                  <a:cubicBezTo>
                    <a:pt x="9452" y="1796"/>
                    <a:pt x="9232" y="2111"/>
                    <a:pt x="9137" y="2458"/>
                  </a:cubicBezTo>
                  <a:cubicBezTo>
                    <a:pt x="9043" y="2269"/>
                    <a:pt x="8980" y="2080"/>
                    <a:pt x="8980" y="1859"/>
                  </a:cubicBezTo>
                  <a:cubicBezTo>
                    <a:pt x="8980" y="1513"/>
                    <a:pt x="9137" y="1198"/>
                    <a:pt x="9326" y="914"/>
                  </a:cubicBezTo>
                  <a:close/>
                  <a:moveTo>
                    <a:pt x="11122" y="1513"/>
                  </a:moveTo>
                  <a:lnTo>
                    <a:pt x="11122" y="1513"/>
                  </a:lnTo>
                  <a:cubicBezTo>
                    <a:pt x="11028" y="2174"/>
                    <a:pt x="10460" y="2741"/>
                    <a:pt x="9767" y="2899"/>
                  </a:cubicBezTo>
                  <a:cubicBezTo>
                    <a:pt x="9925" y="2174"/>
                    <a:pt x="10460" y="1670"/>
                    <a:pt x="11122" y="1513"/>
                  </a:cubicBezTo>
                  <a:close/>
                  <a:moveTo>
                    <a:pt x="6365" y="2237"/>
                  </a:moveTo>
                  <a:cubicBezTo>
                    <a:pt x="7404" y="2237"/>
                    <a:pt x="8287" y="2836"/>
                    <a:pt x="8728" y="3718"/>
                  </a:cubicBezTo>
                  <a:lnTo>
                    <a:pt x="8602" y="3718"/>
                  </a:lnTo>
                  <a:cubicBezTo>
                    <a:pt x="7972" y="3718"/>
                    <a:pt x="7499" y="4222"/>
                    <a:pt x="7499" y="4821"/>
                  </a:cubicBezTo>
                  <a:lnTo>
                    <a:pt x="7499" y="5167"/>
                  </a:lnTo>
                  <a:lnTo>
                    <a:pt x="3025" y="5167"/>
                  </a:lnTo>
                  <a:cubicBezTo>
                    <a:pt x="2206" y="5167"/>
                    <a:pt x="1513" y="4506"/>
                    <a:pt x="1513" y="3686"/>
                  </a:cubicBezTo>
                  <a:cubicBezTo>
                    <a:pt x="1513" y="2899"/>
                    <a:pt x="2206" y="2237"/>
                    <a:pt x="3025" y="2237"/>
                  </a:cubicBezTo>
                  <a:close/>
                  <a:moveTo>
                    <a:pt x="10397" y="3497"/>
                  </a:moveTo>
                  <a:cubicBezTo>
                    <a:pt x="10429" y="3686"/>
                    <a:pt x="10460" y="3875"/>
                    <a:pt x="10460" y="4064"/>
                  </a:cubicBezTo>
                  <a:cubicBezTo>
                    <a:pt x="10460" y="4537"/>
                    <a:pt x="10334" y="4978"/>
                    <a:pt x="10114" y="5388"/>
                  </a:cubicBezTo>
                  <a:cubicBezTo>
                    <a:pt x="9956" y="5608"/>
                    <a:pt x="10145" y="5923"/>
                    <a:pt x="10429" y="5923"/>
                  </a:cubicBezTo>
                  <a:lnTo>
                    <a:pt x="10460" y="5923"/>
                  </a:lnTo>
                  <a:cubicBezTo>
                    <a:pt x="10870" y="5923"/>
                    <a:pt x="11217" y="6238"/>
                    <a:pt x="11217" y="6679"/>
                  </a:cubicBezTo>
                  <a:cubicBezTo>
                    <a:pt x="11217" y="7120"/>
                    <a:pt x="10902" y="7435"/>
                    <a:pt x="10460" y="7435"/>
                  </a:cubicBezTo>
                  <a:lnTo>
                    <a:pt x="9704" y="7435"/>
                  </a:lnTo>
                  <a:lnTo>
                    <a:pt x="9704" y="4821"/>
                  </a:lnTo>
                  <a:cubicBezTo>
                    <a:pt x="9704" y="4443"/>
                    <a:pt x="9641" y="4033"/>
                    <a:pt x="9515" y="3686"/>
                  </a:cubicBezTo>
                  <a:cubicBezTo>
                    <a:pt x="9830" y="3655"/>
                    <a:pt x="10114" y="3592"/>
                    <a:pt x="10397" y="3497"/>
                  </a:cubicBezTo>
                  <a:close/>
                  <a:moveTo>
                    <a:pt x="1513" y="6679"/>
                  </a:moveTo>
                  <a:lnTo>
                    <a:pt x="1513" y="8160"/>
                  </a:lnTo>
                  <a:cubicBezTo>
                    <a:pt x="1104" y="8160"/>
                    <a:pt x="789" y="7845"/>
                    <a:pt x="789" y="7435"/>
                  </a:cubicBezTo>
                  <a:cubicBezTo>
                    <a:pt x="789" y="7026"/>
                    <a:pt x="1135" y="6679"/>
                    <a:pt x="1513" y="6679"/>
                  </a:cubicBezTo>
                  <a:close/>
                  <a:moveTo>
                    <a:pt x="8570" y="4474"/>
                  </a:moveTo>
                  <a:cubicBezTo>
                    <a:pt x="8759" y="4474"/>
                    <a:pt x="8917" y="4632"/>
                    <a:pt x="8917" y="4821"/>
                  </a:cubicBezTo>
                  <a:cubicBezTo>
                    <a:pt x="8980" y="4978"/>
                    <a:pt x="8980" y="8412"/>
                    <a:pt x="8980" y="8570"/>
                  </a:cubicBezTo>
                  <a:cubicBezTo>
                    <a:pt x="8980" y="10460"/>
                    <a:pt x="7467" y="11972"/>
                    <a:pt x="5609" y="11972"/>
                  </a:cubicBezTo>
                  <a:cubicBezTo>
                    <a:pt x="3781" y="11972"/>
                    <a:pt x="2269" y="10460"/>
                    <a:pt x="2269" y="8570"/>
                  </a:cubicBezTo>
                  <a:lnTo>
                    <a:pt x="2269" y="5797"/>
                  </a:lnTo>
                  <a:cubicBezTo>
                    <a:pt x="2521" y="5892"/>
                    <a:pt x="2742" y="5923"/>
                    <a:pt x="3025" y="5923"/>
                  </a:cubicBezTo>
                  <a:lnTo>
                    <a:pt x="7877" y="5923"/>
                  </a:lnTo>
                  <a:cubicBezTo>
                    <a:pt x="8066" y="5923"/>
                    <a:pt x="8224" y="5766"/>
                    <a:pt x="8224" y="5577"/>
                  </a:cubicBezTo>
                  <a:lnTo>
                    <a:pt x="8224" y="4821"/>
                  </a:lnTo>
                  <a:cubicBezTo>
                    <a:pt x="8224" y="4632"/>
                    <a:pt x="8381" y="4474"/>
                    <a:pt x="8570" y="4474"/>
                  </a:cubicBezTo>
                  <a:close/>
                  <a:moveTo>
                    <a:pt x="9358" y="0"/>
                  </a:moveTo>
                  <a:cubicBezTo>
                    <a:pt x="9271" y="0"/>
                    <a:pt x="9185" y="32"/>
                    <a:pt x="9106" y="95"/>
                  </a:cubicBezTo>
                  <a:cubicBezTo>
                    <a:pt x="9043" y="95"/>
                    <a:pt x="8791" y="378"/>
                    <a:pt x="8539" y="819"/>
                  </a:cubicBezTo>
                  <a:cubicBezTo>
                    <a:pt x="8318" y="756"/>
                    <a:pt x="8098" y="725"/>
                    <a:pt x="7877" y="725"/>
                  </a:cubicBezTo>
                  <a:cubicBezTo>
                    <a:pt x="7089" y="725"/>
                    <a:pt x="6365" y="1008"/>
                    <a:pt x="5735" y="1481"/>
                  </a:cubicBezTo>
                  <a:lnTo>
                    <a:pt x="2994" y="1481"/>
                  </a:lnTo>
                  <a:cubicBezTo>
                    <a:pt x="1765" y="1481"/>
                    <a:pt x="757" y="2458"/>
                    <a:pt x="757" y="3718"/>
                  </a:cubicBezTo>
                  <a:cubicBezTo>
                    <a:pt x="757" y="4379"/>
                    <a:pt x="1072" y="5010"/>
                    <a:pt x="1545" y="5419"/>
                  </a:cubicBezTo>
                  <a:cubicBezTo>
                    <a:pt x="1482" y="5451"/>
                    <a:pt x="1482" y="5545"/>
                    <a:pt x="1482" y="5577"/>
                  </a:cubicBezTo>
                  <a:lnTo>
                    <a:pt x="1482" y="5923"/>
                  </a:lnTo>
                  <a:cubicBezTo>
                    <a:pt x="662" y="5923"/>
                    <a:pt x="1" y="6585"/>
                    <a:pt x="1" y="7435"/>
                  </a:cubicBezTo>
                  <a:cubicBezTo>
                    <a:pt x="1" y="8255"/>
                    <a:pt x="662" y="8916"/>
                    <a:pt x="1482" y="8916"/>
                  </a:cubicBezTo>
                  <a:cubicBezTo>
                    <a:pt x="1702" y="10996"/>
                    <a:pt x="3435" y="12697"/>
                    <a:pt x="5577" y="12697"/>
                  </a:cubicBezTo>
                  <a:cubicBezTo>
                    <a:pt x="7877" y="12697"/>
                    <a:pt x="9673" y="10806"/>
                    <a:pt x="9673" y="8570"/>
                  </a:cubicBezTo>
                  <a:lnTo>
                    <a:pt x="9673" y="8223"/>
                  </a:lnTo>
                  <a:lnTo>
                    <a:pt x="10429" y="8223"/>
                  </a:lnTo>
                  <a:cubicBezTo>
                    <a:pt x="11248" y="8223"/>
                    <a:pt x="11941" y="7530"/>
                    <a:pt x="11941" y="6711"/>
                  </a:cubicBezTo>
                  <a:cubicBezTo>
                    <a:pt x="11973" y="6049"/>
                    <a:pt x="11563" y="5482"/>
                    <a:pt x="10965" y="5293"/>
                  </a:cubicBezTo>
                  <a:cubicBezTo>
                    <a:pt x="11122" y="4915"/>
                    <a:pt x="11217" y="4506"/>
                    <a:pt x="11217" y="4064"/>
                  </a:cubicBezTo>
                  <a:cubicBezTo>
                    <a:pt x="11217" y="3718"/>
                    <a:pt x="11185" y="3403"/>
                    <a:pt x="11059" y="3056"/>
                  </a:cubicBezTo>
                  <a:cubicBezTo>
                    <a:pt x="11626" y="2584"/>
                    <a:pt x="11973" y="1859"/>
                    <a:pt x="11973" y="1071"/>
                  </a:cubicBezTo>
                  <a:cubicBezTo>
                    <a:pt x="11973" y="882"/>
                    <a:pt x="11815" y="725"/>
                    <a:pt x="11626" y="725"/>
                  </a:cubicBezTo>
                  <a:cubicBezTo>
                    <a:pt x="11154" y="725"/>
                    <a:pt x="10713" y="851"/>
                    <a:pt x="10303" y="1071"/>
                  </a:cubicBezTo>
                  <a:cubicBezTo>
                    <a:pt x="10082" y="504"/>
                    <a:pt x="9641" y="95"/>
                    <a:pt x="9610" y="95"/>
                  </a:cubicBezTo>
                  <a:cubicBezTo>
                    <a:pt x="9531" y="32"/>
                    <a:pt x="9444" y="0"/>
                    <a:pt x="93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5" name="Google Shape;13035;p76"/>
          <p:cNvGrpSpPr/>
          <p:nvPr/>
        </p:nvGrpSpPr>
        <p:grpSpPr>
          <a:xfrm>
            <a:off x="7554641" y="3831192"/>
            <a:ext cx="317290" cy="361090"/>
            <a:chOff x="-52494100" y="2686975"/>
            <a:chExt cx="279625" cy="318225"/>
          </a:xfrm>
        </p:grpSpPr>
        <p:sp>
          <p:nvSpPr>
            <p:cNvPr id="13036" name="Google Shape;13036;p76"/>
            <p:cNvSpPr/>
            <p:nvPr/>
          </p:nvSpPr>
          <p:spPr>
            <a:xfrm>
              <a:off x="-52391700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86" y="0"/>
                  </a:moveTo>
                  <a:cubicBezTo>
                    <a:pt x="291" y="0"/>
                    <a:pt x="205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22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62" y="39"/>
                    <a:pt x="2568" y="0"/>
                    <a:pt x="2477" y="0"/>
                  </a:cubicBezTo>
                  <a:cubicBezTo>
                    <a:pt x="2387" y="0"/>
                    <a:pt x="2300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0" y="0"/>
                    <a:pt x="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76"/>
            <p:cNvSpPr/>
            <p:nvPr/>
          </p:nvSpPr>
          <p:spPr>
            <a:xfrm>
              <a:off x="-5240195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76"/>
            <p:cNvSpPr/>
            <p:nvPr/>
          </p:nvSpPr>
          <p:spPr>
            <a:xfrm>
              <a:off x="-52327925" y="28555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757" y="189"/>
                    <a:pt x="600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76"/>
            <p:cNvSpPr/>
            <p:nvPr/>
          </p:nvSpPr>
          <p:spPr>
            <a:xfrm>
              <a:off x="-52494100" y="26869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8538" y="756"/>
                  </a:moveTo>
                  <a:cubicBezTo>
                    <a:pt x="8727" y="756"/>
                    <a:pt x="8885" y="914"/>
                    <a:pt x="8885" y="1103"/>
                  </a:cubicBezTo>
                  <a:lnTo>
                    <a:pt x="8885" y="2269"/>
                  </a:lnTo>
                  <a:lnTo>
                    <a:pt x="2143" y="2269"/>
                  </a:lnTo>
                  <a:lnTo>
                    <a:pt x="2143" y="1103"/>
                  </a:lnTo>
                  <a:cubicBezTo>
                    <a:pt x="2143" y="914"/>
                    <a:pt x="2300" y="756"/>
                    <a:pt x="2552" y="756"/>
                  </a:cubicBezTo>
                  <a:close/>
                  <a:moveTo>
                    <a:pt x="5545" y="3025"/>
                  </a:moveTo>
                  <a:cubicBezTo>
                    <a:pt x="5734" y="3025"/>
                    <a:pt x="5892" y="3182"/>
                    <a:pt x="5892" y="3371"/>
                  </a:cubicBezTo>
                  <a:cubicBezTo>
                    <a:pt x="5892" y="3592"/>
                    <a:pt x="5734" y="3749"/>
                    <a:pt x="5545" y="3749"/>
                  </a:cubicBezTo>
                  <a:cubicBezTo>
                    <a:pt x="5356" y="3749"/>
                    <a:pt x="5199" y="3592"/>
                    <a:pt x="5199" y="3371"/>
                  </a:cubicBezTo>
                  <a:cubicBezTo>
                    <a:pt x="5199" y="3182"/>
                    <a:pt x="5356" y="3025"/>
                    <a:pt x="5545" y="3025"/>
                  </a:cubicBezTo>
                  <a:close/>
                  <a:moveTo>
                    <a:pt x="4474" y="3025"/>
                  </a:moveTo>
                  <a:cubicBezTo>
                    <a:pt x="4443" y="3151"/>
                    <a:pt x="4411" y="3277"/>
                    <a:pt x="4411" y="3434"/>
                  </a:cubicBezTo>
                  <a:cubicBezTo>
                    <a:pt x="4411" y="3529"/>
                    <a:pt x="4443" y="3655"/>
                    <a:pt x="4474" y="3781"/>
                  </a:cubicBezTo>
                  <a:lnTo>
                    <a:pt x="2206" y="3781"/>
                  </a:lnTo>
                  <a:lnTo>
                    <a:pt x="2206" y="3025"/>
                  </a:lnTo>
                  <a:close/>
                  <a:moveTo>
                    <a:pt x="8853" y="3056"/>
                  </a:moveTo>
                  <a:lnTo>
                    <a:pt x="8853" y="3812"/>
                  </a:lnTo>
                  <a:lnTo>
                    <a:pt x="6553" y="3812"/>
                  </a:lnTo>
                  <a:lnTo>
                    <a:pt x="6553" y="3781"/>
                  </a:lnTo>
                  <a:cubicBezTo>
                    <a:pt x="6616" y="3655"/>
                    <a:pt x="6648" y="3529"/>
                    <a:pt x="6648" y="3434"/>
                  </a:cubicBezTo>
                  <a:cubicBezTo>
                    <a:pt x="6648" y="3308"/>
                    <a:pt x="6616" y="3151"/>
                    <a:pt x="6553" y="3056"/>
                  </a:cubicBezTo>
                  <a:close/>
                  <a:moveTo>
                    <a:pt x="9601" y="4568"/>
                  </a:moveTo>
                  <a:cubicBezTo>
                    <a:pt x="9503" y="4903"/>
                    <a:pt x="9317" y="5207"/>
                    <a:pt x="9042" y="5482"/>
                  </a:cubicBezTo>
                  <a:cubicBezTo>
                    <a:pt x="8763" y="5736"/>
                    <a:pt x="8382" y="5887"/>
                    <a:pt x="7997" y="5887"/>
                  </a:cubicBezTo>
                  <a:cubicBezTo>
                    <a:pt x="7904" y="5887"/>
                    <a:pt x="7811" y="5878"/>
                    <a:pt x="7719" y="5860"/>
                  </a:cubicBezTo>
                  <a:cubicBezTo>
                    <a:pt x="6207" y="5640"/>
                    <a:pt x="4758" y="5199"/>
                    <a:pt x="3434" y="4568"/>
                  </a:cubicBezTo>
                  <a:close/>
                  <a:moveTo>
                    <a:pt x="1418" y="6742"/>
                  </a:moveTo>
                  <a:lnTo>
                    <a:pt x="1418" y="8223"/>
                  </a:lnTo>
                  <a:cubicBezTo>
                    <a:pt x="1009" y="8223"/>
                    <a:pt x="662" y="7908"/>
                    <a:pt x="662" y="7467"/>
                  </a:cubicBezTo>
                  <a:cubicBezTo>
                    <a:pt x="662" y="7089"/>
                    <a:pt x="1009" y="6742"/>
                    <a:pt x="1418" y="6742"/>
                  </a:cubicBezTo>
                  <a:close/>
                  <a:moveTo>
                    <a:pt x="9641" y="6742"/>
                  </a:moveTo>
                  <a:cubicBezTo>
                    <a:pt x="10019" y="6742"/>
                    <a:pt x="10397" y="7057"/>
                    <a:pt x="10397" y="7467"/>
                  </a:cubicBezTo>
                  <a:cubicBezTo>
                    <a:pt x="10397" y="7908"/>
                    <a:pt x="10019" y="8223"/>
                    <a:pt x="9641" y="8223"/>
                  </a:cubicBezTo>
                  <a:lnTo>
                    <a:pt x="9641" y="6742"/>
                  </a:lnTo>
                  <a:close/>
                  <a:moveTo>
                    <a:pt x="2143" y="4757"/>
                  </a:moveTo>
                  <a:lnTo>
                    <a:pt x="2741" y="5072"/>
                  </a:lnTo>
                  <a:cubicBezTo>
                    <a:pt x="4254" y="5829"/>
                    <a:pt x="5860" y="6333"/>
                    <a:pt x="7562" y="6616"/>
                  </a:cubicBezTo>
                  <a:cubicBezTo>
                    <a:pt x="7667" y="6633"/>
                    <a:pt x="7777" y="6640"/>
                    <a:pt x="7889" y="6640"/>
                  </a:cubicBezTo>
                  <a:cubicBezTo>
                    <a:pt x="8211" y="6640"/>
                    <a:pt x="8550" y="6576"/>
                    <a:pt x="8853" y="6459"/>
                  </a:cubicBezTo>
                  <a:lnTo>
                    <a:pt x="8853" y="8664"/>
                  </a:lnTo>
                  <a:cubicBezTo>
                    <a:pt x="8885" y="10460"/>
                    <a:pt x="7341" y="11972"/>
                    <a:pt x="5514" y="11972"/>
                  </a:cubicBezTo>
                  <a:cubicBezTo>
                    <a:pt x="3655" y="11972"/>
                    <a:pt x="2143" y="10460"/>
                    <a:pt x="2143" y="8633"/>
                  </a:cubicBezTo>
                  <a:lnTo>
                    <a:pt x="2143" y="4757"/>
                  </a:lnTo>
                  <a:close/>
                  <a:moveTo>
                    <a:pt x="2584" y="0"/>
                  </a:moveTo>
                  <a:cubicBezTo>
                    <a:pt x="1954" y="0"/>
                    <a:pt x="1481" y="504"/>
                    <a:pt x="1481" y="1103"/>
                  </a:cubicBezTo>
                  <a:lnTo>
                    <a:pt x="1481" y="5986"/>
                  </a:lnTo>
                  <a:cubicBezTo>
                    <a:pt x="662" y="5986"/>
                    <a:pt x="0" y="6648"/>
                    <a:pt x="0" y="7467"/>
                  </a:cubicBezTo>
                  <a:cubicBezTo>
                    <a:pt x="0" y="8317"/>
                    <a:pt x="662" y="8979"/>
                    <a:pt x="1481" y="8979"/>
                  </a:cubicBezTo>
                  <a:cubicBezTo>
                    <a:pt x="1670" y="11058"/>
                    <a:pt x="3466" y="12728"/>
                    <a:pt x="5577" y="12728"/>
                  </a:cubicBezTo>
                  <a:cubicBezTo>
                    <a:pt x="7719" y="12728"/>
                    <a:pt x="9483" y="11058"/>
                    <a:pt x="9672" y="8979"/>
                  </a:cubicBezTo>
                  <a:cubicBezTo>
                    <a:pt x="10492" y="8979"/>
                    <a:pt x="11185" y="8317"/>
                    <a:pt x="11185" y="7467"/>
                  </a:cubicBezTo>
                  <a:cubicBezTo>
                    <a:pt x="11122" y="6679"/>
                    <a:pt x="10460" y="6018"/>
                    <a:pt x="9641" y="6018"/>
                  </a:cubicBezTo>
                  <a:lnTo>
                    <a:pt x="9641" y="5892"/>
                  </a:lnTo>
                  <a:cubicBezTo>
                    <a:pt x="10113" y="5419"/>
                    <a:pt x="10397" y="4789"/>
                    <a:pt x="10397" y="4127"/>
                  </a:cubicBezTo>
                  <a:cubicBezTo>
                    <a:pt x="10397" y="3938"/>
                    <a:pt x="10240" y="3781"/>
                    <a:pt x="10019" y="3781"/>
                  </a:cubicBezTo>
                  <a:lnTo>
                    <a:pt x="9672" y="3781"/>
                  </a:lnTo>
                  <a:lnTo>
                    <a:pt x="9672" y="1103"/>
                  </a:lnTo>
                  <a:cubicBezTo>
                    <a:pt x="9672" y="473"/>
                    <a:pt x="9168" y="0"/>
                    <a:pt x="8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0" name="Google Shape;13040;p76"/>
          <p:cNvGrpSpPr/>
          <p:nvPr/>
        </p:nvGrpSpPr>
        <p:grpSpPr>
          <a:xfrm>
            <a:off x="6665412" y="4292135"/>
            <a:ext cx="315503" cy="361090"/>
            <a:chOff x="-51708850" y="2305750"/>
            <a:chExt cx="278050" cy="318225"/>
          </a:xfrm>
        </p:grpSpPr>
        <p:sp>
          <p:nvSpPr>
            <p:cNvPr id="13041" name="Google Shape;13041;p76"/>
            <p:cNvSpPr/>
            <p:nvPr/>
          </p:nvSpPr>
          <p:spPr>
            <a:xfrm>
              <a:off x="-51617475" y="2455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76"/>
            <p:cNvSpPr/>
            <p:nvPr/>
          </p:nvSpPr>
          <p:spPr>
            <a:xfrm>
              <a:off x="-51541875" y="245540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76"/>
            <p:cNvSpPr/>
            <p:nvPr/>
          </p:nvSpPr>
          <p:spPr>
            <a:xfrm>
              <a:off x="-51708850" y="2305750"/>
              <a:ext cx="278050" cy="318225"/>
            </a:xfrm>
            <a:custGeom>
              <a:avLst/>
              <a:gdLst/>
              <a:ahLst/>
              <a:cxnLst/>
              <a:rect l="l" t="t" r="r" b="b"/>
              <a:pathLst>
                <a:path w="11122" h="12729" extrusionOk="0">
                  <a:moveTo>
                    <a:pt x="1765" y="725"/>
                  </a:moveTo>
                  <a:cubicBezTo>
                    <a:pt x="1986" y="725"/>
                    <a:pt x="2143" y="883"/>
                    <a:pt x="2143" y="1072"/>
                  </a:cubicBezTo>
                  <a:cubicBezTo>
                    <a:pt x="2143" y="1261"/>
                    <a:pt x="1986" y="1419"/>
                    <a:pt x="1765" y="1419"/>
                  </a:cubicBezTo>
                  <a:cubicBezTo>
                    <a:pt x="1576" y="1419"/>
                    <a:pt x="1419" y="1261"/>
                    <a:pt x="1419" y="1072"/>
                  </a:cubicBezTo>
                  <a:cubicBezTo>
                    <a:pt x="1419" y="915"/>
                    <a:pt x="1576" y="725"/>
                    <a:pt x="1765" y="725"/>
                  </a:cubicBezTo>
                  <a:close/>
                  <a:moveTo>
                    <a:pt x="5514" y="725"/>
                  </a:moveTo>
                  <a:cubicBezTo>
                    <a:pt x="5703" y="725"/>
                    <a:pt x="5861" y="883"/>
                    <a:pt x="5861" y="1072"/>
                  </a:cubicBezTo>
                  <a:cubicBezTo>
                    <a:pt x="5861" y="1261"/>
                    <a:pt x="5703" y="1419"/>
                    <a:pt x="5514" y="1419"/>
                  </a:cubicBezTo>
                  <a:cubicBezTo>
                    <a:pt x="5325" y="1419"/>
                    <a:pt x="5168" y="1261"/>
                    <a:pt x="5168" y="1072"/>
                  </a:cubicBezTo>
                  <a:cubicBezTo>
                    <a:pt x="5136" y="915"/>
                    <a:pt x="5294" y="725"/>
                    <a:pt x="5514" y="725"/>
                  </a:cubicBezTo>
                  <a:close/>
                  <a:moveTo>
                    <a:pt x="9232" y="725"/>
                  </a:moveTo>
                  <a:cubicBezTo>
                    <a:pt x="9421" y="725"/>
                    <a:pt x="9578" y="883"/>
                    <a:pt x="9578" y="1072"/>
                  </a:cubicBezTo>
                  <a:cubicBezTo>
                    <a:pt x="9578" y="1261"/>
                    <a:pt x="9421" y="1419"/>
                    <a:pt x="9232" y="1419"/>
                  </a:cubicBezTo>
                  <a:cubicBezTo>
                    <a:pt x="9011" y="1419"/>
                    <a:pt x="8885" y="1261"/>
                    <a:pt x="8885" y="1072"/>
                  </a:cubicBezTo>
                  <a:cubicBezTo>
                    <a:pt x="8854" y="915"/>
                    <a:pt x="9011" y="725"/>
                    <a:pt x="9232" y="725"/>
                  </a:cubicBezTo>
                  <a:close/>
                  <a:moveTo>
                    <a:pt x="5483" y="3277"/>
                  </a:moveTo>
                  <a:lnTo>
                    <a:pt x="5987" y="3781"/>
                  </a:lnTo>
                  <a:lnTo>
                    <a:pt x="5483" y="4286"/>
                  </a:lnTo>
                  <a:lnTo>
                    <a:pt x="4979" y="3781"/>
                  </a:lnTo>
                  <a:lnTo>
                    <a:pt x="5483" y="3277"/>
                  </a:lnTo>
                  <a:close/>
                  <a:moveTo>
                    <a:pt x="8602" y="2049"/>
                  </a:moveTo>
                  <a:lnTo>
                    <a:pt x="8822" y="2175"/>
                  </a:lnTo>
                  <a:lnTo>
                    <a:pt x="8822" y="4443"/>
                  </a:lnTo>
                  <a:lnTo>
                    <a:pt x="6396" y="4443"/>
                  </a:lnTo>
                  <a:lnTo>
                    <a:pt x="6837" y="4034"/>
                  </a:lnTo>
                  <a:cubicBezTo>
                    <a:pt x="6995" y="3876"/>
                    <a:pt x="6995" y="3624"/>
                    <a:pt x="6837" y="3498"/>
                  </a:cubicBezTo>
                  <a:lnTo>
                    <a:pt x="5766" y="2458"/>
                  </a:lnTo>
                  <a:cubicBezTo>
                    <a:pt x="5687" y="2380"/>
                    <a:pt x="5585" y="2340"/>
                    <a:pt x="5491" y="2340"/>
                  </a:cubicBezTo>
                  <a:cubicBezTo>
                    <a:pt x="5396" y="2340"/>
                    <a:pt x="5309" y="2380"/>
                    <a:pt x="5262" y="2458"/>
                  </a:cubicBezTo>
                  <a:lnTo>
                    <a:pt x="4191" y="3498"/>
                  </a:lnTo>
                  <a:cubicBezTo>
                    <a:pt x="4033" y="3655"/>
                    <a:pt x="4033" y="3907"/>
                    <a:pt x="4191" y="4034"/>
                  </a:cubicBezTo>
                  <a:lnTo>
                    <a:pt x="4632" y="4443"/>
                  </a:lnTo>
                  <a:lnTo>
                    <a:pt x="2175" y="4443"/>
                  </a:lnTo>
                  <a:lnTo>
                    <a:pt x="2175" y="2175"/>
                  </a:lnTo>
                  <a:lnTo>
                    <a:pt x="2427" y="2049"/>
                  </a:lnTo>
                  <a:lnTo>
                    <a:pt x="3435" y="2868"/>
                  </a:lnTo>
                  <a:cubicBezTo>
                    <a:pt x="3498" y="2931"/>
                    <a:pt x="3577" y="2962"/>
                    <a:pt x="3655" y="2962"/>
                  </a:cubicBezTo>
                  <a:cubicBezTo>
                    <a:pt x="3734" y="2962"/>
                    <a:pt x="3813" y="2931"/>
                    <a:pt x="3876" y="2868"/>
                  </a:cubicBezTo>
                  <a:lnTo>
                    <a:pt x="4884" y="2049"/>
                  </a:lnTo>
                  <a:cubicBezTo>
                    <a:pt x="5042" y="2175"/>
                    <a:pt x="5231" y="2206"/>
                    <a:pt x="5483" y="2206"/>
                  </a:cubicBezTo>
                  <a:cubicBezTo>
                    <a:pt x="5672" y="2206"/>
                    <a:pt x="5924" y="2143"/>
                    <a:pt x="6081" y="2049"/>
                  </a:cubicBezTo>
                  <a:lnTo>
                    <a:pt x="7089" y="2868"/>
                  </a:lnTo>
                  <a:cubicBezTo>
                    <a:pt x="7152" y="2931"/>
                    <a:pt x="7231" y="2962"/>
                    <a:pt x="7314" y="2962"/>
                  </a:cubicBezTo>
                  <a:cubicBezTo>
                    <a:pt x="7397" y="2962"/>
                    <a:pt x="7483" y="2931"/>
                    <a:pt x="7562" y="2868"/>
                  </a:cubicBezTo>
                  <a:lnTo>
                    <a:pt x="8602" y="2049"/>
                  </a:lnTo>
                  <a:close/>
                  <a:moveTo>
                    <a:pt x="1419" y="5199"/>
                  </a:moveTo>
                  <a:lnTo>
                    <a:pt x="1419" y="6711"/>
                  </a:lnTo>
                  <a:cubicBezTo>
                    <a:pt x="977" y="6711"/>
                    <a:pt x="662" y="6396"/>
                    <a:pt x="662" y="5955"/>
                  </a:cubicBezTo>
                  <a:cubicBezTo>
                    <a:pt x="662" y="5546"/>
                    <a:pt x="1041" y="5199"/>
                    <a:pt x="1419" y="5199"/>
                  </a:cubicBezTo>
                  <a:close/>
                  <a:moveTo>
                    <a:pt x="9610" y="5199"/>
                  </a:moveTo>
                  <a:cubicBezTo>
                    <a:pt x="10019" y="5199"/>
                    <a:pt x="10366" y="5546"/>
                    <a:pt x="10366" y="5955"/>
                  </a:cubicBezTo>
                  <a:cubicBezTo>
                    <a:pt x="10366" y="6333"/>
                    <a:pt x="10019" y="6711"/>
                    <a:pt x="9610" y="6711"/>
                  </a:cubicBezTo>
                  <a:lnTo>
                    <a:pt x="9610" y="5199"/>
                  </a:lnTo>
                  <a:close/>
                  <a:moveTo>
                    <a:pt x="8822" y="5199"/>
                  </a:moveTo>
                  <a:lnTo>
                    <a:pt x="8822" y="8602"/>
                  </a:lnTo>
                  <a:lnTo>
                    <a:pt x="8224" y="8791"/>
                  </a:lnTo>
                  <a:cubicBezTo>
                    <a:pt x="8167" y="8807"/>
                    <a:pt x="8105" y="8815"/>
                    <a:pt x="8043" y="8815"/>
                  </a:cubicBezTo>
                  <a:cubicBezTo>
                    <a:pt x="7863" y="8815"/>
                    <a:pt x="7671" y="8750"/>
                    <a:pt x="7531" y="8633"/>
                  </a:cubicBezTo>
                  <a:cubicBezTo>
                    <a:pt x="7239" y="8342"/>
                    <a:pt x="6873" y="8200"/>
                    <a:pt x="6512" y="8200"/>
                  </a:cubicBezTo>
                  <a:cubicBezTo>
                    <a:pt x="6132" y="8200"/>
                    <a:pt x="5758" y="8358"/>
                    <a:pt x="5483" y="8665"/>
                  </a:cubicBezTo>
                  <a:cubicBezTo>
                    <a:pt x="5217" y="8382"/>
                    <a:pt x="4828" y="8222"/>
                    <a:pt x="4432" y="8222"/>
                  </a:cubicBezTo>
                  <a:cubicBezTo>
                    <a:pt x="4078" y="8222"/>
                    <a:pt x="3718" y="8350"/>
                    <a:pt x="3435" y="8633"/>
                  </a:cubicBezTo>
                  <a:cubicBezTo>
                    <a:pt x="3303" y="8765"/>
                    <a:pt x="3141" y="8820"/>
                    <a:pt x="2958" y="8820"/>
                  </a:cubicBezTo>
                  <a:cubicBezTo>
                    <a:pt x="2879" y="8820"/>
                    <a:pt x="2796" y="8810"/>
                    <a:pt x="2710" y="8791"/>
                  </a:cubicBezTo>
                  <a:lnTo>
                    <a:pt x="2080" y="8602"/>
                  </a:lnTo>
                  <a:lnTo>
                    <a:pt x="2080" y="5199"/>
                  </a:lnTo>
                  <a:close/>
                  <a:moveTo>
                    <a:pt x="4442" y="8945"/>
                  </a:moveTo>
                  <a:cubicBezTo>
                    <a:pt x="4678" y="8945"/>
                    <a:pt x="4913" y="9062"/>
                    <a:pt x="5042" y="9263"/>
                  </a:cubicBezTo>
                  <a:cubicBezTo>
                    <a:pt x="4853" y="9484"/>
                    <a:pt x="4601" y="9767"/>
                    <a:pt x="4096" y="9925"/>
                  </a:cubicBezTo>
                  <a:cubicBezTo>
                    <a:pt x="3889" y="10000"/>
                    <a:pt x="3677" y="10035"/>
                    <a:pt x="3468" y="10035"/>
                  </a:cubicBezTo>
                  <a:cubicBezTo>
                    <a:pt x="2882" y="10035"/>
                    <a:pt x="2317" y="9759"/>
                    <a:pt x="1923" y="9295"/>
                  </a:cubicBezTo>
                  <a:lnTo>
                    <a:pt x="1923" y="9295"/>
                  </a:lnTo>
                  <a:lnTo>
                    <a:pt x="2521" y="9484"/>
                  </a:lnTo>
                  <a:cubicBezTo>
                    <a:pt x="2673" y="9531"/>
                    <a:pt x="2831" y="9556"/>
                    <a:pt x="2987" y="9556"/>
                  </a:cubicBezTo>
                  <a:cubicBezTo>
                    <a:pt x="3350" y="9556"/>
                    <a:pt x="3706" y="9423"/>
                    <a:pt x="3970" y="9137"/>
                  </a:cubicBezTo>
                  <a:cubicBezTo>
                    <a:pt x="4102" y="9006"/>
                    <a:pt x="4273" y="8945"/>
                    <a:pt x="4442" y="8945"/>
                  </a:cubicBezTo>
                  <a:close/>
                  <a:moveTo>
                    <a:pt x="6546" y="9022"/>
                  </a:moveTo>
                  <a:cubicBezTo>
                    <a:pt x="6718" y="9022"/>
                    <a:pt x="6892" y="9080"/>
                    <a:pt x="7026" y="9200"/>
                  </a:cubicBezTo>
                  <a:cubicBezTo>
                    <a:pt x="7299" y="9496"/>
                    <a:pt x="7671" y="9644"/>
                    <a:pt x="8046" y="9644"/>
                  </a:cubicBezTo>
                  <a:cubicBezTo>
                    <a:pt x="8191" y="9644"/>
                    <a:pt x="8336" y="9622"/>
                    <a:pt x="8476" y="9578"/>
                  </a:cubicBezTo>
                  <a:lnTo>
                    <a:pt x="9074" y="9326"/>
                  </a:lnTo>
                  <a:lnTo>
                    <a:pt x="9074" y="9326"/>
                  </a:lnTo>
                  <a:cubicBezTo>
                    <a:pt x="8677" y="9794"/>
                    <a:pt x="8107" y="10053"/>
                    <a:pt x="7517" y="10053"/>
                  </a:cubicBezTo>
                  <a:cubicBezTo>
                    <a:pt x="7312" y="10053"/>
                    <a:pt x="7104" y="10022"/>
                    <a:pt x="6900" y="9956"/>
                  </a:cubicBezTo>
                  <a:cubicBezTo>
                    <a:pt x="6428" y="9799"/>
                    <a:pt x="6144" y="9547"/>
                    <a:pt x="5955" y="9326"/>
                  </a:cubicBezTo>
                  <a:cubicBezTo>
                    <a:pt x="6082" y="9127"/>
                    <a:pt x="6313" y="9022"/>
                    <a:pt x="6546" y="9022"/>
                  </a:cubicBezTo>
                  <a:close/>
                  <a:moveTo>
                    <a:pt x="5514" y="9893"/>
                  </a:moveTo>
                  <a:cubicBezTo>
                    <a:pt x="5640" y="10019"/>
                    <a:pt x="5798" y="10177"/>
                    <a:pt x="6081" y="10334"/>
                  </a:cubicBezTo>
                  <a:cubicBezTo>
                    <a:pt x="5924" y="10397"/>
                    <a:pt x="5703" y="10492"/>
                    <a:pt x="5514" y="10492"/>
                  </a:cubicBezTo>
                  <a:cubicBezTo>
                    <a:pt x="5325" y="10492"/>
                    <a:pt x="5136" y="10429"/>
                    <a:pt x="4979" y="10334"/>
                  </a:cubicBezTo>
                  <a:cubicBezTo>
                    <a:pt x="5231" y="10177"/>
                    <a:pt x="5388" y="10019"/>
                    <a:pt x="5514" y="9893"/>
                  </a:cubicBezTo>
                  <a:close/>
                  <a:moveTo>
                    <a:pt x="6774" y="10681"/>
                  </a:moveTo>
                  <a:cubicBezTo>
                    <a:pt x="7011" y="10749"/>
                    <a:pt x="7247" y="10780"/>
                    <a:pt x="7484" y="10780"/>
                  </a:cubicBezTo>
                  <a:cubicBezTo>
                    <a:pt x="7688" y="10780"/>
                    <a:pt x="7893" y="10756"/>
                    <a:pt x="8098" y="10713"/>
                  </a:cubicBezTo>
                  <a:lnTo>
                    <a:pt x="8098" y="10713"/>
                  </a:lnTo>
                  <a:cubicBezTo>
                    <a:pt x="7499" y="11500"/>
                    <a:pt x="6554" y="11973"/>
                    <a:pt x="5514" y="11973"/>
                  </a:cubicBezTo>
                  <a:cubicBezTo>
                    <a:pt x="4506" y="11973"/>
                    <a:pt x="3498" y="11500"/>
                    <a:pt x="2868" y="10713"/>
                  </a:cubicBezTo>
                  <a:lnTo>
                    <a:pt x="2868" y="10713"/>
                  </a:lnTo>
                  <a:cubicBezTo>
                    <a:pt x="3072" y="10756"/>
                    <a:pt x="3277" y="10780"/>
                    <a:pt x="3482" y="10780"/>
                  </a:cubicBezTo>
                  <a:cubicBezTo>
                    <a:pt x="3718" y="10780"/>
                    <a:pt x="3955" y="10749"/>
                    <a:pt x="4191" y="10681"/>
                  </a:cubicBezTo>
                  <a:cubicBezTo>
                    <a:pt x="4538" y="11028"/>
                    <a:pt x="5010" y="11217"/>
                    <a:pt x="5483" y="11217"/>
                  </a:cubicBezTo>
                  <a:cubicBezTo>
                    <a:pt x="5955" y="11217"/>
                    <a:pt x="6459" y="11028"/>
                    <a:pt x="6774" y="10681"/>
                  </a:cubicBezTo>
                  <a:close/>
                  <a:moveTo>
                    <a:pt x="1860" y="1"/>
                  </a:moveTo>
                  <a:cubicBezTo>
                    <a:pt x="1261" y="1"/>
                    <a:pt x="757" y="505"/>
                    <a:pt x="757" y="1104"/>
                  </a:cubicBezTo>
                  <a:cubicBezTo>
                    <a:pt x="757" y="1576"/>
                    <a:pt x="1072" y="2017"/>
                    <a:pt x="1513" y="2175"/>
                  </a:cubicBezTo>
                  <a:lnTo>
                    <a:pt x="1513" y="4443"/>
                  </a:lnTo>
                  <a:cubicBezTo>
                    <a:pt x="662" y="4443"/>
                    <a:pt x="1" y="5105"/>
                    <a:pt x="1" y="5955"/>
                  </a:cubicBezTo>
                  <a:cubicBezTo>
                    <a:pt x="1" y="6774"/>
                    <a:pt x="662" y="7436"/>
                    <a:pt x="1513" y="7436"/>
                  </a:cubicBezTo>
                  <a:lnTo>
                    <a:pt x="1513" y="8350"/>
                  </a:lnTo>
                  <a:lnTo>
                    <a:pt x="1261" y="8287"/>
                  </a:lnTo>
                  <a:cubicBezTo>
                    <a:pt x="1214" y="8270"/>
                    <a:pt x="1168" y="8262"/>
                    <a:pt x="1124" y="8262"/>
                  </a:cubicBezTo>
                  <a:cubicBezTo>
                    <a:pt x="846" y="8262"/>
                    <a:pt x="657" y="8577"/>
                    <a:pt x="820" y="8822"/>
                  </a:cubicBezTo>
                  <a:cubicBezTo>
                    <a:pt x="1356" y="9610"/>
                    <a:pt x="1450" y="9799"/>
                    <a:pt x="1765" y="10082"/>
                  </a:cubicBezTo>
                  <a:cubicBezTo>
                    <a:pt x="2364" y="11658"/>
                    <a:pt x="3907" y="12729"/>
                    <a:pt x="5609" y="12729"/>
                  </a:cubicBezTo>
                  <a:cubicBezTo>
                    <a:pt x="7278" y="12729"/>
                    <a:pt x="8822" y="11658"/>
                    <a:pt x="9421" y="10082"/>
                  </a:cubicBezTo>
                  <a:cubicBezTo>
                    <a:pt x="9736" y="9799"/>
                    <a:pt x="9862" y="9610"/>
                    <a:pt x="10366" y="8822"/>
                  </a:cubicBezTo>
                  <a:cubicBezTo>
                    <a:pt x="10529" y="8577"/>
                    <a:pt x="10340" y="8262"/>
                    <a:pt x="10062" y="8262"/>
                  </a:cubicBezTo>
                  <a:cubicBezTo>
                    <a:pt x="10018" y="8262"/>
                    <a:pt x="9972" y="8270"/>
                    <a:pt x="9925" y="8287"/>
                  </a:cubicBezTo>
                  <a:lnTo>
                    <a:pt x="9704" y="8350"/>
                  </a:lnTo>
                  <a:lnTo>
                    <a:pt x="9704" y="7436"/>
                  </a:lnTo>
                  <a:cubicBezTo>
                    <a:pt x="10429" y="7436"/>
                    <a:pt x="11122" y="6774"/>
                    <a:pt x="11122" y="5955"/>
                  </a:cubicBezTo>
                  <a:cubicBezTo>
                    <a:pt x="11122" y="5136"/>
                    <a:pt x="10429" y="4443"/>
                    <a:pt x="9610" y="4443"/>
                  </a:cubicBezTo>
                  <a:lnTo>
                    <a:pt x="9610" y="2175"/>
                  </a:lnTo>
                  <a:cubicBezTo>
                    <a:pt x="10051" y="2017"/>
                    <a:pt x="10366" y="1608"/>
                    <a:pt x="10366" y="1104"/>
                  </a:cubicBezTo>
                  <a:cubicBezTo>
                    <a:pt x="10366" y="473"/>
                    <a:pt x="9862" y="1"/>
                    <a:pt x="9263" y="1"/>
                  </a:cubicBezTo>
                  <a:cubicBezTo>
                    <a:pt x="8633" y="1"/>
                    <a:pt x="8161" y="505"/>
                    <a:pt x="8161" y="1104"/>
                  </a:cubicBezTo>
                  <a:cubicBezTo>
                    <a:pt x="8161" y="1230"/>
                    <a:pt x="8192" y="1324"/>
                    <a:pt x="8224" y="1450"/>
                  </a:cubicBezTo>
                  <a:lnTo>
                    <a:pt x="7405" y="2080"/>
                  </a:lnTo>
                  <a:lnTo>
                    <a:pt x="6585" y="1450"/>
                  </a:lnTo>
                  <a:cubicBezTo>
                    <a:pt x="6617" y="1324"/>
                    <a:pt x="6648" y="1230"/>
                    <a:pt x="6648" y="1104"/>
                  </a:cubicBezTo>
                  <a:cubicBezTo>
                    <a:pt x="6648" y="473"/>
                    <a:pt x="6144" y="1"/>
                    <a:pt x="5546" y="1"/>
                  </a:cubicBezTo>
                  <a:cubicBezTo>
                    <a:pt x="4916" y="1"/>
                    <a:pt x="4443" y="505"/>
                    <a:pt x="4443" y="1104"/>
                  </a:cubicBezTo>
                  <a:cubicBezTo>
                    <a:pt x="4443" y="1230"/>
                    <a:pt x="4506" y="1324"/>
                    <a:pt x="4538" y="1450"/>
                  </a:cubicBezTo>
                  <a:lnTo>
                    <a:pt x="3718" y="2080"/>
                  </a:lnTo>
                  <a:lnTo>
                    <a:pt x="2868" y="1450"/>
                  </a:lnTo>
                  <a:cubicBezTo>
                    <a:pt x="2931" y="1324"/>
                    <a:pt x="2962" y="1230"/>
                    <a:pt x="2962" y="1104"/>
                  </a:cubicBezTo>
                  <a:cubicBezTo>
                    <a:pt x="2962" y="473"/>
                    <a:pt x="2458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4" name="Google Shape;13044;p76"/>
          <p:cNvGrpSpPr/>
          <p:nvPr/>
        </p:nvGrpSpPr>
        <p:grpSpPr>
          <a:xfrm>
            <a:off x="7536807" y="1533922"/>
            <a:ext cx="319089" cy="362073"/>
            <a:chOff x="1044400" y="2917425"/>
            <a:chExt cx="248125" cy="281550"/>
          </a:xfrm>
        </p:grpSpPr>
        <p:sp>
          <p:nvSpPr>
            <p:cNvPr id="13045" name="Google Shape;13045;p76"/>
            <p:cNvSpPr/>
            <p:nvPr/>
          </p:nvSpPr>
          <p:spPr>
            <a:xfrm>
              <a:off x="1136400" y="3123175"/>
              <a:ext cx="64125" cy="26325"/>
            </a:xfrm>
            <a:custGeom>
              <a:avLst/>
              <a:gdLst/>
              <a:ahLst/>
              <a:cxnLst/>
              <a:rect l="l" t="t" r="r" b="b"/>
              <a:pathLst>
                <a:path w="2565" h="1053" extrusionOk="0">
                  <a:moveTo>
                    <a:pt x="352" y="0"/>
                  </a:moveTo>
                  <a:cubicBezTo>
                    <a:pt x="272" y="0"/>
                    <a:pt x="195" y="35"/>
                    <a:pt x="140" y="105"/>
                  </a:cubicBezTo>
                  <a:cubicBezTo>
                    <a:pt x="0" y="244"/>
                    <a:pt x="0" y="439"/>
                    <a:pt x="140" y="551"/>
                  </a:cubicBezTo>
                  <a:cubicBezTo>
                    <a:pt x="446" y="858"/>
                    <a:pt x="864" y="1053"/>
                    <a:pt x="1283" y="1053"/>
                  </a:cubicBezTo>
                  <a:cubicBezTo>
                    <a:pt x="1729" y="1053"/>
                    <a:pt x="2147" y="858"/>
                    <a:pt x="2425" y="551"/>
                  </a:cubicBezTo>
                  <a:cubicBezTo>
                    <a:pt x="2565" y="412"/>
                    <a:pt x="2565" y="216"/>
                    <a:pt x="2425" y="105"/>
                  </a:cubicBezTo>
                  <a:cubicBezTo>
                    <a:pt x="2356" y="35"/>
                    <a:pt x="2272" y="0"/>
                    <a:pt x="2192" y="0"/>
                  </a:cubicBezTo>
                  <a:cubicBezTo>
                    <a:pt x="2112" y="0"/>
                    <a:pt x="2035" y="35"/>
                    <a:pt x="1979" y="105"/>
                  </a:cubicBezTo>
                  <a:cubicBezTo>
                    <a:pt x="1812" y="272"/>
                    <a:pt x="1533" y="384"/>
                    <a:pt x="1283" y="384"/>
                  </a:cubicBezTo>
                  <a:cubicBezTo>
                    <a:pt x="1004" y="384"/>
                    <a:pt x="753" y="272"/>
                    <a:pt x="586" y="105"/>
                  </a:cubicBezTo>
                  <a:cubicBezTo>
                    <a:pt x="516" y="35"/>
                    <a:pt x="432" y="0"/>
                    <a:pt x="3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76"/>
            <p:cNvSpPr/>
            <p:nvPr/>
          </p:nvSpPr>
          <p:spPr>
            <a:xfrm>
              <a:off x="1127325" y="3050525"/>
              <a:ext cx="16075" cy="16050"/>
            </a:xfrm>
            <a:custGeom>
              <a:avLst/>
              <a:gdLst/>
              <a:ahLst/>
              <a:cxnLst/>
              <a:rect l="l" t="t" r="r" b="b"/>
              <a:pathLst>
                <a:path w="643" h="642" extrusionOk="0">
                  <a:moveTo>
                    <a:pt x="335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2"/>
                    <a:pt x="140" y="642"/>
                    <a:pt x="335" y="642"/>
                  </a:cubicBezTo>
                  <a:cubicBezTo>
                    <a:pt x="503" y="642"/>
                    <a:pt x="642" y="502"/>
                    <a:pt x="642" y="335"/>
                  </a:cubicBezTo>
                  <a:cubicBezTo>
                    <a:pt x="642" y="140"/>
                    <a:pt x="503" y="0"/>
                    <a:pt x="3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76"/>
            <p:cNvSpPr/>
            <p:nvPr/>
          </p:nvSpPr>
          <p:spPr>
            <a:xfrm>
              <a:off x="1192850" y="3050525"/>
              <a:ext cx="15350" cy="16050"/>
            </a:xfrm>
            <a:custGeom>
              <a:avLst/>
              <a:gdLst/>
              <a:ahLst/>
              <a:cxnLst/>
              <a:rect l="l" t="t" r="r" b="b"/>
              <a:pathLst>
                <a:path w="614" h="642" extrusionOk="0">
                  <a:moveTo>
                    <a:pt x="307" y="0"/>
                  </a:moveTo>
                  <a:cubicBezTo>
                    <a:pt x="140" y="0"/>
                    <a:pt x="0" y="140"/>
                    <a:pt x="0" y="335"/>
                  </a:cubicBezTo>
                  <a:cubicBezTo>
                    <a:pt x="0" y="502"/>
                    <a:pt x="140" y="642"/>
                    <a:pt x="307" y="642"/>
                  </a:cubicBezTo>
                  <a:cubicBezTo>
                    <a:pt x="474" y="642"/>
                    <a:pt x="613" y="502"/>
                    <a:pt x="613" y="335"/>
                  </a:cubicBez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76"/>
            <p:cNvSpPr/>
            <p:nvPr/>
          </p:nvSpPr>
          <p:spPr>
            <a:xfrm>
              <a:off x="1044400" y="2917425"/>
              <a:ext cx="248125" cy="281550"/>
            </a:xfrm>
            <a:custGeom>
              <a:avLst/>
              <a:gdLst/>
              <a:ahLst/>
              <a:cxnLst/>
              <a:rect l="l" t="t" r="r" b="b"/>
              <a:pathLst>
                <a:path w="9925" h="11262" extrusionOk="0">
                  <a:moveTo>
                    <a:pt x="7332" y="669"/>
                  </a:moveTo>
                  <a:cubicBezTo>
                    <a:pt x="7499" y="669"/>
                    <a:pt x="7639" y="809"/>
                    <a:pt x="7639" y="976"/>
                  </a:cubicBezTo>
                  <a:lnTo>
                    <a:pt x="7639" y="2816"/>
                  </a:lnTo>
                  <a:lnTo>
                    <a:pt x="6886" y="2063"/>
                  </a:lnTo>
                  <a:cubicBezTo>
                    <a:pt x="6823" y="2000"/>
                    <a:pt x="6743" y="1964"/>
                    <a:pt x="6660" y="1964"/>
                  </a:cubicBezTo>
                  <a:cubicBezTo>
                    <a:pt x="6595" y="1964"/>
                    <a:pt x="6529" y="1986"/>
                    <a:pt x="6468" y="2035"/>
                  </a:cubicBezTo>
                  <a:cubicBezTo>
                    <a:pt x="5924" y="2398"/>
                    <a:pt x="5297" y="2579"/>
                    <a:pt x="4670" y="2579"/>
                  </a:cubicBezTo>
                  <a:cubicBezTo>
                    <a:pt x="4043" y="2579"/>
                    <a:pt x="3415" y="2398"/>
                    <a:pt x="2872" y="2035"/>
                  </a:cubicBezTo>
                  <a:cubicBezTo>
                    <a:pt x="2811" y="1986"/>
                    <a:pt x="2744" y="1964"/>
                    <a:pt x="2680" y="1964"/>
                  </a:cubicBezTo>
                  <a:cubicBezTo>
                    <a:pt x="2597" y="1964"/>
                    <a:pt x="2516" y="2000"/>
                    <a:pt x="2454" y="2063"/>
                  </a:cubicBezTo>
                  <a:lnTo>
                    <a:pt x="1701" y="2816"/>
                  </a:lnTo>
                  <a:lnTo>
                    <a:pt x="1701" y="976"/>
                  </a:lnTo>
                  <a:cubicBezTo>
                    <a:pt x="1980" y="809"/>
                    <a:pt x="2147" y="669"/>
                    <a:pt x="2314" y="669"/>
                  </a:cubicBezTo>
                  <a:cubicBezTo>
                    <a:pt x="2482" y="669"/>
                    <a:pt x="2621" y="809"/>
                    <a:pt x="2621" y="976"/>
                  </a:cubicBezTo>
                  <a:cubicBezTo>
                    <a:pt x="2621" y="1143"/>
                    <a:pt x="2760" y="1283"/>
                    <a:pt x="2956" y="1283"/>
                  </a:cubicBezTo>
                  <a:cubicBezTo>
                    <a:pt x="3123" y="1283"/>
                    <a:pt x="3262" y="1143"/>
                    <a:pt x="3262" y="976"/>
                  </a:cubicBezTo>
                  <a:cubicBezTo>
                    <a:pt x="3262" y="809"/>
                    <a:pt x="3402" y="669"/>
                    <a:pt x="3569" y="669"/>
                  </a:cubicBezTo>
                  <a:cubicBezTo>
                    <a:pt x="3736" y="669"/>
                    <a:pt x="3875" y="809"/>
                    <a:pt x="3875" y="976"/>
                  </a:cubicBezTo>
                  <a:cubicBezTo>
                    <a:pt x="3875" y="1143"/>
                    <a:pt x="4015" y="1283"/>
                    <a:pt x="4210" y="1283"/>
                  </a:cubicBezTo>
                  <a:cubicBezTo>
                    <a:pt x="4377" y="1283"/>
                    <a:pt x="4517" y="1143"/>
                    <a:pt x="4517" y="976"/>
                  </a:cubicBezTo>
                  <a:cubicBezTo>
                    <a:pt x="4517" y="809"/>
                    <a:pt x="4656" y="669"/>
                    <a:pt x="4823" y="669"/>
                  </a:cubicBezTo>
                  <a:cubicBezTo>
                    <a:pt x="4990" y="669"/>
                    <a:pt x="5130" y="809"/>
                    <a:pt x="5130" y="976"/>
                  </a:cubicBezTo>
                  <a:cubicBezTo>
                    <a:pt x="5130" y="1143"/>
                    <a:pt x="5269" y="1283"/>
                    <a:pt x="5464" y="1283"/>
                  </a:cubicBezTo>
                  <a:cubicBezTo>
                    <a:pt x="5632" y="1283"/>
                    <a:pt x="5771" y="1143"/>
                    <a:pt x="5771" y="976"/>
                  </a:cubicBezTo>
                  <a:cubicBezTo>
                    <a:pt x="5771" y="809"/>
                    <a:pt x="5910" y="669"/>
                    <a:pt x="6078" y="669"/>
                  </a:cubicBezTo>
                  <a:cubicBezTo>
                    <a:pt x="6245" y="669"/>
                    <a:pt x="6384" y="809"/>
                    <a:pt x="6384" y="976"/>
                  </a:cubicBezTo>
                  <a:cubicBezTo>
                    <a:pt x="6384" y="1143"/>
                    <a:pt x="6524" y="1283"/>
                    <a:pt x="6719" y="1283"/>
                  </a:cubicBezTo>
                  <a:cubicBezTo>
                    <a:pt x="6886" y="1283"/>
                    <a:pt x="7025" y="1143"/>
                    <a:pt x="7025" y="976"/>
                  </a:cubicBezTo>
                  <a:cubicBezTo>
                    <a:pt x="7025" y="809"/>
                    <a:pt x="7165" y="669"/>
                    <a:pt x="7332" y="669"/>
                  </a:cubicBezTo>
                  <a:close/>
                  <a:moveTo>
                    <a:pt x="1311" y="5297"/>
                  </a:moveTo>
                  <a:lnTo>
                    <a:pt x="1311" y="6635"/>
                  </a:lnTo>
                  <a:cubicBezTo>
                    <a:pt x="949" y="6635"/>
                    <a:pt x="642" y="6356"/>
                    <a:pt x="642" y="5966"/>
                  </a:cubicBezTo>
                  <a:cubicBezTo>
                    <a:pt x="642" y="5603"/>
                    <a:pt x="921" y="5297"/>
                    <a:pt x="1311" y="5297"/>
                  </a:cubicBezTo>
                  <a:close/>
                  <a:moveTo>
                    <a:pt x="8586" y="5297"/>
                  </a:moveTo>
                  <a:cubicBezTo>
                    <a:pt x="8949" y="5297"/>
                    <a:pt x="9255" y="5575"/>
                    <a:pt x="9255" y="5966"/>
                  </a:cubicBezTo>
                  <a:cubicBezTo>
                    <a:pt x="9255" y="6356"/>
                    <a:pt x="8949" y="6635"/>
                    <a:pt x="8586" y="6635"/>
                  </a:cubicBezTo>
                  <a:lnTo>
                    <a:pt x="8586" y="5297"/>
                  </a:lnTo>
                  <a:close/>
                  <a:moveTo>
                    <a:pt x="6914" y="2732"/>
                  </a:moveTo>
                  <a:lnTo>
                    <a:pt x="7973" y="3763"/>
                  </a:lnTo>
                  <a:cubicBezTo>
                    <a:pt x="7917" y="4265"/>
                    <a:pt x="7917" y="7248"/>
                    <a:pt x="7917" y="7638"/>
                  </a:cubicBezTo>
                  <a:cubicBezTo>
                    <a:pt x="7917" y="9255"/>
                    <a:pt x="6607" y="10593"/>
                    <a:pt x="4963" y="10593"/>
                  </a:cubicBezTo>
                  <a:cubicBezTo>
                    <a:pt x="3318" y="10593"/>
                    <a:pt x="2008" y="9255"/>
                    <a:pt x="2008" y="7638"/>
                  </a:cubicBezTo>
                  <a:lnTo>
                    <a:pt x="2008" y="3763"/>
                  </a:lnTo>
                  <a:lnTo>
                    <a:pt x="3039" y="2732"/>
                  </a:lnTo>
                  <a:cubicBezTo>
                    <a:pt x="3638" y="3080"/>
                    <a:pt x="4301" y="3255"/>
                    <a:pt x="4966" y="3255"/>
                  </a:cubicBezTo>
                  <a:cubicBezTo>
                    <a:pt x="5632" y="3255"/>
                    <a:pt x="6301" y="3080"/>
                    <a:pt x="6914" y="2732"/>
                  </a:cubicBezTo>
                  <a:close/>
                  <a:moveTo>
                    <a:pt x="2314" y="0"/>
                  </a:moveTo>
                  <a:cubicBezTo>
                    <a:pt x="1757" y="0"/>
                    <a:pt x="1339" y="446"/>
                    <a:pt x="1339" y="976"/>
                  </a:cubicBezTo>
                  <a:lnTo>
                    <a:pt x="1339" y="4628"/>
                  </a:lnTo>
                  <a:cubicBezTo>
                    <a:pt x="614" y="4628"/>
                    <a:pt x="1" y="5241"/>
                    <a:pt x="1" y="5966"/>
                  </a:cubicBezTo>
                  <a:cubicBezTo>
                    <a:pt x="1" y="6690"/>
                    <a:pt x="614" y="7276"/>
                    <a:pt x="1339" y="7276"/>
                  </a:cubicBezTo>
                  <a:lnTo>
                    <a:pt x="1339" y="7638"/>
                  </a:lnTo>
                  <a:cubicBezTo>
                    <a:pt x="1339" y="9617"/>
                    <a:pt x="2983" y="11262"/>
                    <a:pt x="4963" y="11262"/>
                  </a:cubicBezTo>
                  <a:cubicBezTo>
                    <a:pt x="6942" y="11262"/>
                    <a:pt x="8586" y="9617"/>
                    <a:pt x="8586" y="7638"/>
                  </a:cubicBezTo>
                  <a:lnTo>
                    <a:pt x="8586" y="7276"/>
                  </a:lnTo>
                  <a:cubicBezTo>
                    <a:pt x="9311" y="7276"/>
                    <a:pt x="9896" y="6690"/>
                    <a:pt x="9896" y="5966"/>
                  </a:cubicBezTo>
                  <a:cubicBezTo>
                    <a:pt x="9924" y="5241"/>
                    <a:pt x="9311" y="4628"/>
                    <a:pt x="8586" y="4628"/>
                  </a:cubicBezTo>
                  <a:lnTo>
                    <a:pt x="8586" y="976"/>
                  </a:lnTo>
                  <a:cubicBezTo>
                    <a:pt x="8586" y="418"/>
                    <a:pt x="8140" y="0"/>
                    <a:pt x="7611" y="0"/>
                  </a:cubicBezTo>
                  <a:cubicBezTo>
                    <a:pt x="7360" y="0"/>
                    <a:pt x="7137" y="112"/>
                    <a:pt x="6942" y="251"/>
                  </a:cubicBezTo>
                  <a:cubicBezTo>
                    <a:pt x="6774" y="56"/>
                    <a:pt x="6524" y="0"/>
                    <a:pt x="6301" y="0"/>
                  </a:cubicBezTo>
                  <a:cubicBezTo>
                    <a:pt x="6050" y="0"/>
                    <a:pt x="5799" y="112"/>
                    <a:pt x="5632" y="251"/>
                  </a:cubicBezTo>
                  <a:cubicBezTo>
                    <a:pt x="5436" y="56"/>
                    <a:pt x="5213" y="0"/>
                    <a:pt x="4963" y="0"/>
                  </a:cubicBezTo>
                  <a:cubicBezTo>
                    <a:pt x="4712" y="0"/>
                    <a:pt x="4461" y="112"/>
                    <a:pt x="4294" y="251"/>
                  </a:cubicBezTo>
                  <a:cubicBezTo>
                    <a:pt x="4126" y="56"/>
                    <a:pt x="3875" y="0"/>
                    <a:pt x="3625" y="0"/>
                  </a:cubicBezTo>
                  <a:cubicBezTo>
                    <a:pt x="3402" y="0"/>
                    <a:pt x="3151" y="112"/>
                    <a:pt x="2983" y="251"/>
                  </a:cubicBezTo>
                  <a:cubicBezTo>
                    <a:pt x="2788" y="56"/>
                    <a:pt x="2565" y="0"/>
                    <a:pt x="23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76"/>
            <p:cNvSpPr/>
            <p:nvPr/>
          </p:nvSpPr>
          <p:spPr>
            <a:xfrm>
              <a:off x="1086125" y="2932961"/>
              <a:ext cx="11427" cy="58241"/>
            </a:xfrm>
            <a:custGeom>
              <a:avLst/>
              <a:gdLst/>
              <a:ahLst/>
              <a:cxnLst/>
              <a:rect l="l" t="t" r="r" b="b"/>
              <a:pathLst>
                <a:path w="500" h="2548" extrusionOk="0">
                  <a:moveTo>
                    <a:pt x="500" y="2238"/>
                  </a:moveTo>
                  <a:lnTo>
                    <a:pt x="500" y="0"/>
                  </a:lnTo>
                  <a:lnTo>
                    <a:pt x="72" y="214"/>
                  </a:lnTo>
                  <a:lnTo>
                    <a:pt x="0" y="1547"/>
                  </a:lnTo>
                  <a:lnTo>
                    <a:pt x="0" y="254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13050" name="Google Shape;13050;p76"/>
            <p:cNvSpPr/>
            <p:nvPr/>
          </p:nvSpPr>
          <p:spPr>
            <a:xfrm>
              <a:off x="1090922" y="2925900"/>
              <a:ext cx="29209" cy="38629"/>
            </a:xfrm>
            <a:custGeom>
              <a:avLst/>
              <a:gdLst/>
              <a:ahLst/>
              <a:cxnLst/>
              <a:rect l="l" t="t" r="r" b="b"/>
              <a:pathLst>
                <a:path w="1278" h="1690" extrusionOk="0">
                  <a:moveTo>
                    <a:pt x="288" y="737"/>
                  </a:moveTo>
                  <a:cubicBezTo>
                    <a:pt x="296" y="689"/>
                    <a:pt x="288" y="519"/>
                    <a:pt x="336" y="451"/>
                  </a:cubicBezTo>
                  <a:cubicBezTo>
                    <a:pt x="384" y="384"/>
                    <a:pt x="471" y="340"/>
                    <a:pt x="574" y="332"/>
                  </a:cubicBezTo>
                  <a:cubicBezTo>
                    <a:pt x="677" y="324"/>
                    <a:pt x="840" y="412"/>
                    <a:pt x="955" y="404"/>
                  </a:cubicBezTo>
                  <a:cubicBezTo>
                    <a:pt x="1070" y="396"/>
                    <a:pt x="1320" y="349"/>
                    <a:pt x="1264" y="285"/>
                  </a:cubicBezTo>
                  <a:cubicBezTo>
                    <a:pt x="1208" y="222"/>
                    <a:pt x="816" y="51"/>
                    <a:pt x="621" y="23"/>
                  </a:cubicBezTo>
                  <a:cubicBezTo>
                    <a:pt x="427" y="-5"/>
                    <a:pt x="200" y="-13"/>
                    <a:pt x="97" y="118"/>
                  </a:cubicBezTo>
                  <a:cubicBezTo>
                    <a:pt x="-6" y="249"/>
                    <a:pt x="2" y="547"/>
                    <a:pt x="2" y="809"/>
                  </a:cubicBezTo>
                  <a:cubicBezTo>
                    <a:pt x="2" y="1071"/>
                    <a:pt x="81" y="1543"/>
                    <a:pt x="97" y="1690"/>
                  </a:cubicBezTo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13051" name="Google Shape;13051;p76"/>
            <p:cNvSpPr/>
            <p:nvPr/>
          </p:nvSpPr>
          <p:spPr>
            <a:xfrm>
              <a:off x="1222775" y="2966925"/>
              <a:ext cx="28574" cy="36325"/>
            </a:xfrm>
            <a:custGeom>
              <a:avLst/>
              <a:gdLst/>
              <a:ahLst/>
              <a:cxnLst/>
              <a:rect l="l" t="t" r="r" b="b"/>
              <a:pathLst>
                <a:path w="1048" h="1453" extrusionOk="0">
                  <a:moveTo>
                    <a:pt x="0" y="0"/>
                  </a:moveTo>
                  <a:lnTo>
                    <a:pt x="1048" y="1072"/>
                  </a:lnTo>
                  <a:lnTo>
                    <a:pt x="905" y="1453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13052" name="Google Shape;13052;p76"/>
            <p:cNvSpPr/>
            <p:nvPr/>
          </p:nvSpPr>
          <p:spPr>
            <a:xfrm>
              <a:off x="1205975" y="2965750"/>
              <a:ext cx="21000" cy="162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76"/>
            <p:cNvSpPr/>
            <p:nvPr/>
          </p:nvSpPr>
          <p:spPr>
            <a:xfrm>
              <a:off x="1082225" y="2937250"/>
              <a:ext cx="11400" cy="264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54" name="Google Shape;13054;p76"/>
          <p:cNvSpPr/>
          <p:nvPr/>
        </p:nvSpPr>
        <p:spPr>
          <a:xfrm>
            <a:off x="6633660" y="2459865"/>
            <a:ext cx="343218" cy="362154"/>
          </a:xfrm>
          <a:custGeom>
            <a:avLst/>
            <a:gdLst/>
            <a:ahLst/>
            <a:cxnLst/>
            <a:rect l="l" t="t" r="r" b="b"/>
            <a:pathLst>
              <a:path w="10621" h="11207" extrusionOk="0">
                <a:moveTo>
                  <a:pt x="6412" y="614"/>
                </a:moveTo>
                <a:lnTo>
                  <a:pt x="6690" y="1980"/>
                </a:lnTo>
                <a:cubicBezTo>
                  <a:pt x="6384" y="2063"/>
                  <a:pt x="6105" y="2203"/>
                  <a:pt x="5854" y="2426"/>
                </a:cubicBezTo>
                <a:cubicBezTo>
                  <a:pt x="5548" y="2119"/>
                  <a:pt x="5129" y="1952"/>
                  <a:pt x="4711" y="1952"/>
                </a:cubicBezTo>
                <a:cubicBezTo>
                  <a:pt x="4265" y="1952"/>
                  <a:pt x="3875" y="2119"/>
                  <a:pt x="3568" y="2426"/>
                </a:cubicBezTo>
                <a:cubicBezTo>
                  <a:pt x="3345" y="2231"/>
                  <a:pt x="3039" y="2063"/>
                  <a:pt x="2732" y="1980"/>
                </a:cubicBezTo>
                <a:lnTo>
                  <a:pt x="3011" y="614"/>
                </a:lnTo>
                <a:close/>
                <a:moveTo>
                  <a:pt x="7192" y="1088"/>
                </a:moveTo>
                <a:lnTo>
                  <a:pt x="8530" y="2147"/>
                </a:lnTo>
                <a:cubicBezTo>
                  <a:pt x="8447" y="2259"/>
                  <a:pt x="8335" y="2370"/>
                  <a:pt x="8251" y="2482"/>
                </a:cubicBezTo>
                <a:cubicBezTo>
                  <a:pt x="8028" y="2231"/>
                  <a:pt x="7750" y="2008"/>
                  <a:pt x="7359" y="1952"/>
                </a:cubicBezTo>
                <a:lnTo>
                  <a:pt x="7192" y="1088"/>
                </a:lnTo>
                <a:close/>
                <a:moveTo>
                  <a:pt x="9339" y="2565"/>
                </a:moveTo>
                <a:cubicBezTo>
                  <a:pt x="9729" y="2565"/>
                  <a:pt x="10008" y="2844"/>
                  <a:pt x="10008" y="3234"/>
                </a:cubicBezTo>
                <a:cubicBezTo>
                  <a:pt x="9980" y="3624"/>
                  <a:pt x="9701" y="3903"/>
                  <a:pt x="9339" y="3903"/>
                </a:cubicBezTo>
                <a:cubicBezTo>
                  <a:pt x="9004" y="3903"/>
                  <a:pt x="8670" y="3624"/>
                  <a:pt x="8670" y="3234"/>
                </a:cubicBezTo>
                <a:cubicBezTo>
                  <a:pt x="8670" y="2900"/>
                  <a:pt x="8948" y="2565"/>
                  <a:pt x="9339" y="2565"/>
                </a:cubicBezTo>
                <a:close/>
                <a:moveTo>
                  <a:pt x="7081" y="2565"/>
                </a:moveTo>
                <a:cubicBezTo>
                  <a:pt x="7638" y="2565"/>
                  <a:pt x="8056" y="3039"/>
                  <a:pt x="8056" y="3541"/>
                </a:cubicBezTo>
                <a:cubicBezTo>
                  <a:pt x="8056" y="4070"/>
                  <a:pt x="7610" y="4516"/>
                  <a:pt x="7081" y="4516"/>
                </a:cubicBezTo>
                <a:cubicBezTo>
                  <a:pt x="6718" y="4516"/>
                  <a:pt x="6384" y="4321"/>
                  <a:pt x="6217" y="4015"/>
                </a:cubicBezTo>
                <a:cubicBezTo>
                  <a:pt x="6147" y="3889"/>
                  <a:pt x="6028" y="3827"/>
                  <a:pt x="5910" y="3827"/>
                </a:cubicBezTo>
                <a:cubicBezTo>
                  <a:pt x="5791" y="3827"/>
                  <a:pt x="5673" y="3889"/>
                  <a:pt x="5603" y="4015"/>
                </a:cubicBezTo>
                <a:cubicBezTo>
                  <a:pt x="5436" y="4321"/>
                  <a:pt x="5102" y="4516"/>
                  <a:pt x="4739" y="4516"/>
                </a:cubicBezTo>
                <a:cubicBezTo>
                  <a:pt x="4405" y="4516"/>
                  <a:pt x="4042" y="4321"/>
                  <a:pt x="3875" y="4015"/>
                </a:cubicBezTo>
                <a:cubicBezTo>
                  <a:pt x="3805" y="3889"/>
                  <a:pt x="3694" y="3827"/>
                  <a:pt x="3582" y="3827"/>
                </a:cubicBezTo>
                <a:cubicBezTo>
                  <a:pt x="3471" y="3827"/>
                  <a:pt x="3359" y="3889"/>
                  <a:pt x="3290" y="4015"/>
                </a:cubicBezTo>
                <a:cubicBezTo>
                  <a:pt x="3094" y="4321"/>
                  <a:pt x="2760" y="4516"/>
                  <a:pt x="2398" y="4516"/>
                </a:cubicBezTo>
                <a:cubicBezTo>
                  <a:pt x="1840" y="4516"/>
                  <a:pt x="1422" y="4070"/>
                  <a:pt x="1422" y="3541"/>
                </a:cubicBezTo>
                <a:cubicBezTo>
                  <a:pt x="1422" y="3039"/>
                  <a:pt x="1840" y="2565"/>
                  <a:pt x="2398" y="2565"/>
                </a:cubicBezTo>
                <a:cubicBezTo>
                  <a:pt x="2760" y="2565"/>
                  <a:pt x="3094" y="2788"/>
                  <a:pt x="3290" y="3095"/>
                </a:cubicBezTo>
                <a:cubicBezTo>
                  <a:pt x="3359" y="3220"/>
                  <a:pt x="3471" y="3283"/>
                  <a:pt x="3582" y="3283"/>
                </a:cubicBezTo>
                <a:cubicBezTo>
                  <a:pt x="3694" y="3283"/>
                  <a:pt x="3805" y="3220"/>
                  <a:pt x="3875" y="3095"/>
                </a:cubicBezTo>
                <a:cubicBezTo>
                  <a:pt x="4042" y="2788"/>
                  <a:pt x="4405" y="2565"/>
                  <a:pt x="4739" y="2565"/>
                </a:cubicBezTo>
                <a:cubicBezTo>
                  <a:pt x="5102" y="2565"/>
                  <a:pt x="5436" y="2788"/>
                  <a:pt x="5603" y="3095"/>
                </a:cubicBezTo>
                <a:cubicBezTo>
                  <a:pt x="5673" y="3220"/>
                  <a:pt x="5791" y="3283"/>
                  <a:pt x="5910" y="3283"/>
                </a:cubicBezTo>
                <a:cubicBezTo>
                  <a:pt x="6028" y="3283"/>
                  <a:pt x="6147" y="3220"/>
                  <a:pt x="6217" y="3095"/>
                </a:cubicBezTo>
                <a:cubicBezTo>
                  <a:pt x="6384" y="2788"/>
                  <a:pt x="6718" y="2565"/>
                  <a:pt x="7081" y="2565"/>
                </a:cubicBezTo>
                <a:close/>
                <a:moveTo>
                  <a:pt x="5798" y="4767"/>
                </a:moveTo>
                <a:cubicBezTo>
                  <a:pt x="6105" y="5074"/>
                  <a:pt x="6523" y="5269"/>
                  <a:pt x="6941" y="5269"/>
                </a:cubicBezTo>
                <a:cubicBezTo>
                  <a:pt x="7192" y="5269"/>
                  <a:pt x="7387" y="5213"/>
                  <a:pt x="7610" y="5130"/>
                </a:cubicBezTo>
                <a:lnTo>
                  <a:pt x="7610" y="6273"/>
                </a:lnTo>
                <a:lnTo>
                  <a:pt x="7109" y="6440"/>
                </a:lnTo>
                <a:cubicBezTo>
                  <a:pt x="7055" y="6463"/>
                  <a:pt x="6997" y="6473"/>
                  <a:pt x="6938" y="6473"/>
                </a:cubicBezTo>
                <a:cubicBezTo>
                  <a:pt x="6782" y="6473"/>
                  <a:pt x="6616" y="6402"/>
                  <a:pt x="6495" y="6301"/>
                </a:cubicBezTo>
                <a:cubicBezTo>
                  <a:pt x="6241" y="6046"/>
                  <a:pt x="5923" y="5927"/>
                  <a:pt x="5608" y="5927"/>
                </a:cubicBezTo>
                <a:cubicBezTo>
                  <a:pt x="5267" y="5927"/>
                  <a:pt x="4930" y="6067"/>
                  <a:pt x="4683" y="6328"/>
                </a:cubicBezTo>
                <a:cubicBezTo>
                  <a:pt x="4433" y="6078"/>
                  <a:pt x="4082" y="5937"/>
                  <a:pt x="3733" y="5937"/>
                </a:cubicBezTo>
                <a:cubicBezTo>
                  <a:pt x="3420" y="5937"/>
                  <a:pt x="3109" y="6050"/>
                  <a:pt x="2871" y="6301"/>
                </a:cubicBezTo>
                <a:cubicBezTo>
                  <a:pt x="2737" y="6416"/>
                  <a:pt x="2602" y="6478"/>
                  <a:pt x="2449" y="6478"/>
                </a:cubicBezTo>
                <a:cubicBezTo>
                  <a:pt x="2380" y="6478"/>
                  <a:pt x="2308" y="6466"/>
                  <a:pt x="2230" y="6440"/>
                </a:cubicBezTo>
                <a:lnTo>
                  <a:pt x="1673" y="6273"/>
                </a:lnTo>
                <a:lnTo>
                  <a:pt x="1673" y="5130"/>
                </a:lnTo>
                <a:cubicBezTo>
                  <a:pt x="1896" y="5213"/>
                  <a:pt x="2091" y="5269"/>
                  <a:pt x="2342" y="5269"/>
                </a:cubicBezTo>
                <a:cubicBezTo>
                  <a:pt x="2788" y="5269"/>
                  <a:pt x="3178" y="5074"/>
                  <a:pt x="3485" y="4767"/>
                </a:cubicBezTo>
                <a:cubicBezTo>
                  <a:pt x="3791" y="5074"/>
                  <a:pt x="4209" y="5269"/>
                  <a:pt x="4628" y="5269"/>
                </a:cubicBezTo>
                <a:cubicBezTo>
                  <a:pt x="5102" y="5269"/>
                  <a:pt x="5464" y="5074"/>
                  <a:pt x="5798" y="4767"/>
                </a:cubicBezTo>
                <a:close/>
                <a:moveTo>
                  <a:pt x="3791" y="6577"/>
                </a:moveTo>
                <a:cubicBezTo>
                  <a:pt x="4000" y="6577"/>
                  <a:pt x="4207" y="6680"/>
                  <a:pt x="4321" y="6858"/>
                </a:cubicBezTo>
                <a:lnTo>
                  <a:pt x="4182" y="6997"/>
                </a:lnTo>
                <a:cubicBezTo>
                  <a:pt x="3826" y="7340"/>
                  <a:pt x="3371" y="7508"/>
                  <a:pt x="2920" y="7508"/>
                </a:cubicBezTo>
                <a:cubicBezTo>
                  <a:pt x="2415" y="7508"/>
                  <a:pt x="1914" y="7298"/>
                  <a:pt x="1561" y="6886"/>
                </a:cubicBezTo>
                <a:lnTo>
                  <a:pt x="1561" y="6886"/>
                </a:lnTo>
                <a:lnTo>
                  <a:pt x="2091" y="7081"/>
                </a:lnTo>
                <a:cubicBezTo>
                  <a:pt x="2215" y="7120"/>
                  <a:pt x="2343" y="7139"/>
                  <a:pt x="2471" y="7139"/>
                </a:cubicBezTo>
                <a:cubicBezTo>
                  <a:pt x="2803" y="7139"/>
                  <a:pt x="3132" y="7008"/>
                  <a:pt x="3373" y="6747"/>
                </a:cubicBezTo>
                <a:cubicBezTo>
                  <a:pt x="3490" y="6630"/>
                  <a:pt x="3641" y="6577"/>
                  <a:pt x="3791" y="6577"/>
                </a:cubicBezTo>
                <a:close/>
                <a:moveTo>
                  <a:pt x="5591" y="6621"/>
                </a:moveTo>
                <a:cubicBezTo>
                  <a:pt x="5743" y="6621"/>
                  <a:pt x="5898" y="6679"/>
                  <a:pt x="6021" y="6802"/>
                </a:cubicBezTo>
                <a:cubicBezTo>
                  <a:pt x="6282" y="7042"/>
                  <a:pt x="6599" y="7168"/>
                  <a:pt x="6933" y="7168"/>
                </a:cubicBezTo>
                <a:cubicBezTo>
                  <a:pt x="7064" y="7168"/>
                  <a:pt x="7198" y="7148"/>
                  <a:pt x="7332" y="7109"/>
                </a:cubicBezTo>
                <a:lnTo>
                  <a:pt x="7833" y="6886"/>
                </a:lnTo>
                <a:lnTo>
                  <a:pt x="7833" y="6886"/>
                </a:lnTo>
                <a:cubicBezTo>
                  <a:pt x="7503" y="7299"/>
                  <a:pt x="7003" y="7529"/>
                  <a:pt x="6483" y="7529"/>
                </a:cubicBezTo>
                <a:cubicBezTo>
                  <a:pt x="6302" y="7529"/>
                  <a:pt x="6118" y="7501"/>
                  <a:pt x="5938" y="7443"/>
                </a:cubicBezTo>
                <a:cubicBezTo>
                  <a:pt x="5464" y="7304"/>
                  <a:pt x="5269" y="7025"/>
                  <a:pt x="5102" y="6886"/>
                </a:cubicBezTo>
                <a:cubicBezTo>
                  <a:pt x="5211" y="6714"/>
                  <a:pt x="5398" y="6621"/>
                  <a:pt x="5591" y="6621"/>
                </a:cubicBezTo>
                <a:close/>
                <a:moveTo>
                  <a:pt x="4628" y="7416"/>
                </a:moveTo>
                <a:cubicBezTo>
                  <a:pt x="4906" y="7694"/>
                  <a:pt x="5185" y="7945"/>
                  <a:pt x="5659" y="8085"/>
                </a:cubicBezTo>
                <a:cubicBezTo>
                  <a:pt x="5882" y="8140"/>
                  <a:pt x="6161" y="8224"/>
                  <a:pt x="6412" y="8224"/>
                </a:cubicBezTo>
                <a:cubicBezTo>
                  <a:pt x="7053" y="8224"/>
                  <a:pt x="7666" y="7973"/>
                  <a:pt x="8112" y="7527"/>
                </a:cubicBezTo>
                <a:cubicBezTo>
                  <a:pt x="8224" y="7639"/>
                  <a:pt x="8251" y="7806"/>
                  <a:pt x="8251" y="7945"/>
                </a:cubicBezTo>
                <a:cubicBezTo>
                  <a:pt x="8335" y="8280"/>
                  <a:pt x="8056" y="8558"/>
                  <a:pt x="7666" y="8558"/>
                </a:cubicBezTo>
                <a:cubicBezTo>
                  <a:pt x="7555" y="8558"/>
                  <a:pt x="7471" y="8531"/>
                  <a:pt x="7387" y="8503"/>
                </a:cubicBezTo>
                <a:cubicBezTo>
                  <a:pt x="7339" y="8479"/>
                  <a:pt x="7291" y="8468"/>
                  <a:pt x="7243" y="8468"/>
                </a:cubicBezTo>
                <a:cubicBezTo>
                  <a:pt x="7016" y="8468"/>
                  <a:pt x="6826" y="8718"/>
                  <a:pt x="6941" y="8949"/>
                </a:cubicBezTo>
                <a:cubicBezTo>
                  <a:pt x="6969" y="9060"/>
                  <a:pt x="6997" y="9172"/>
                  <a:pt x="6997" y="9227"/>
                </a:cubicBezTo>
                <a:cubicBezTo>
                  <a:pt x="6997" y="9590"/>
                  <a:pt x="6718" y="9896"/>
                  <a:pt x="6356" y="9896"/>
                </a:cubicBezTo>
                <a:cubicBezTo>
                  <a:pt x="6161" y="9896"/>
                  <a:pt x="6021" y="9813"/>
                  <a:pt x="5882" y="9729"/>
                </a:cubicBezTo>
                <a:cubicBezTo>
                  <a:pt x="5815" y="9662"/>
                  <a:pt x="5734" y="9631"/>
                  <a:pt x="5655" y="9631"/>
                </a:cubicBezTo>
                <a:cubicBezTo>
                  <a:pt x="5505" y="9631"/>
                  <a:pt x="5361" y="9742"/>
                  <a:pt x="5325" y="9924"/>
                </a:cubicBezTo>
                <a:cubicBezTo>
                  <a:pt x="5297" y="10287"/>
                  <a:pt x="5018" y="10565"/>
                  <a:pt x="4683" y="10565"/>
                </a:cubicBezTo>
                <a:cubicBezTo>
                  <a:pt x="4321" y="10565"/>
                  <a:pt x="4042" y="10287"/>
                  <a:pt x="4014" y="9924"/>
                </a:cubicBezTo>
                <a:cubicBezTo>
                  <a:pt x="3996" y="9741"/>
                  <a:pt x="3846" y="9619"/>
                  <a:pt x="3690" y="9619"/>
                </a:cubicBezTo>
                <a:cubicBezTo>
                  <a:pt x="3608" y="9619"/>
                  <a:pt x="3524" y="9652"/>
                  <a:pt x="3457" y="9729"/>
                </a:cubicBezTo>
                <a:cubicBezTo>
                  <a:pt x="3317" y="9813"/>
                  <a:pt x="3178" y="9896"/>
                  <a:pt x="3011" y="9896"/>
                </a:cubicBezTo>
                <a:cubicBezTo>
                  <a:pt x="2648" y="9896"/>
                  <a:pt x="2342" y="9618"/>
                  <a:pt x="2342" y="9227"/>
                </a:cubicBezTo>
                <a:cubicBezTo>
                  <a:pt x="2342" y="9116"/>
                  <a:pt x="2370" y="9032"/>
                  <a:pt x="2398" y="8949"/>
                </a:cubicBezTo>
                <a:cubicBezTo>
                  <a:pt x="2513" y="8718"/>
                  <a:pt x="2323" y="8468"/>
                  <a:pt x="2095" y="8468"/>
                </a:cubicBezTo>
                <a:cubicBezTo>
                  <a:pt x="2048" y="8468"/>
                  <a:pt x="2000" y="8479"/>
                  <a:pt x="1952" y="8503"/>
                </a:cubicBezTo>
                <a:cubicBezTo>
                  <a:pt x="1859" y="8555"/>
                  <a:pt x="1755" y="8583"/>
                  <a:pt x="1653" y="8583"/>
                </a:cubicBezTo>
                <a:cubicBezTo>
                  <a:pt x="1538" y="8583"/>
                  <a:pt x="1427" y="8548"/>
                  <a:pt x="1338" y="8475"/>
                </a:cubicBezTo>
                <a:cubicBezTo>
                  <a:pt x="1115" y="8335"/>
                  <a:pt x="1004" y="8112"/>
                  <a:pt x="1004" y="7917"/>
                </a:cubicBezTo>
                <a:cubicBezTo>
                  <a:pt x="1004" y="7722"/>
                  <a:pt x="1087" y="7583"/>
                  <a:pt x="1143" y="7499"/>
                </a:cubicBezTo>
                <a:cubicBezTo>
                  <a:pt x="1617" y="7945"/>
                  <a:pt x="2230" y="8196"/>
                  <a:pt x="2871" y="8196"/>
                </a:cubicBezTo>
                <a:cubicBezTo>
                  <a:pt x="3485" y="8196"/>
                  <a:pt x="4126" y="7945"/>
                  <a:pt x="4572" y="7499"/>
                </a:cubicBezTo>
                <a:lnTo>
                  <a:pt x="4628" y="7416"/>
                </a:lnTo>
                <a:close/>
                <a:moveTo>
                  <a:pt x="2732" y="1"/>
                </a:moveTo>
                <a:cubicBezTo>
                  <a:pt x="2537" y="1"/>
                  <a:pt x="2453" y="112"/>
                  <a:pt x="2398" y="279"/>
                </a:cubicBezTo>
                <a:lnTo>
                  <a:pt x="2063" y="2008"/>
                </a:lnTo>
                <a:cubicBezTo>
                  <a:pt x="1310" y="2203"/>
                  <a:pt x="753" y="2844"/>
                  <a:pt x="753" y="3624"/>
                </a:cubicBezTo>
                <a:cubicBezTo>
                  <a:pt x="753" y="4015"/>
                  <a:pt x="892" y="4321"/>
                  <a:pt x="1087" y="4600"/>
                </a:cubicBezTo>
                <a:lnTo>
                  <a:pt x="1087" y="6050"/>
                </a:lnTo>
                <a:lnTo>
                  <a:pt x="864" y="5994"/>
                </a:lnTo>
                <a:cubicBezTo>
                  <a:pt x="832" y="5987"/>
                  <a:pt x="799" y="5984"/>
                  <a:pt x="766" y="5984"/>
                </a:cubicBezTo>
                <a:cubicBezTo>
                  <a:pt x="662" y="5984"/>
                  <a:pt x="566" y="6020"/>
                  <a:pt x="502" y="6105"/>
                </a:cubicBezTo>
                <a:cubicBezTo>
                  <a:pt x="418" y="6189"/>
                  <a:pt x="391" y="6384"/>
                  <a:pt x="502" y="6468"/>
                </a:cubicBezTo>
                <a:lnTo>
                  <a:pt x="837" y="6997"/>
                </a:lnTo>
                <a:cubicBezTo>
                  <a:pt x="0" y="7806"/>
                  <a:pt x="558" y="9255"/>
                  <a:pt x="1756" y="9255"/>
                </a:cubicBezTo>
                <a:cubicBezTo>
                  <a:pt x="1756" y="10001"/>
                  <a:pt x="2361" y="10582"/>
                  <a:pt x="3036" y="10582"/>
                </a:cubicBezTo>
                <a:cubicBezTo>
                  <a:pt x="3193" y="10582"/>
                  <a:pt x="3354" y="10550"/>
                  <a:pt x="3513" y="10482"/>
                </a:cubicBezTo>
                <a:cubicBezTo>
                  <a:pt x="3736" y="10928"/>
                  <a:pt x="4182" y="11207"/>
                  <a:pt x="4711" y="11207"/>
                </a:cubicBezTo>
                <a:cubicBezTo>
                  <a:pt x="5241" y="11207"/>
                  <a:pt x="5687" y="10900"/>
                  <a:pt x="5882" y="10482"/>
                </a:cubicBezTo>
                <a:cubicBezTo>
                  <a:pt x="6040" y="10536"/>
                  <a:pt x="6198" y="10562"/>
                  <a:pt x="6351" y="10562"/>
                </a:cubicBezTo>
                <a:cubicBezTo>
                  <a:pt x="7062" y="10562"/>
                  <a:pt x="7666" y="10012"/>
                  <a:pt x="7666" y="9255"/>
                </a:cubicBezTo>
                <a:cubicBezTo>
                  <a:pt x="8865" y="9255"/>
                  <a:pt x="9450" y="7806"/>
                  <a:pt x="8586" y="6997"/>
                </a:cubicBezTo>
                <a:lnTo>
                  <a:pt x="8920" y="6468"/>
                </a:lnTo>
                <a:cubicBezTo>
                  <a:pt x="9066" y="6273"/>
                  <a:pt x="8894" y="5973"/>
                  <a:pt x="8645" y="5973"/>
                </a:cubicBezTo>
                <a:cubicBezTo>
                  <a:pt x="8608" y="5973"/>
                  <a:pt x="8570" y="5980"/>
                  <a:pt x="8530" y="5994"/>
                </a:cubicBezTo>
                <a:lnTo>
                  <a:pt x="8335" y="6050"/>
                </a:lnTo>
                <a:lnTo>
                  <a:pt x="8335" y="4600"/>
                </a:lnTo>
                <a:cubicBezTo>
                  <a:pt x="8391" y="4489"/>
                  <a:pt x="8474" y="4433"/>
                  <a:pt x="8502" y="4321"/>
                </a:cubicBezTo>
                <a:cubicBezTo>
                  <a:pt x="8725" y="4489"/>
                  <a:pt x="9032" y="4600"/>
                  <a:pt x="9311" y="4600"/>
                </a:cubicBezTo>
                <a:cubicBezTo>
                  <a:pt x="10035" y="4600"/>
                  <a:pt x="10621" y="4015"/>
                  <a:pt x="10621" y="3262"/>
                </a:cubicBezTo>
                <a:cubicBezTo>
                  <a:pt x="10621" y="2537"/>
                  <a:pt x="10035" y="1924"/>
                  <a:pt x="9339" y="1924"/>
                </a:cubicBezTo>
                <a:lnTo>
                  <a:pt x="9311" y="1924"/>
                </a:lnTo>
                <a:lnTo>
                  <a:pt x="694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2"/>
          <p:cNvSpPr txBox="1">
            <a:spLocks noGrp="1"/>
          </p:cNvSpPr>
          <p:nvPr>
            <p:ph type="title"/>
          </p:nvPr>
        </p:nvSpPr>
        <p:spPr>
          <a:xfrm>
            <a:off x="2010745" y="1732262"/>
            <a:ext cx="5480724" cy="13511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 MÀU</a:t>
            </a:r>
            <a:endParaRPr>
              <a:ln w="6600">
                <a:solidFill>
                  <a:schemeClr val="accent2"/>
                </a:solidFill>
                <a:prstDash val="soli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4" name="Google Shape;554;p32"/>
          <p:cNvSpPr txBox="1">
            <a:spLocks noGrp="1"/>
          </p:cNvSpPr>
          <p:nvPr>
            <p:ph type="title" idx="2"/>
          </p:nvPr>
        </p:nvSpPr>
        <p:spPr>
          <a:xfrm>
            <a:off x="3207550" y="416531"/>
            <a:ext cx="2728800" cy="142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sz="960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6" name="Google Shape;556;p32">
            <a:hlinkClick r:id="rId3" action="ppaction://hlinksldjump"/>
          </p:cNvPr>
          <p:cNvSpPr/>
          <p:nvPr/>
        </p:nvSpPr>
        <p:spPr>
          <a:xfrm>
            <a:off x="3827950" y="3618075"/>
            <a:ext cx="1488000" cy="370500"/>
          </a:xfrm>
          <a:prstGeom prst="rect">
            <a:avLst/>
          </a:prstGeom>
          <a:solidFill>
            <a:srgbClr val="FF91C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spc="5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Bắt đầu</a:t>
            </a:r>
            <a:endParaRPr sz="1800" b="1" spc="5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557" name="Google Shape;557;p32">
            <a:hlinkClick r:id="rId4" action="ppaction://hlinksldjump"/>
          </p:cNvPr>
          <p:cNvSpPr/>
          <p:nvPr/>
        </p:nvSpPr>
        <p:spPr>
          <a:xfrm>
            <a:off x="3827950" y="4100076"/>
            <a:ext cx="1488000" cy="370500"/>
          </a:xfrm>
          <a:prstGeom prst="rect">
            <a:avLst/>
          </a:prstGeom>
          <a:solidFill>
            <a:srgbClr val="94B6E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smtClean="0">
                <a:solidFill>
                  <a:schemeClr val="l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Trở về</a:t>
            </a:r>
            <a:endParaRPr sz="1800" b="1">
              <a:solidFill>
                <a:schemeClr val="l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9" name="Google Shape;13059;p77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Creative Process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0" name="Google Shape;13060;p77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Performing Arts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61" name="Google Shape;13061;p77"/>
          <p:cNvGrpSpPr/>
          <p:nvPr/>
        </p:nvGrpSpPr>
        <p:grpSpPr>
          <a:xfrm>
            <a:off x="889109" y="1531603"/>
            <a:ext cx="278288" cy="357036"/>
            <a:chOff x="-50489600" y="1947400"/>
            <a:chExt cx="233150" cy="299125"/>
          </a:xfrm>
        </p:grpSpPr>
        <p:sp>
          <p:nvSpPr>
            <p:cNvPr id="13062" name="Google Shape;13062;p77"/>
            <p:cNvSpPr/>
            <p:nvPr/>
          </p:nvSpPr>
          <p:spPr>
            <a:xfrm>
              <a:off x="-50382475" y="20182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77"/>
            <p:cNvSpPr/>
            <p:nvPr/>
          </p:nvSpPr>
          <p:spPr>
            <a:xfrm>
              <a:off x="-50489600" y="1947400"/>
              <a:ext cx="233150" cy="299125"/>
            </a:xfrm>
            <a:custGeom>
              <a:avLst/>
              <a:gdLst/>
              <a:ahLst/>
              <a:cxnLst/>
              <a:rect l="l" t="t" r="r" b="b"/>
              <a:pathLst>
                <a:path w="9326" h="11965" extrusionOk="0">
                  <a:moveTo>
                    <a:pt x="4632" y="725"/>
                  </a:moveTo>
                  <a:cubicBezTo>
                    <a:pt x="4821" y="725"/>
                    <a:pt x="4978" y="882"/>
                    <a:pt x="4978" y="1071"/>
                  </a:cubicBezTo>
                  <a:lnTo>
                    <a:pt x="4978" y="1449"/>
                  </a:lnTo>
                  <a:cubicBezTo>
                    <a:pt x="4884" y="1418"/>
                    <a:pt x="4758" y="1418"/>
                    <a:pt x="4632" y="1418"/>
                  </a:cubicBezTo>
                  <a:cubicBezTo>
                    <a:pt x="4506" y="1418"/>
                    <a:pt x="4411" y="1418"/>
                    <a:pt x="4285" y="1449"/>
                  </a:cubicBezTo>
                  <a:lnTo>
                    <a:pt x="4285" y="1071"/>
                  </a:lnTo>
                  <a:cubicBezTo>
                    <a:pt x="4285" y="882"/>
                    <a:pt x="4443" y="725"/>
                    <a:pt x="4632" y="725"/>
                  </a:cubicBezTo>
                  <a:close/>
                  <a:moveTo>
                    <a:pt x="4632" y="2143"/>
                  </a:moveTo>
                  <a:cubicBezTo>
                    <a:pt x="5230" y="2143"/>
                    <a:pt x="5703" y="2615"/>
                    <a:pt x="5703" y="3182"/>
                  </a:cubicBezTo>
                  <a:cubicBezTo>
                    <a:pt x="5703" y="3781"/>
                    <a:pt x="5230" y="4253"/>
                    <a:pt x="4632" y="4253"/>
                  </a:cubicBezTo>
                  <a:cubicBezTo>
                    <a:pt x="4033" y="4253"/>
                    <a:pt x="3592" y="3781"/>
                    <a:pt x="3592" y="3182"/>
                  </a:cubicBezTo>
                  <a:cubicBezTo>
                    <a:pt x="3592" y="2615"/>
                    <a:pt x="4033" y="2143"/>
                    <a:pt x="4632" y="2143"/>
                  </a:cubicBezTo>
                  <a:close/>
                  <a:moveTo>
                    <a:pt x="4632" y="5356"/>
                  </a:moveTo>
                  <a:lnTo>
                    <a:pt x="6018" y="8191"/>
                  </a:lnTo>
                  <a:cubicBezTo>
                    <a:pt x="5671" y="8349"/>
                    <a:pt x="5356" y="8443"/>
                    <a:pt x="4978" y="8443"/>
                  </a:cubicBezTo>
                  <a:lnTo>
                    <a:pt x="4978" y="8065"/>
                  </a:lnTo>
                  <a:cubicBezTo>
                    <a:pt x="4978" y="7876"/>
                    <a:pt x="4821" y="7719"/>
                    <a:pt x="4632" y="7719"/>
                  </a:cubicBezTo>
                  <a:cubicBezTo>
                    <a:pt x="4443" y="7719"/>
                    <a:pt x="4285" y="7876"/>
                    <a:pt x="4285" y="8065"/>
                  </a:cubicBezTo>
                  <a:lnTo>
                    <a:pt x="4285" y="8443"/>
                  </a:lnTo>
                  <a:cubicBezTo>
                    <a:pt x="3939" y="8380"/>
                    <a:pt x="3592" y="8317"/>
                    <a:pt x="3246" y="8191"/>
                  </a:cubicBezTo>
                  <a:lnTo>
                    <a:pt x="4632" y="5356"/>
                  </a:lnTo>
                  <a:close/>
                  <a:moveTo>
                    <a:pt x="3466" y="4505"/>
                  </a:moveTo>
                  <a:cubicBezTo>
                    <a:pt x="3624" y="4663"/>
                    <a:pt x="3844" y="4757"/>
                    <a:pt x="4096" y="4852"/>
                  </a:cubicBezTo>
                  <a:cubicBezTo>
                    <a:pt x="4033" y="5009"/>
                    <a:pt x="1481" y="10271"/>
                    <a:pt x="1450" y="10365"/>
                  </a:cubicBezTo>
                  <a:cubicBezTo>
                    <a:pt x="1381" y="10504"/>
                    <a:pt x="1261" y="10591"/>
                    <a:pt x="1127" y="10591"/>
                  </a:cubicBezTo>
                  <a:cubicBezTo>
                    <a:pt x="1078" y="10591"/>
                    <a:pt x="1028" y="10580"/>
                    <a:pt x="977" y="10554"/>
                  </a:cubicBezTo>
                  <a:cubicBezTo>
                    <a:pt x="820" y="10491"/>
                    <a:pt x="694" y="10271"/>
                    <a:pt x="788" y="10082"/>
                  </a:cubicBezTo>
                  <a:lnTo>
                    <a:pt x="3466" y="4505"/>
                  </a:lnTo>
                  <a:close/>
                  <a:moveTo>
                    <a:pt x="5829" y="4537"/>
                  </a:moveTo>
                  <a:lnTo>
                    <a:pt x="8507" y="10113"/>
                  </a:lnTo>
                  <a:cubicBezTo>
                    <a:pt x="8570" y="10271"/>
                    <a:pt x="8507" y="10523"/>
                    <a:pt x="8318" y="10586"/>
                  </a:cubicBezTo>
                  <a:cubicBezTo>
                    <a:pt x="8271" y="10599"/>
                    <a:pt x="8225" y="10606"/>
                    <a:pt x="8181" y="10606"/>
                  </a:cubicBezTo>
                  <a:cubicBezTo>
                    <a:pt x="8021" y="10606"/>
                    <a:pt x="7888" y="10521"/>
                    <a:pt x="7814" y="10397"/>
                  </a:cubicBezTo>
                  <a:cubicBezTo>
                    <a:pt x="7719" y="10176"/>
                    <a:pt x="5293" y="5167"/>
                    <a:pt x="5199" y="4883"/>
                  </a:cubicBezTo>
                  <a:cubicBezTo>
                    <a:pt x="5419" y="4820"/>
                    <a:pt x="5608" y="4694"/>
                    <a:pt x="5829" y="4537"/>
                  </a:cubicBezTo>
                  <a:close/>
                  <a:moveTo>
                    <a:pt x="4632" y="0"/>
                  </a:moveTo>
                  <a:cubicBezTo>
                    <a:pt x="4033" y="0"/>
                    <a:pt x="3592" y="473"/>
                    <a:pt x="3592" y="1071"/>
                  </a:cubicBezTo>
                  <a:lnTo>
                    <a:pt x="3592" y="1764"/>
                  </a:lnTo>
                  <a:cubicBezTo>
                    <a:pt x="3151" y="2080"/>
                    <a:pt x="2867" y="2584"/>
                    <a:pt x="2867" y="3182"/>
                  </a:cubicBezTo>
                  <a:cubicBezTo>
                    <a:pt x="2867" y="3434"/>
                    <a:pt x="2899" y="3655"/>
                    <a:pt x="3025" y="3875"/>
                  </a:cubicBezTo>
                  <a:lnTo>
                    <a:pt x="1576" y="6900"/>
                  </a:lnTo>
                  <a:cubicBezTo>
                    <a:pt x="1355" y="6648"/>
                    <a:pt x="1229" y="6396"/>
                    <a:pt x="1103" y="6081"/>
                  </a:cubicBezTo>
                  <a:cubicBezTo>
                    <a:pt x="1032" y="5914"/>
                    <a:pt x="906" y="5837"/>
                    <a:pt x="767" y="5837"/>
                  </a:cubicBezTo>
                  <a:cubicBezTo>
                    <a:pt x="722" y="5837"/>
                    <a:pt x="676" y="5845"/>
                    <a:pt x="631" y="5860"/>
                  </a:cubicBezTo>
                  <a:cubicBezTo>
                    <a:pt x="442" y="5955"/>
                    <a:pt x="347" y="6144"/>
                    <a:pt x="442" y="6333"/>
                  </a:cubicBezTo>
                  <a:cubicBezTo>
                    <a:pt x="631" y="6805"/>
                    <a:pt x="883" y="7215"/>
                    <a:pt x="1229" y="7593"/>
                  </a:cubicBezTo>
                  <a:lnTo>
                    <a:pt x="158" y="9798"/>
                  </a:lnTo>
                  <a:cubicBezTo>
                    <a:pt x="1" y="10208"/>
                    <a:pt x="64" y="10649"/>
                    <a:pt x="347" y="10964"/>
                  </a:cubicBezTo>
                  <a:lnTo>
                    <a:pt x="95" y="11468"/>
                  </a:lnTo>
                  <a:cubicBezTo>
                    <a:pt x="32" y="11625"/>
                    <a:pt x="95" y="11846"/>
                    <a:pt x="253" y="11941"/>
                  </a:cubicBezTo>
                  <a:cubicBezTo>
                    <a:pt x="293" y="11957"/>
                    <a:pt x="340" y="11965"/>
                    <a:pt x="389" y="11965"/>
                  </a:cubicBezTo>
                  <a:cubicBezTo>
                    <a:pt x="528" y="11965"/>
                    <a:pt x="678" y="11900"/>
                    <a:pt x="725" y="11783"/>
                  </a:cubicBezTo>
                  <a:lnTo>
                    <a:pt x="977" y="11247"/>
                  </a:lnTo>
                  <a:cubicBezTo>
                    <a:pt x="1027" y="11255"/>
                    <a:pt x="1077" y="11258"/>
                    <a:pt x="1127" y="11258"/>
                  </a:cubicBezTo>
                  <a:cubicBezTo>
                    <a:pt x="1521" y="11258"/>
                    <a:pt x="1912" y="11040"/>
                    <a:pt x="2080" y="10649"/>
                  </a:cubicBezTo>
                  <a:lnTo>
                    <a:pt x="2930" y="8822"/>
                  </a:lnTo>
                  <a:cubicBezTo>
                    <a:pt x="3372" y="8979"/>
                    <a:pt x="3813" y="9105"/>
                    <a:pt x="4285" y="9137"/>
                  </a:cubicBezTo>
                  <a:lnTo>
                    <a:pt x="4285" y="9483"/>
                  </a:lnTo>
                  <a:cubicBezTo>
                    <a:pt x="4285" y="9704"/>
                    <a:pt x="4443" y="9861"/>
                    <a:pt x="4632" y="9861"/>
                  </a:cubicBezTo>
                  <a:cubicBezTo>
                    <a:pt x="4821" y="9861"/>
                    <a:pt x="4978" y="9704"/>
                    <a:pt x="4978" y="9483"/>
                  </a:cubicBezTo>
                  <a:lnTo>
                    <a:pt x="4978" y="9137"/>
                  </a:lnTo>
                  <a:cubicBezTo>
                    <a:pt x="5451" y="9105"/>
                    <a:pt x="5892" y="9011"/>
                    <a:pt x="6333" y="8822"/>
                  </a:cubicBezTo>
                  <a:lnTo>
                    <a:pt x="7184" y="10649"/>
                  </a:lnTo>
                  <a:cubicBezTo>
                    <a:pt x="7382" y="11016"/>
                    <a:pt x="7732" y="11257"/>
                    <a:pt x="8143" y="11257"/>
                  </a:cubicBezTo>
                  <a:cubicBezTo>
                    <a:pt x="8190" y="11257"/>
                    <a:pt x="8238" y="11254"/>
                    <a:pt x="8286" y="11247"/>
                  </a:cubicBezTo>
                  <a:lnTo>
                    <a:pt x="8538" y="11783"/>
                  </a:lnTo>
                  <a:cubicBezTo>
                    <a:pt x="8585" y="11900"/>
                    <a:pt x="8718" y="11965"/>
                    <a:pt x="8861" y="11965"/>
                  </a:cubicBezTo>
                  <a:cubicBezTo>
                    <a:pt x="8911" y="11965"/>
                    <a:pt x="8962" y="11957"/>
                    <a:pt x="9011" y="11941"/>
                  </a:cubicBezTo>
                  <a:cubicBezTo>
                    <a:pt x="9168" y="11846"/>
                    <a:pt x="9231" y="11657"/>
                    <a:pt x="9168" y="11468"/>
                  </a:cubicBezTo>
                  <a:lnTo>
                    <a:pt x="8916" y="10964"/>
                  </a:lnTo>
                  <a:cubicBezTo>
                    <a:pt x="9200" y="10649"/>
                    <a:pt x="9326" y="10208"/>
                    <a:pt x="9137" y="9798"/>
                  </a:cubicBezTo>
                  <a:lnTo>
                    <a:pt x="8066" y="7593"/>
                  </a:lnTo>
                  <a:cubicBezTo>
                    <a:pt x="8381" y="7246"/>
                    <a:pt x="8664" y="6805"/>
                    <a:pt x="8853" y="6333"/>
                  </a:cubicBezTo>
                  <a:cubicBezTo>
                    <a:pt x="8916" y="6144"/>
                    <a:pt x="8853" y="5955"/>
                    <a:pt x="8664" y="5860"/>
                  </a:cubicBezTo>
                  <a:cubicBezTo>
                    <a:pt x="8611" y="5845"/>
                    <a:pt x="8559" y="5837"/>
                    <a:pt x="8511" y="5837"/>
                  </a:cubicBezTo>
                  <a:cubicBezTo>
                    <a:pt x="8360" y="5837"/>
                    <a:pt x="8240" y="5914"/>
                    <a:pt x="8192" y="6081"/>
                  </a:cubicBezTo>
                  <a:cubicBezTo>
                    <a:pt x="8066" y="6333"/>
                    <a:pt x="7908" y="6616"/>
                    <a:pt x="7719" y="6900"/>
                  </a:cubicBezTo>
                  <a:lnTo>
                    <a:pt x="6270" y="3875"/>
                  </a:lnTo>
                  <a:cubicBezTo>
                    <a:pt x="6333" y="3655"/>
                    <a:pt x="6396" y="3434"/>
                    <a:pt x="6396" y="3182"/>
                  </a:cubicBezTo>
                  <a:cubicBezTo>
                    <a:pt x="6396" y="2584"/>
                    <a:pt x="6144" y="2080"/>
                    <a:pt x="5703" y="1764"/>
                  </a:cubicBezTo>
                  <a:lnTo>
                    <a:pt x="5703" y="1071"/>
                  </a:lnTo>
                  <a:cubicBezTo>
                    <a:pt x="5703" y="473"/>
                    <a:pt x="5230" y="0"/>
                    <a:pt x="4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4" name="Google Shape;13064;p77"/>
          <p:cNvGrpSpPr/>
          <p:nvPr/>
        </p:nvGrpSpPr>
        <p:grpSpPr>
          <a:xfrm>
            <a:off x="849616" y="1986560"/>
            <a:ext cx="357274" cy="358199"/>
            <a:chOff x="-50523475" y="2316000"/>
            <a:chExt cx="299325" cy="300100"/>
          </a:xfrm>
        </p:grpSpPr>
        <p:sp>
          <p:nvSpPr>
            <p:cNvPr id="13065" name="Google Shape;13065;p77"/>
            <p:cNvSpPr/>
            <p:nvPr/>
          </p:nvSpPr>
          <p:spPr>
            <a:xfrm>
              <a:off x="-50453375" y="2387675"/>
              <a:ext cx="158350" cy="228425"/>
            </a:xfrm>
            <a:custGeom>
              <a:avLst/>
              <a:gdLst/>
              <a:ahLst/>
              <a:cxnLst/>
              <a:rect l="l" t="t" r="r" b="b"/>
              <a:pathLst>
                <a:path w="6334" h="9137" extrusionOk="0">
                  <a:moveTo>
                    <a:pt x="3183" y="4222"/>
                  </a:moveTo>
                  <a:cubicBezTo>
                    <a:pt x="3372" y="4222"/>
                    <a:pt x="3529" y="4380"/>
                    <a:pt x="3529" y="4569"/>
                  </a:cubicBezTo>
                  <a:cubicBezTo>
                    <a:pt x="3529" y="4758"/>
                    <a:pt x="3372" y="4915"/>
                    <a:pt x="3183" y="4915"/>
                  </a:cubicBezTo>
                  <a:cubicBezTo>
                    <a:pt x="2994" y="4915"/>
                    <a:pt x="2836" y="4758"/>
                    <a:pt x="2836" y="4569"/>
                  </a:cubicBezTo>
                  <a:cubicBezTo>
                    <a:pt x="2836" y="4380"/>
                    <a:pt x="2994" y="4222"/>
                    <a:pt x="3183" y="4222"/>
                  </a:cubicBezTo>
                  <a:close/>
                  <a:moveTo>
                    <a:pt x="3183" y="1009"/>
                  </a:moveTo>
                  <a:lnTo>
                    <a:pt x="5609" y="5230"/>
                  </a:lnTo>
                  <a:lnTo>
                    <a:pt x="4411" y="6994"/>
                  </a:lnTo>
                  <a:lnTo>
                    <a:pt x="3529" y="6994"/>
                  </a:lnTo>
                  <a:lnTo>
                    <a:pt x="3529" y="5545"/>
                  </a:lnTo>
                  <a:cubicBezTo>
                    <a:pt x="3939" y="5388"/>
                    <a:pt x="4254" y="5010"/>
                    <a:pt x="4254" y="4569"/>
                  </a:cubicBezTo>
                  <a:cubicBezTo>
                    <a:pt x="4254" y="3970"/>
                    <a:pt x="3781" y="3497"/>
                    <a:pt x="3183" y="3497"/>
                  </a:cubicBezTo>
                  <a:cubicBezTo>
                    <a:pt x="2584" y="3497"/>
                    <a:pt x="2143" y="3970"/>
                    <a:pt x="2143" y="4569"/>
                  </a:cubicBezTo>
                  <a:cubicBezTo>
                    <a:pt x="2143" y="5041"/>
                    <a:pt x="2395" y="5419"/>
                    <a:pt x="2836" y="5545"/>
                  </a:cubicBezTo>
                  <a:lnTo>
                    <a:pt x="2836" y="6994"/>
                  </a:lnTo>
                  <a:lnTo>
                    <a:pt x="1986" y="6994"/>
                  </a:lnTo>
                  <a:lnTo>
                    <a:pt x="788" y="5230"/>
                  </a:lnTo>
                  <a:lnTo>
                    <a:pt x="3183" y="1009"/>
                  </a:lnTo>
                  <a:close/>
                  <a:moveTo>
                    <a:pt x="4600" y="7688"/>
                  </a:moveTo>
                  <a:cubicBezTo>
                    <a:pt x="4821" y="7688"/>
                    <a:pt x="4947" y="7845"/>
                    <a:pt x="4947" y="8034"/>
                  </a:cubicBezTo>
                  <a:lnTo>
                    <a:pt x="4947" y="8412"/>
                  </a:lnTo>
                  <a:lnTo>
                    <a:pt x="1450" y="8412"/>
                  </a:lnTo>
                  <a:lnTo>
                    <a:pt x="1450" y="8034"/>
                  </a:lnTo>
                  <a:cubicBezTo>
                    <a:pt x="1450" y="7845"/>
                    <a:pt x="1607" y="7688"/>
                    <a:pt x="1797" y="7688"/>
                  </a:cubicBezTo>
                  <a:close/>
                  <a:moveTo>
                    <a:pt x="3183" y="0"/>
                  </a:moveTo>
                  <a:cubicBezTo>
                    <a:pt x="3057" y="0"/>
                    <a:pt x="2962" y="63"/>
                    <a:pt x="2868" y="158"/>
                  </a:cubicBezTo>
                  <a:lnTo>
                    <a:pt x="64" y="5073"/>
                  </a:lnTo>
                  <a:cubicBezTo>
                    <a:pt x="1" y="5199"/>
                    <a:pt x="1" y="5356"/>
                    <a:pt x="64" y="5419"/>
                  </a:cubicBezTo>
                  <a:lnTo>
                    <a:pt x="1229" y="7152"/>
                  </a:lnTo>
                  <a:cubicBezTo>
                    <a:pt x="914" y="7373"/>
                    <a:pt x="694" y="7688"/>
                    <a:pt x="694" y="8066"/>
                  </a:cubicBezTo>
                  <a:lnTo>
                    <a:pt x="694" y="8790"/>
                  </a:lnTo>
                  <a:cubicBezTo>
                    <a:pt x="694" y="8979"/>
                    <a:pt x="851" y="9137"/>
                    <a:pt x="1072" y="9137"/>
                  </a:cubicBezTo>
                  <a:lnTo>
                    <a:pt x="5262" y="9137"/>
                  </a:lnTo>
                  <a:cubicBezTo>
                    <a:pt x="5483" y="9137"/>
                    <a:pt x="5640" y="8979"/>
                    <a:pt x="5640" y="8790"/>
                  </a:cubicBezTo>
                  <a:lnTo>
                    <a:pt x="5640" y="8066"/>
                  </a:lnTo>
                  <a:cubicBezTo>
                    <a:pt x="5640" y="7688"/>
                    <a:pt x="5420" y="7373"/>
                    <a:pt x="5105" y="7152"/>
                  </a:cubicBezTo>
                  <a:lnTo>
                    <a:pt x="6270" y="5419"/>
                  </a:lnTo>
                  <a:cubicBezTo>
                    <a:pt x="6333" y="5325"/>
                    <a:pt x="6333" y="5199"/>
                    <a:pt x="6270" y="5073"/>
                  </a:cubicBezTo>
                  <a:lnTo>
                    <a:pt x="3498" y="158"/>
                  </a:lnTo>
                  <a:cubicBezTo>
                    <a:pt x="3435" y="32"/>
                    <a:pt x="3309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77"/>
            <p:cNvSpPr/>
            <p:nvPr/>
          </p:nvSpPr>
          <p:spPr>
            <a:xfrm>
              <a:off x="-50523475" y="2316000"/>
              <a:ext cx="299325" cy="178025"/>
            </a:xfrm>
            <a:custGeom>
              <a:avLst/>
              <a:gdLst/>
              <a:ahLst/>
              <a:cxnLst/>
              <a:rect l="l" t="t" r="r" b="b"/>
              <a:pathLst>
                <a:path w="11973" h="7121" extrusionOk="0">
                  <a:moveTo>
                    <a:pt x="1072" y="694"/>
                  </a:moveTo>
                  <a:cubicBezTo>
                    <a:pt x="1261" y="694"/>
                    <a:pt x="1419" y="851"/>
                    <a:pt x="1419" y="1040"/>
                  </a:cubicBezTo>
                  <a:cubicBezTo>
                    <a:pt x="1419" y="1229"/>
                    <a:pt x="1261" y="1418"/>
                    <a:pt x="1072" y="1418"/>
                  </a:cubicBezTo>
                  <a:cubicBezTo>
                    <a:pt x="883" y="1418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6333" y="694"/>
                  </a:moveTo>
                  <a:lnTo>
                    <a:pt x="6333" y="1418"/>
                  </a:lnTo>
                  <a:lnTo>
                    <a:pt x="5640" y="1418"/>
                  </a:lnTo>
                  <a:lnTo>
                    <a:pt x="5640" y="694"/>
                  </a:lnTo>
                  <a:close/>
                  <a:moveTo>
                    <a:pt x="10902" y="725"/>
                  </a:moveTo>
                  <a:cubicBezTo>
                    <a:pt x="11122" y="725"/>
                    <a:pt x="11280" y="883"/>
                    <a:pt x="11280" y="1103"/>
                  </a:cubicBezTo>
                  <a:cubicBezTo>
                    <a:pt x="11280" y="1292"/>
                    <a:pt x="11122" y="1450"/>
                    <a:pt x="10902" y="1450"/>
                  </a:cubicBezTo>
                  <a:cubicBezTo>
                    <a:pt x="10712" y="1450"/>
                    <a:pt x="10555" y="1292"/>
                    <a:pt x="10555" y="1103"/>
                  </a:cubicBezTo>
                  <a:cubicBezTo>
                    <a:pt x="10586" y="883"/>
                    <a:pt x="10744" y="725"/>
                    <a:pt x="10902" y="725"/>
                  </a:cubicBezTo>
                  <a:close/>
                  <a:moveTo>
                    <a:pt x="2143" y="5640"/>
                  </a:moveTo>
                  <a:lnTo>
                    <a:pt x="2143" y="6364"/>
                  </a:lnTo>
                  <a:lnTo>
                    <a:pt x="1419" y="6364"/>
                  </a:lnTo>
                  <a:lnTo>
                    <a:pt x="1419" y="5640"/>
                  </a:lnTo>
                  <a:close/>
                  <a:moveTo>
                    <a:pt x="10555" y="5640"/>
                  </a:moveTo>
                  <a:lnTo>
                    <a:pt x="10555" y="6364"/>
                  </a:lnTo>
                  <a:lnTo>
                    <a:pt x="9862" y="6364"/>
                  </a:lnTo>
                  <a:lnTo>
                    <a:pt x="9862" y="5640"/>
                  </a:lnTo>
                  <a:close/>
                  <a:moveTo>
                    <a:pt x="10902" y="0"/>
                  </a:moveTo>
                  <a:cubicBezTo>
                    <a:pt x="10460" y="0"/>
                    <a:pt x="10051" y="252"/>
                    <a:pt x="9925" y="694"/>
                  </a:cubicBezTo>
                  <a:lnTo>
                    <a:pt x="7058" y="694"/>
                  </a:lnTo>
                  <a:lnTo>
                    <a:pt x="7058" y="379"/>
                  </a:lnTo>
                  <a:cubicBezTo>
                    <a:pt x="7058" y="189"/>
                    <a:pt x="6900" y="32"/>
                    <a:pt x="6711" y="32"/>
                  </a:cubicBezTo>
                  <a:lnTo>
                    <a:pt x="5294" y="32"/>
                  </a:lnTo>
                  <a:cubicBezTo>
                    <a:pt x="5073" y="32"/>
                    <a:pt x="4947" y="189"/>
                    <a:pt x="4947" y="379"/>
                  </a:cubicBezTo>
                  <a:lnTo>
                    <a:pt x="4947" y="725"/>
                  </a:lnTo>
                  <a:lnTo>
                    <a:pt x="2049" y="725"/>
                  </a:lnTo>
                  <a:cubicBezTo>
                    <a:pt x="1891" y="347"/>
                    <a:pt x="1513" y="32"/>
                    <a:pt x="1072" y="32"/>
                  </a:cubicBezTo>
                  <a:cubicBezTo>
                    <a:pt x="473" y="32"/>
                    <a:pt x="1" y="505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545" y="2143"/>
                    <a:pt x="1923" y="1828"/>
                    <a:pt x="2049" y="1450"/>
                  </a:cubicBezTo>
                  <a:lnTo>
                    <a:pt x="3592" y="1450"/>
                  </a:lnTo>
                  <a:cubicBezTo>
                    <a:pt x="3183" y="1670"/>
                    <a:pt x="2836" y="1985"/>
                    <a:pt x="2521" y="2332"/>
                  </a:cubicBezTo>
                  <a:cubicBezTo>
                    <a:pt x="1891" y="3088"/>
                    <a:pt x="1545" y="4002"/>
                    <a:pt x="1450" y="4978"/>
                  </a:cubicBezTo>
                  <a:lnTo>
                    <a:pt x="1103" y="4978"/>
                  </a:lnTo>
                  <a:cubicBezTo>
                    <a:pt x="914" y="4978"/>
                    <a:pt x="757" y="5136"/>
                    <a:pt x="757" y="5325"/>
                  </a:cubicBezTo>
                  <a:lnTo>
                    <a:pt x="757" y="6742"/>
                  </a:lnTo>
                  <a:cubicBezTo>
                    <a:pt x="757" y="6963"/>
                    <a:pt x="914" y="7121"/>
                    <a:pt x="1103" y="7121"/>
                  </a:cubicBezTo>
                  <a:lnTo>
                    <a:pt x="2521" y="7121"/>
                  </a:lnTo>
                  <a:cubicBezTo>
                    <a:pt x="2742" y="7121"/>
                    <a:pt x="2899" y="6963"/>
                    <a:pt x="2899" y="6742"/>
                  </a:cubicBezTo>
                  <a:lnTo>
                    <a:pt x="2899" y="5325"/>
                  </a:lnTo>
                  <a:cubicBezTo>
                    <a:pt x="2899" y="5136"/>
                    <a:pt x="2742" y="4978"/>
                    <a:pt x="2521" y="4978"/>
                  </a:cubicBezTo>
                  <a:lnTo>
                    <a:pt x="2175" y="4978"/>
                  </a:lnTo>
                  <a:cubicBezTo>
                    <a:pt x="2332" y="3403"/>
                    <a:pt x="3435" y="2017"/>
                    <a:pt x="4979" y="1607"/>
                  </a:cubicBezTo>
                  <a:lnTo>
                    <a:pt x="4979" y="1796"/>
                  </a:lnTo>
                  <a:cubicBezTo>
                    <a:pt x="4979" y="1985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89" y="1985"/>
                    <a:pt x="7089" y="1796"/>
                  </a:cubicBezTo>
                  <a:lnTo>
                    <a:pt x="7089" y="1576"/>
                  </a:lnTo>
                  <a:cubicBezTo>
                    <a:pt x="8633" y="1985"/>
                    <a:pt x="9736" y="3371"/>
                    <a:pt x="9893" y="4947"/>
                  </a:cubicBezTo>
                  <a:lnTo>
                    <a:pt x="9547" y="4947"/>
                  </a:lnTo>
                  <a:cubicBezTo>
                    <a:pt x="9358" y="4947"/>
                    <a:pt x="9200" y="5104"/>
                    <a:pt x="9200" y="5293"/>
                  </a:cubicBezTo>
                  <a:lnTo>
                    <a:pt x="9200" y="6711"/>
                  </a:lnTo>
                  <a:cubicBezTo>
                    <a:pt x="9200" y="6932"/>
                    <a:pt x="9358" y="7089"/>
                    <a:pt x="9547" y="7089"/>
                  </a:cubicBezTo>
                  <a:lnTo>
                    <a:pt x="10965" y="7089"/>
                  </a:lnTo>
                  <a:cubicBezTo>
                    <a:pt x="11154" y="7089"/>
                    <a:pt x="11311" y="6932"/>
                    <a:pt x="11311" y="6711"/>
                  </a:cubicBezTo>
                  <a:lnTo>
                    <a:pt x="11311" y="5293"/>
                  </a:lnTo>
                  <a:cubicBezTo>
                    <a:pt x="11311" y="5104"/>
                    <a:pt x="11154" y="4947"/>
                    <a:pt x="10965" y="4947"/>
                  </a:cubicBezTo>
                  <a:lnTo>
                    <a:pt x="10618" y="4947"/>
                  </a:lnTo>
                  <a:cubicBezTo>
                    <a:pt x="10523" y="4002"/>
                    <a:pt x="10177" y="3056"/>
                    <a:pt x="9547" y="2300"/>
                  </a:cubicBezTo>
                  <a:cubicBezTo>
                    <a:pt x="9232" y="1954"/>
                    <a:pt x="8885" y="1639"/>
                    <a:pt x="8476" y="1418"/>
                  </a:cubicBezTo>
                  <a:lnTo>
                    <a:pt x="10019" y="1418"/>
                  </a:lnTo>
                  <a:cubicBezTo>
                    <a:pt x="10082" y="1828"/>
                    <a:pt x="10492" y="2111"/>
                    <a:pt x="10902" y="2111"/>
                  </a:cubicBezTo>
                  <a:cubicBezTo>
                    <a:pt x="11500" y="2111"/>
                    <a:pt x="11973" y="1639"/>
                    <a:pt x="11973" y="1040"/>
                  </a:cubicBezTo>
                  <a:cubicBezTo>
                    <a:pt x="11973" y="473"/>
                    <a:pt x="11500" y="0"/>
                    <a:pt x="109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7" name="Google Shape;13067;p77"/>
          <p:cNvGrpSpPr/>
          <p:nvPr/>
        </p:nvGrpSpPr>
        <p:grpSpPr>
          <a:xfrm>
            <a:off x="848213" y="2435869"/>
            <a:ext cx="360079" cy="357304"/>
            <a:chOff x="-50524250" y="2686150"/>
            <a:chExt cx="301675" cy="299350"/>
          </a:xfrm>
        </p:grpSpPr>
        <p:sp>
          <p:nvSpPr>
            <p:cNvPr id="13068" name="Google Shape;13068;p77"/>
            <p:cNvSpPr/>
            <p:nvPr/>
          </p:nvSpPr>
          <p:spPr>
            <a:xfrm>
              <a:off x="-50488025" y="279250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2"/>
                    <a:pt x="379" y="2112"/>
                  </a:cubicBezTo>
                  <a:cubicBezTo>
                    <a:pt x="568" y="2112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77"/>
            <p:cNvSpPr/>
            <p:nvPr/>
          </p:nvSpPr>
          <p:spPr>
            <a:xfrm>
              <a:off x="-50488025" y="2897250"/>
              <a:ext cx="18150" cy="53600"/>
            </a:xfrm>
            <a:custGeom>
              <a:avLst/>
              <a:gdLst/>
              <a:ahLst/>
              <a:cxnLst/>
              <a:rect l="l" t="t" r="r" b="b"/>
              <a:pathLst>
                <a:path w="726" h="2144" extrusionOk="0">
                  <a:moveTo>
                    <a:pt x="379" y="1"/>
                  </a:moveTo>
                  <a:cubicBezTo>
                    <a:pt x="158" y="1"/>
                    <a:pt x="1" y="159"/>
                    <a:pt x="1" y="379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79" y="2143"/>
                  </a:cubicBezTo>
                  <a:cubicBezTo>
                    <a:pt x="568" y="2143"/>
                    <a:pt x="725" y="1986"/>
                    <a:pt x="725" y="1797"/>
                  </a:cubicBezTo>
                  <a:lnTo>
                    <a:pt x="725" y="379"/>
                  </a:ln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77"/>
            <p:cNvSpPr/>
            <p:nvPr/>
          </p:nvSpPr>
          <p:spPr>
            <a:xfrm>
              <a:off x="-50488025" y="286182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77"/>
            <p:cNvSpPr/>
            <p:nvPr/>
          </p:nvSpPr>
          <p:spPr>
            <a:xfrm>
              <a:off x="-50524250" y="2686150"/>
              <a:ext cx="301675" cy="52825"/>
            </a:xfrm>
            <a:custGeom>
              <a:avLst/>
              <a:gdLst/>
              <a:ahLst/>
              <a:cxnLst/>
              <a:rect l="l" t="t" r="r" b="b"/>
              <a:pathLst>
                <a:path w="12067" h="2113" extrusionOk="0">
                  <a:moveTo>
                    <a:pt x="2143" y="695"/>
                  </a:moveTo>
                  <a:lnTo>
                    <a:pt x="2143" y="1419"/>
                  </a:lnTo>
                  <a:lnTo>
                    <a:pt x="1891" y="1419"/>
                  </a:lnTo>
                  <a:lnTo>
                    <a:pt x="1166" y="1041"/>
                  </a:lnTo>
                  <a:lnTo>
                    <a:pt x="1891" y="695"/>
                  </a:lnTo>
                  <a:close/>
                  <a:moveTo>
                    <a:pt x="9924" y="695"/>
                  </a:moveTo>
                  <a:lnTo>
                    <a:pt x="9924" y="1419"/>
                  </a:lnTo>
                  <a:lnTo>
                    <a:pt x="2836" y="1419"/>
                  </a:lnTo>
                  <a:lnTo>
                    <a:pt x="2836" y="695"/>
                  </a:lnTo>
                  <a:close/>
                  <a:moveTo>
                    <a:pt x="10996" y="695"/>
                  </a:moveTo>
                  <a:cubicBezTo>
                    <a:pt x="11185" y="695"/>
                    <a:pt x="11342" y="852"/>
                    <a:pt x="11342" y="1041"/>
                  </a:cubicBezTo>
                  <a:cubicBezTo>
                    <a:pt x="11342" y="1262"/>
                    <a:pt x="11185" y="1419"/>
                    <a:pt x="10996" y="1419"/>
                  </a:cubicBezTo>
                  <a:lnTo>
                    <a:pt x="10649" y="1419"/>
                  </a:lnTo>
                  <a:lnTo>
                    <a:pt x="10649" y="695"/>
                  </a:lnTo>
                  <a:close/>
                  <a:moveTo>
                    <a:pt x="1782" y="1"/>
                  </a:moveTo>
                  <a:cubicBezTo>
                    <a:pt x="1689" y="1"/>
                    <a:pt x="1556" y="47"/>
                    <a:pt x="252" y="726"/>
                  </a:cubicBezTo>
                  <a:cubicBezTo>
                    <a:pt x="0" y="852"/>
                    <a:pt x="0" y="1199"/>
                    <a:pt x="252" y="1356"/>
                  </a:cubicBezTo>
                  <a:cubicBezTo>
                    <a:pt x="1765" y="2113"/>
                    <a:pt x="1702" y="2113"/>
                    <a:pt x="1828" y="2113"/>
                  </a:cubicBezTo>
                  <a:lnTo>
                    <a:pt x="10996" y="2113"/>
                  </a:lnTo>
                  <a:cubicBezTo>
                    <a:pt x="11594" y="2113"/>
                    <a:pt x="12067" y="1640"/>
                    <a:pt x="12067" y="1041"/>
                  </a:cubicBezTo>
                  <a:cubicBezTo>
                    <a:pt x="12067" y="474"/>
                    <a:pt x="11594" y="2"/>
                    <a:pt x="10996" y="2"/>
                  </a:cubicBezTo>
                  <a:lnTo>
                    <a:pt x="1828" y="2"/>
                  </a:lnTo>
                  <a:cubicBezTo>
                    <a:pt x="1810" y="2"/>
                    <a:pt x="1796" y="1"/>
                    <a:pt x="1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77"/>
            <p:cNvSpPr/>
            <p:nvPr/>
          </p:nvSpPr>
          <p:spPr>
            <a:xfrm>
              <a:off x="-50523475" y="2757075"/>
              <a:ext cx="300900" cy="228425"/>
            </a:xfrm>
            <a:custGeom>
              <a:avLst/>
              <a:gdLst/>
              <a:ahLst/>
              <a:cxnLst/>
              <a:rect l="l" t="t" r="r" b="b"/>
              <a:pathLst>
                <a:path w="12036" h="9137" extrusionOk="0">
                  <a:moveTo>
                    <a:pt x="10965" y="725"/>
                  </a:moveTo>
                  <a:cubicBezTo>
                    <a:pt x="11154" y="725"/>
                    <a:pt x="11311" y="882"/>
                    <a:pt x="11311" y="1103"/>
                  </a:cubicBezTo>
                  <a:lnTo>
                    <a:pt x="11311" y="8097"/>
                  </a:lnTo>
                  <a:cubicBezTo>
                    <a:pt x="11311" y="8286"/>
                    <a:pt x="11154" y="8443"/>
                    <a:pt x="10965" y="8443"/>
                  </a:cubicBezTo>
                  <a:lnTo>
                    <a:pt x="1072" y="8443"/>
                  </a:lnTo>
                  <a:cubicBezTo>
                    <a:pt x="883" y="8443"/>
                    <a:pt x="725" y="8286"/>
                    <a:pt x="725" y="8097"/>
                  </a:cubicBezTo>
                  <a:lnTo>
                    <a:pt x="725" y="1103"/>
                  </a:lnTo>
                  <a:cubicBezTo>
                    <a:pt x="725" y="882"/>
                    <a:pt x="883" y="725"/>
                    <a:pt x="1072" y="725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065"/>
                  </a:lnTo>
                  <a:cubicBezTo>
                    <a:pt x="1" y="8664"/>
                    <a:pt x="473" y="9137"/>
                    <a:pt x="1072" y="9137"/>
                  </a:cubicBezTo>
                  <a:lnTo>
                    <a:pt x="10965" y="9137"/>
                  </a:lnTo>
                  <a:cubicBezTo>
                    <a:pt x="11532" y="9137"/>
                    <a:pt x="12004" y="8664"/>
                    <a:pt x="12004" y="8065"/>
                  </a:cubicBezTo>
                  <a:lnTo>
                    <a:pt x="12004" y="1040"/>
                  </a:lnTo>
                  <a:cubicBezTo>
                    <a:pt x="12036" y="473"/>
                    <a:pt x="11532" y="0"/>
                    <a:pt x="10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77"/>
            <p:cNvSpPr/>
            <p:nvPr/>
          </p:nvSpPr>
          <p:spPr>
            <a:xfrm>
              <a:off x="-50453375" y="2792500"/>
              <a:ext cx="194575" cy="158350"/>
            </a:xfrm>
            <a:custGeom>
              <a:avLst/>
              <a:gdLst/>
              <a:ahLst/>
              <a:cxnLst/>
              <a:rect l="l" t="t" r="r" b="b"/>
              <a:pathLst>
                <a:path w="7783" h="6334" extrusionOk="0">
                  <a:moveTo>
                    <a:pt x="7089" y="694"/>
                  </a:moveTo>
                  <a:lnTo>
                    <a:pt x="7089" y="5609"/>
                  </a:lnTo>
                  <a:lnTo>
                    <a:pt x="694" y="5609"/>
                  </a:lnTo>
                  <a:lnTo>
                    <a:pt x="69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987"/>
                  </a:lnTo>
                  <a:cubicBezTo>
                    <a:pt x="1" y="6176"/>
                    <a:pt x="158" y="6333"/>
                    <a:pt x="347" y="6333"/>
                  </a:cubicBezTo>
                  <a:lnTo>
                    <a:pt x="7436" y="6333"/>
                  </a:lnTo>
                  <a:cubicBezTo>
                    <a:pt x="7656" y="6333"/>
                    <a:pt x="7782" y="6176"/>
                    <a:pt x="7782" y="5987"/>
                  </a:cubicBezTo>
                  <a:lnTo>
                    <a:pt x="7782" y="347"/>
                  </a:lnTo>
                  <a:cubicBezTo>
                    <a:pt x="7782" y="158"/>
                    <a:pt x="7656" y="1"/>
                    <a:pt x="74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4" name="Google Shape;13074;p77"/>
          <p:cNvGrpSpPr/>
          <p:nvPr/>
        </p:nvGrpSpPr>
        <p:grpSpPr>
          <a:xfrm>
            <a:off x="3070976" y="1561682"/>
            <a:ext cx="358199" cy="359154"/>
            <a:chOff x="-48633950" y="1972600"/>
            <a:chExt cx="300100" cy="300900"/>
          </a:xfrm>
        </p:grpSpPr>
        <p:sp>
          <p:nvSpPr>
            <p:cNvPr id="13075" name="Google Shape;13075;p77"/>
            <p:cNvSpPr/>
            <p:nvPr/>
          </p:nvSpPr>
          <p:spPr>
            <a:xfrm>
              <a:off x="-48633950" y="19726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1418" y="756"/>
                  </a:moveTo>
                  <a:lnTo>
                    <a:pt x="1418" y="1481"/>
                  </a:lnTo>
                  <a:lnTo>
                    <a:pt x="693" y="1481"/>
                  </a:lnTo>
                  <a:lnTo>
                    <a:pt x="693" y="756"/>
                  </a:lnTo>
                  <a:close/>
                  <a:moveTo>
                    <a:pt x="11310" y="756"/>
                  </a:moveTo>
                  <a:lnTo>
                    <a:pt x="11310" y="1481"/>
                  </a:lnTo>
                  <a:lnTo>
                    <a:pt x="10586" y="1481"/>
                  </a:lnTo>
                  <a:lnTo>
                    <a:pt x="10586" y="756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5293"/>
                  </a:lnTo>
                  <a:cubicBezTo>
                    <a:pt x="10365" y="5104"/>
                    <a:pt x="10050" y="4915"/>
                    <a:pt x="9672" y="4663"/>
                  </a:cubicBezTo>
                  <a:cubicBezTo>
                    <a:pt x="8822" y="4159"/>
                    <a:pt x="7530" y="3560"/>
                    <a:pt x="6018" y="3560"/>
                  </a:cubicBezTo>
                  <a:cubicBezTo>
                    <a:pt x="4537" y="3560"/>
                    <a:pt x="3214" y="4159"/>
                    <a:pt x="2363" y="4663"/>
                  </a:cubicBezTo>
                  <a:cubicBezTo>
                    <a:pt x="2017" y="4852"/>
                    <a:pt x="1701" y="5104"/>
                    <a:pt x="1449" y="5293"/>
                  </a:cubicBezTo>
                  <a:lnTo>
                    <a:pt x="1449" y="2143"/>
                  </a:lnTo>
                  <a:lnTo>
                    <a:pt x="1764" y="2143"/>
                  </a:lnTo>
                  <a:cubicBezTo>
                    <a:pt x="1954" y="2143"/>
                    <a:pt x="2111" y="1985"/>
                    <a:pt x="2111" y="1796"/>
                  </a:cubicBezTo>
                  <a:lnTo>
                    <a:pt x="2111" y="1418"/>
                  </a:lnTo>
                  <a:close/>
                  <a:moveTo>
                    <a:pt x="8065" y="4695"/>
                  </a:moveTo>
                  <a:cubicBezTo>
                    <a:pt x="8538" y="4915"/>
                    <a:pt x="8979" y="5104"/>
                    <a:pt x="9326" y="5293"/>
                  </a:cubicBezTo>
                  <a:cubicBezTo>
                    <a:pt x="9798" y="5577"/>
                    <a:pt x="10208" y="5860"/>
                    <a:pt x="10428" y="6049"/>
                  </a:cubicBezTo>
                  <a:cubicBezTo>
                    <a:pt x="10208" y="6238"/>
                    <a:pt x="9798" y="6522"/>
                    <a:pt x="9326" y="6805"/>
                  </a:cubicBezTo>
                  <a:cubicBezTo>
                    <a:pt x="8979" y="6994"/>
                    <a:pt x="8570" y="7215"/>
                    <a:pt x="8065" y="7372"/>
                  </a:cubicBezTo>
                  <a:cubicBezTo>
                    <a:pt x="8349" y="6994"/>
                    <a:pt x="8475" y="6522"/>
                    <a:pt x="8475" y="6049"/>
                  </a:cubicBezTo>
                  <a:cubicBezTo>
                    <a:pt x="8475" y="5514"/>
                    <a:pt x="8318" y="5104"/>
                    <a:pt x="8065" y="4695"/>
                  </a:cubicBezTo>
                  <a:close/>
                  <a:moveTo>
                    <a:pt x="3970" y="4726"/>
                  </a:moveTo>
                  <a:cubicBezTo>
                    <a:pt x="3718" y="5136"/>
                    <a:pt x="3592" y="5608"/>
                    <a:pt x="3592" y="6081"/>
                  </a:cubicBezTo>
                  <a:cubicBezTo>
                    <a:pt x="3529" y="6553"/>
                    <a:pt x="3686" y="7026"/>
                    <a:pt x="3970" y="7435"/>
                  </a:cubicBezTo>
                  <a:cubicBezTo>
                    <a:pt x="3497" y="7215"/>
                    <a:pt x="3056" y="7026"/>
                    <a:pt x="2710" y="6837"/>
                  </a:cubicBezTo>
                  <a:cubicBezTo>
                    <a:pt x="2237" y="6553"/>
                    <a:pt x="1859" y="6270"/>
                    <a:pt x="1607" y="6081"/>
                  </a:cubicBezTo>
                  <a:cubicBezTo>
                    <a:pt x="1859" y="5892"/>
                    <a:pt x="2237" y="5608"/>
                    <a:pt x="2710" y="5325"/>
                  </a:cubicBezTo>
                  <a:cubicBezTo>
                    <a:pt x="3056" y="5136"/>
                    <a:pt x="3466" y="4915"/>
                    <a:pt x="3970" y="4726"/>
                  </a:cubicBezTo>
                  <a:close/>
                  <a:moveTo>
                    <a:pt x="6018" y="4285"/>
                  </a:moveTo>
                  <a:cubicBezTo>
                    <a:pt x="6994" y="4285"/>
                    <a:pt x="7782" y="5073"/>
                    <a:pt x="7782" y="6049"/>
                  </a:cubicBezTo>
                  <a:cubicBezTo>
                    <a:pt x="7782" y="7026"/>
                    <a:pt x="6994" y="7814"/>
                    <a:pt x="6018" y="7814"/>
                  </a:cubicBezTo>
                  <a:cubicBezTo>
                    <a:pt x="5041" y="7814"/>
                    <a:pt x="4253" y="7026"/>
                    <a:pt x="4253" y="6049"/>
                  </a:cubicBezTo>
                  <a:cubicBezTo>
                    <a:pt x="4253" y="5073"/>
                    <a:pt x="5041" y="4285"/>
                    <a:pt x="6018" y="4285"/>
                  </a:cubicBezTo>
                  <a:close/>
                  <a:moveTo>
                    <a:pt x="10554" y="6805"/>
                  </a:moveTo>
                  <a:lnTo>
                    <a:pt x="10554" y="9956"/>
                  </a:lnTo>
                  <a:lnTo>
                    <a:pt x="10239" y="9956"/>
                  </a:lnTo>
                  <a:cubicBezTo>
                    <a:pt x="10050" y="9956"/>
                    <a:pt x="9893" y="10113"/>
                    <a:pt x="9893" y="10302"/>
                  </a:cubicBezTo>
                  <a:lnTo>
                    <a:pt x="9893" y="10649"/>
                  </a:lnTo>
                  <a:lnTo>
                    <a:pt x="2143" y="10649"/>
                  </a:lnTo>
                  <a:lnTo>
                    <a:pt x="2143" y="10302"/>
                  </a:lnTo>
                  <a:cubicBezTo>
                    <a:pt x="2143" y="10113"/>
                    <a:pt x="1985" y="9956"/>
                    <a:pt x="1764" y="9956"/>
                  </a:cubicBezTo>
                  <a:lnTo>
                    <a:pt x="1418" y="9956"/>
                  </a:lnTo>
                  <a:lnTo>
                    <a:pt x="1418" y="6805"/>
                  </a:lnTo>
                  <a:cubicBezTo>
                    <a:pt x="1670" y="6994"/>
                    <a:pt x="1985" y="7183"/>
                    <a:pt x="2332" y="7435"/>
                  </a:cubicBezTo>
                  <a:cubicBezTo>
                    <a:pt x="3182" y="7940"/>
                    <a:pt x="4505" y="8538"/>
                    <a:pt x="5986" y="8538"/>
                  </a:cubicBezTo>
                  <a:cubicBezTo>
                    <a:pt x="7498" y="8538"/>
                    <a:pt x="8790" y="7940"/>
                    <a:pt x="9641" y="7435"/>
                  </a:cubicBezTo>
                  <a:cubicBezTo>
                    <a:pt x="10019" y="7215"/>
                    <a:pt x="10334" y="6994"/>
                    <a:pt x="10554" y="6805"/>
                  </a:cubicBezTo>
                  <a:close/>
                  <a:moveTo>
                    <a:pt x="1418" y="10617"/>
                  </a:moveTo>
                  <a:lnTo>
                    <a:pt x="1418" y="11311"/>
                  </a:lnTo>
                  <a:lnTo>
                    <a:pt x="693" y="11311"/>
                  </a:lnTo>
                  <a:lnTo>
                    <a:pt x="693" y="10617"/>
                  </a:lnTo>
                  <a:close/>
                  <a:moveTo>
                    <a:pt x="11310" y="10617"/>
                  </a:moveTo>
                  <a:lnTo>
                    <a:pt x="11310" y="11311"/>
                  </a:lnTo>
                  <a:lnTo>
                    <a:pt x="10586" y="11311"/>
                  </a:lnTo>
                  <a:lnTo>
                    <a:pt x="10586" y="10617"/>
                  </a:lnTo>
                  <a:close/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0"/>
                    <a:pt x="0" y="10239"/>
                  </a:cubicBezTo>
                  <a:lnTo>
                    <a:pt x="0" y="11657"/>
                  </a:lnTo>
                  <a:cubicBezTo>
                    <a:pt x="0" y="11878"/>
                    <a:pt x="158" y="12035"/>
                    <a:pt x="347" y="12035"/>
                  </a:cubicBezTo>
                  <a:lnTo>
                    <a:pt x="1764" y="12035"/>
                  </a:lnTo>
                  <a:cubicBezTo>
                    <a:pt x="1954" y="12035"/>
                    <a:pt x="2111" y="11878"/>
                    <a:pt x="2111" y="11657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7"/>
                  </a:lnTo>
                  <a:cubicBezTo>
                    <a:pt x="9893" y="11878"/>
                    <a:pt x="10050" y="12035"/>
                    <a:pt x="10239" y="12035"/>
                  </a:cubicBezTo>
                  <a:lnTo>
                    <a:pt x="11657" y="12035"/>
                  </a:lnTo>
                  <a:cubicBezTo>
                    <a:pt x="11846" y="12035"/>
                    <a:pt x="12004" y="11878"/>
                    <a:pt x="12004" y="11657"/>
                  </a:cubicBezTo>
                  <a:lnTo>
                    <a:pt x="12004" y="10239"/>
                  </a:lnTo>
                  <a:cubicBezTo>
                    <a:pt x="12004" y="10050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43"/>
                  </a:lnTo>
                  <a:lnTo>
                    <a:pt x="11657" y="2143"/>
                  </a:lnTo>
                  <a:cubicBezTo>
                    <a:pt x="11846" y="2143"/>
                    <a:pt x="12004" y="1985"/>
                    <a:pt x="12004" y="1796"/>
                  </a:cubicBezTo>
                  <a:lnTo>
                    <a:pt x="12004" y="378"/>
                  </a:lnTo>
                  <a:cubicBezTo>
                    <a:pt x="12004" y="189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89"/>
                    <a:pt x="9893" y="378"/>
                  </a:cubicBezTo>
                  <a:lnTo>
                    <a:pt x="9893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89"/>
                    <a:pt x="1954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77"/>
            <p:cNvSpPr/>
            <p:nvPr/>
          </p:nvSpPr>
          <p:spPr>
            <a:xfrm>
              <a:off x="-48509525" y="2097050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041" y="725"/>
                  </a:moveTo>
                  <a:cubicBezTo>
                    <a:pt x="1230" y="725"/>
                    <a:pt x="1387" y="882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82"/>
                    <a:pt x="852" y="725"/>
                    <a:pt x="1041" y="725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70"/>
                    <a:pt x="442" y="2111"/>
                    <a:pt x="1041" y="2111"/>
                  </a:cubicBezTo>
                  <a:cubicBezTo>
                    <a:pt x="1639" y="2111"/>
                    <a:pt x="2112" y="1670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7" name="Google Shape;13077;p77"/>
          <p:cNvGrpSpPr/>
          <p:nvPr/>
        </p:nvGrpSpPr>
        <p:grpSpPr>
          <a:xfrm>
            <a:off x="3070499" y="2017593"/>
            <a:ext cx="359154" cy="361004"/>
            <a:chOff x="-48634750" y="2342000"/>
            <a:chExt cx="300900" cy="302450"/>
          </a:xfrm>
        </p:grpSpPr>
        <p:sp>
          <p:nvSpPr>
            <p:cNvPr id="13078" name="Google Shape;13078;p77"/>
            <p:cNvSpPr/>
            <p:nvPr/>
          </p:nvSpPr>
          <p:spPr>
            <a:xfrm>
              <a:off x="-48545750" y="2342000"/>
              <a:ext cx="211900" cy="300875"/>
            </a:xfrm>
            <a:custGeom>
              <a:avLst/>
              <a:gdLst/>
              <a:ahLst/>
              <a:cxnLst/>
              <a:rect l="l" t="t" r="r" b="b"/>
              <a:pathLst>
                <a:path w="8476" h="12035" extrusionOk="0">
                  <a:moveTo>
                    <a:pt x="6711" y="725"/>
                  </a:moveTo>
                  <a:cubicBezTo>
                    <a:pt x="7310" y="725"/>
                    <a:pt x="7782" y="1197"/>
                    <a:pt x="7782" y="1764"/>
                  </a:cubicBezTo>
                  <a:lnTo>
                    <a:pt x="7782" y="10239"/>
                  </a:lnTo>
                  <a:cubicBezTo>
                    <a:pt x="7782" y="10838"/>
                    <a:pt x="7310" y="11310"/>
                    <a:pt x="6711" y="11310"/>
                  </a:cubicBezTo>
                  <a:lnTo>
                    <a:pt x="1797" y="11310"/>
                  </a:lnTo>
                  <a:cubicBezTo>
                    <a:pt x="1198" y="11310"/>
                    <a:pt x="725" y="10838"/>
                    <a:pt x="725" y="10239"/>
                  </a:cubicBezTo>
                  <a:lnTo>
                    <a:pt x="725" y="1764"/>
                  </a:lnTo>
                  <a:cubicBezTo>
                    <a:pt x="725" y="1197"/>
                    <a:pt x="1198" y="725"/>
                    <a:pt x="1797" y="725"/>
                  </a:cubicBezTo>
                  <a:close/>
                  <a:moveTo>
                    <a:pt x="1797" y="0"/>
                  </a:moveTo>
                  <a:cubicBezTo>
                    <a:pt x="788" y="0"/>
                    <a:pt x="1" y="788"/>
                    <a:pt x="1" y="1764"/>
                  </a:cubicBezTo>
                  <a:lnTo>
                    <a:pt x="1" y="10239"/>
                  </a:lnTo>
                  <a:cubicBezTo>
                    <a:pt x="1" y="11247"/>
                    <a:pt x="788" y="12035"/>
                    <a:pt x="1797" y="12035"/>
                  </a:cubicBezTo>
                  <a:lnTo>
                    <a:pt x="6711" y="12035"/>
                  </a:lnTo>
                  <a:cubicBezTo>
                    <a:pt x="7688" y="12035"/>
                    <a:pt x="8476" y="11247"/>
                    <a:pt x="8476" y="10239"/>
                  </a:cubicBezTo>
                  <a:lnTo>
                    <a:pt x="8476" y="1764"/>
                  </a:lnTo>
                  <a:cubicBezTo>
                    <a:pt x="8476" y="788"/>
                    <a:pt x="7688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77"/>
            <p:cNvSpPr/>
            <p:nvPr/>
          </p:nvSpPr>
          <p:spPr>
            <a:xfrm>
              <a:off x="-48509525" y="2395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40"/>
                  </a:cubicBezTo>
                  <a:cubicBezTo>
                    <a:pt x="1387" y="1261"/>
                    <a:pt x="1230" y="1418"/>
                    <a:pt x="1041" y="1418"/>
                  </a:cubicBezTo>
                  <a:cubicBezTo>
                    <a:pt x="852" y="1418"/>
                    <a:pt x="694" y="1261"/>
                    <a:pt x="694" y="1040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40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77"/>
            <p:cNvSpPr/>
            <p:nvPr/>
          </p:nvSpPr>
          <p:spPr>
            <a:xfrm>
              <a:off x="-48509525" y="24664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4"/>
                  </a:moveTo>
                  <a:cubicBezTo>
                    <a:pt x="1230" y="694"/>
                    <a:pt x="1387" y="851"/>
                    <a:pt x="1387" y="1072"/>
                  </a:cubicBezTo>
                  <a:cubicBezTo>
                    <a:pt x="1387" y="1261"/>
                    <a:pt x="1230" y="1419"/>
                    <a:pt x="1041" y="1419"/>
                  </a:cubicBezTo>
                  <a:cubicBezTo>
                    <a:pt x="852" y="1419"/>
                    <a:pt x="694" y="1261"/>
                    <a:pt x="694" y="1072"/>
                  </a:cubicBezTo>
                  <a:cubicBezTo>
                    <a:pt x="694" y="851"/>
                    <a:pt x="852" y="694"/>
                    <a:pt x="1041" y="694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cubicBezTo>
                    <a:pt x="1" y="1639"/>
                    <a:pt x="442" y="2112"/>
                    <a:pt x="1041" y="2112"/>
                  </a:cubicBezTo>
                  <a:cubicBezTo>
                    <a:pt x="1639" y="2112"/>
                    <a:pt x="2112" y="1639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77"/>
            <p:cNvSpPr/>
            <p:nvPr/>
          </p:nvSpPr>
          <p:spPr>
            <a:xfrm>
              <a:off x="-48509525" y="25373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1" y="693"/>
                  </a:moveTo>
                  <a:cubicBezTo>
                    <a:pt x="1230" y="693"/>
                    <a:pt x="1387" y="851"/>
                    <a:pt x="1387" y="1071"/>
                  </a:cubicBezTo>
                  <a:cubicBezTo>
                    <a:pt x="1387" y="1260"/>
                    <a:pt x="1230" y="1418"/>
                    <a:pt x="1041" y="1418"/>
                  </a:cubicBezTo>
                  <a:cubicBezTo>
                    <a:pt x="852" y="1418"/>
                    <a:pt x="694" y="1260"/>
                    <a:pt x="694" y="1071"/>
                  </a:cubicBezTo>
                  <a:cubicBezTo>
                    <a:pt x="694" y="851"/>
                    <a:pt x="852" y="693"/>
                    <a:pt x="1041" y="693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71"/>
                  </a:cubicBezTo>
                  <a:cubicBezTo>
                    <a:pt x="1" y="1639"/>
                    <a:pt x="442" y="2111"/>
                    <a:pt x="1041" y="2111"/>
                  </a:cubicBezTo>
                  <a:cubicBezTo>
                    <a:pt x="1639" y="2111"/>
                    <a:pt x="2112" y="1639"/>
                    <a:pt x="2112" y="1071"/>
                  </a:cubicBezTo>
                  <a:cubicBezTo>
                    <a:pt x="2112" y="473"/>
                    <a:pt x="1639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77"/>
            <p:cNvSpPr/>
            <p:nvPr/>
          </p:nvSpPr>
          <p:spPr>
            <a:xfrm>
              <a:off x="-48421300" y="2395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387" y="1261"/>
                    <a:pt x="1229" y="1418"/>
                    <a:pt x="1072" y="1418"/>
                  </a:cubicBezTo>
                  <a:cubicBezTo>
                    <a:pt x="851" y="1418"/>
                    <a:pt x="725" y="1261"/>
                    <a:pt x="725" y="1040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77"/>
            <p:cNvSpPr/>
            <p:nvPr/>
          </p:nvSpPr>
          <p:spPr>
            <a:xfrm>
              <a:off x="-48421300" y="24664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72"/>
                  </a:cubicBezTo>
                  <a:cubicBezTo>
                    <a:pt x="1387" y="1261"/>
                    <a:pt x="1229" y="1419"/>
                    <a:pt x="1072" y="1419"/>
                  </a:cubicBezTo>
                  <a:cubicBezTo>
                    <a:pt x="851" y="1419"/>
                    <a:pt x="725" y="1261"/>
                    <a:pt x="725" y="1072"/>
                  </a:cubicBezTo>
                  <a:cubicBezTo>
                    <a:pt x="725" y="851"/>
                    <a:pt x="851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39" y="2112"/>
                    <a:pt x="2111" y="1639"/>
                    <a:pt x="2111" y="1072"/>
                  </a:cubicBezTo>
                  <a:cubicBezTo>
                    <a:pt x="2080" y="473"/>
                    <a:pt x="1607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77"/>
            <p:cNvSpPr/>
            <p:nvPr/>
          </p:nvSpPr>
          <p:spPr>
            <a:xfrm>
              <a:off x="-48421300" y="25373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72" y="693"/>
                  </a:moveTo>
                  <a:cubicBezTo>
                    <a:pt x="1261" y="693"/>
                    <a:pt x="1418" y="851"/>
                    <a:pt x="1418" y="1071"/>
                  </a:cubicBezTo>
                  <a:cubicBezTo>
                    <a:pt x="1418" y="1260"/>
                    <a:pt x="1229" y="1418"/>
                    <a:pt x="1072" y="1418"/>
                  </a:cubicBezTo>
                  <a:cubicBezTo>
                    <a:pt x="851" y="1418"/>
                    <a:pt x="725" y="1260"/>
                    <a:pt x="725" y="1071"/>
                  </a:cubicBezTo>
                  <a:cubicBezTo>
                    <a:pt x="725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39"/>
                    <a:pt x="473" y="2111"/>
                    <a:pt x="1072" y="2111"/>
                  </a:cubicBezTo>
                  <a:cubicBezTo>
                    <a:pt x="1639" y="2111"/>
                    <a:pt x="2111" y="1639"/>
                    <a:pt x="2111" y="1071"/>
                  </a:cubicBezTo>
                  <a:cubicBezTo>
                    <a:pt x="2080" y="473"/>
                    <a:pt x="1607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77"/>
            <p:cNvSpPr/>
            <p:nvPr/>
          </p:nvSpPr>
          <p:spPr>
            <a:xfrm>
              <a:off x="-48634750" y="2342775"/>
              <a:ext cx="71700" cy="301675"/>
            </a:xfrm>
            <a:custGeom>
              <a:avLst/>
              <a:gdLst/>
              <a:ahLst/>
              <a:cxnLst/>
              <a:rect l="l" t="t" r="r" b="b"/>
              <a:pathLst>
                <a:path w="2868" h="12067" extrusionOk="0">
                  <a:moveTo>
                    <a:pt x="1891" y="725"/>
                  </a:moveTo>
                  <a:lnTo>
                    <a:pt x="1891" y="725"/>
                  </a:lnTo>
                  <a:cubicBezTo>
                    <a:pt x="1828" y="851"/>
                    <a:pt x="1796" y="946"/>
                    <a:pt x="1796" y="1072"/>
                  </a:cubicBezTo>
                  <a:cubicBezTo>
                    <a:pt x="1765" y="1450"/>
                    <a:pt x="1859" y="1796"/>
                    <a:pt x="2112" y="2143"/>
                  </a:cubicBezTo>
                  <a:cubicBezTo>
                    <a:pt x="2175" y="2174"/>
                    <a:pt x="2206" y="2269"/>
                    <a:pt x="2175" y="2332"/>
                  </a:cubicBezTo>
                  <a:cubicBezTo>
                    <a:pt x="2049" y="2616"/>
                    <a:pt x="1796" y="2805"/>
                    <a:pt x="1481" y="2805"/>
                  </a:cubicBezTo>
                  <a:cubicBezTo>
                    <a:pt x="1103" y="2805"/>
                    <a:pt x="788" y="2489"/>
                    <a:pt x="788" y="2111"/>
                  </a:cubicBezTo>
                  <a:cubicBezTo>
                    <a:pt x="725" y="1702"/>
                    <a:pt x="883" y="1355"/>
                    <a:pt x="1166" y="1135"/>
                  </a:cubicBezTo>
                  <a:cubicBezTo>
                    <a:pt x="1418" y="883"/>
                    <a:pt x="1607" y="788"/>
                    <a:pt x="1891" y="725"/>
                  </a:cubicBezTo>
                  <a:close/>
                  <a:moveTo>
                    <a:pt x="1481" y="3529"/>
                  </a:moveTo>
                  <a:cubicBezTo>
                    <a:pt x="1733" y="3750"/>
                    <a:pt x="1891" y="4600"/>
                    <a:pt x="1954" y="4947"/>
                  </a:cubicBezTo>
                  <a:lnTo>
                    <a:pt x="977" y="4947"/>
                  </a:lnTo>
                  <a:cubicBezTo>
                    <a:pt x="1040" y="4600"/>
                    <a:pt x="1198" y="3750"/>
                    <a:pt x="1481" y="3529"/>
                  </a:cubicBezTo>
                  <a:close/>
                  <a:moveTo>
                    <a:pt x="2049" y="5608"/>
                  </a:moveTo>
                  <a:cubicBezTo>
                    <a:pt x="2112" y="6176"/>
                    <a:pt x="2112" y="6743"/>
                    <a:pt x="2112" y="7373"/>
                  </a:cubicBezTo>
                  <a:cubicBezTo>
                    <a:pt x="2143" y="9421"/>
                    <a:pt x="1796" y="10933"/>
                    <a:pt x="1450" y="11279"/>
                  </a:cubicBezTo>
                  <a:cubicBezTo>
                    <a:pt x="1387" y="11216"/>
                    <a:pt x="1166" y="10964"/>
                    <a:pt x="1009" y="10145"/>
                  </a:cubicBezTo>
                  <a:cubicBezTo>
                    <a:pt x="851" y="9389"/>
                    <a:pt x="725" y="8412"/>
                    <a:pt x="725" y="7373"/>
                  </a:cubicBezTo>
                  <a:cubicBezTo>
                    <a:pt x="725" y="6743"/>
                    <a:pt x="788" y="6176"/>
                    <a:pt x="820" y="5608"/>
                  </a:cubicBezTo>
                  <a:close/>
                  <a:moveTo>
                    <a:pt x="2458" y="1"/>
                  </a:moveTo>
                  <a:cubicBezTo>
                    <a:pt x="1765" y="1"/>
                    <a:pt x="1198" y="64"/>
                    <a:pt x="631" y="631"/>
                  </a:cubicBezTo>
                  <a:cubicBezTo>
                    <a:pt x="221" y="1040"/>
                    <a:pt x="1" y="1576"/>
                    <a:pt x="1" y="2143"/>
                  </a:cubicBezTo>
                  <a:cubicBezTo>
                    <a:pt x="1" y="2647"/>
                    <a:pt x="253" y="3120"/>
                    <a:pt x="694" y="3372"/>
                  </a:cubicBezTo>
                  <a:cubicBezTo>
                    <a:pt x="158" y="4317"/>
                    <a:pt x="1" y="6333"/>
                    <a:pt x="1" y="7467"/>
                  </a:cubicBezTo>
                  <a:cubicBezTo>
                    <a:pt x="1" y="8570"/>
                    <a:pt x="95" y="10586"/>
                    <a:pt x="694" y="11563"/>
                  </a:cubicBezTo>
                  <a:cubicBezTo>
                    <a:pt x="883" y="11909"/>
                    <a:pt x="1135" y="12067"/>
                    <a:pt x="1418" y="12067"/>
                  </a:cubicBezTo>
                  <a:cubicBezTo>
                    <a:pt x="1670" y="12067"/>
                    <a:pt x="1923" y="11909"/>
                    <a:pt x="2112" y="11563"/>
                  </a:cubicBezTo>
                  <a:cubicBezTo>
                    <a:pt x="2679" y="10618"/>
                    <a:pt x="2836" y="8601"/>
                    <a:pt x="2836" y="7467"/>
                  </a:cubicBezTo>
                  <a:cubicBezTo>
                    <a:pt x="2868" y="6270"/>
                    <a:pt x="2742" y="4285"/>
                    <a:pt x="2143" y="3309"/>
                  </a:cubicBezTo>
                  <a:cubicBezTo>
                    <a:pt x="2427" y="3151"/>
                    <a:pt x="2679" y="2899"/>
                    <a:pt x="2742" y="2584"/>
                  </a:cubicBezTo>
                  <a:cubicBezTo>
                    <a:pt x="2868" y="2269"/>
                    <a:pt x="2773" y="1954"/>
                    <a:pt x="2584" y="1702"/>
                  </a:cubicBezTo>
                  <a:cubicBezTo>
                    <a:pt x="2395" y="1481"/>
                    <a:pt x="2269" y="1166"/>
                    <a:pt x="2742" y="568"/>
                  </a:cubicBezTo>
                  <a:cubicBezTo>
                    <a:pt x="2836" y="442"/>
                    <a:pt x="2868" y="347"/>
                    <a:pt x="2773" y="221"/>
                  </a:cubicBezTo>
                  <a:cubicBezTo>
                    <a:pt x="2742" y="95"/>
                    <a:pt x="2584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6" name="Google Shape;13086;p77"/>
          <p:cNvGrpSpPr/>
          <p:nvPr/>
        </p:nvGrpSpPr>
        <p:grpSpPr>
          <a:xfrm>
            <a:off x="3071439" y="2465977"/>
            <a:ext cx="357274" cy="357274"/>
            <a:chOff x="-48633175" y="2711375"/>
            <a:chExt cx="299325" cy="299325"/>
          </a:xfrm>
        </p:grpSpPr>
        <p:sp>
          <p:nvSpPr>
            <p:cNvPr id="13087" name="Google Shape;13087;p77"/>
            <p:cNvSpPr/>
            <p:nvPr/>
          </p:nvSpPr>
          <p:spPr>
            <a:xfrm>
              <a:off x="-48633175" y="2711375"/>
              <a:ext cx="299325" cy="299325"/>
            </a:xfrm>
            <a:custGeom>
              <a:avLst/>
              <a:gdLst/>
              <a:ahLst/>
              <a:cxnLst/>
              <a:rect l="l" t="t" r="r" b="b"/>
              <a:pathLst>
                <a:path w="11973" h="11973" extrusionOk="0">
                  <a:moveTo>
                    <a:pt x="6459" y="662"/>
                  </a:moveTo>
                  <a:lnTo>
                    <a:pt x="6774" y="1356"/>
                  </a:lnTo>
                  <a:cubicBezTo>
                    <a:pt x="6837" y="1419"/>
                    <a:pt x="6900" y="1513"/>
                    <a:pt x="7026" y="1545"/>
                  </a:cubicBezTo>
                  <a:cubicBezTo>
                    <a:pt x="7499" y="1671"/>
                    <a:pt x="7971" y="1860"/>
                    <a:pt x="8413" y="2080"/>
                  </a:cubicBezTo>
                  <a:cubicBezTo>
                    <a:pt x="8459" y="2126"/>
                    <a:pt x="8539" y="2156"/>
                    <a:pt x="8627" y="2156"/>
                  </a:cubicBezTo>
                  <a:cubicBezTo>
                    <a:pt x="8660" y="2156"/>
                    <a:pt x="8694" y="2152"/>
                    <a:pt x="8728" y="2143"/>
                  </a:cubicBezTo>
                  <a:lnTo>
                    <a:pt x="9389" y="1891"/>
                  </a:lnTo>
                  <a:lnTo>
                    <a:pt x="10051" y="2553"/>
                  </a:lnTo>
                  <a:lnTo>
                    <a:pt x="9799" y="3214"/>
                  </a:lnTo>
                  <a:cubicBezTo>
                    <a:pt x="9767" y="3340"/>
                    <a:pt x="9767" y="3435"/>
                    <a:pt x="9862" y="3561"/>
                  </a:cubicBezTo>
                  <a:cubicBezTo>
                    <a:pt x="10114" y="3970"/>
                    <a:pt x="10334" y="4412"/>
                    <a:pt x="10397" y="4916"/>
                  </a:cubicBezTo>
                  <a:cubicBezTo>
                    <a:pt x="10460" y="5042"/>
                    <a:pt x="10492" y="5136"/>
                    <a:pt x="10586" y="5168"/>
                  </a:cubicBezTo>
                  <a:lnTo>
                    <a:pt x="11279" y="5483"/>
                  </a:lnTo>
                  <a:lnTo>
                    <a:pt x="11279" y="6459"/>
                  </a:lnTo>
                  <a:lnTo>
                    <a:pt x="10586" y="6774"/>
                  </a:lnTo>
                  <a:cubicBezTo>
                    <a:pt x="10523" y="6806"/>
                    <a:pt x="10460" y="6900"/>
                    <a:pt x="10397" y="7026"/>
                  </a:cubicBezTo>
                  <a:cubicBezTo>
                    <a:pt x="10271" y="7499"/>
                    <a:pt x="10082" y="7972"/>
                    <a:pt x="9862" y="8381"/>
                  </a:cubicBezTo>
                  <a:cubicBezTo>
                    <a:pt x="9799" y="8476"/>
                    <a:pt x="9767" y="8602"/>
                    <a:pt x="9799" y="8696"/>
                  </a:cubicBezTo>
                  <a:lnTo>
                    <a:pt x="10051" y="9389"/>
                  </a:lnTo>
                  <a:lnTo>
                    <a:pt x="9389" y="10051"/>
                  </a:lnTo>
                  <a:lnTo>
                    <a:pt x="8728" y="9799"/>
                  </a:lnTo>
                  <a:cubicBezTo>
                    <a:pt x="8681" y="9787"/>
                    <a:pt x="8640" y="9780"/>
                    <a:pt x="8600" y="9780"/>
                  </a:cubicBezTo>
                  <a:cubicBezTo>
                    <a:pt x="8532" y="9780"/>
                    <a:pt x="8472" y="9802"/>
                    <a:pt x="8413" y="9862"/>
                  </a:cubicBezTo>
                  <a:cubicBezTo>
                    <a:pt x="7971" y="10114"/>
                    <a:pt x="7530" y="10303"/>
                    <a:pt x="7026" y="10397"/>
                  </a:cubicBezTo>
                  <a:cubicBezTo>
                    <a:pt x="6900" y="10429"/>
                    <a:pt x="6837" y="10492"/>
                    <a:pt x="6774" y="10586"/>
                  </a:cubicBezTo>
                  <a:lnTo>
                    <a:pt x="6459" y="11280"/>
                  </a:lnTo>
                  <a:lnTo>
                    <a:pt x="5483" y="11280"/>
                  </a:lnTo>
                  <a:lnTo>
                    <a:pt x="5168" y="10586"/>
                  </a:lnTo>
                  <a:cubicBezTo>
                    <a:pt x="5136" y="10523"/>
                    <a:pt x="5042" y="10429"/>
                    <a:pt x="4915" y="10397"/>
                  </a:cubicBezTo>
                  <a:cubicBezTo>
                    <a:pt x="4443" y="10271"/>
                    <a:pt x="3970" y="10082"/>
                    <a:pt x="3561" y="9862"/>
                  </a:cubicBezTo>
                  <a:cubicBezTo>
                    <a:pt x="3492" y="9816"/>
                    <a:pt x="3406" y="9786"/>
                    <a:pt x="3327" y="9786"/>
                  </a:cubicBezTo>
                  <a:cubicBezTo>
                    <a:pt x="3299" y="9786"/>
                    <a:pt x="3271" y="9790"/>
                    <a:pt x="3246" y="9799"/>
                  </a:cubicBezTo>
                  <a:lnTo>
                    <a:pt x="2553" y="10051"/>
                  </a:lnTo>
                  <a:lnTo>
                    <a:pt x="1891" y="9389"/>
                  </a:lnTo>
                  <a:lnTo>
                    <a:pt x="2143" y="8696"/>
                  </a:lnTo>
                  <a:cubicBezTo>
                    <a:pt x="2175" y="8602"/>
                    <a:pt x="2175" y="8507"/>
                    <a:pt x="2080" y="8381"/>
                  </a:cubicBezTo>
                  <a:cubicBezTo>
                    <a:pt x="1828" y="7972"/>
                    <a:pt x="1607" y="7531"/>
                    <a:pt x="1544" y="7026"/>
                  </a:cubicBezTo>
                  <a:cubicBezTo>
                    <a:pt x="1513" y="6900"/>
                    <a:pt x="1450" y="6806"/>
                    <a:pt x="1355" y="6774"/>
                  </a:cubicBezTo>
                  <a:lnTo>
                    <a:pt x="662" y="6459"/>
                  </a:lnTo>
                  <a:lnTo>
                    <a:pt x="662" y="5483"/>
                  </a:lnTo>
                  <a:lnTo>
                    <a:pt x="1355" y="5168"/>
                  </a:lnTo>
                  <a:cubicBezTo>
                    <a:pt x="1418" y="5136"/>
                    <a:pt x="1513" y="5042"/>
                    <a:pt x="1544" y="4916"/>
                  </a:cubicBezTo>
                  <a:cubicBezTo>
                    <a:pt x="1670" y="4443"/>
                    <a:pt x="1860" y="3970"/>
                    <a:pt x="2080" y="3561"/>
                  </a:cubicBezTo>
                  <a:cubicBezTo>
                    <a:pt x="2143" y="3466"/>
                    <a:pt x="2175" y="3340"/>
                    <a:pt x="2143" y="3214"/>
                  </a:cubicBezTo>
                  <a:lnTo>
                    <a:pt x="1891" y="2553"/>
                  </a:lnTo>
                  <a:lnTo>
                    <a:pt x="2553" y="1891"/>
                  </a:lnTo>
                  <a:lnTo>
                    <a:pt x="3246" y="2143"/>
                  </a:lnTo>
                  <a:cubicBezTo>
                    <a:pt x="3280" y="2155"/>
                    <a:pt x="3315" y="2162"/>
                    <a:pt x="3351" y="2162"/>
                  </a:cubicBezTo>
                  <a:cubicBezTo>
                    <a:pt x="3414" y="2162"/>
                    <a:pt x="3481" y="2140"/>
                    <a:pt x="3561" y="2080"/>
                  </a:cubicBezTo>
                  <a:cubicBezTo>
                    <a:pt x="3970" y="1828"/>
                    <a:pt x="4411" y="1608"/>
                    <a:pt x="4915" y="1545"/>
                  </a:cubicBezTo>
                  <a:cubicBezTo>
                    <a:pt x="5042" y="1513"/>
                    <a:pt x="5136" y="1450"/>
                    <a:pt x="5168" y="1356"/>
                  </a:cubicBezTo>
                  <a:lnTo>
                    <a:pt x="5483" y="662"/>
                  </a:lnTo>
                  <a:close/>
                  <a:moveTo>
                    <a:pt x="5294" y="1"/>
                  </a:moveTo>
                  <a:cubicBezTo>
                    <a:pt x="5168" y="1"/>
                    <a:pt x="5010" y="64"/>
                    <a:pt x="4978" y="190"/>
                  </a:cubicBezTo>
                  <a:lnTo>
                    <a:pt x="4632" y="915"/>
                  </a:lnTo>
                  <a:cubicBezTo>
                    <a:pt x="4191" y="1041"/>
                    <a:pt x="3750" y="1198"/>
                    <a:pt x="3372" y="1419"/>
                  </a:cubicBezTo>
                  <a:lnTo>
                    <a:pt x="2616" y="1198"/>
                  </a:lnTo>
                  <a:cubicBezTo>
                    <a:pt x="2579" y="1180"/>
                    <a:pt x="2539" y="1172"/>
                    <a:pt x="2500" y="1172"/>
                  </a:cubicBezTo>
                  <a:cubicBezTo>
                    <a:pt x="2405" y="1172"/>
                    <a:pt x="2314" y="1217"/>
                    <a:pt x="2269" y="1261"/>
                  </a:cubicBezTo>
                  <a:lnTo>
                    <a:pt x="1261" y="2238"/>
                  </a:lnTo>
                  <a:cubicBezTo>
                    <a:pt x="1198" y="2332"/>
                    <a:pt x="1166" y="2490"/>
                    <a:pt x="1198" y="2616"/>
                  </a:cubicBezTo>
                  <a:lnTo>
                    <a:pt x="1418" y="3340"/>
                  </a:lnTo>
                  <a:cubicBezTo>
                    <a:pt x="1198" y="3750"/>
                    <a:pt x="1040" y="4191"/>
                    <a:pt x="914" y="4601"/>
                  </a:cubicBezTo>
                  <a:lnTo>
                    <a:pt x="221" y="4979"/>
                  </a:lnTo>
                  <a:cubicBezTo>
                    <a:pt x="95" y="5010"/>
                    <a:pt x="1" y="5168"/>
                    <a:pt x="1" y="5294"/>
                  </a:cubicBezTo>
                  <a:lnTo>
                    <a:pt x="1" y="6711"/>
                  </a:lnTo>
                  <a:cubicBezTo>
                    <a:pt x="1" y="6806"/>
                    <a:pt x="95" y="6963"/>
                    <a:pt x="221" y="7026"/>
                  </a:cubicBezTo>
                  <a:lnTo>
                    <a:pt x="914" y="7373"/>
                  </a:lnTo>
                  <a:cubicBezTo>
                    <a:pt x="1040" y="7814"/>
                    <a:pt x="1198" y="8224"/>
                    <a:pt x="1418" y="8633"/>
                  </a:cubicBezTo>
                  <a:lnTo>
                    <a:pt x="1198" y="9389"/>
                  </a:lnTo>
                  <a:cubicBezTo>
                    <a:pt x="1166" y="9484"/>
                    <a:pt x="1198" y="9641"/>
                    <a:pt x="1261" y="9736"/>
                  </a:cubicBezTo>
                  <a:lnTo>
                    <a:pt x="2269" y="10712"/>
                  </a:lnTo>
                  <a:cubicBezTo>
                    <a:pt x="2316" y="10783"/>
                    <a:pt x="2417" y="10819"/>
                    <a:pt x="2517" y="10819"/>
                  </a:cubicBezTo>
                  <a:cubicBezTo>
                    <a:pt x="2551" y="10819"/>
                    <a:pt x="2584" y="10815"/>
                    <a:pt x="2616" y="10807"/>
                  </a:cubicBezTo>
                  <a:lnTo>
                    <a:pt x="3372" y="10555"/>
                  </a:lnTo>
                  <a:cubicBezTo>
                    <a:pt x="3750" y="10807"/>
                    <a:pt x="4191" y="10965"/>
                    <a:pt x="4632" y="11059"/>
                  </a:cubicBezTo>
                  <a:lnTo>
                    <a:pt x="4978" y="11784"/>
                  </a:lnTo>
                  <a:cubicBezTo>
                    <a:pt x="5010" y="11910"/>
                    <a:pt x="5168" y="11973"/>
                    <a:pt x="5294" y="11973"/>
                  </a:cubicBezTo>
                  <a:lnTo>
                    <a:pt x="6711" y="11973"/>
                  </a:lnTo>
                  <a:cubicBezTo>
                    <a:pt x="6837" y="11973"/>
                    <a:pt x="6995" y="11910"/>
                    <a:pt x="7026" y="11784"/>
                  </a:cubicBezTo>
                  <a:lnTo>
                    <a:pt x="7373" y="11059"/>
                  </a:lnTo>
                  <a:cubicBezTo>
                    <a:pt x="7814" y="10965"/>
                    <a:pt x="8255" y="10807"/>
                    <a:pt x="8633" y="10555"/>
                  </a:cubicBezTo>
                  <a:lnTo>
                    <a:pt x="9389" y="10807"/>
                  </a:lnTo>
                  <a:cubicBezTo>
                    <a:pt x="9421" y="10815"/>
                    <a:pt x="9454" y="10819"/>
                    <a:pt x="9488" y="10819"/>
                  </a:cubicBezTo>
                  <a:cubicBezTo>
                    <a:pt x="9588" y="10819"/>
                    <a:pt x="9688" y="10783"/>
                    <a:pt x="9736" y="10712"/>
                  </a:cubicBezTo>
                  <a:lnTo>
                    <a:pt x="10712" y="9736"/>
                  </a:lnTo>
                  <a:cubicBezTo>
                    <a:pt x="10807" y="9641"/>
                    <a:pt x="10838" y="9484"/>
                    <a:pt x="10807" y="9389"/>
                  </a:cubicBezTo>
                  <a:lnTo>
                    <a:pt x="10555" y="8633"/>
                  </a:lnTo>
                  <a:cubicBezTo>
                    <a:pt x="10807" y="8224"/>
                    <a:pt x="10964" y="7814"/>
                    <a:pt x="11059" y="7373"/>
                  </a:cubicBezTo>
                  <a:lnTo>
                    <a:pt x="11784" y="7026"/>
                  </a:lnTo>
                  <a:cubicBezTo>
                    <a:pt x="11910" y="6963"/>
                    <a:pt x="11973" y="6806"/>
                    <a:pt x="11973" y="6711"/>
                  </a:cubicBezTo>
                  <a:lnTo>
                    <a:pt x="11973" y="5294"/>
                  </a:lnTo>
                  <a:cubicBezTo>
                    <a:pt x="11973" y="5168"/>
                    <a:pt x="11910" y="5042"/>
                    <a:pt x="11784" y="4979"/>
                  </a:cubicBezTo>
                  <a:lnTo>
                    <a:pt x="11059" y="4601"/>
                  </a:lnTo>
                  <a:cubicBezTo>
                    <a:pt x="10964" y="4191"/>
                    <a:pt x="10807" y="3750"/>
                    <a:pt x="10555" y="3340"/>
                  </a:cubicBezTo>
                  <a:lnTo>
                    <a:pt x="10807" y="2616"/>
                  </a:lnTo>
                  <a:cubicBezTo>
                    <a:pt x="10838" y="2490"/>
                    <a:pt x="10807" y="2332"/>
                    <a:pt x="10712" y="2238"/>
                  </a:cubicBezTo>
                  <a:lnTo>
                    <a:pt x="9736" y="1261"/>
                  </a:lnTo>
                  <a:cubicBezTo>
                    <a:pt x="9691" y="1217"/>
                    <a:pt x="9584" y="1172"/>
                    <a:pt x="9491" y="1172"/>
                  </a:cubicBezTo>
                  <a:cubicBezTo>
                    <a:pt x="9453" y="1172"/>
                    <a:pt x="9417" y="1180"/>
                    <a:pt x="9389" y="1198"/>
                  </a:cubicBezTo>
                  <a:lnTo>
                    <a:pt x="8633" y="1419"/>
                  </a:lnTo>
                  <a:cubicBezTo>
                    <a:pt x="8255" y="1198"/>
                    <a:pt x="7814" y="1041"/>
                    <a:pt x="7373" y="915"/>
                  </a:cubicBezTo>
                  <a:lnTo>
                    <a:pt x="7026" y="190"/>
                  </a:lnTo>
                  <a:cubicBezTo>
                    <a:pt x="6995" y="64"/>
                    <a:pt x="683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77"/>
            <p:cNvSpPr/>
            <p:nvPr/>
          </p:nvSpPr>
          <p:spPr>
            <a:xfrm>
              <a:off x="-48579600" y="2764950"/>
              <a:ext cx="192975" cy="191400"/>
            </a:xfrm>
            <a:custGeom>
              <a:avLst/>
              <a:gdLst/>
              <a:ahLst/>
              <a:cxnLst/>
              <a:rect l="l" t="t" r="r" b="b"/>
              <a:pathLst>
                <a:path w="7719" h="7656" extrusionOk="0">
                  <a:moveTo>
                    <a:pt x="3844" y="3214"/>
                  </a:moveTo>
                  <a:lnTo>
                    <a:pt x="4442" y="4411"/>
                  </a:lnTo>
                  <a:cubicBezTo>
                    <a:pt x="4237" y="4490"/>
                    <a:pt x="4033" y="4529"/>
                    <a:pt x="3832" y="4529"/>
                  </a:cubicBezTo>
                  <a:cubicBezTo>
                    <a:pt x="3631" y="4529"/>
                    <a:pt x="3434" y="4490"/>
                    <a:pt x="3245" y="4411"/>
                  </a:cubicBezTo>
                  <a:lnTo>
                    <a:pt x="3844" y="3214"/>
                  </a:lnTo>
                  <a:close/>
                  <a:moveTo>
                    <a:pt x="3781" y="693"/>
                  </a:moveTo>
                  <a:cubicBezTo>
                    <a:pt x="5513" y="693"/>
                    <a:pt x="6931" y="2111"/>
                    <a:pt x="6931" y="3844"/>
                  </a:cubicBezTo>
                  <a:cubicBezTo>
                    <a:pt x="6994" y="5104"/>
                    <a:pt x="6301" y="6175"/>
                    <a:pt x="5230" y="6679"/>
                  </a:cubicBezTo>
                  <a:lnTo>
                    <a:pt x="5230" y="4568"/>
                  </a:lnTo>
                  <a:cubicBezTo>
                    <a:pt x="5230" y="4411"/>
                    <a:pt x="5230" y="4442"/>
                    <a:pt x="4127" y="2300"/>
                  </a:cubicBezTo>
                  <a:cubicBezTo>
                    <a:pt x="4033" y="2206"/>
                    <a:pt x="3938" y="2111"/>
                    <a:pt x="3812" y="2111"/>
                  </a:cubicBezTo>
                  <a:cubicBezTo>
                    <a:pt x="3686" y="2111"/>
                    <a:pt x="3560" y="2206"/>
                    <a:pt x="3497" y="2300"/>
                  </a:cubicBezTo>
                  <a:cubicBezTo>
                    <a:pt x="2363" y="4600"/>
                    <a:pt x="2394" y="4442"/>
                    <a:pt x="2394" y="4568"/>
                  </a:cubicBezTo>
                  <a:lnTo>
                    <a:pt x="2394" y="6679"/>
                  </a:lnTo>
                  <a:cubicBezTo>
                    <a:pt x="1355" y="6175"/>
                    <a:pt x="630" y="5104"/>
                    <a:pt x="630" y="3844"/>
                  </a:cubicBezTo>
                  <a:cubicBezTo>
                    <a:pt x="630" y="2111"/>
                    <a:pt x="2048" y="693"/>
                    <a:pt x="3781" y="693"/>
                  </a:cubicBezTo>
                  <a:close/>
                  <a:moveTo>
                    <a:pt x="4568" y="5104"/>
                  </a:moveTo>
                  <a:lnTo>
                    <a:pt x="4568" y="6931"/>
                  </a:lnTo>
                  <a:cubicBezTo>
                    <a:pt x="4316" y="6963"/>
                    <a:pt x="4096" y="6994"/>
                    <a:pt x="3844" y="6994"/>
                  </a:cubicBezTo>
                  <a:cubicBezTo>
                    <a:pt x="3623" y="6994"/>
                    <a:pt x="3371" y="6994"/>
                    <a:pt x="3151" y="6931"/>
                  </a:cubicBezTo>
                  <a:lnTo>
                    <a:pt x="3151" y="5104"/>
                  </a:lnTo>
                  <a:cubicBezTo>
                    <a:pt x="3371" y="5198"/>
                    <a:pt x="3623" y="5230"/>
                    <a:pt x="3844" y="5230"/>
                  </a:cubicBezTo>
                  <a:cubicBezTo>
                    <a:pt x="4096" y="5230"/>
                    <a:pt x="4316" y="5198"/>
                    <a:pt x="4568" y="5104"/>
                  </a:cubicBezTo>
                  <a:close/>
                  <a:moveTo>
                    <a:pt x="3844" y="0"/>
                  </a:moveTo>
                  <a:cubicBezTo>
                    <a:pt x="1733" y="0"/>
                    <a:pt x="0" y="1733"/>
                    <a:pt x="0" y="3844"/>
                  </a:cubicBezTo>
                  <a:cubicBezTo>
                    <a:pt x="0" y="5577"/>
                    <a:pt x="1134" y="7026"/>
                    <a:pt x="2678" y="7498"/>
                  </a:cubicBezTo>
                  <a:lnTo>
                    <a:pt x="2709" y="7498"/>
                  </a:lnTo>
                  <a:cubicBezTo>
                    <a:pt x="3056" y="7624"/>
                    <a:pt x="3466" y="7656"/>
                    <a:pt x="3844" y="7656"/>
                  </a:cubicBezTo>
                  <a:cubicBezTo>
                    <a:pt x="4253" y="7656"/>
                    <a:pt x="4631" y="7593"/>
                    <a:pt x="4978" y="7498"/>
                  </a:cubicBezTo>
                  <a:lnTo>
                    <a:pt x="5041" y="7498"/>
                  </a:lnTo>
                  <a:cubicBezTo>
                    <a:pt x="6616" y="6994"/>
                    <a:pt x="7719" y="5545"/>
                    <a:pt x="7719" y="3844"/>
                  </a:cubicBezTo>
                  <a:cubicBezTo>
                    <a:pt x="7719" y="1733"/>
                    <a:pt x="5986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9" name="Google Shape;13089;p77"/>
          <p:cNvGrpSpPr/>
          <p:nvPr/>
        </p:nvGrpSpPr>
        <p:grpSpPr>
          <a:xfrm>
            <a:off x="1757928" y="2917929"/>
            <a:ext cx="314006" cy="358229"/>
            <a:chOff x="-46753100" y="1965500"/>
            <a:chExt cx="263075" cy="300125"/>
          </a:xfrm>
        </p:grpSpPr>
        <p:sp>
          <p:nvSpPr>
            <p:cNvPr id="13090" name="Google Shape;13090;p77"/>
            <p:cNvSpPr/>
            <p:nvPr/>
          </p:nvSpPr>
          <p:spPr>
            <a:xfrm>
              <a:off x="-46647575" y="203482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756"/>
                  </a:moveTo>
                  <a:cubicBezTo>
                    <a:pt x="1261" y="756"/>
                    <a:pt x="1418" y="914"/>
                    <a:pt x="1418" y="1103"/>
                  </a:cubicBezTo>
                  <a:cubicBezTo>
                    <a:pt x="1418" y="1323"/>
                    <a:pt x="1261" y="1481"/>
                    <a:pt x="1072" y="1481"/>
                  </a:cubicBezTo>
                  <a:cubicBezTo>
                    <a:pt x="883" y="1481"/>
                    <a:pt x="725" y="1323"/>
                    <a:pt x="725" y="1103"/>
                  </a:cubicBezTo>
                  <a:cubicBezTo>
                    <a:pt x="725" y="914"/>
                    <a:pt x="883" y="756"/>
                    <a:pt x="1072" y="756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670" y="2143"/>
                    <a:pt x="2143" y="1670"/>
                    <a:pt x="2143" y="1071"/>
                  </a:cubicBezTo>
                  <a:cubicBezTo>
                    <a:pt x="2143" y="473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77"/>
            <p:cNvSpPr/>
            <p:nvPr/>
          </p:nvSpPr>
          <p:spPr>
            <a:xfrm>
              <a:off x="-46753100" y="1965500"/>
              <a:ext cx="263075" cy="300125"/>
            </a:xfrm>
            <a:custGeom>
              <a:avLst/>
              <a:gdLst/>
              <a:ahLst/>
              <a:cxnLst/>
              <a:rect l="l" t="t" r="r" b="b"/>
              <a:pathLst>
                <a:path w="10523" h="12005" extrusionOk="0">
                  <a:moveTo>
                    <a:pt x="5293" y="694"/>
                  </a:moveTo>
                  <a:cubicBezTo>
                    <a:pt x="5765" y="694"/>
                    <a:pt x="6175" y="977"/>
                    <a:pt x="6270" y="1419"/>
                  </a:cubicBezTo>
                  <a:lnTo>
                    <a:pt x="4316" y="1419"/>
                  </a:lnTo>
                  <a:cubicBezTo>
                    <a:pt x="4442" y="977"/>
                    <a:pt x="4820" y="694"/>
                    <a:pt x="5293" y="694"/>
                  </a:cubicBezTo>
                  <a:close/>
                  <a:moveTo>
                    <a:pt x="3875" y="5766"/>
                  </a:moveTo>
                  <a:lnTo>
                    <a:pt x="5135" y="7026"/>
                  </a:lnTo>
                  <a:lnTo>
                    <a:pt x="2615" y="7026"/>
                  </a:lnTo>
                  <a:lnTo>
                    <a:pt x="3875" y="5766"/>
                  </a:lnTo>
                  <a:close/>
                  <a:moveTo>
                    <a:pt x="6679" y="5766"/>
                  </a:moveTo>
                  <a:lnTo>
                    <a:pt x="7939" y="7026"/>
                  </a:lnTo>
                  <a:lnTo>
                    <a:pt x="6144" y="7026"/>
                  </a:lnTo>
                  <a:lnTo>
                    <a:pt x="5797" y="6711"/>
                  </a:lnTo>
                  <a:lnTo>
                    <a:pt x="6679" y="5766"/>
                  </a:lnTo>
                  <a:close/>
                  <a:moveTo>
                    <a:pt x="8758" y="2112"/>
                  </a:moveTo>
                  <a:cubicBezTo>
                    <a:pt x="8947" y="2112"/>
                    <a:pt x="9105" y="2269"/>
                    <a:pt x="9105" y="2458"/>
                  </a:cubicBezTo>
                  <a:lnTo>
                    <a:pt x="9105" y="7089"/>
                  </a:lnTo>
                  <a:lnTo>
                    <a:pt x="8916" y="7089"/>
                  </a:lnTo>
                  <a:lnTo>
                    <a:pt x="6900" y="5073"/>
                  </a:lnTo>
                  <a:cubicBezTo>
                    <a:pt x="6825" y="4999"/>
                    <a:pt x="6744" y="4966"/>
                    <a:pt x="6662" y="4966"/>
                  </a:cubicBezTo>
                  <a:cubicBezTo>
                    <a:pt x="6571" y="4966"/>
                    <a:pt x="6479" y="5007"/>
                    <a:pt x="6396" y="5073"/>
                  </a:cubicBezTo>
                  <a:lnTo>
                    <a:pt x="5293" y="6239"/>
                  </a:lnTo>
                  <a:lnTo>
                    <a:pt x="4127" y="5073"/>
                  </a:lnTo>
                  <a:cubicBezTo>
                    <a:pt x="4064" y="5010"/>
                    <a:pt x="3970" y="4979"/>
                    <a:pt x="3871" y="4979"/>
                  </a:cubicBezTo>
                  <a:cubicBezTo>
                    <a:pt x="3773" y="4979"/>
                    <a:pt x="3670" y="5010"/>
                    <a:pt x="3592" y="5073"/>
                  </a:cubicBezTo>
                  <a:lnTo>
                    <a:pt x="1607" y="7089"/>
                  </a:lnTo>
                  <a:lnTo>
                    <a:pt x="1386" y="7089"/>
                  </a:lnTo>
                  <a:lnTo>
                    <a:pt x="1386" y="2458"/>
                  </a:lnTo>
                  <a:cubicBezTo>
                    <a:pt x="1449" y="2269"/>
                    <a:pt x="1607" y="2112"/>
                    <a:pt x="1764" y="2112"/>
                  </a:cubicBezTo>
                  <a:close/>
                  <a:moveTo>
                    <a:pt x="9168" y="7751"/>
                  </a:moveTo>
                  <a:lnTo>
                    <a:pt x="9168" y="8444"/>
                  </a:lnTo>
                  <a:lnTo>
                    <a:pt x="1449" y="8444"/>
                  </a:lnTo>
                  <a:lnTo>
                    <a:pt x="1449" y="7751"/>
                  </a:lnTo>
                  <a:close/>
                  <a:moveTo>
                    <a:pt x="7782" y="9137"/>
                  </a:moveTo>
                  <a:lnTo>
                    <a:pt x="7971" y="9830"/>
                  </a:lnTo>
                  <a:lnTo>
                    <a:pt x="2552" y="9830"/>
                  </a:lnTo>
                  <a:lnTo>
                    <a:pt x="2709" y="9137"/>
                  </a:lnTo>
                  <a:close/>
                  <a:moveTo>
                    <a:pt x="5261" y="1"/>
                  </a:moveTo>
                  <a:cubicBezTo>
                    <a:pt x="4411" y="1"/>
                    <a:pt x="3686" y="568"/>
                    <a:pt x="3529" y="1419"/>
                  </a:cubicBezTo>
                  <a:lnTo>
                    <a:pt x="1764" y="1419"/>
                  </a:lnTo>
                  <a:cubicBezTo>
                    <a:pt x="1166" y="1419"/>
                    <a:pt x="693" y="1891"/>
                    <a:pt x="693" y="2458"/>
                  </a:cubicBezTo>
                  <a:lnTo>
                    <a:pt x="693" y="8444"/>
                  </a:lnTo>
                  <a:lnTo>
                    <a:pt x="347" y="8444"/>
                  </a:lnTo>
                  <a:cubicBezTo>
                    <a:pt x="158" y="8444"/>
                    <a:pt x="0" y="8602"/>
                    <a:pt x="0" y="8822"/>
                  </a:cubicBezTo>
                  <a:cubicBezTo>
                    <a:pt x="0" y="9011"/>
                    <a:pt x="158" y="9169"/>
                    <a:pt x="347" y="9169"/>
                  </a:cubicBezTo>
                  <a:lnTo>
                    <a:pt x="1985" y="9169"/>
                  </a:lnTo>
                  <a:cubicBezTo>
                    <a:pt x="1922" y="9484"/>
                    <a:pt x="1481" y="11217"/>
                    <a:pt x="1418" y="11563"/>
                  </a:cubicBezTo>
                  <a:cubicBezTo>
                    <a:pt x="1355" y="11752"/>
                    <a:pt x="1481" y="11973"/>
                    <a:pt x="1670" y="12004"/>
                  </a:cubicBezTo>
                  <a:lnTo>
                    <a:pt x="1764" y="12004"/>
                  </a:lnTo>
                  <a:cubicBezTo>
                    <a:pt x="1922" y="12004"/>
                    <a:pt x="2079" y="11878"/>
                    <a:pt x="2111" y="11721"/>
                  </a:cubicBezTo>
                  <a:lnTo>
                    <a:pt x="2394" y="10586"/>
                  </a:lnTo>
                  <a:lnTo>
                    <a:pt x="8128" y="10586"/>
                  </a:lnTo>
                  <a:lnTo>
                    <a:pt x="8412" y="11721"/>
                  </a:lnTo>
                  <a:cubicBezTo>
                    <a:pt x="8443" y="11878"/>
                    <a:pt x="8601" y="12004"/>
                    <a:pt x="8758" y="12004"/>
                  </a:cubicBezTo>
                  <a:lnTo>
                    <a:pt x="8853" y="12004"/>
                  </a:lnTo>
                  <a:cubicBezTo>
                    <a:pt x="9042" y="11973"/>
                    <a:pt x="9168" y="11752"/>
                    <a:pt x="9105" y="11563"/>
                  </a:cubicBezTo>
                  <a:cubicBezTo>
                    <a:pt x="9042" y="11217"/>
                    <a:pt x="8601" y="9484"/>
                    <a:pt x="8538" y="9169"/>
                  </a:cubicBezTo>
                  <a:lnTo>
                    <a:pt x="10176" y="9169"/>
                  </a:lnTo>
                  <a:cubicBezTo>
                    <a:pt x="10365" y="9169"/>
                    <a:pt x="10523" y="9011"/>
                    <a:pt x="10523" y="8822"/>
                  </a:cubicBezTo>
                  <a:cubicBezTo>
                    <a:pt x="10523" y="8602"/>
                    <a:pt x="10365" y="8444"/>
                    <a:pt x="10176" y="8444"/>
                  </a:cubicBezTo>
                  <a:lnTo>
                    <a:pt x="9830" y="8444"/>
                  </a:lnTo>
                  <a:lnTo>
                    <a:pt x="9830" y="2458"/>
                  </a:lnTo>
                  <a:cubicBezTo>
                    <a:pt x="9830" y="1891"/>
                    <a:pt x="9357" y="1419"/>
                    <a:pt x="8758" y="1419"/>
                  </a:cubicBezTo>
                  <a:lnTo>
                    <a:pt x="6994" y="1419"/>
                  </a:lnTo>
                  <a:cubicBezTo>
                    <a:pt x="6837" y="631"/>
                    <a:pt x="6144" y="1"/>
                    <a:pt x="5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2" name="Google Shape;13092;p77"/>
          <p:cNvGrpSpPr/>
          <p:nvPr/>
        </p:nvGrpSpPr>
        <p:grpSpPr>
          <a:xfrm>
            <a:off x="1735354" y="3385142"/>
            <a:ext cx="359154" cy="315916"/>
            <a:chOff x="-46772025" y="2350650"/>
            <a:chExt cx="300900" cy="264675"/>
          </a:xfrm>
        </p:grpSpPr>
        <p:sp>
          <p:nvSpPr>
            <p:cNvPr id="13093" name="Google Shape;13093;p77"/>
            <p:cNvSpPr/>
            <p:nvPr/>
          </p:nvSpPr>
          <p:spPr>
            <a:xfrm>
              <a:off x="-46772025" y="2350650"/>
              <a:ext cx="300900" cy="264675"/>
            </a:xfrm>
            <a:custGeom>
              <a:avLst/>
              <a:gdLst/>
              <a:ahLst/>
              <a:cxnLst/>
              <a:rect l="l" t="t" r="r" b="b"/>
              <a:pathLst>
                <a:path w="12036" h="10587" extrusionOk="0">
                  <a:moveTo>
                    <a:pt x="6050" y="820"/>
                  </a:moveTo>
                  <a:cubicBezTo>
                    <a:pt x="7184" y="820"/>
                    <a:pt x="8287" y="1229"/>
                    <a:pt x="9169" y="1985"/>
                  </a:cubicBezTo>
                  <a:cubicBezTo>
                    <a:pt x="9326" y="2111"/>
                    <a:pt x="9326" y="2332"/>
                    <a:pt x="9169" y="2458"/>
                  </a:cubicBezTo>
                  <a:lnTo>
                    <a:pt x="9137" y="2490"/>
                  </a:lnTo>
                  <a:cubicBezTo>
                    <a:pt x="9064" y="2533"/>
                    <a:pt x="8978" y="2557"/>
                    <a:pt x="8896" y="2557"/>
                  </a:cubicBezTo>
                  <a:cubicBezTo>
                    <a:pt x="8802" y="2557"/>
                    <a:pt x="8715" y="2526"/>
                    <a:pt x="8665" y="2458"/>
                  </a:cubicBezTo>
                  <a:cubicBezTo>
                    <a:pt x="7940" y="1828"/>
                    <a:pt x="7027" y="1481"/>
                    <a:pt x="6050" y="1481"/>
                  </a:cubicBezTo>
                  <a:cubicBezTo>
                    <a:pt x="5073" y="1481"/>
                    <a:pt x="4160" y="1828"/>
                    <a:pt x="3466" y="2458"/>
                  </a:cubicBezTo>
                  <a:cubicBezTo>
                    <a:pt x="3378" y="2529"/>
                    <a:pt x="3270" y="2570"/>
                    <a:pt x="3175" y="2570"/>
                  </a:cubicBezTo>
                  <a:cubicBezTo>
                    <a:pt x="3101" y="2570"/>
                    <a:pt x="3035" y="2545"/>
                    <a:pt x="2994" y="2490"/>
                  </a:cubicBezTo>
                  <a:lnTo>
                    <a:pt x="2931" y="2458"/>
                  </a:lnTo>
                  <a:cubicBezTo>
                    <a:pt x="2836" y="2301"/>
                    <a:pt x="2836" y="2111"/>
                    <a:pt x="2931" y="1985"/>
                  </a:cubicBezTo>
                  <a:cubicBezTo>
                    <a:pt x="3782" y="1198"/>
                    <a:pt x="4884" y="820"/>
                    <a:pt x="6050" y="820"/>
                  </a:cubicBezTo>
                  <a:close/>
                  <a:moveTo>
                    <a:pt x="1450" y="7152"/>
                  </a:moveTo>
                  <a:lnTo>
                    <a:pt x="1450" y="9106"/>
                  </a:lnTo>
                  <a:cubicBezTo>
                    <a:pt x="1041" y="9011"/>
                    <a:pt x="726" y="8601"/>
                    <a:pt x="726" y="8129"/>
                  </a:cubicBezTo>
                  <a:cubicBezTo>
                    <a:pt x="726" y="7656"/>
                    <a:pt x="1009" y="7278"/>
                    <a:pt x="1450" y="7152"/>
                  </a:cubicBezTo>
                  <a:close/>
                  <a:moveTo>
                    <a:pt x="10618" y="7152"/>
                  </a:moveTo>
                  <a:cubicBezTo>
                    <a:pt x="11028" y="7310"/>
                    <a:pt x="11343" y="7688"/>
                    <a:pt x="11343" y="8129"/>
                  </a:cubicBezTo>
                  <a:cubicBezTo>
                    <a:pt x="11343" y="8601"/>
                    <a:pt x="11059" y="9011"/>
                    <a:pt x="10618" y="9106"/>
                  </a:cubicBezTo>
                  <a:lnTo>
                    <a:pt x="10618" y="7152"/>
                  </a:lnTo>
                  <a:close/>
                  <a:moveTo>
                    <a:pt x="2521" y="6396"/>
                  </a:moveTo>
                  <a:cubicBezTo>
                    <a:pt x="2710" y="6396"/>
                    <a:pt x="2868" y="6554"/>
                    <a:pt x="2868" y="6743"/>
                  </a:cubicBezTo>
                  <a:lnTo>
                    <a:pt x="2868" y="9547"/>
                  </a:lnTo>
                  <a:cubicBezTo>
                    <a:pt x="2868" y="9736"/>
                    <a:pt x="2710" y="9893"/>
                    <a:pt x="2521" y="9893"/>
                  </a:cubicBezTo>
                  <a:cubicBezTo>
                    <a:pt x="2301" y="9893"/>
                    <a:pt x="2175" y="9736"/>
                    <a:pt x="2175" y="9547"/>
                  </a:cubicBezTo>
                  <a:lnTo>
                    <a:pt x="2175" y="6743"/>
                  </a:lnTo>
                  <a:cubicBezTo>
                    <a:pt x="2175" y="6554"/>
                    <a:pt x="2301" y="6396"/>
                    <a:pt x="2521" y="6396"/>
                  </a:cubicBezTo>
                  <a:close/>
                  <a:moveTo>
                    <a:pt x="9547" y="6396"/>
                  </a:moveTo>
                  <a:cubicBezTo>
                    <a:pt x="9767" y="6396"/>
                    <a:pt x="9925" y="6554"/>
                    <a:pt x="9925" y="6743"/>
                  </a:cubicBezTo>
                  <a:lnTo>
                    <a:pt x="9925" y="9547"/>
                  </a:lnTo>
                  <a:cubicBezTo>
                    <a:pt x="9925" y="9736"/>
                    <a:pt x="9767" y="9893"/>
                    <a:pt x="9547" y="9893"/>
                  </a:cubicBezTo>
                  <a:cubicBezTo>
                    <a:pt x="9358" y="9893"/>
                    <a:pt x="9200" y="9736"/>
                    <a:pt x="9200" y="9547"/>
                  </a:cubicBezTo>
                  <a:lnTo>
                    <a:pt x="9200" y="6743"/>
                  </a:lnTo>
                  <a:cubicBezTo>
                    <a:pt x="9200" y="6554"/>
                    <a:pt x="9358" y="6396"/>
                    <a:pt x="9547" y="6396"/>
                  </a:cubicBezTo>
                  <a:close/>
                  <a:moveTo>
                    <a:pt x="6018" y="1"/>
                  </a:moveTo>
                  <a:cubicBezTo>
                    <a:pt x="4664" y="1"/>
                    <a:pt x="3403" y="473"/>
                    <a:pt x="2427" y="1387"/>
                  </a:cubicBezTo>
                  <a:cubicBezTo>
                    <a:pt x="2080" y="1733"/>
                    <a:pt x="1986" y="2269"/>
                    <a:pt x="2238" y="2679"/>
                  </a:cubicBezTo>
                  <a:cubicBezTo>
                    <a:pt x="1671" y="3435"/>
                    <a:pt x="1419" y="4348"/>
                    <a:pt x="1419" y="5293"/>
                  </a:cubicBezTo>
                  <a:lnTo>
                    <a:pt x="1419" y="6396"/>
                  </a:lnTo>
                  <a:cubicBezTo>
                    <a:pt x="631" y="6554"/>
                    <a:pt x="1" y="7247"/>
                    <a:pt x="1" y="8129"/>
                  </a:cubicBezTo>
                  <a:cubicBezTo>
                    <a:pt x="1" y="8980"/>
                    <a:pt x="631" y="9704"/>
                    <a:pt x="1450" y="9862"/>
                  </a:cubicBezTo>
                  <a:cubicBezTo>
                    <a:pt x="1576" y="10303"/>
                    <a:pt x="1986" y="10586"/>
                    <a:pt x="2427" y="10586"/>
                  </a:cubicBezTo>
                  <a:cubicBezTo>
                    <a:pt x="3025" y="10586"/>
                    <a:pt x="3498" y="10114"/>
                    <a:pt x="3498" y="9515"/>
                  </a:cubicBezTo>
                  <a:lnTo>
                    <a:pt x="3498" y="6711"/>
                  </a:lnTo>
                  <a:cubicBezTo>
                    <a:pt x="3498" y="6113"/>
                    <a:pt x="3025" y="5640"/>
                    <a:pt x="2427" y="5640"/>
                  </a:cubicBezTo>
                  <a:cubicBezTo>
                    <a:pt x="2301" y="5640"/>
                    <a:pt x="2206" y="5703"/>
                    <a:pt x="2080" y="5735"/>
                  </a:cubicBezTo>
                  <a:lnTo>
                    <a:pt x="2080" y="5325"/>
                  </a:lnTo>
                  <a:cubicBezTo>
                    <a:pt x="2080" y="4537"/>
                    <a:pt x="2301" y="3844"/>
                    <a:pt x="2710" y="3214"/>
                  </a:cubicBezTo>
                  <a:cubicBezTo>
                    <a:pt x="2827" y="3263"/>
                    <a:pt x="2948" y="3285"/>
                    <a:pt x="3067" y="3285"/>
                  </a:cubicBezTo>
                  <a:cubicBezTo>
                    <a:pt x="3333" y="3285"/>
                    <a:pt x="3596" y="3177"/>
                    <a:pt x="3813" y="3025"/>
                  </a:cubicBezTo>
                  <a:cubicBezTo>
                    <a:pt x="4412" y="2490"/>
                    <a:pt x="5136" y="2238"/>
                    <a:pt x="5924" y="2238"/>
                  </a:cubicBezTo>
                  <a:cubicBezTo>
                    <a:pt x="6711" y="2238"/>
                    <a:pt x="7499" y="2490"/>
                    <a:pt x="8066" y="3025"/>
                  </a:cubicBezTo>
                  <a:cubicBezTo>
                    <a:pt x="8276" y="3193"/>
                    <a:pt x="8542" y="3291"/>
                    <a:pt x="8799" y="3291"/>
                  </a:cubicBezTo>
                  <a:cubicBezTo>
                    <a:pt x="8927" y="3291"/>
                    <a:pt x="9053" y="3267"/>
                    <a:pt x="9169" y="3214"/>
                  </a:cubicBezTo>
                  <a:cubicBezTo>
                    <a:pt x="9610" y="3844"/>
                    <a:pt x="9799" y="4600"/>
                    <a:pt x="9799" y="5325"/>
                  </a:cubicBezTo>
                  <a:lnTo>
                    <a:pt x="9799" y="5735"/>
                  </a:lnTo>
                  <a:cubicBezTo>
                    <a:pt x="9673" y="5703"/>
                    <a:pt x="9547" y="5640"/>
                    <a:pt x="9452" y="5640"/>
                  </a:cubicBezTo>
                  <a:cubicBezTo>
                    <a:pt x="8854" y="5640"/>
                    <a:pt x="8381" y="6113"/>
                    <a:pt x="8381" y="6711"/>
                  </a:cubicBezTo>
                  <a:lnTo>
                    <a:pt x="8381" y="9515"/>
                  </a:lnTo>
                  <a:cubicBezTo>
                    <a:pt x="8381" y="10114"/>
                    <a:pt x="8854" y="10586"/>
                    <a:pt x="9452" y="10586"/>
                  </a:cubicBezTo>
                  <a:cubicBezTo>
                    <a:pt x="9925" y="10586"/>
                    <a:pt x="10303" y="10271"/>
                    <a:pt x="10429" y="9862"/>
                  </a:cubicBezTo>
                  <a:cubicBezTo>
                    <a:pt x="11406" y="9704"/>
                    <a:pt x="12036" y="9011"/>
                    <a:pt x="12036" y="8129"/>
                  </a:cubicBezTo>
                  <a:cubicBezTo>
                    <a:pt x="12036" y="7278"/>
                    <a:pt x="11437" y="6554"/>
                    <a:pt x="10618" y="6396"/>
                  </a:cubicBezTo>
                  <a:lnTo>
                    <a:pt x="10618" y="5293"/>
                  </a:lnTo>
                  <a:cubicBezTo>
                    <a:pt x="10618" y="4348"/>
                    <a:pt x="10335" y="3435"/>
                    <a:pt x="9799" y="2679"/>
                  </a:cubicBezTo>
                  <a:cubicBezTo>
                    <a:pt x="10020" y="2269"/>
                    <a:pt x="9957" y="1733"/>
                    <a:pt x="9610" y="1387"/>
                  </a:cubicBezTo>
                  <a:cubicBezTo>
                    <a:pt x="8602" y="473"/>
                    <a:pt x="7342" y="1"/>
                    <a:pt x="60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77"/>
            <p:cNvSpPr/>
            <p:nvPr/>
          </p:nvSpPr>
          <p:spPr>
            <a:xfrm>
              <a:off x="-46664900" y="2475100"/>
              <a:ext cx="92175" cy="122900"/>
            </a:xfrm>
            <a:custGeom>
              <a:avLst/>
              <a:gdLst/>
              <a:ahLst/>
              <a:cxnLst/>
              <a:rect l="l" t="t" r="r" b="b"/>
              <a:pathLst>
                <a:path w="3687" h="4916" extrusionOk="0">
                  <a:moveTo>
                    <a:pt x="1072" y="3497"/>
                  </a:moveTo>
                  <a:cubicBezTo>
                    <a:pt x="1261" y="3497"/>
                    <a:pt x="1418" y="3655"/>
                    <a:pt x="1418" y="3876"/>
                  </a:cubicBezTo>
                  <a:cubicBezTo>
                    <a:pt x="1418" y="4065"/>
                    <a:pt x="1261" y="4222"/>
                    <a:pt x="1072" y="4222"/>
                  </a:cubicBezTo>
                  <a:cubicBezTo>
                    <a:pt x="851" y="4222"/>
                    <a:pt x="694" y="4065"/>
                    <a:pt x="694" y="3876"/>
                  </a:cubicBezTo>
                  <a:cubicBezTo>
                    <a:pt x="694" y="3655"/>
                    <a:pt x="851" y="3497"/>
                    <a:pt x="1072" y="3497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2867"/>
                  </a:lnTo>
                  <a:cubicBezTo>
                    <a:pt x="1292" y="2836"/>
                    <a:pt x="1166" y="2804"/>
                    <a:pt x="1072" y="2804"/>
                  </a:cubicBezTo>
                  <a:cubicBezTo>
                    <a:pt x="473" y="2804"/>
                    <a:pt x="1" y="3277"/>
                    <a:pt x="1" y="3876"/>
                  </a:cubicBezTo>
                  <a:cubicBezTo>
                    <a:pt x="1" y="4443"/>
                    <a:pt x="473" y="4915"/>
                    <a:pt x="1072" y="4915"/>
                  </a:cubicBezTo>
                  <a:cubicBezTo>
                    <a:pt x="1670" y="4915"/>
                    <a:pt x="2143" y="4443"/>
                    <a:pt x="2143" y="3876"/>
                  </a:cubicBezTo>
                  <a:lnTo>
                    <a:pt x="2143" y="1450"/>
                  </a:lnTo>
                  <a:cubicBezTo>
                    <a:pt x="2363" y="1544"/>
                    <a:pt x="2521" y="1702"/>
                    <a:pt x="2616" y="1828"/>
                  </a:cubicBezTo>
                  <a:cubicBezTo>
                    <a:pt x="2868" y="2143"/>
                    <a:pt x="2962" y="2615"/>
                    <a:pt x="2836" y="3088"/>
                  </a:cubicBezTo>
                  <a:cubicBezTo>
                    <a:pt x="2805" y="3308"/>
                    <a:pt x="2962" y="3497"/>
                    <a:pt x="3183" y="3497"/>
                  </a:cubicBezTo>
                  <a:cubicBezTo>
                    <a:pt x="3340" y="3497"/>
                    <a:pt x="3498" y="3403"/>
                    <a:pt x="3529" y="3245"/>
                  </a:cubicBezTo>
                  <a:cubicBezTo>
                    <a:pt x="3687" y="2552"/>
                    <a:pt x="3592" y="1859"/>
                    <a:pt x="3183" y="1355"/>
                  </a:cubicBezTo>
                  <a:cubicBezTo>
                    <a:pt x="2868" y="1040"/>
                    <a:pt x="2521" y="820"/>
                    <a:pt x="2111" y="757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5" name="Google Shape;13095;p77"/>
          <p:cNvGrpSpPr/>
          <p:nvPr/>
        </p:nvGrpSpPr>
        <p:grpSpPr>
          <a:xfrm>
            <a:off x="1735354" y="3819420"/>
            <a:ext cx="359154" cy="359154"/>
            <a:chOff x="-46772025" y="2701925"/>
            <a:chExt cx="300900" cy="300900"/>
          </a:xfrm>
        </p:grpSpPr>
        <p:sp>
          <p:nvSpPr>
            <p:cNvPr id="13096" name="Google Shape;13096;p77"/>
            <p:cNvSpPr/>
            <p:nvPr/>
          </p:nvSpPr>
          <p:spPr>
            <a:xfrm>
              <a:off x="-46647575" y="28263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418" y="1229"/>
                    <a:pt x="1261" y="1387"/>
                    <a:pt x="1072" y="1387"/>
                  </a:cubicBezTo>
                  <a:cubicBezTo>
                    <a:pt x="883" y="1387"/>
                    <a:pt x="725" y="1229"/>
                    <a:pt x="725" y="1040"/>
                  </a:cubicBezTo>
                  <a:cubicBezTo>
                    <a:pt x="725" y="851"/>
                    <a:pt x="883" y="694"/>
                    <a:pt x="1072" y="694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670" y="2143"/>
                    <a:pt x="2143" y="1670"/>
                    <a:pt x="2143" y="1072"/>
                  </a:cubicBezTo>
                  <a:cubicBezTo>
                    <a:pt x="2112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77"/>
            <p:cNvSpPr/>
            <p:nvPr/>
          </p:nvSpPr>
          <p:spPr>
            <a:xfrm>
              <a:off x="-46772025" y="270192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6365" y="1482"/>
                  </a:moveTo>
                  <a:cubicBezTo>
                    <a:pt x="8602" y="1639"/>
                    <a:pt x="10429" y="3466"/>
                    <a:pt x="10587" y="5672"/>
                  </a:cubicBezTo>
                  <a:lnTo>
                    <a:pt x="9862" y="5672"/>
                  </a:lnTo>
                  <a:cubicBezTo>
                    <a:pt x="9704" y="3813"/>
                    <a:pt x="8224" y="2301"/>
                    <a:pt x="6365" y="2143"/>
                  </a:cubicBezTo>
                  <a:lnTo>
                    <a:pt x="6365" y="1482"/>
                  </a:lnTo>
                  <a:close/>
                  <a:moveTo>
                    <a:pt x="5703" y="1482"/>
                  </a:moveTo>
                  <a:lnTo>
                    <a:pt x="5703" y="2206"/>
                  </a:lnTo>
                  <a:cubicBezTo>
                    <a:pt x="3845" y="2364"/>
                    <a:pt x="2364" y="3844"/>
                    <a:pt x="2206" y="5703"/>
                  </a:cubicBezTo>
                  <a:lnTo>
                    <a:pt x="1482" y="5703"/>
                  </a:lnTo>
                  <a:cubicBezTo>
                    <a:pt x="1639" y="3466"/>
                    <a:pt x="3466" y="1639"/>
                    <a:pt x="5703" y="1482"/>
                  </a:cubicBezTo>
                  <a:close/>
                  <a:moveTo>
                    <a:pt x="6365" y="2868"/>
                  </a:moveTo>
                  <a:cubicBezTo>
                    <a:pt x="7814" y="3025"/>
                    <a:pt x="9011" y="4191"/>
                    <a:pt x="9169" y="5672"/>
                  </a:cubicBezTo>
                  <a:lnTo>
                    <a:pt x="8854" y="5672"/>
                  </a:lnTo>
                  <a:cubicBezTo>
                    <a:pt x="8665" y="5672"/>
                    <a:pt x="8507" y="5829"/>
                    <a:pt x="8507" y="6018"/>
                  </a:cubicBezTo>
                  <a:cubicBezTo>
                    <a:pt x="8507" y="6207"/>
                    <a:pt x="8665" y="6365"/>
                    <a:pt x="8854" y="6365"/>
                  </a:cubicBezTo>
                  <a:lnTo>
                    <a:pt x="9169" y="6365"/>
                  </a:lnTo>
                  <a:cubicBezTo>
                    <a:pt x="9011" y="7814"/>
                    <a:pt x="7846" y="9011"/>
                    <a:pt x="6365" y="9169"/>
                  </a:cubicBezTo>
                  <a:lnTo>
                    <a:pt x="6365" y="8854"/>
                  </a:lnTo>
                  <a:cubicBezTo>
                    <a:pt x="6365" y="8665"/>
                    <a:pt x="6207" y="8507"/>
                    <a:pt x="6018" y="8507"/>
                  </a:cubicBezTo>
                  <a:cubicBezTo>
                    <a:pt x="5829" y="8507"/>
                    <a:pt x="5672" y="8665"/>
                    <a:pt x="5672" y="8854"/>
                  </a:cubicBezTo>
                  <a:lnTo>
                    <a:pt x="5672" y="9169"/>
                  </a:lnTo>
                  <a:cubicBezTo>
                    <a:pt x="4223" y="9011"/>
                    <a:pt x="3025" y="7814"/>
                    <a:pt x="2868" y="6365"/>
                  </a:cubicBezTo>
                  <a:lnTo>
                    <a:pt x="3183" y="6365"/>
                  </a:lnTo>
                  <a:cubicBezTo>
                    <a:pt x="3372" y="6365"/>
                    <a:pt x="3529" y="6207"/>
                    <a:pt x="3529" y="6018"/>
                  </a:cubicBezTo>
                  <a:cubicBezTo>
                    <a:pt x="3529" y="5829"/>
                    <a:pt x="3372" y="5672"/>
                    <a:pt x="3183" y="5672"/>
                  </a:cubicBezTo>
                  <a:lnTo>
                    <a:pt x="2868" y="5672"/>
                  </a:lnTo>
                  <a:cubicBezTo>
                    <a:pt x="3025" y="4191"/>
                    <a:pt x="4191" y="3025"/>
                    <a:pt x="5672" y="2868"/>
                  </a:cubicBezTo>
                  <a:lnTo>
                    <a:pt x="5672" y="3183"/>
                  </a:lnTo>
                  <a:cubicBezTo>
                    <a:pt x="5672" y="3372"/>
                    <a:pt x="5829" y="3529"/>
                    <a:pt x="6018" y="3529"/>
                  </a:cubicBezTo>
                  <a:cubicBezTo>
                    <a:pt x="6207" y="3529"/>
                    <a:pt x="6365" y="3372"/>
                    <a:pt x="6365" y="3183"/>
                  </a:cubicBezTo>
                  <a:lnTo>
                    <a:pt x="6365" y="2868"/>
                  </a:lnTo>
                  <a:close/>
                  <a:moveTo>
                    <a:pt x="2206" y="6365"/>
                  </a:moveTo>
                  <a:cubicBezTo>
                    <a:pt x="2364" y="8224"/>
                    <a:pt x="3845" y="9704"/>
                    <a:pt x="5703" y="9862"/>
                  </a:cubicBezTo>
                  <a:lnTo>
                    <a:pt x="5703" y="10586"/>
                  </a:lnTo>
                  <a:cubicBezTo>
                    <a:pt x="3466" y="10429"/>
                    <a:pt x="1639" y="8602"/>
                    <a:pt x="1482" y="6365"/>
                  </a:cubicBezTo>
                  <a:close/>
                  <a:moveTo>
                    <a:pt x="10618" y="6365"/>
                  </a:moveTo>
                  <a:cubicBezTo>
                    <a:pt x="10429" y="8602"/>
                    <a:pt x="8602" y="10429"/>
                    <a:pt x="6396" y="10586"/>
                  </a:cubicBezTo>
                  <a:lnTo>
                    <a:pt x="6396" y="9862"/>
                  </a:lnTo>
                  <a:cubicBezTo>
                    <a:pt x="8255" y="9704"/>
                    <a:pt x="9767" y="8224"/>
                    <a:pt x="9925" y="6365"/>
                  </a:cubicBezTo>
                  <a:close/>
                  <a:moveTo>
                    <a:pt x="6018" y="1"/>
                  </a:moveTo>
                  <a:cubicBezTo>
                    <a:pt x="5829" y="1"/>
                    <a:pt x="5672" y="158"/>
                    <a:pt x="5672" y="347"/>
                  </a:cubicBezTo>
                  <a:lnTo>
                    <a:pt x="5672" y="725"/>
                  </a:lnTo>
                  <a:cubicBezTo>
                    <a:pt x="4412" y="820"/>
                    <a:pt x="3183" y="1356"/>
                    <a:pt x="2269" y="2269"/>
                  </a:cubicBezTo>
                  <a:cubicBezTo>
                    <a:pt x="1387" y="3183"/>
                    <a:pt x="820" y="4348"/>
                    <a:pt x="757" y="5672"/>
                  </a:cubicBez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07"/>
                    <a:pt x="158" y="6365"/>
                    <a:pt x="347" y="6365"/>
                  </a:cubicBezTo>
                  <a:lnTo>
                    <a:pt x="757" y="6365"/>
                  </a:lnTo>
                  <a:cubicBezTo>
                    <a:pt x="820" y="7625"/>
                    <a:pt x="1387" y="8854"/>
                    <a:pt x="2269" y="9767"/>
                  </a:cubicBezTo>
                  <a:cubicBezTo>
                    <a:pt x="3183" y="10649"/>
                    <a:pt x="4380" y="11217"/>
                    <a:pt x="5672" y="11280"/>
                  </a:cubicBez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1280"/>
                  </a:lnTo>
                  <a:cubicBezTo>
                    <a:pt x="7625" y="11217"/>
                    <a:pt x="8854" y="10649"/>
                    <a:pt x="9767" y="9767"/>
                  </a:cubicBezTo>
                  <a:cubicBezTo>
                    <a:pt x="10681" y="8854"/>
                    <a:pt x="11217" y="7656"/>
                    <a:pt x="11280" y="6365"/>
                  </a:cubicBezTo>
                  <a:lnTo>
                    <a:pt x="11689" y="6365"/>
                  </a:lnTo>
                  <a:cubicBezTo>
                    <a:pt x="11878" y="6365"/>
                    <a:pt x="12036" y="6207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1280" y="5672"/>
                  </a:lnTo>
                  <a:cubicBezTo>
                    <a:pt x="11217" y="4411"/>
                    <a:pt x="10650" y="3183"/>
                    <a:pt x="9767" y="2269"/>
                  </a:cubicBezTo>
                  <a:cubicBezTo>
                    <a:pt x="8854" y="1356"/>
                    <a:pt x="7688" y="820"/>
                    <a:pt x="6365" y="725"/>
                  </a:cubicBez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98" name="Google Shape;13098;p77"/>
          <p:cNvSpPr/>
          <p:nvPr/>
        </p:nvSpPr>
        <p:spPr>
          <a:xfrm>
            <a:off x="3964861" y="2960111"/>
            <a:ext cx="358199" cy="359154"/>
          </a:xfrm>
          <a:custGeom>
            <a:avLst/>
            <a:gdLst/>
            <a:ahLst/>
            <a:cxnLst/>
            <a:rect l="l" t="t" r="r" b="b"/>
            <a:pathLst>
              <a:path w="12004" h="12036" extrusionOk="0">
                <a:moveTo>
                  <a:pt x="10933" y="4947"/>
                </a:moveTo>
                <a:cubicBezTo>
                  <a:pt x="11122" y="4947"/>
                  <a:pt x="11279" y="5104"/>
                  <a:pt x="11279" y="5293"/>
                </a:cubicBezTo>
                <a:lnTo>
                  <a:pt x="11279" y="5671"/>
                </a:lnTo>
                <a:lnTo>
                  <a:pt x="7782" y="5671"/>
                </a:lnTo>
                <a:lnTo>
                  <a:pt x="7782" y="5293"/>
                </a:lnTo>
                <a:cubicBezTo>
                  <a:pt x="7782" y="5104"/>
                  <a:pt x="7940" y="4947"/>
                  <a:pt x="8129" y="4947"/>
                </a:cubicBezTo>
                <a:close/>
                <a:moveTo>
                  <a:pt x="9547" y="694"/>
                </a:moveTo>
                <a:cubicBezTo>
                  <a:pt x="9736" y="694"/>
                  <a:pt x="9893" y="851"/>
                  <a:pt x="9893" y="1040"/>
                </a:cubicBezTo>
                <a:lnTo>
                  <a:pt x="9893" y="4254"/>
                </a:lnTo>
                <a:lnTo>
                  <a:pt x="8129" y="4254"/>
                </a:lnTo>
                <a:cubicBezTo>
                  <a:pt x="7530" y="4254"/>
                  <a:pt x="7058" y="4726"/>
                  <a:pt x="7058" y="5293"/>
                </a:cubicBezTo>
                <a:lnTo>
                  <a:pt x="7058" y="6365"/>
                </a:lnTo>
                <a:lnTo>
                  <a:pt x="694" y="6365"/>
                </a:lnTo>
                <a:lnTo>
                  <a:pt x="694" y="1040"/>
                </a:lnTo>
                <a:cubicBezTo>
                  <a:pt x="725" y="851"/>
                  <a:pt x="883" y="694"/>
                  <a:pt x="1072" y="694"/>
                </a:cubicBezTo>
                <a:close/>
                <a:moveTo>
                  <a:pt x="7121" y="7026"/>
                </a:moveTo>
                <a:lnTo>
                  <a:pt x="7121" y="7751"/>
                </a:lnTo>
                <a:lnTo>
                  <a:pt x="1072" y="7751"/>
                </a:lnTo>
                <a:cubicBezTo>
                  <a:pt x="883" y="7751"/>
                  <a:pt x="725" y="7593"/>
                  <a:pt x="725" y="7404"/>
                </a:cubicBezTo>
                <a:lnTo>
                  <a:pt x="725" y="7026"/>
                </a:lnTo>
                <a:close/>
                <a:moveTo>
                  <a:pt x="5703" y="8444"/>
                </a:moveTo>
                <a:lnTo>
                  <a:pt x="5703" y="9168"/>
                </a:lnTo>
                <a:lnTo>
                  <a:pt x="4947" y="9168"/>
                </a:lnTo>
                <a:lnTo>
                  <a:pt x="4947" y="8444"/>
                </a:lnTo>
                <a:close/>
                <a:moveTo>
                  <a:pt x="7089" y="8444"/>
                </a:moveTo>
                <a:lnTo>
                  <a:pt x="7089" y="9168"/>
                </a:lnTo>
                <a:lnTo>
                  <a:pt x="6365" y="9168"/>
                </a:lnTo>
                <a:lnTo>
                  <a:pt x="6365" y="8444"/>
                </a:lnTo>
                <a:close/>
                <a:moveTo>
                  <a:pt x="11279" y="6333"/>
                </a:moveTo>
                <a:lnTo>
                  <a:pt x="11279" y="9830"/>
                </a:lnTo>
                <a:lnTo>
                  <a:pt x="7782" y="9830"/>
                </a:lnTo>
                <a:lnTo>
                  <a:pt x="7782" y="6333"/>
                </a:lnTo>
                <a:close/>
                <a:moveTo>
                  <a:pt x="11279" y="10523"/>
                </a:moveTo>
                <a:lnTo>
                  <a:pt x="11279" y="10901"/>
                </a:lnTo>
                <a:cubicBezTo>
                  <a:pt x="11279" y="11090"/>
                  <a:pt x="11122" y="11248"/>
                  <a:pt x="10933" y="11248"/>
                </a:cubicBezTo>
                <a:lnTo>
                  <a:pt x="8129" y="11248"/>
                </a:lnTo>
                <a:cubicBezTo>
                  <a:pt x="7940" y="11248"/>
                  <a:pt x="7782" y="11090"/>
                  <a:pt x="7782" y="10901"/>
                </a:cubicBezTo>
                <a:lnTo>
                  <a:pt x="7782" y="10523"/>
                </a:lnTo>
                <a:close/>
                <a:moveTo>
                  <a:pt x="1040" y="1"/>
                </a:moveTo>
                <a:cubicBezTo>
                  <a:pt x="442" y="1"/>
                  <a:pt x="1" y="473"/>
                  <a:pt x="1" y="1040"/>
                </a:cubicBezTo>
                <a:lnTo>
                  <a:pt x="1" y="7436"/>
                </a:lnTo>
                <a:cubicBezTo>
                  <a:pt x="1" y="8034"/>
                  <a:pt x="442" y="8507"/>
                  <a:pt x="1040" y="8507"/>
                </a:cubicBezTo>
                <a:lnTo>
                  <a:pt x="4191" y="8507"/>
                </a:lnTo>
                <a:lnTo>
                  <a:pt x="4191" y="9200"/>
                </a:lnTo>
                <a:lnTo>
                  <a:pt x="3151" y="9200"/>
                </a:lnTo>
                <a:cubicBezTo>
                  <a:pt x="2931" y="9200"/>
                  <a:pt x="2773" y="9357"/>
                  <a:pt x="2773" y="9546"/>
                </a:cubicBezTo>
                <a:cubicBezTo>
                  <a:pt x="2773" y="9767"/>
                  <a:pt x="2931" y="9925"/>
                  <a:pt x="3151" y="9925"/>
                </a:cubicBezTo>
                <a:lnTo>
                  <a:pt x="7026" y="9925"/>
                </a:lnTo>
                <a:lnTo>
                  <a:pt x="7026" y="10964"/>
                </a:lnTo>
                <a:cubicBezTo>
                  <a:pt x="7026" y="11563"/>
                  <a:pt x="7499" y="12035"/>
                  <a:pt x="8097" y="12035"/>
                </a:cubicBezTo>
                <a:lnTo>
                  <a:pt x="10901" y="12035"/>
                </a:lnTo>
                <a:cubicBezTo>
                  <a:pt x="11468" y="12035"/>
                  <a:pt x="11941" y="11563"/>
                  <a:pt x="11941" y="10964"/>
                </a:cubicBezTo>
                <a:lnTo>
                  <a:pt x="11941" y="5356"/>
                </a:lnTo>
                <a:cubicBezTo>
                  <a:pt x="12004" y="4726"/>
                  <a:pt x="11531" y="4254"/>
                  <a:pt x="10933" y="4254"/>
                </a:cubicBezTo>
                <a:lnTo>
                  <a:pt x="10586" y="4254"/>
                </a:lnTo>
                <a:lnTo>
                  <a:pt x="10586" y="1040"/>
                </a:lnTo>
                <a:cubicBezTo>
                  <a:pt x="10586" y="473"/>
                  <a:pt x="10114" y="1"/>
                  <a:pt x="951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9" name="Google Shape;13099;p77"/>
          <p:cNvGrpSpPr/>
          <p:nvPr/>
        </p:nvGrpSpPr>
        <p:grpSpPr>
          <a:xfrm>
            <a:off x="1293035" y="1532528"/>
            <a:ext cx="358199" cy="359154"/>
            <a:chOff x="-50154075" y="1948175"/>
            <a:chExt cx="300100" cy="300900"/>
          </a:xfrm>
        </p:grpSpPr>
        <p:sp>
          <p:nvSpPr>
            <p:cNvPr id="13100" name="Google Shape;13100;p77"/>
            <p:cNvSpPr/>
            <p:nvPr/>
          </p:nvSpPr>
          <p:spPr>
            <a:xfrm>
              <a:off x="-50154075" y="1948175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2805" y="694"/>
                  </a:moveTo>
                  <a:lnTo>
                    <a:pt x="2805" y="2805"/>
                  </a:lnTo>
                  <a:lnTo>
                    <a:pt x="662" y="2805"/>
                  </a:lnTo>
                  <a:lnTo>
                    <a:pt x="662" y="694"/>
                  </a:lnTo>
                  <a:close/>
                  <a:moveTo>
                    <a:pt x="2805" y="3466"/>
                  </a:moveTo>
                  <a:lnTo>
                    <a:pt x="2805" y="5609"/>
                  </a:lnTo>
                  <a:lnTo>
                    <a:pt x="662" y="5609"/>
                  </a:lnTo>
                  <a:lnTo>
                    <a:pt x="662" y="3466"/>
                  </a:lnTo>
                  <a:close/>
                  <a:moveTo>
                    <a:pt x="7908" y="2521"/>
                  </a:moveTo>
                  <a:lnTo>
                    <a:pt x="9421" y="4033"/>
                  </a:lnTo>
                  <a:lnTo>
                    <a:pt x="7782" y="5640"/>
                  </a:lnTo>
                  <a:lnTo>
                    <a:pt x="6302" y="4128"/>
                  </a:lnTo>
                  <a:lnTo>
                    <a:pt x="7908" y="2521"/>
                  </a:lnTo>
                  <a:close/>
                  <a:moveTo>
                    <a:pt x="5798" y="4663"/>
                  </a:moveTo>
                  <a:lnTo>
                    <a:pt x="7278" y="6144"/>
                  </a:lnTo>
                  <a:lnTo>
                    <a:pt x="5766" y="7688"/>
                  </a:lnTo>
                  <a:lnTo>
                    <a:pt x="4254" y="6207"/>
                  </a:lnTo>
                  <a:lnTo>
                    <a:pt x="5798" y="4663"/>
                  </a:lnTo>
                  <a:close/>
                  <a:moveTo>
                    <a:pt x="2805" y="6302"/>
                  </a:moveTo>
                  <a:lnTo>
                    <a:pt x="2805" y="8791"/>
                  </a:lnTo>
                  <a:cubicBezTo>
                    <a:pt x="2521" y="8570"/>
                    <a:pt x="2111" y="8444"/>
                    <a:pt x="1733" y="8444"/>
                  </a:cubicBezTo>
                  <a:cubicBezTo>
                    <a:pt x="1324" y="8444"/>
                    <a:pt x="977" y="8570"/>
                    <a:pt x="662" y="8791"/>
                  </a:cubicBezTo>
                  <a:lnTo>
                    <a:pt x="662" y="6302"/>
                  </a:lnTo>
                  <a:close/>
                  <a:moveTo>
                    <a:pt x="3750" y="6711"/>
                  </a:moveTo>
                  <a:lnTo>
                    <a:pt x="5230" y="8192"/>
                  </a:lnTo>
                  <a:lnTo>
                    <a:pt x="3498" y="9925"/>
                  </a:lnTo>
                  <a:lnTo>
                    <a:pt x="3498" y="6932"/>
                  </a:lnTo>
                  <a:lnTo>
                    <a:pt x="3750" y="6711"/>
                  </a:lnTo>
                  <a:close/>
                  <a:moveTo>
                    <a:pt x="1733" y="9137"/>
                  </a:moveTo>
                  <a:cubicBezTo>
                    <a:pt x="2332" y="9137"/>
                    <a:pt x="2805" y="9610"/>
                    <a:pt x="2805" y="10208"/>
                  </a:cubicBezTo>
                  <a:cubicBezTo>
                    <a:pt x="2805" y="10807"/>
                    <a:pt x="2332" y="11279"/>
                    <a:pt x="1733" y="11279"/>
                  </a:cubicBezTo>
                  <a:cubicBezTo>
                    <a:pt x="1135" y="11279"/>
                    <a:pt x="662" y="10807"/>
                    <a:pt x="662" y="10208"/>
                  </a:cubicBezTo>
                  <a:cubicBezTo>
                    <a:pt x="662" y="9610"/>
                    <a:pt x="1135" y="9137"/>
                    <a:pt x="1733" y="9137"/>
                  </a:cubicBezTo>
                  <a:close/>
                  <a:moveTo>
                    <a:pt x="5640" y="9137"/>
                  </a:moveTo>
                  <a:lnTo>
                    <a:pt x="5640" y="11279"/>
                  </a:lnTo>
                  <a:lnTo>
                    <a:pt x="3183" y="11279"/>
                  </a:lnTo>
                  <a:lnTo>
                    <a:pt x="5262" y="9137"/>
                  </a:lnTo>
                  <a:close/>
                  <a:moveTo>
                    <a:pt x="8412" y="9137"/>
                  </a:moveTo>
                  <a:lnTo>
                    <a:pt x="8412" y="11279"/>
                  </a:lnTo>
                  <a:lnTo>
                    <a:pt x="6333" y="11279"/>
                  </a:lnTo>
                  <a:lnTo>
                    <a:pt x="6333" y="9137"/>
                  </a:lnTo>
                  <a:close/>
                  <a:moveTo>
                    <a:pt x="11248" y="9137"/>
                  </a:moveTo>
                  <a:lnTo>
                    <a:pt x="11248" y="11279"/>
                  </a:lnTo>
                  <a:lnTo>
                    <a:pt x="9106" y="11279"/>
                  </a:lnTo>
                  <a:lnTo>
                    <a:pt x="9106" y="9137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0240"/>
                  </a:lnTo>
                  <a:cubicBezTo>
                    <a:pt x="1" y="11248"/>
                    <a:pt x="788" y="12036"/>
                    <a:pt x="1765" y="12036"/>
                  </a:cubicBezTo>
                  <a:lnTo>
                    <a:pt x="11657" y="12036"/>
                  </a:lnTo>
                  <a:cubicBezTo>
                    <a:pt x="11846" y="12036"/>
                    <a:pt x="12004" y="11878"/>
                    <a:pt x="12004" y="11657"/>
                  </a:cubicBezTo>
                  <a:lnTo>
                    <a:pt x="12004" y="8791"/>
                  </a:lnTo>
                  <a:cubicBezTo>
                    <a:pt x="11973" y="8602"/>
                    <a:pt x="11815" y="8444"/>
                    <a:pt x="11626" y="8444"/>
                  </a:cubicBezTo>
                  <a:lnTo>
                    <a:pt x="5987" y="8444"/>
                  </a:lnTo>
                  <a:lnTo>
                    <a:pt x="10177" y="4254"/>
                  </a:lnTo>
                  <a:cubicBezTo>
                    <a:pt x="10240" y="4191"/>
                    <a:pt x="10271" y="4096"/>
                    <a:pt x="10271" y="4033"/>
                  </a:cubicBezTo>
                  <a:cubicBezTo>
                    <a:pt x="10271" y="3939"/>
                    <a:pt x="10240" y="3844"/>
                    <a:pt x="10177" y="3781"/>
                  </a:cubicBezTo>
                  <a:lnTo>
                    <a:pt x="8192" y="1828"/>
                  </a:lnTo>
                  <a:cubicBezTo>
                    <a:pt x="8129" y="1765"/>
                    <a:pt x="8042" y="1733"/>
                    <a:pt x="7952" y="1733"/>
                  </a:cubicBezTo>
                  <a:cubicBezTo>
                    <a:pt x="7861" y="1733"/>
                    <a:pt x="7767" y="1765"/>
                    <a:pt x="7688" y="1828"/>
                  </a:cubicBezTo>
                  <a:lnTo>
                    <a:pt x="3498" y="5987"/>
                  </a:ln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77"/>
            <p:cNvSpPr/>
            <p:nvPr/>
          </p:nvSpPr>
          <p:spPr>
            <a:xfrm>
              <a:off x="-501194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2" name="Google Shape;13102;p77"/>
          <p:cNvGrpSpPr/>
          <p:nvPr/>
        </p:nvGrpSpPr>
        <p:grpSpPr>
          <a:xfrm>
            <a:off x="1293035" y="1987485"/>
            <a:ext cx="358199" cy="358229"/>
            <a:chOff x="-50154850" y="2316775"/>
            <a:chExt cx="300100" cy="300125"/>
          </a:xfrm>
        </p:grpSpPr>
        <p:sp>
          <p:nvSpPr>
            <p:cNvPr id="13103" name="Google Shape;13103;p77"/>
            <p:cNvSpPr/>
            <p:nvPr/>
          </p:nvSpPr>
          <p:spPr>
            <a:xfrm>
              <a:off x="-501548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418" y="694"/>
                  </a:moveTo>
                  <a:lnTo>
                    <a:pt x="1418" y="1419"/>
                  </a:lnTo>
                  <a:lnTo>
                    <a:pt x="693" y="1419"/>
                  </a:lnTo>
                  <a:lnTo>
                    <a:pt x="693" y="694"/>
                  </a:lnTo>
                  <a:close/>
                  <a:moveTo>
                    <a:pt x="11279" y="694"/>
                  </a:moveTo>
                  <a:lnTo>
                    <a:pt x="11279" y="1419"/>
                  </a:lnTo>
                  <a:lnTo>
                    <a:pt x="10586" y="1419"/>
                  </a:lnTo>
                  <a:lnTo>
                    <a:pt x="10586" y="694"/>
                  </a:lnTo>
                  <a:close/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54"/>
                    <a:pt x="10019" y="2112"/>
                    <a:pt x="10239" y="2112"/>
                  </a:cubicBezTo>
                  <a:lnTo>
                    <a:pt x="10586" y="2112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19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11" y="10587"/>
                  </a:lnTo>
                  <a:lnTo>
                    <a:pt x="2111" y="10240"/>
                  </a:lnTo>
                  <a:cubicBezTo>
                    <a:pt x="2111" y="10051"/>
                    <a:pt x="1953" y="9893"/>
                    <a:pt x="1764" y="9893"/>
                  </a:cubicBezTo>
                  <a:lnTo>
                    <a:pt x="1418" y="9893"/>
                  </a:lnTo>
                  <a:lnTo>
                    <a:pt x="1418" y="2112"/>
                  </a:lnTo>
                  <a:lnTo>
                    <a:pt x="1764" y="2112"/>
                  </a:lnTo>
                  <a:cubicBezTo>
                    <a:pt x="1953" y="2112"/>
                    <a:pt x="2111" y="1954"/>
                    <a:pt x="2111" y="1765"/>
                  </a:cubicBezTo>
                  <a:lnTo>
                    <a:pt x="2111" y="1419"/>
                  </a:lnTo>
                  <a:close/>
                  <a:moveTo>
                    <a:pt x="1418" y="10555"/>
                  </a:moveTo>
                  <a:lnTo>
                    <a:pt x="1418" y="11248"/>
                  </a:lnTo>
                  <a:lnTo>
                    <a:pt x="693" y="11248"/>
                  </a:lnTo>
                  <a:lnTo>
                    <a:pt x="693" y="10555"/>
                  </a:lnTo>
                  <a:close/>
                  <a:moveTo>
                    <a:pt x="11279" y="10555"/>
                  </a:moveTo>
                  <a:lnTo>
                    <a:pt x="11279" y="11248"/>
                  </a:lnTo>
                  <a:lnTo>
                    <a:pt x="10586" y="11248"/>
                  </a:lnTo>
                  <a:lnTo>
                    <a:pt x="10586" y="1055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1765"/>
                  </a:lnTo>
                  <a:cubicBezTo>
                    <a:pt x="0" y="1954"/>
                    <a:pt x="158" y="2112"/>
                    <a:pt x="347" y="2112"/>
                  </a:cubicBezTo>
                  <a:lnTo>
                    <a:pt x="693" y="2112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4" y="12004"/>
                  </a:lnTo>
                  <a:cubicBezTo>
                    <a:pt x="1953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19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12"/>
                  </a:lnTo>
                  <a:lnTo>
                    <a:pt x="11657" y="2112"/>
                  </a:lnTo>
                  <a:lnTo>
                    <a:pt x="11657" y="2080"/>
                  </a:lnTo>
                  <a:cubicBezTo>
                    <a:pt x="11846" y="2080"/>
                    <a:pt x="12004" y="1923"/>
                    <a:pt x="12004" y="1734"/>
                  </a:cubicBezTo>
                  <a:lnTo>
                    <a:pt x="12004" y="348"/>
                  </a:lnTo>
                  <a:cubicBezTo>
                    <a:pt x="12004" y="158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19" y="1"/>
                    <a:pt x="9893" y="158"/>
                    <a:pt x="9893" y="348"/>
                  </a:cubicBezTo>
                  <a:lnTo>
                    <a:pt x="9893" y="694"/>
                  </a:lnTo>
                  <a:lnTo>
                    <a:pt x="2111" y="694"/>
                  </a:lnTo>
                  <a:lnTo>
                    <a:pt x="2111" y="348"/>
                  </a:lnTo>
                  <a:cubicBezTo>
                    <a:pt x="2111" y="158"/>
                    <a:pt x="1953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77"/>
            <p:cNvSpPr/>
            <p:nvPr/>
          </p:nvSpPr>
          <p:spPr>
            <a:xfrm>
              <a:off x="-50083975" y="2368775"/>
              <a:ext cx="158325" cy="193775"/>
            </a:xfrm>
            <a:custGeom>
              <a:avLst/>
              <a:gdLst/>
              <a:ahLst/>
              <a:cxnLst/>
              <a:rect l="l" t="t" r="r" b="b"/>
              <a:pathLst>
                <a:path w="6333" h="7751" extrusionOk="0">
                  <a:moveTo>
                    <a:pt x="5577" y="693"/>
                  </a:moveTo>
                  <a:lnTo>
                    <a:pt x="5577" y="1567"/>
                  </a:lnTo>
                  <a:lnTo>
                    <a:pt x="5577" y="1567"/>
                  </a:lnTo>
                  <a:cubicBezTo>
                    <a:pt x="5492" y="1468"/>
                    <a:pt x="5402" y="1418"/>
                    <a:pt x="5262" y="1418"/>
                  </a:cubicBezTo>
                  <a:lnTo>
                    <a:pt x="3844" y="1418"/>
                  </a:lnTo>
                  <a:cubicBezTo>
                    <a:pt x="3655" y="1418"/>
                    <a:pt x="3498" y="1576"/>
                    <a:pt x="3498" y="1765"/>
                  </a:cubicBezTo>
                  <a:lnTo>
                    <a:pt x="3498" y="6742"/>
                  </a:lnTo>
                  <a:cubicBezTo>
                    <a:pt x="3498" y="6900"/>
                    <a:pt x="3624" y="6963"/>
                    <a:pt x="3687" y="7089"/>
                  </a:cubicBezTo>
                  <a:lnTo>
                    <a:pt x="2584" y="7089"/>
                  </a:lnTo>
                  <a:cubicBezTo>
                    <a:pt x="2710" y="6963"/>
                    <a:pt x="2773" y="6900"/>
                    <a:pt x="2773" y="6742"/>
                  </a:cubicBezTo>
                  <a:lnTo>
                    <a:pt x="2773" y="1765"/>
                  </a:lnTo>
                  <a:cubicBezTo>
                    <a:pt x="2773" y="1576"/>
                    <a:pt x="2647" y="1418"/>
                    <a:pt x="2426" y="1418"/>
                  </a:cubicBezTo>
                  <a:lnTo>
                    <a:pt x="1009" y="1418"/>
                  </a:lnTo>
                  <a:cubicBezTo>
                    <a:pt x="851" y="1418"/>
                    <a:pt x="788" y="1544"/>
                    <a:pt x="662" y="1607"/>
                  </a:cubicBezTo>
                  <a:lnTo>
                    <a:pt x="662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2696"/>
                    <a:pt x="163" y="2835"/>
                    <a:pt x="328" y="2835"/>
                  </a:cubicBezTo>
                  <a:cubicBezTo>
                    <a:pt x="415" y="2835"/>
                    <a:pt x="503" y="2796"/>
                    <a:pt x="568" y="2710"/>
                  </a:cubicBezTo>
                  <a:lnTo>
                    <a:pt x="1166" y="2143"/>
                  </a:lnTo>
                  <a:lnTo>
                    <a:pt x="2080" y="2143"/>
                  </a:lnTo>
                  <a:lnTo>
                    <a:pt x="2080" y="6585"/>
                  </a:lnTo>
                  <a:lnTo>
                    <a:pt x="1481" y="7183"/>
                  </a:lnTo>
                  <a:cubicBezTo>
                    <a:pt x="1261" y="7404"/>
                    <a:pt x="1418" y="7750"/>
                    <a:pt x="1733" y="7750"/>
                  </a:cubicBezTo>
                  <a:lnTo>
                    <a:pt x="4537" y="7750"/>
                  </a:lnTo>
                  <a:cubicBezTo>
                    <a:pt x="4852" y="7750"/>
                    <a:pt x="5010" y="7372"/>
                    <a:pt x="4758" y="7183"/>
                  </a:cubicBezTo>
                  <a:lnTo>
                    <a:pt x="4159" y="6585"/>
                  </a:lnTo>
                  <a:lnTo>
                    <a:pt x="4159" y="2143"/>
                  </a:lnTo>
                  <a:lnTo>
                    <a:pt x="5073" y="2143"/>
                  </a:lnTo>
                  <a:lnTo>
                    <a:pt x="5671" y="2710"/>
                  </a:lnTo>
                  <a:cubicBezTo>
                    <a:pt x="5747" y="2796"/>
                    <a:pt x="5842" y="2835"/>
                    <a:pt x="5933" y="2835"/>
                  </a:cubicBezTo>
                  <a:cubicBezTo>
                    <a:pt x="6107" y="2835"/>
                    <a:pt x="6270" y="2696"/>
                    <a:pt x="6270" y="2489"/>
                  </a:cubicBezTo>
                  <a:lnTo>
                    <a:pt x="6270" y="347"/>
                  </a:lnTo>
                  <a:cubicBezTo>
                    <a:pt x="6333" y="158"/>
                    <a:pt x="6176" y="0"/>
                    <a:pt x="59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5" name="Google Shape;13105;p77"/>
          <p:cNvGrpSpPr/>
          <p:nvPr/>
        </p:nvGrpSpPr>
        <p:grpSpPr>
          <a:xfrm>
            <a:off x="1288813" y="2434496"/>
            <a:ext cx="366644" cy="356558"/>
            <a:chOff x="-50158000" y="2685000"/>
            <a:chExt cx="307175" cy="298725"/>
          </a:xfrm>
        </p:grpSpPr>
        <p:sp>
          <p:nvSpPr>
            <p:cNvPr id="13106" name="Google Shape;13106;p77"/>
            <p:cNvSpPr/>
            <p:nvPr/>
          </p:nvSpPr>
          <p:spPr>
            <a:xfrm>
              <a:off x="-50158000" y="2685000"/>
              <a:ext cx="307175" cy="298725"/>
            </a:xfrm>
            <a:custGeom>
              <a:avLst/>
              <a:gdLst/>
              <a:ahLst/>
              <a:cxnLst/>
              <a:rect l="l" t="t" r="r" b="b"/>
              <a:pathLst>
                <a:path w="12287" h="11949" extrusionOk="0">
                  <a:moveTo>
                    <a:pt x="8054" y="717"/>
                  </a:moveTo>
                  <a:cubicBezTo>
                    <a:pt x="8325" y="717"/>
                    <a:pt x="8601" y="820"/>
                    <a:pt x="8821" y="1024"/>
                  </a:cubicBezTo>
                  <a:lnTo>
                    <a:pt x="11090" y="3293"/>
                  </a:lnTo>
                  <a:cubicBezTo>
                    <a:pt x="11531" y="3702"/>
                    <a:pt x="11531" y="4364"/>
                    <a:pt x="11090" y="4805"/>
                  </a:cubicBezTo>
                  <a:lnTo>
                    <a:pt x="10302" y="5593"/>
                  </a:lnTo>
                  <a:lnTo>
                    <a:pt x="6522" y="1812"/>
                  </a:lnTo>
                  <a:lnTo>
                    <a:pt x="7309" y="1024"/>
                  </a:lnTo>
                  <a:cubicBezTo>
                    <a:pt x="7514" y="820"/>
                    <a:pt x="7782" y="717"/>
                    <a:pt x="8054" y="717"/>
                  </a:cubicBezTo>
                  <a:close/>
                  <a:moveTo>
                    <a:pt x="6018" y="2285"/>
                  </a:moveTo>
                  <a:lnTo>
                    <a:pt x="9798" y="6065"/>
                  </a:lnTo>
                  <a:lnTo>
                    <a:pt x="6144" y="9720"/>
                  </a:lnTo>
                  <a:lnTo>
                    <a:pt x="2363" y="5939"/>
                  </a:lnTo>
                  <a:lnTo>
                    <a:pt x="6018" y="2285"/>
                  </a:lnTo>
                  <a:close/>
                  <a:moveTo>
                    <a:pt x="1890" y="6443"/>
                  </a:moveTo>
                  <a:lnTo>
                    <a:pt x="5671" y="10224"/>
                  </a:lnTo>
                  <a:lnTo>
                    <a:pt x="4915" y="10980"/>
                  </a:lnTo>
                  <a:cubicBezTo>
                    <a:pt x="4726" y="11185"/>
                    <a:pt x="4458" y="11287"/>
                    <a:pt x="4186" y="11287"/>
                  </a:cubicBezTo>
                  <a:cubicBezTo>
                    <a:pt x="3915" y="11287"/>
                    <a:pt x="3639" y="11185"/>
                    <a:pt x="3434" y="10980"/>
                  </a:cubicBezTo>
                  <a:lnTo>
                    <a:pt x="1134" y="8712"/>
                  </a:lnTo>
                  <a:cubicBezTo>
                    <a:pt x="756" y="8302"/>
                    <a:pt x="756" y="7640"/>
                    <a:pt x="1134" y="7199"/>
                  </a:cubicBezTo>
                  <a:lnTo>
                    <a:pt x="1890" y="6443"/>
                  </a:lnTo>
                  <a:close/>
                  <a:moveTo>
                    <a:pt x="8093" y="0"/>
                  </a:moveTo>
                  <a:cubicBezTo>
                    <a:pt x="7640" y="0"/>
                    <a:pt x="7183" y="174"/>
                    <a:pt x="6837" y="520"/>
                  </a:cubicBezTo>
                  <a:lnTo>
                    <a:pt x="662" y="6695"/>
                  </a:lnTo>
                  <a:cubicBezTo>
                    <a:pt x="0" y="7357"/>
                    <a:pt x="0" y="8491"/>
                    <a:pt x="662" y="9184"/>
                  </a:cubicBezTo>
                  <a:lnTo>
                    <a:pt x="2962" y="11452"/>
                  </a:lnTo>
                  <a:cubicBezTo>
                    <a:pt x="3292" y="11783"/>
                    <a:pt x="3741" y="11949"/>
                    <a:pt x="4190" y="11949"/>
                  </a:cubicBezTo>
                  <a:cubicBezTo>
                    <a:pt x="4639" y="11949"/>
                    <a:pt x="5088" y="11783"/>
                    <a:pt x="5419" y="11452"/>
                  </a:cubicBezTo>
                  <a:lnTo>
                    <a:pt x="11625" y="5278"/>
                  </a:lnTo>
                  <a:cubicBezTo>
                    <a:pt x="12287" y="4616"/>
                    <a:pt x="12287" y="3513"/>
                    <a:pt x="11625" y="2789"/>
                  </a:cubicBezTo>
                  <a:lnTo>
                    <a:pt x="9326" y="520"/>
                  </a:lnTo>
                  <a:cubicBezTo>
                    <a:pt x="8995" y="174"/>
                    <a:pt x="8546" y="0"/>
                    <a:pt x="80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77"/>
            <p:cNvSpPr/>
            <p:nvPr/>
          </p:nvSpPr>
          <p:spPr>
            <a:xfrm>
              <a:off x="-50058775" y="2838200"/>
              <a:ext cx="51225" cy="49625"/>
            </a:xfrm>
            <a:custGeom>
              <a:avLst/>
              <a:gdLst/>
              <a:ahLst/>
              <a:cxnLst/>
              <a:rect l="l" t="t" r="r" b="b"/>
              <a:pathLst>
                <a:path w="2049" h="1985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1418" y="1890"/>
                  </a:lnTo>
                  <a:cubicBezTo>
                    <a:pt x="1481" y="1953"/>
                    <a:pt x="1568" y="1985"/>
                    <a:pt x="1659" y="1985"/>
                  </a:cubicBezTo>
                  <a:cubicBezTo>
                    <a:pt x="1749" y="1985"/>
                    <a:pt x="1844" y="1953"/>
                    <a:pt x="1923" y="1890"/>
                  </a:cubicBezTo>
                  <a:cubicBezTo>
                    <a:pt x="2049" y="1733"/>
                    <a:pt x="2049" y="1512"/>
                    <a:pt x="1923" y="1386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8" name="Google Shape;13108;p77"/>
          <p:cNvGrpSpPr/>
          <p:nvPr/>
        </p:nvGrpSpPr>
        <p:grpSpPr>
          <a:xfrm>
            <a:off x="3521599" y="1562607"/>
            <a:ext cx="361004" cy="358229"/>
            <a:chOff x="-48266125" y="1973375"/>
            <a:chExt cx="302450" cy="300125"/>
          </a:xfrm>
        </p:grpSpPr>
        <p:sp>
          <p:nvSpPr>
            <p:cNvPr id="13109" name="Google Shape;13109;p77"/>
            <p:cNvSpPr/>
            <p:nvPr/>
          </p:nvSpPr>
          <p:spPr>
            <a:xfrm>
              <a:off x="-48212575" y="2045050"/>
              <a:ext cx="122900" cy="123700"/>
            </a:xfrm>
            <a:custGeom>
              <a:avLst/>
              <a:gdLst/>
              <a:ahLst/>
              <a:cxnLst/>
              <a:rect l="l" t="t" r="r" b="b"/>
              <a:pathLst>
                <a:path w="4916" h="4948" extrusionOk="0">
                  <a:moveTo>
                    <a:pt x="1765" y="662"/>
                  </a:moveTo>
                  <a:cubicBezTo>
                    <a:pt x="2237" y="662"/>
                    <a:pt x="2647" y="946"/>
                    <a:pt x="2741" y="1387"/>
                  </a:cubicBezTo>
                  <a:lnTo>
                    <a:pt x="1765" y="1387"/>
                  </a:lnTo>
                  <a:cubicBezTo>
                    <a:pt x="1576" y="1387"/>
                    <a:pt x="1418" y="1545"/>
                    <a:pt x="1418" y="1734"/>
                  </a:cubicBezTo>
                  <a:lnTo>
                    <a:pt x="1418" y="2710"/>
                  </a:lnTo>
                  <a:cubicBezTo>
                    <a:pt x="1009" y="2584"/>
                    <a:pt x="725" y="2206"/>
                    <a:pt x="725" y="1734"/>
                  </a:cubicBezTo>
                  <a:cubicBezTo>
                    <a:pt x="725" y="1135"/>
                    <a:pt x="1166" y="662"/>
                    <a:pt x="1765" y="662"/>
                  </a:cubicBezTo>
                  <a:close/>
                  <a:moveTo>
                    <a:pt x="2741" y="2080"/>
                  </a:moveTo>
                  <a:cubicBezTo>
                    <a:pt x="2647" y="2395"/>
                    <a:pt x="2395" y="2616"/>
                    <a:pt x="2111" y="2710"/>
                  </a:cubicBezTo>
                  <a:lnTo>
                    <a:pt x="2111" y="2080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805"/>
                    <a:pt x="3497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616"/>
                    <a:pt x="599" y="3340"/>
                    <a:pt x="1418" y="3498"/>
                  </a:cubicBezTo>
                  <a:lnTo>
                    <a:pt x="1418" y="4601"/>
                  </a:lnTo>
                  <a:cubicBezTo>
                    <a:pt x="1418" y="4790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90"/>
                    <a:pt x="4915" y="4601"/>
                  </a:cubicBezTo>
                  <a:lnTo>
                    <a:pt x="4915" y="1797"/>
                  </a:lnTo>
                  <a:cubicBezTo>
                    <a:pt x="4915" y="1576"/>
                    <a:pt x="4758" y="1419"/>
                    <a:pt x="4600" y="1419"/>
                  </a:cubicBezTo>
                  <a:lnTo>
                    <a:pt x="3497" y="1419"/>
                  </a:lnTo>
                  <a:cubicBezTo>
                    <a:pt x="3340" y="631"/>
                    <a:pt x="2647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77"/>
            <p:cNvSpPr/>
            <p:nvPr/>
          </p:nvSpPr>
          <p:spPr>
            <a:xfrm>
              <a:off x="-48266125" y="1973375"/>
              <a:ext cx="230000" cy="300125"/>
            </a:xfrm>
            <a:custGeom>
              <a:avLst/>
              <a:gdLst/>
              <a:ahLst/>
              <a:cxnLst/>
              <a:rect l="l" t="t" r="r" b="b"/>
              <a:pathLst>
                <a:path w="9200" h="12005" extrusionOk="0">
                  <a:moveTo>
                    <a:pt x="7057" y="1198"/>
                  </a:moveTo>
                  <a:lnTo>
                    <a:pt x="7971" y="2112"/>
                  </a:lnTo>
                  <a:lnTo>
                    <a:pt x="7057" y="2112"/>
                  </a:lnTo>
                  <a:lnTo>
                    <a:pt x="7057" y="1198"/>
                  </a:lnTo>
                  <a:close/>
                  <a:moveTo>
                    <a:pt x="6396" y="694"/>
                  </a:moveTo>
                  <a:lnTo>
                    <a:pt x="6396" y="2458"/>
                  </a:lnTo>
                  <a:cubicBezTo>
                    <a:pt x="6396" y="2679"/>
                    <a:pt x="6553" y="2836"/>
                    <a:pt x="6742" y="2836"/>
                  </a:cubicBezTo>
                  <a:lnTo>
                    <a:pt x="8506" y="2836"/>
                  </a:lnTo>
                  <a:lnTo>
                    <a:pt x="8506" y="11280"/>
                  </a:lnTo>
                  <a:lnTo>
                    <a:pt x="756" y="11280"/>
                  </a:lnTo>
                  <a:lnTo>
                    <a:pt x="756" y="694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78" y="12004"/>
                  </a:cubicBezTo>
                  <a:lnTo>
                    <a:pt x="8790" y="12004"/>
                  </a:lnTo>
                  <a:cubicBezTo>
                    <a:pt x="8979" y="12004"/>
                    <a:pt x="9136" y="11847"/>
                    <a:pt x="9136" y="11658"/>
                  </a:cubicBezTo>
                  <a:lnTo>
                    <a:pt x="9136" y="2458"/>
                  </a:lnTo>
                  <a:cubicBezTo>
                    <a:pt x="9199" y="2395"/>
                    <a:pt x="9168" y="2301"/>
                    <a:pt x="9073" y="2238"/>
                  </a:cubicBezTo>
                  <a:lnTo>
                    <a:pt x="6931" y="95"/>
                  </a:lnTo>
                  <a:cubicBezTo>
                    <a:pt x="6868" y="32"/>
                    <a:pt x="6805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77"/>
            <p:cNvSpPr/>
            <p:nvPr/>
          </p:nvSpPr>
          <p:spPr>
            <a:xfrm>
              <a:off x="-48018025" y="1991500"/>
              <a:ext cx="54350" cy="282000"/>
            </a:xfrm>
            <a:custGeom>
              <a:avLst/>
              <a:gdLst/>
              <a:ahLst/>
              <a:cxnLst/>
              <a:rect l="l" t="t" r="r" b="b"/>
              <a:pathLst>
                <a:path w="2174" h="11280" extrusionOk="0">
                  <a:moveTo>
                    <a:pt x="1071" y="1481"/>
                  </a:moveTo>
                  <a:lnTo>
                    <a:pt x="1260" y="2111"/>
                  </a:lnTo>
                  <a:lnTo>
                    <a:pt x="851" y="2111"/>
                  </a:lnTo>
                  <a:lnTo>
                    <a:pt x="1071" y="1481"/>
                  </a:lnTo>
                  <a:close/>
                  <a:moveTo>
                    <a:pt x="1418" y="2836"/>
                  </a:moveTo>
                  <a:lnTo>
                    <a:pt x="1418" y="7247"/>
                  </a:lnTo>
                  <a:lnTo>
                    <a:pt x="725" y="7247"/>
                  </a:lnTo>
                  <a:lnTo>
                    <a:pt x="725" y="2836"/>
                  </a:lnTo>
                  <a:close/>
                  <a:moveTo>
                    <a:pt x="1418" y="7971"/>
                  </a:moveTo>
                  <a:lnTo>
                    <a:pt x="1418" y="8664"/>
                  </a:lnTo>
                  <a:lnTo>
                    <a:pt x="725" y="8664"/>
                  </a:lnTo>
                  <a:lnTo>
                    <a:pt x="725" y="7971"/>
                  </a:lnTo>
                  <a:close/>
                  <a:moveTo>
                    <a:pt x="1449" y="9357"/>
                  </a:moveTo>
                  <a:lnTo>
                    <a:pt x="1449" y="10208"/>
                  </a:lnTo>
                  <a:cubicBezTo>
                    <a:pt x="1418" y="10397"/>
                    <a:pt x="1260" y="10555"/>
                    <a:pt x="1071" y="10555"/>
                  </a:cubicBezTo>
                  <a:cubicBezTo>
                    <a:pt x="882" y="10555"/>
                    <a:pt x="725" y="10397"/>
                    <a:pt x="725" y="10208"/>
                  </a:cubicBezTo>
                  <a:lnTo>
                    <a:pt x="725" y="9357"/>
                  </a:lnTo>
                  <a:close/>
                  <a:moveTo>
                    <a:pt x="1071" y="0"/>
                  </a:moveTo>
                  <a:cubicBezTo>
                    <a:pt x="945" y="0"/>
                    <a:pt x="788" y="95"/>
                    <a:pt x="756" y="253"/>
                  </a:cubicBezTo>
                  <a:cubicBezTo>
                    <a:pt x="0" y="2489"/>
                    <a:pt x="63" y="2363"/>
                    <a:pt x="63" y="2458"/>
                  </a:cubicBezTo>
                  <a:lnTo>
                    <a:pt x="63" y="10208"/>
                  </a:lnTo>
                  <a:cubicBezTo>
                    <a:pt x="63" y="10807"/>
                    <a:pt x="536" y="11279"/>
                    <a:pt x="1103" y="11279"/>
                  </a:cubicBezTo>
                  <a:cubicBezTo>
                    <a:pt x="1701" y="11279"/>
                    <a:pt x="2174" y="10807"/>
                    <a:pt x="2174" y="1020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21" y="2468"/>
                    <a:pt x="2128" y="2472"/>
                    <a:pt x="2132" y="2472"/>
                  </a:cubicBezTo>
                  <a:cubicBezTo>
                    <a:pt x="2139" y="2472"/>
                    <a:pt x="2132" y="2458"/>
                    <a:pt x="2111" y="2458"/>
                  </a:cubicBezTo>
                  <a:lnTo>
                    <a:pt x="2111" y="2458"/>
                  </a:lnTo>
                  <a:lnTo>
                    <a:pt x="2111" y="2458"/>
                  </a:lnTo>
                  <a:cubicBezTo>
                    <a:pt x="2111" y="2363"/>
                    <a:pt x="2142" y="2584"/>
                    <a:pt x="1386" y="253"/>
                  </a:cubicBezTo>
                  <a:cubicBezTo>
                    <a:pt x="1355" y="95"/>
                    <a:pt x="119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77"/>
            <p:cNvSpPr/>
            <p:nvPr/>
          </p:nvSpPr>
          <p:spPr>
            <a:xfrm>
              <a:off x="-48211800" y="2221475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884" y="158"/>
                    <a:pt x="4727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77"/>
            <p:cNvSpPr/>
            <p:nvPr/>
          </p:nvSpPr>
          <p:spPr>
            <a:xfrm>
              <a:off x="-48211800" y="2185250"/>
              <a:ext cx="87450" cy="18150"/>
            </a:xfrm>
            <a:custGeom>
              <a:avLst/>
              <a:gdLst/>
              <a:ahLst/>
              <a:cxnLst/>
              <a:rect l="l" t="t" r="r" b="b"/>
              <a:pathLst>
                <a:path w="3498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151" y="725"/>
                  </a:lnTo>
                  <a:cubicBezTo>
                    <a:pt x="3372" y="725"/>
                    <a:pt x="3498" y="568"/>
                    <a:pt x="3498" y="379"/>
                  </a:cubicBezTo>
                  <a:cubicBezTo>
                    <a:pt x="3498" y="158"/>
                    <a:pt x="3372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77"/>
            <p:cNvSpPr/>
            <p:nvPr/>
          </p:nvSpPr>
          <p:spPr>
            <a:xfrm>
              <a:off x="-48106250" y="2185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5" name="Google Shape;13115;p77"/>
          <p:cNvGrpSpPr/>
          <p:nvPr/>
        </p:nvGrpSpPr>
        <p:grpSpPr>
          <a:xfrm>
            <a:off x="3548844" y="2018369"/>
            <a:ext cx="306516" cy="358349"/>
            <a:chOff x="-48237000" y="2342650"/>
            <a:chExt cx="256800" cy="300225"/>
          </a:xfrm>
        </p:grpSpPr>
        <p:sp>
          <p:nvSpPr>
            <p:cNvPr id="13116" name="Google Shape;13116;p77"/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77"/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77"/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9" name="Google Shape;13119;p77"/>
          <p:cNvGrpSpPr/>
          <p:nvPr/>
        </p:nvGrpSpPr>
        <p:grpSpPr>
          <a:xfrm>
            <a:off x="2180338" y="2918646"/>
            <a:ext cx="361034" cy="355633"/>
            <a:chOff x="-46404975" y="1966100"/>
            <a:chExt cx="302475" cy="297950"/>
          </a:xfrm>
        </p:grpSpPr>
        <p:sp>
          <p:nvSpPr>
            <p:cNvPr id="13120" name="Google Shape;13120;p77"/>
            <p:cNvSpPr/>
            <p:nvPr/>
          </p:nvSpPr>
          <p:spPr>
            <a:xfrm>
              <a:off x="-46349850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784" y="0"/>
                  </a:moveTo>
                  <a:cubicBezTo>
                    <a:pt x="686" y="0"/>
                    <a:pt x="583" y="24"/>
                    <a:pt x="505" y="71"/>
                  </a:cubicBezTo>
                  <a:cubicBezTo>
                    <a:pt x="1" y="607"/>
                    <a:pt x="1" y="1458"/>
                    <a:pt x="505" y="1962"/>
                  </a:cubicBezTo>
                  <a:cubicBezTo>
                    <a:pt x="757" y="2214"/>
                    <a:pt x="757" y="2655"/>
                    <a:pt x="505" y="2875"/>
                  </a:cubicBezTo>
                  <a:cubicBezTo>
                    <a:pt x="379" y="3001"/>
                    <a:pt x="379" y="3222"/>
                    <a:pt x="505" y="3379"/>
                  </a:cubicBezTo>
                  <a:cubicBezTo>
                    <a:pt x="568" y="3442"/>
                    <a:pt x="654" y="3474"/>
                    <a:pt x="749" y="3474"/>
                  </a:cubicBezTo>
                  <a:cubicBezTo>
                    <a:pt x="843" y="3474"/>
                    <a:pt x="946" y="3442"/>
                    <a:pt x="1040" y="3379"/>
                  </a:cubicBezTo>
                  <a:cubicBezTo>
                    <a:pt x="1544" y="2875"/>
                    <a:pt x="1544" y="2025"/>
                    <a:pt x="1040" y="1489"/>
                  </a:cubicBezTo>
                  <a:cubicBezTo>
                    <a:pt x="788" y="1269"/>
                    <a:pt x="788" y="827"/>
                    <a:pt x="1040" y="607"/>
                  </a:cubicBezTo>
                  <a:cubicBezTo>
                    <a:pt x="1135" y="481"/>
                    <a:pt x="1135" y="229"/>
                    <a:pt x="1040" y="71"/>
                  </a:cubicBezTo>
                  <a:cubicBezTo>
                    <a:pt x="977" y="24"/>
                    <a:pt x="883" y="0"/>
                    <a:pt x="7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1" name="Google Shape;13121;p77"/>
            <p:cNvSpPr/>
            <p:nvPr/>
          </p:nvSpPr>
          <p:spPr>
            <a:xfrm>
              <a:off x="-46297875" y="1966100"/>
              <a:ext cx="38625" cy="86850"/>
            </a:xfrm>
            <a:custGeom>
              <a:avLst/>
              <a:gdLst/>
              <a:ahLst/>
              <a:cxnLst/>
              <a:rect l="l" t="t" r="r" b="b"/>
              <a:pathLst>
                <a:path w="1545" h="3474" extrusionOk="0">
                  <a:moveTo>
                    <a:pt x="800" y="0"/>
                  </a:moveTo>
                  <a:cubicBezTo>
                    <a:pt x="710" y="0"/>
                    <a:pt x="615" y="24"/>
                    <a:pt x="537" y="71"/>
                  </a:cubicBezTo>
                  <a:cubicBezTo>
                    <a:pt x="1" y="607"/>
                    <a:pt x="1" y="1458"/>
                    <a:pt x="537" y="1962"/>
                  </a:cubicBezTo>
                  <a:cubicBezTo>
                    <a:pt x="757" y="2214"/>
                    <a:pt x="757" y="2655"/>
                    <a:pt x="537" y="2875"/>
                  </a:cubicBezTo>
                  <a:cubicBezTo>
                    <a:pt x="410" y="3001"/>
                    <a:pt x="410" y="3222"/>
                    <a:pt x="537" y="3379"/>
                  </a:cubicBezTo>
                  <a:cubicBezTo>
                    <a:pt x="584" y="3442"/>
                    <a:pt x="670" y="3474"/>
                    <a:pt x="765" y="3474"/>
                  </a:cubicBezTo>
                  <a:cubicBezTo>
                    <a:pt x="859" y="3474"/>
                    <a:pt x="962" y="3442"/>
                    <a:pt x="1041" y="3379"/>
                  </a:cubicBezTo>
                  <a:cubicBezTo>
                    <a:pt x="1545" y="2875"/>
                    <a:pt x="1545" y="2025"/>
                    <a:pt x="1041" y="1489"/>
                  </a:cubicBezTo>
                  <a:cubicBezTo>
                    <a:pt x="789" y="1269"/>
                    <a:pt x="789" y="827"/>
                    <a:pt x="1041" y="607"/>
                  </a:cubicBezTo>
                  <a:cubicBezTo>
                    <a:pt x="1167" y="481"/>
                    <a:pt x="1167" y="229"/>
                    <a:pt x="1041" y="71"/>
                  </a:cubicBezTo>
                  <a:cubicBezTo>
                    <a:pt x="978" y="24"/>
                    <a:pt x="891" y="0"/>
                    <a:pt x="8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2" name="Google Shape;13122;p77"/>
            <p:cNvSpPr/>
            <p:nvPr/>
          </p:nvSpPr>
          <p:spPr>
            <a:xfrm>
              <a:off x="-46244300" y="1966100"/>
              <a:ext cx="38600" cy="86850"/>
            </a:xfrm>
            <a:custGeom>
              <a:avLst/>
              <a:gdLst/>
              <a:ahLst/>
              <a:cxnLst/>
              <a:rect l="l" t="t" r="r" b="b"/>
              <a:pathLst>
                <a:path w="1544" h="3474" extrusionOk="0">
                  <a:moveTo>
                    <a:pt x="768" y="0"/>
                  </a:moveTo>
                  <a:cubicBezTo>
                    <a:pt x="678" y="0"/>
                    <a:pt x="583" y="24"/>
                    <a:pt x="504" y="71"/>
                  </a:cubicBezTo>
                  <a:cubicBezTo>
                    <a:pt x="0" y="607"/>
                    <a:pt x="0" y="1458"/>
                    <a:pt x="504" y="1962"/>
                  </a:cubicBezTo>
                  <a:cubicBezTo>
                    <a:pt x="756" y="2214"/>
                    <a:pt x="756" y="2655"/>
                    <a:pt x="504" y="2875"/>
                  </a:cubicBezTo>
                  <a:cubicBezTo>
                    <a:pt x="378" y="3001"/>
                    <a:pt x="378" y="3222"/>
                    <a:pt x="504" y="3379"/>
                  </a:cubicBezTo>
                  <a:cubicBezTo>
                    <a:pt x="567" y="3442"/>
                    <a:pt x="654" y="3474"/>
                    <a:pt x="745" y="3474"/>
                  </a:cubicBezTo>
                  <a:cubicBezTo>
                    <a:pt x="835" y="3474"/>
                    <a:pt x="930" y="3442"/>
                    <a:pt x="1008" y="3379"/>
                  </a:cubicBezTo>
                  <a:cubicBezTo>
                    <a:pt x="1544" y="2875"/>
                    <a:pt x="1544" y="2025"/>
                    <a:pt x="1008" y="1489"/>
                  </a:cubicBezTo>
                  <a:cubicBezTo>
                    <a:pt x="788" y="1269"/>
                    <a:pt x="788" y="827"/>
                    <a:pt x="1008" y="607"/>
                  </a:cubicBezTo>
                  <a:cubicBezTo>
                    <a:pt x="1134" y="481"/>
                    <a:pt x="1134" y="229"/>
                    <a:pt x="1008" y="71"/>
                  </a:cubicBezTo>
                  <a:cubicBezTo>
                    <a:pt x="945" y="24"/>
                    <a:pt x="859" y="0"/>
                    <a:pt x="7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77"/>
            <p:cNvSpPr/>
            <p:nvPr/>
          </p:nvSpPr>
          <p:spPr>
            <a:xfrm>
              <a:off x="-46404975" y="2070250"/>
              <a:ext cx="302475" cy="193800"/>
            </a:xfrm>
            <a:custGeom>
              <a:avLst/>
              <a:gdLst/>
              <a:ahLst/>
              <a:cxnLst/>
              <a:rect l="l" t="t" r="r" b="b"/>
              <a:pathLst>
                <a:path w="12099" h="7752" extrusionOk="0">
                  <a:moveTo>
                    <a:pt x="11058" y="1419"/>
                  </a:moveTo>
                  <a:cubicBezTo>
                    <a:pt x="11248" y="1419"/>
                    <a:pt x="11405" y="1576"/>
                    <a:pt x="11405" y="1797"/>
                  </a:cubicBezTo>
                  <a:cubicBezTo>
                    <a:pt x="11405" y="3088"/>
                    <a:pt x="10397" y="4160"/>
                    <a:pt x="9137" y="4223"/>
                  </a:cubicBezTo>
                  <a:cubicBezTo>
                    <a:pt x="9578" y="3372"/>
                    <a:pt x="9830" y="2395"/>
                    <a:pt x="9956" y="1419"/>
                  </a:cubicBezTo>
                  <a:close/>
                  <a:moveTo>
                    <a:pt x="9294" y="726"/>
                  </a:moveTo>
                  <a:cubicBezTo>
                    <a:pt x="9200" y="2521"/>
                    <a:pt x="8507" y="4569"/>
                    <a:pt x="7057" y="5640"/>
                  </a:cubicBezTo>
                  <a:lnTo>
                    <a:pt x="3056" y="5640"/>
                  </a:lnTo>
                  <a:lnTo>
                    <a:pt x="3056" y="5672"/>
                  </a:lnTo>
                  <a:cubicBezTo>
                    <a:pt x="1765" y="4695"/>
                    <a:pt x="914" y="2805"/>
                    <a:pt x="819" y="726"/>
                  </a:cubicBezTo>
                  <a:close/>
                  <a:moveTo>
                    <a:pt x="8948" y="6396"/>
                  </a:moveTo>
                  <a:cubicBezTo>
                    <a:pt x="8570" y="6837"/>
                    <a:pt x="8003" y="7090"/>
                    <a:pt x="7372" y="7090"/>
                  </a:cubicBezTo>
                  <a:lnTo>
                    <a:pt x="2710" y="7090"/>
                  </a:lnTo>
                  <a:cubicBezTo>
                    <a:pt x="2080" y="7090"/>
                    <a:pt x="1481" y="6837"/>
                    <a:pt x="1103" y="6396"/>
                  </a:cubicBezTo>
                  <a:close/>
                  <a:moveTo>
                    <a:pt x="441" y="1"/>
                  </a:moveTo>
                  <a:cubicBezTo>
                    <a:pt x="252" y="1"/>
                    <a:pt x="95" y="158"/>
                    <a:pt x="95" y="348"/>
                  </a:cubicBezTo>
                  <a:cubicBezTo>
                    <a:pt x="95" y="2301"/>
                    <a:pt x="725" y="4317"/>
                    <a:pt x="1985" y="5640"/>
                  </a:cubicBezTo>
                  <a:lnTo>
                    <a:pt x="441" y="5640"/>
                  </a:lnTo>
                  <a:cubicBezTo>
                    <a:pt x="158" y="5640"/>
                    <a:pt x="0" y="5924"/>
                    <a:pt x="126" y="6144"/>
                  </a:cubicBezTo>
                  <a:cubicBezTo>
                    <a:pt x="347" y="6617"/>
                    <a:pt x="725" y="7027"/>
                    <a:pt x="1197" y="7342"/>
                  </a:cubicBezTo>
                  <a:cubicBezTo>
                    <a:pt x="1670" y="7594"/>
                    <a:pt x="2174" y="7751"/>
                    <a:pt x="2710" y="7751"/>
                  </a:cubicBezTo>
                  <a:lnTo>
                    <a:pt x="7372" y="7751"/>
                  </a:lnTo>
                  <a:cubicBezTo>
                    <a:pt x="8475" y="7751"/>
                    <a:pt x="9452" y="7121"/>
                    <a:pt x="9956" y="6144"/>
                  </a:cubicBezTo>
                  <a:cubicBezTo>
                    <a:pt x="10082" y="5924"/>
                    <a:pt x="9924" y="5640"/>
                    <a:pt x="9641" y="5640"/>
                  </a:cubicBezTo>
                  <a:lnTo>
                    <a:pt x="8129" y="5640"/>
                  </a:lnTo>
                  <a:lnTo>
                    <a:pt x="8696" y="4916"/>
                  </a:lnTo>
                  <a:lnTo>
                    <a:pt x="8948" y="4916"/>
                  </a:lnTo>
                  <a:lnTo>
                    <a:pt x="8948" y="4947"/>
                  </a:lnTo>
                  <a:cubicBezTo>
                    <a:pt x="10680" y="4947"/>
                    <a:pt x="12098" y="3529"/>
                    <a:pt x="12098" y="1797"/>
                  </a:cubicBezTo>
                  <a:cubicBezTo>
                    <a:pt x="12098" y="1198"/>
                    <a:pt x="11626" y="726"/>
                    <a:pt x="11027" y="726"/>
                  </a:cubicBezTo>
                  <a:lnTo>
                    <a:pt x="9956" y="726"/>
                  </a:lnTo>
                  <a:lnTo>
                    <a:pt x="9956" y="348"/>
                  </a:lnTo>
                  <a:cubicBezTo>
                    <a:pt x="9956" y="158"/>
                    <a:pt x="9798" y="1"/>
                    <a:pt x="96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4" name="Google Shape;13124;p77"/>
          <p:cNvGrpSpPr/>
          <p:nvPr/>
        </p:nvGrpSpPr>
        <p:grpSpPr>
          <a:xfrm>
            <a:off x="2181740" y="3364463"/>
            <a:ext cx="358229" cy="358199"/>
            <a:chOff x="-46401050" y="2333325"/>
            <a:chExt cx="300125" cy="300100"/>
          </a:xfrm>
        </p:grpSpPr>
        <p:sp>
          <p:nvSpPr>
            <p:cNvPr id="13125" name="Google Shape;13125;p77"/>
            <p:cNvSpPr/>
            <p:nvPr/>
          </p:nvSpPr>
          <p:spPr>
            <a:xfrm>
              <a:off x="-46401050" y="2333325"/>
              <a:ext cx="300125" cy="300100"/>
            </a:xfrm>
            <a:custGeom>
              <a:avLst/>
              <a:gdLst/>
              <a:ahLst/>
              <a:cxnLst/>
              <a:rect l="l" t="t" r="r" b="b"/>
              <a:pathLst>
                <a:path w="12005" h="12004" extrusionOk="0">
                  <a:moveTo>
                    <a:pt x="7719" y="725"/>
                  </a:moveTo>
                  <a:lnTo>
                    <a:pt x="7719" y="2111"/>
                  </a:lnTo>
                  <a:lnTo>
                    <a:pt x="7026" y="2111"/>
                  </a:lnTo>
                  <a:lnTo>
                    <a:pt x="7026" y="725"/>
                  </a:lnTo>
                  <a:close/>
                  <a:moveTo>
                    <a:pt x="9137" y="725"/>
                  </a:moveTo>
                  <a:lnTo>
                    <a:pt x="9137" y="3498"/>
                  </a:lnTo>
                  <a:lnTo>
                    <a:pt x="2805" y="3498"/>
                  </a:lnTo>
                  <a:lnTo>
                    <a:pt x="2805" y="725"/>
                  </a:lnTo>
                  <a:lnTo>
                    <a:pt x="6302" y="725"/>
                  </a:lnTo>
                  <a:lnTo>
                    <a:pt x="6302" y="2489"/>
                  </a:lnTo>
                  <a:cubicBezTo>
                    <a:pt x="6302" y="2678"/>
                    <a:pt x="6459" y="2836"/>
                    <a:pt x="6648" y="2836"/>
                  </a:cubicBezTo>
                  <a:lnTo>
                    <a:pt x="8066" y="2836"/>
                  </a:lnTo>
                  <a:cubicBezTo>
                    <a:pt x="8255" y="2836"/>
                    <a:pt x="8413" y="2678"/>
                    <a:pt x="8413" y="2489"/>
                  </a:cubicBezTo>
                  <a:lnTo>
                    <a:pt x="8413" y="725"/>
                  </a:lnTo>
                  <a:close/>
                  <a:moveTo>
                    <a:pt x="2080" y="725"/>
                  </a:moveTo>
                  <a:lnTo>
                    <a:pt x="2080" y="3876"/>
                  </a:lnTo>
                  <a:cubicBezTo>
                    <a:pt x="2080" y="4065"/>
                    <a:pt x="2238" y="4222"/>
                    <a:pt x="2427" y="4222"/>
                  </a:cubicBezTo>
                  <a:lnTo>
                    <a:pt x="9452" y="4222"/>
                  </a:lnTo>
                  <a:cubicBezTo>
                    <a:pt x="9641" y="4222"/>
                    <a:pt x="9799" y="4065"/>
                    <a:pt x="9799" y="3876"/>
                  </a:cubicBezTo>
                  <a:lnTo>
                    <a:pt x="9799" y="1166"/>
                  </a:lnTo>
                  <a:lnTo>
                    <a:pt x="11217" y="2584"/>
                  </a:lnTo>
                  <a:lnTo>
                    <a:pt x="11217" y="11311"/>
                  </a:lnTo>
                  <a:lnTo>
                    <a:pt x="662" y="11311"/>
                  </a:lnTo>
                  <a:lnTo>
                    <a:pt x="662" y="725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11658" y="12004"/>
                  </a:lnTo>
                  <a:cubicBezTo>
                    <a:pt x="11847" y="12004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41" y="2395"/>
                    <a:pt x="11878" y="2300"/>
                    <a:pt x="11847" y="2237"/>
                  </a:cubicBezTo>
                  <a:lnTo>
                    <a:pt x="9736" y="127"/>
                  </a:lnTo>
                  <a:cubicBezTo>
                    <a:pt x="9641" y="32"/>
                    <a:pt x="9578" y="1"/>
                    <a:pt x="94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77"/>
            <p:cNvSpPr/>
            <p:nvPr/>
          </p:nvSpPr>
          <p:spPr>
            <a:xfrm>
              <a:off x="-46366400" y="258065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8" y="0"/>
                  </a:moveTo>
                  <a:cubicBezTo>
                    <a:pt x="159" y="0"/>
                    <a:pt x="1" y="158"/>
                    <a:pt x="1" y="347"/>
                  </a:cubicBezTo>
                  <a:cubicBezTo>
                    <a:pt x="1" y="536"/>
                    <a:pt x="159" y="693"/>
                    <a:pt x="348" y="693"/>
                  </a:cubicBezTo>
                  <a:lnTo>
                    <a:pt x="1041" y="693"/>
                  </a:lnTo>
                  <a:cubicBezTo>
                    <a:pt x="1261" y="693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77"/>
            <p:cNvSpPr/>
            <p:nvPr/>
          </p:nvSpPr>
          <p:spPr>
            <a:xfrm>
              <a:off x="-46313625" y="2457775"/>
              <a:ext cx="122900" cy="122100"/>
            </a:xfrm>
            <a:custGeom>
              <a:avLst/>
              <a:gdLst/>
              <a:ahLst/>
              <a:cxnLst/>
              <a:rect l="l" t="t" r="r" b="b"/>
              <a:pathLst>
                <a:path w="4916" h="4884" extrusionOk="0">
                  <a:moveTo>
                    <a:pt x="2458" y="662"/>
                  </a:moveTo>
                  <a:cubicBezTo>
                    <a:pt x="3435" y="662"/>
                    <a:pt x="4222" y="1450"/>
                    <a:pt x="4222" y="2426"/>
                  </a:cubicBezTo>
                  <a:cubicBezTo>
                    <a:pt x="4222" y="3403"/>
                    <a:pt x="3435" y="4190"/>
                    <a:pt x="2458" y="4190"/>
                  </a:cubicBezTo>
                  <a:cubicBezTo>
                    <a:pt x="1450" y="4190"/>
                    <a:pt x="662" y="3403"/>
                    <a:pt x="662" y="2426"/>
                  </a:cubicBezTo>
                  <a:cubicBezTo>
                    <a:pt x="662" y="1450"/>
                    <a:pt x="1450" y="662"/>
                    <a:pt x="2458" y="662"/>
                  </a:cubicBezTo>
                  <a:close/>
                  <a:moveTo>
                    <a:pt x="2458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81"/>
                    <a:pt x="1103" y="4884"/>
                    <a:pt x="2458" y="4884"/>
                  </a:cubicBezTo>
                  <a:cubicBezTo>
                    <a:pt x="3781" y="4884"/>
                    <a:pt x="4884" y="3749"/>
                    <a:pt x="4884" y="2426"/>
                  </a:cubicBezTo>
                  <a:cubicBezTo>
                    <a:pt x="4916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77"/>
            <p:cNvSpPr/>
            <p:nvPr/>
          </p:nvSpPr>
          <p:spPr>
            <a:xfrm>
              <a:off x="-46278950" y="249322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662"/>
                  </a:moveTo>
                  <a:cubicBezTo>
                    <a:pt x="1260" y="662"/>
                    <a:pt x="1418" y="819"/>
                    <a:pt x="1418" y="1008"/>
                  </a:cubicBezTo>
                  <a:cubicBezTo>
                    <a:pt x="1418" y="1197"/>
                    <a:pt x="1260" y="1355"/>
                    <a:pt x="1071" y="1355"/>
                  </a:cubicBezTo>
                  <a:cubicBezTo>
                    <a:pt x="851" y="1355"/>
                    <a:pt x="693" y="1197"/>
                    <a:pt x="693" y="1008"/>
                  </a:cubicBezTo>
                  <a:cubicBezTo>
                    <a:pt x="693" y="819"/>
                    <a:pt x="851" y="662"/>
                    <a:pt x="1071" y="662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38" y="2111"/>
                    <a:pt x="2111" y="1638"/>
                    <a:pt x="2111" y="1040"/>
                  </a:cubicBezTo>
                  <a:cubicBezTo>
                    <a:pt x="2142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29" name="Google Shape;13129;p77"/>
          <p:cNvSpPr/>
          <p:nvPr/>
        </p:nvSpPr>
        <p:spPr>
          <a:xfrm>
            <a:off x="2183438" y="3820197"/>
            <a:ext cx="360109" cy="359154"/>
          </a:xfrm>
          <a:custGeom>
            <a:avLst/>
            <a:gdLst/>
            <a:ahLst/>
            <a:cxnLst/>
            <a:rect l="l" t="t" r="r" b="b"/>
            <a:pathLst>
              <a:path w="12068" h="12036" extrusionOk="0">
                <a:moveTo>
                  <a:pt x="4222" y="630"/>
                </a:moveTo>
                <a:cubicBezTo>
                  <a:pt x="5010" y="630"/>
                  <a:pt x="5640" y="1292"/>
                  <a:pt x="5640" y="2048"/>
                </a:cubicBezTo>
                <a:lnTo>
                  <a:pt x="5640" y="9767"/>
                </a:lnTo>
                <a:cubicBezTo>
                  <a:pt x="5703" y="10617"/>
                  <a:pt x="5073" y="11311"/>
                  <a:pt x="4285" y="11311"/>
                </a:cubicBezTo>
                <a:cubicBezTo>
                  <a:pt x="3498" y="11311"/>
                  <a:pt x="2868" y="10680"/>
                  <a:pt x="2868" y="9893"/>
                </a:cubicBezTo>
                <a:lnTo>
                  <a:pt x="2868" y="9830"/>
                </a:lnTo>
                <a:cubicBezTo>
                  <a:pt x="3403" y="9767"/>
                  <a:pt x="3907" y="9515"/>
                  <a:pt x="4254" y="9137"/>
                </a:cubicBezTo>
                <a:cubicBezTo>
                  <a:pt x="4380" y="9011"/>
                  <a:pt x="4380" y="8790"/>
                  <a:pt x="4254" y="8633"/>
                </a:cubicBezTo>
                <a:cubicBezTo>
                  <a:pt x="4191" y="8570"/>
                  <a:pt x="4104" y="8538"/>
                  <a:pt x="4014" y="8538"/>
                </a:cubicBezTo>
                <a:cubicBezTo>
                  <a:pt x="3923" y="8538"/>
                  <a:pt x="3829" y="8570"/>
                  <a:pt x="3750" y="8633"/>
                </a:cubicBezTo>
                <a:cubicBezTo>
                  <a:pt x="3435" y="8948"/>
                  <a:pt x="2962" y="9137"/>
                  <a:pt x="2490" y="9137"/>
                </a:cubicBezTo>
                <a:cubicBezTo>
                  <a:pt x="1513" y="9137"/>
                  <a:pt x="725" y="8349"/>
                  <a:pt x="725" y="7372"/>
                </a:cubicBezTo>
                <a:cubicBezTo>
                  <a:pt x="725" y="7057"/>
                  <a:pt x="788" y="6742"/>
                  <a:pt x="946" y="6490"/>
                </a:cubicBezTo>
                <a:cubicBezTo>
                  <a:pt x="1387" y="6805"/>
                  <a:pt x="1891" y="6994"/>
                  <a:pt x="2490" y="6994"/>
                </a:cubicBezTo>
                <a:cubicBezTo>
                  <a:pt x="2679" y="6994"/>
                  <a:pt x="2836" y="6837"/>
                  <a:pt x="2836" y="6648"/>
                </a:cubicBezTo>
                <a:cubicBezTo>
                  <a:pt x="2836" y="6459"/>
                  <a:pt x="2679" y="6301"/>
                  <a:pt x="2490" y="6301"/>
                </a:cubicBezTo>
                <a:cubicBezTo>
                  <a:pt x="1513" y="6301"/>
                  <a:pt x="725" y="5514"/>
                  <a:pt x="725" y="4537"/>
                </a:cubicBezTo>
                <a:cubicBezTo>
                  <a:pt x="725" y="3623"/>
                  <a:pt x="1387" y="2899"/>
                  <a:pt x="2238" y="2804"/>
                </a:cubicBezTo>
                <a:cubicBezTo>
                  <a:pt x="2521" y="3623"/>
                  <a:pt x="3309" y="4159"/>
                  <a:pt x="4222" y="4159"/>
                </a:cubicBezTo>
                <a:cubicBezTo>
                  <a:pt x="4411" y="4159"/>
                  <a:pt x="4569" y="4001"/>
                  <a:pt x="4569" y="3812"/>
                </a:cubicBezTo>
                <a:cubicBezTo>
                  <a:pt x="4569" y="3623"/>
                  <a:pt x="4411" y="3466"/>
                  <a:pt x="4222" y="3466"/>
                </a:cubicBezTo>
                <a:cubicBezTo>
                  <a:pt x="3435" y="3466"/>
                  <a:pt x="2805" y="2836"/>
                  <a:pt x="2805" y="2048"/>
                </a:cubicBezTo>
                <a:cubicBezTo>
                  <a:pt x="2805" y="1261"/>
                  <a:pt x="3435" y="630"/>
                  <a:pt x="4222" y="630"/>
                </a:cubicBezTo>
                <a:close/>
                <a:moveTo>
                  <a:pt x="7814" y="788"/>
                </a:moveTo>
                <a:cubicBezTo>
                  <a:pt x="8602" y="788"/>
                  <a:pt x="9232" y="1418"/>
                  <a:pt x="9232" y="2206"/>
                </a:cubicBezTo>
                <a:cubicBezTo>
                  <a:pt x="9232" y="2993"/>
                  <a:pt x="8602" y="3623"/>
                  <a:pt x="7814" y="3623"/>
                </a:cubicBezTo>
                <a:cubicBezTo>
                  <a:pt x="7593" y="3623"/>
                  <a:pt x="7436" y="3781"/>
                  <a:pt x="7436" y="3970"/>
                </a:cubicBezTo>
                <a:cubicBezTo>
                  <a:pt x="7436" y="4159"/>
                  <a:pt x="7593" y="4316"/>
                  <a:pt x="7814" y="4316"/>
                </a:cubicBezTo>
                <a:cubicBezTo>
                  <a:pt x="8696" y="4316"/>
                  <a:pt x="9484" y="3749"/>
                  <a:pt x="9767" y="2962"/>
                </a:cubicBezTo>
                <a:cubicBezTo>
                  <a:pt x="10649" y="3056"/>
                  <a:pt x="11311" y="3812"/>
                  <a:pt x="11311" y="4695"/>
                </a:cubicBezTo>
                <a:cubicBezTo>
                  <a:pt x="11311" y="5671"/>
                  <a:pt x="10523" y="6459"/>
                  <a:pt x="9547" y="6459"/>
                </a:cubicBezTo>
                <a:cubicBezTo>
                  <a:pt x="9326" y="6459"/>
                  <a:pt x="9169" y="6616"/>
                  <a:pt x="9169" y="6805"/>
                </a:cubicBezTo>
                <a:cubicBezTo>
                  <a:pt x="9169" y="6994"/>
                  <a:pt x="9326" y="7152"/>
                  <a:pt x="9547" y="7152"/>
                </a:cubicBezTo>
                <a:cubicBezTo>
                  <a:pt x="10114" y="7152"/>
                  <a:pt x="10649" y="6963"/>
                  <a:pt x="11059" y="6648"/>
                </a:cubicBezTo>
                <a:cubicBezTo>
                  <a:pt x="11217" y="6931"/>
                  <a:pt x="11311" y="7215"/>
                  <a:pt x="11311" y="7530"/>
                </a:cubicBezTo>
                <a:cubicBezTo>
                  <a:pt x="11374" y="8381"/>
                  <a:pt x="10586" y="9168"/>
                  <a:pt x="9610" y="9168"/>
                </a:cubicBezTo>
                <a:cubicBezTo>
                  <a:pt x="9137" y="9168"/>
                  <a:pt x="8696" y="8979"/>
                  <a:pt x="8350" y="8664"/>
                </a:cubicBezTo>
                <a:cubicBezTo>
                  <a:pt x="8287" y="8601"/>
                  <a:pt x="8200" y="8570"/>
                  <a:pt x="8109" y="8570"/>
                </a:cubicBezTo>
                <a:cubicBezTo>
                  <a:pt x="8019" y="8570"/>
                  <a:pt x="7924" y="8601"/>
                  <a:pt x="7845" y="8664"/>
                </a:cubicBezTo>
                <a:cubicBezTo>
                  <a:pt x="7719" y="8790"/>
                  <a:pt x="7719" y="9011"/>
                  <a:pt x="7845" y="9168"/>
                </a:cubicBezTo>
                <a:cubicBezTo>
                  <a:pt x="8224" y="9578"/>
                  <a:pt x="8696" y="9798"/>
                  <a:pt x="9232" y="9893"/>
                </a:cubicBezTo>
                <a:lnTo>
                  <a:pt x="9232" y="9924"/>
                </a:lnTo>
                <a:cubicBezTo>
                  <a:pt x="9232" y="10712"/>
                  <a:pt x="8602" y="11342"/>
                  <a:pt x="7814" y="11342"/>
                </a:cubicBezTo>
                <a:cubicBezTo>
                  <a:pt x="7026" y="11342"/>
                  <a:pt x="6396" y="10680"/>
                  <a:pt x="6396" y="9924"/>
                </a:cubicBezTo>
                <a:lnTo>
                  <a:pt x="6396" y="2206"/>
                </a:lnTo>
                <a:cubicBezTo>
                  <a:pt x="6396" y="1418"/>
                  <a:pt x="7058" y="788"/>
                  <a:pt x="7814" y="788"/>
                </a:cubicBezTo>
                <a:close/>
                <a:moveTo>
                  <a:pt x="4254" y="0"/>
                </a:moveTo>
                <a:cubicBezTo>
                  <a:pt x="3088" y="0"/>
                  <a:pt x="2143" y="977"/>
                  <a:pt x="2143" y="2111"/>
                </a:cubicBezTo>
                <a:lnTo>
                  <a:pt x="2143" y="2174"/>
                </a:lnTo>
                <a:cubicBezTo>
                  <a:pt x="946" y="2332"/>
                  <a:pt x="1" y="3340"/>
                  <a:pt x="1" y="4600"/>
                </a:cubicBezTo>
                <a:cubicBezTo>
                  <a:pt x="1" y="5104"/>
                  <a:pt x="158" y="5640"/>
                  <a:pt x="442" y="6018"/>
                </a:cubicBezTo>
                <a:cubicBezTo>
                  <a:pt x="158" y="6427"/>
                  <a:pt x="1" y="6931"/>
                  <a:pt x="1" y="7435"/>
                </a:cubicBezTo>
                <a:cubicBezTo>
                  <a:pt x="1" y="8696"/>
                  <a:pt x="946" y="9735"/>
                  <a:pt x="2143" y="9861"/>
                </a:cubicBezTo>
                <a:lnTo>
                  <a:pt x="2143" y="9924"/>
                </a:lnTo>
                <a:cubicBezTo>
                  <a:pt x="2143" y="11090"/>
                  <a:pt x="3088" y="12035"/>
                  <a:pt x="4254" y="12035"/>
                </a:cubicBezTo>
                <a:cubicBezTo>
                  <a:pt x="5010" y="12035"/>
                  <a:pt x="5640" y="11657"/>
                  <a:pt x="6050" y="11058"/>
                </a:cubicBezTo>
                <a:cubicBezTo>
                  <a:pt x="6428" y="11657"/>
                  <a:pt x="7089" y="12035"/>
                  <a:pt x="7814" y="12035"/>
                </a:cubicBezTo>
                <a:cubicBezTo>
                  <a:pt x="8980" y="12035"/>
                  <a:pt x="9925" y="11058"/>
                  <a:pt x="9925" y="9924"/>
                </a:cubicBezTo>
                <a:lnTo>
                  <a:pt x="9925" y="9861"/>
                </a:lnTo>
                <a:cubicBezTo>
                  <a:pt x="11122" y="9704"/>
                  <a:pt x="12067" y="8696"/>
                  <a:pt x="12067" y="7435"/>
                </a:cubicBezTo>
                <a:cubicBezTo>
                  <a:pt x="12067" y="6931"/>
                  <a:pt x="11910" y="6459"/>
                  <a:pt x="11626" y="6018"/>
                </a:cubicBezTo>
                <a:cubicBezTo>
                  <a:pt x="11910" y="5577"/>
                  <a:pt x="12067" y="5104"/>
                  <a:pt x="12067" y="4600"/>
                </a:cubicBezTo>
                <a:cubicBezTo>
                  <a:pt x="12067" y="3371"/>
                  <a:pt x="11154" y="2363"/>
                  <a:pt x="9925" y="2174"/>
                </a:cubicBezTo>
                <a:lnTo>
                  <a:pt x="9925" y="2111"/>
                </a:lnTo>
                <a:cubicBezTo>
                  <a:pt x="9925" y="945"/>
                  <a:pt x="8980" y="0"/>
                  <a:pt x="7814" y="0"/>
                </a:cubicBezTo>
                <a:cubicBezTo>
                  <a:pt x="7089" y="0"/>
                  <a:pt x="6428" y="378"/>
                  <a:pt x="6050" y="977"/>
                </a:cubicBezTo>
                <a:cubicBezTo>
                  <a:pt x="5640" y="378"/>
                  <a:pt x="4979" y="0"/>
                  <a:pt x="425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30" name="Google Shape;13130;p77"/>
          <p:cNvGrpSpPr/>
          <p:nvPr/>
        </p:nvGrpSpPr>
        <p:grpSpPr>
          <a:xfrm>
            <a:off x="3961830" y="3374818"/>
            <a:ext cx="359154" cy="359124"/>
            <a:chOff x="-44914800" y="2342000"/>
            <a:chExt cx="300900" cy="300875"/>
          </a:xfrm>
        </p:grpSpPr>
        <p:sp>
          <p:nvSpPr>
            <p:cNvPr id="13131" name="Google Shape;13131;p77"/>
            <p:cNvSpPr/>
            <p:nvPr/>
          </p:nvSpPr>
          <p:spPr>
            <a:xfrm>
              <a:off x="-44914800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1450" y="725"/>
                  </a:moveTo>
                  <a:lnTo>
                    <a:pt x="1450" y="1418"/>
                  </a:ln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11311" y="725"/>
                  </a:moveTo>
                  <a:lnTo>
                    <a:pt x="11311" y="1418"/>
                  </a:lnTo>
                  <a:lnTo>
                    <a:pt x="10618" y="1418"/>
                  </a:lnTo>
                  <a:lnTo>
                    <a:pt x="10618" y="725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1" y="2142"/>
                    <a:pt x="10240" y="2142"/>
                  </a:cubicBezTo>
                  <a:lnTo>
                    <a:pt x="10618" y="2142"/>
                  </a:lnTo>
                  <a:lnTo>
                    <a:pt x="10618" y="9893"/>
                  </a:lnTo>
                  <a:lnTo>
                    <a:pt x="10240" y="9893"/>
                  </a:lnTo>
                  <a:cubicBezTo>
                    <a:pt x="10051" y="9893"/>
                    <a:pt x="9893" y="10050"/>
                    <a:pt x="9893" y="10239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39"/>
                  </a:lnTo>
                  <a:cubicBezTo>
                    <a:pt x="2143" y="10050"/>
                    <a:pt x="1985" y="9893"/>
                    <a:pt x="1796" y="9893"/>
                  </a:cubicBezTo>
                  <a:lnTo>
                    <a:pt x="1450" y="9893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1418" y="10617"/>
                  </a:moveTo>
                  <a:lnTo>
                    <a:pt x="1418" y="11310"/>
                  </a:lnTo>
                  <a:lnTo>
                    <a:pt x="725" y="11310"/>
                  </a:lnTo>
                  <a:lnTo>
                    <a:pt x="725" y="10617"/>
                  </a:lnTo>
                  <a:close/>
                  <a:moveTo>
                    <a:pt x="11311" y="10617"/>
                  </a:moveTo>
                  <a:lnTo>
                    <a:pt x="11311" y="11310"/>
                  </a:lnTo>
                  <a:lnTo>
                    <a:pt x="10618" y="11310"/>
                  </a:lnTo>
                  <a:lnTo>
                    <a:pt x="10618" y="10617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64"/>
                  </a:lnTo>
                  <a:cubicBezTo>
                    <a:pt x="1" y="1985"/>
                    <a:pt x="158" y="2142"/>
                    <a:pt x="379" y="2142"/>
                  </a:cubicBezTo>
                  <a:lnTo>
                    <a:pt x="725" y="2142"/>
                  </a:lnTo>
                  <a:lnTo>
                    <a:pt x="725" y="9893"/>
                  </a:lnTo>
                  <a:lnTo>
                    <a:pt x="379" y="9893"/>
                  </a:lnTo>
                  <a:cubicBezTo>
                    <a:pt x="158" y="9893"/>
                    <a:pt x="1" y="10050"/>
                    <a:pt x="1" y="10239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79" y="12035"/>
                  </a:cubicBezTo>
                  <a:lnTo>
                    <a:pt x="1796" y="12035"/>
                  </a:lnTo>
                  <a:cubicBezTo>
                    <a:pt x="1985" y="12035"/>
                    <a:pt x="2143" y="11877"/>
                    <a:pt x="2143" y="11657"/>
                  </a:cubicBezTo>
                  <a:lnTo>
                    <a:pt x="2143" y="11310"/>
                  </a:lnTo>
                  <a:lnTo>
                    <a:pt x="9893" y="11310"/>
                  </a:lnTo>
                  <a:lnTo>
                    <a:pt x="9893" y="11657"/>
                  </a:lnTo>
                  <a:cubicBezTo>
                    <a:pt x="9893" y="11877"/>
                    <a:pt x="10051" y="12035"/>
                    <a:pt x="10240" y="12035"/>
                  </a:cubicBezTo>
                  <a:lnTo>
                    <a:pt x="11657" y="12035"/>
                  </a:lnTo>
                  <a:cubicBezTo>
                    <a:pt x="11878" y="12035"/>
                    <a:pt x="12036" y="11877"/>
                    <a:pt x="12036" y="11657"/>
                  </a:cubicBezTo>
                  <a:lnTo>
                    <a:pt x="12036" y="10239"/>
                  </a:lnTo>
                  <a:cubicBezTo>
                    <a:pt x="12036" y="10050"/>
                    <a:pt x="11878" y="9893"/>
                    <a:pt x="11657" y="9893"/>
                  </a:cubicBezTo>
                  <a:lnTo>
                    <a:pt x="11311" y="9893"/>
                  </a:lnTo>
                  <a:lnTo>
                    <a:pt x="11311" y="2142"/>
                  </a:lnTo>
                  <a:lnTo>
                    <a:pt x="11657" y="2142"/>
                  </a:lnTo>
                  <a:cubicBezTo>
                    <a:pt x="11878" y="2142"/>
                    <a:pt x="12036" y="1985"/>
                    <a:pt x="12036" y="1764"/>
                  </a:cubicBezTo>
                  <a:lnTo>
                    <a:pt x="12036" y="378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77"/>
            <p:cNvSpPr/>
            <p:nvPr/>
          </p:nvSpPr>
          <p:spPr>
            <a:xfrm>
              <a:off x="-44860450" y="2412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7026" y="694"/>
                  </a:moveTo>
                  <a:lnTo>
                    <a:pt x="7026" y="725"/>
                  </a:lnTo>
                  <a:lnTo>
                    <a:pt x="7026" y="5136"/>
                  </a:lnTo>
                  <a:lnTo>
                    <a:pt x="5514" y="3624"/>
                  </a:lnTo>
                  <a:cubicBezTo>
                    <a:pt x="5451" y="3561"/>
                    <a:pt x="5356" y="3498"/>
                    <a:pt x="5262" y="3498"/>
                  </a:cubicBezTo>
                  <a:cubicBezTo>
                    <a:pt x="5167" y="3498"/>
                    <a:pt x="5041" y="3561"/>
                    <a:pt x="5010" y="3624"/>
                  </a:cubicBezTo>
                  <a:lnTo>
                    <a:pt x="3907" y="4821"/>
                  </a:lnTo>
                  <a:lnTo>
                    <a:pt x="2678" y="3592"/>
                  </a:lnTo>
                  <a:cubicBezTo>
                    <a:pt x="2615" y="3529"/>
                    <a:pt x="2529" y="3498"/>
                    <a:pt x="2438" y="3498"/>
                  </a:cubicBezTo>
                  <a:cubicBezTo>
                    <a:pt x="2348" y="3498"/>
                    <a:pt x="2253" y="3529"/>
                    <a:pt x="2174" y="3592"/>
                  </a:cubicBezTo>
                  <a:lnTo>
                    <a:pt x="662" y="5104"/>
                  </a:lnTo>
                  <a:lnTo>
                    <a:pt x="662" y="694"/>
                  </a:lnTo>
                  <a:close/>
                  <a:moveTo>
                    <a:pt x="2458" y="4380"/>
                  </a:moveTo>
                  <a:lnTo>
                    <a:pt x="3718" y="5640"/>
                  </a:lnTo>
                  <a:lnTo>
                    <a:pt x="1198" y="5640"/>
                  </a:lnTo>
                  <a:lnTo>
                    <a:pt x="2458" y="4380"/>
                  </a:lnTo>
                  <a:close/>
                  <a:moveTo>
                    <a:pt x="5293" y="4411"/>
                  </a:moveTo>
                  <a:lnTo>
                    <a:pt x="6554" y="5671"/>
                  </a:lnTo>
                  <a:lnTo>
                    <a:pt x="4695" y="5671"/>
                  </a:lnTo>
                  <a:lnTo>
                    <a:pt x="4695" y="5640"/>
                  </a:lnTo>
                  <a:lnTo>
                    <a:pt x="4411" y="5356"/>
                  </a:lnTo>
                  <a:lnTo>
                    <a:pt x="5293" y="4411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5986"/>
                  </a:lnTo>
                  <a:cubicBezTo>
                    <a:pt x="0" y="6207"/>
                    <a:pt x="158" y="6365"/>
                    <a:pt x="347" y="6365"/>
                  </a:cubicBezTo>
                  <a:lnTo>
                    <a:pt x="7373" y="6365"/>
                  </a:lnTo>
                  <a:cubicBezTo>
                    <a:pt x="7562" y="6365"/>
                    <a:pt x="7719" y="6207"/>
                    <a:pt x="7719" y="5986"/>
                  </a:cubicBezTo>
                  <a:lnTo>
                    <a:pt x="7719" y="379"/>
                  </a:lnTo>
                  <a:cubicBezTo>
                    <a:pt x="7719" y="158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77"/>
            <p:cNvSpPr/>
            <p:nvPr/>
          </p:nvSpPr>
          <p:spPr>
            <a:xfrm>
              <a:off x="-44791150" y="243965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041" y="725"/>
                  </a:moveTo>
                  <a:cubicBezTo>
                    <a:pt x="1261" y="725"/>
                    <a:pt x="1419" y="883"/>
                    <a:pt x="1419" y="1072"/>
                  </a:cubicBezTo>
                  <a:cubicBezTo>
                    <a:pt x="1419" y="1261"/>
                    <a:pt x="1261" y="1418"/>
                    <a:pt x="1041" y="1418"/>
                  </a:cubicBezTo>
                  <a:cubicBezTo>
                    <a:pt x="852" y="1418"/>
                    <a:pt x="694" y="1261"/>
                    <a:pt x="694" y="1072"/>
                  </a:cubicBezTo>
                  <a:cubicBezTo>
                    <a:pt x="694" y="883"/>
                    <a:pt x="852" y="725"/>
                    <a:pt x="1041" y="725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32" y="1670"/>
                    <a:pt x="505" y="2143"/>
                    <a:pt x="1041" y="2143"/>
                  </a:cubicBezTo>
                  <a:cubicBezTo>
                    <a:pt x="1639" y="2143"/>
                    <a:pt x="2112" y="1670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4" name="Google Shape;13134;p77"/>
          <p:cNvSpPr/>
          <p:nvPr/>
        </p:nvSpPr>
        <p:spPr>
          <a:xfrm>
            <a:off x="1739586" y="1531714"/>
            <a:ext cx="357274" cy="356797"/>
          </a:xfrm>
          <a:custGeom>
            <a:avLst/>
            <a:gdLst/>
            <a:ahLst/>
            <a:cxnLst/>
            <a:rect l="l" t="t" r="r" b="b"/>
            <a:pathLst>
              <a:path w="11973" h="11957" extrusionOk="0">
                <a:moveTo>
                  <a:pt x="5986" y="748"/>
                </a:moveTo>
                <a:lnTo>
                  <a:pt x="8003" y="1756"/>
                </a:lnTo>
                <a:lnTo>
                  <a:pt x="5986" y="2796"/>
                </a:lnTo>
                <a:lnTo>
                  <a:pt x="4002" y="1756"/>
                </a:lnTo>
                <a:lnTo>
                  <a:pt x="5986" y="748"/>
                </a:lnTo>
                <a:close/>
                <a:moveTo>
                  <a:pt x="3561" y="2324"/>
                </a:moveTo>
                <a:lnTo>
                  <a:pt x="5671" y="3395"/>
                </a:lnTo>
                <a:lnTo>
                  <a:pt x="5671" y="6136"/>
                </a:lnTo>
                <a:lnTo>
                  <a:pt x="3561" y="5064"/>
                </a:lnTo>
                <a:lnTo>
                  <a:pt x="3561" y="2324"/>
                </a:lnTo>
                <a:close/>
                <a:moveTo>
                  <a:pt x="8475" y="2324"/>
                </a:moveTo>
                <a:lnTo>
                  <a:pt x="8475" y="5064"/>
                </a:lnTo>
                <a:lnTo>
                  <a:pt x="6364" y="6136"/>
                </a:lnTo>
                <a:lnTo>
                  <a:pt x="6364" y="3395"/>
                </a:lnTo>
                <a:lnTo>
                  <a:pt x="8475" y="2324"/>
                </a:lnTo>
                <a:close/>
                <a:moveTo>
                  <a:pt x="3214" y="5663"/>
                </a:moveTo>
                <a:lnTo>
                  <a:pt x="5230" y="6703"/>
                </a:lnTo>
                <a:lnTo>
                  <a:pt x="3214" y="7711"/>
                </a:lnTo>
                <a:lnTo>
                  <a:pt x="1166" y="6703"/>
                </a:lnTo>
                <a:lnTo>
                  <a:pt x="3214" y="5663"/>
                </a:lnTo>
                <a:close/>
                <a:moveTo>
                  <a:pt x="8822" y="5663"/>
                </a:moveTo>
                <a:lnTo>
                  <a:pt x="10870" y="6703"/>
                </a:lnTo>
                <a:lnTo>
                  <a:pt x="8822" y="7711"/>
                </a:lnTo>
                <a:lnTo>
                  <a:pt x="6837" y="6703"/>
                </a:lnTo>
                <a:lnTo>
                  <a:pt x="8822" y="5663"/>
                </a:lnTo>
                <a:close/>
                <a:moveTo>
                  <a:pt x="5671" y="7238"/>
                </a:moveTo>
                <a:lnTo>
                  <a:pt x="5671" y="9948"/>
                </a:lnTo>
                <a:lnTo>
                  <a:pt x="3561" y="11019"/>
                </a:lnTo>
                <a:lnTo>
                  <a:pt x="3561" y="8309"/>
                </a:lnTo>
                <a:lnTo>
                  <a:pt x="5671" y="7238"/>
                </a:lnTo>
                <a:close/>
                <a:moveTo>
                  <a:pt x="11311" y="7238"/>
                </a:moveTo>
                <a:lnTo>
                  <a:pt x="11311" y="10011"/>
                </a:lnTo>
                <a:lnTo>
                  <a:pt x="9200" y="11050"/>
                </a:lnTo>
                <a:lnTo>
                  <a:pt x="9200" y="8309"/>
                </a:lnTo>
                <a:lnTo>
                  <a:pt x="11311" y="7238"/>
                </a:lnTo>
                <a:close/>
                <a:moveTo>
                  <a:pt x="725" y="7270"/>
                </a:moveTo>
                <a:lnTo>
                  <a:pt x="2836" y="8341"/>
                </a:lnTo>
                <a:lnTo>
                  <a:pt x="2836" y="11082"/>
                </a:lnTo>
                <a:lnTo>
                  <a:pt x="725" y="10042"/>
                </a:lnTo>
                <a:lnTo>
                  <a:pt x="725" y="7270"/>
                </a:lnTo>
                <a:close/>
                <a:moveTo>
                  <a:pt x="6364" y="7270"/>
                </a:moveTo>
                <a:lnTo>
                  <a:pt x="8475" y="8341"/>
                </a:lnTo>
                <a:lnTo>
                  <a:pt x="8475" y="11082"/>
                </a:lnTo>
                <a:lnTo>
                  <a:pt x="6364" y="10042"/>
                </a:lnTo>
                <a:lnTo>
                  <a:pt x="6364" y="7270"/>
                </a:lnTo>
                <a:close/>
                <a:moveTo>
                  <a:pt x="5998" y="0"/>
                </a:moveTo>
                <a:cubicBezTo>
                  <a:pt x="5947" y="0"/>
                  <a:pt x="5892" y="8"/>
                  <a:pt x="5829" y="24"/>
                </a:cubicBezTo>
                <a:lnTo>
                  <a:pt x="3056" y="1441"/>
                </a:lnTo>
                <a:cubicBezTo>
                  <a:pt x="2930" y="1536"/>
                  <a:pt x="2836" y="1662"/>
                  <a:pt x="2836" y="1756"/>
                </a:cubicBezTo>
                <a:lnTo>
                  <a:pt x="2836" y="5064"/>
                </a:lnTo>
                <a:lnTo>
                  <a:pt x="221" y="6388"/>
                </a:lnTo>
                <a:cubicBezTo>
                  <a:pt x="95" y="6451"/>
                  <a:pt x="0" y="6577"/>
                  <a:pt x="0" y="6703"/>
                </a:cubicBezTo>
                <a:lnTo>
                  <a:pt x="0" y="10200"/>
                </a:lnTo>
                <a:cubicBezTo>
                  <a:pt x="0" y="10326"/>
                  <a:pt x="95" y="10420"/>
                  <a:pt x="221" y="10515"/>
                </a:cubicBezTo>
                <a:lnTo>
                  <a:pt x="3056" y="11933"/>
                </a:lnTo>
                <a:cubicBezTo>
                  <a:pt x="3088" y="11948"/>
                  <a:pt x="3135" y="11956"/>
                  <a:pt x="3190" y="11956"/>
                </a:cubicBezTo>
                <a:cubicBezTo>
                  <a:pt x="3245" y="11956"/>
                  <a:pt x="3308" y="11948"/>
                  <a:pt x="3371" y="11933"/>
                </a:cubicBezTo>
                <a:lnTo>
                  <a:pt x="5986" y="10578"/>
                </a:lnTo>
                <a:lnTo>
                  <a:pt x="8633" y="11933"/>
                </a:lnTo>
                <a:cubicBezTo>
                  <a:pt x="8680" y="11948"/>
                  <a:pt x="8727" y="11956"/>
                  <a:pt x="8779" y="11956"/>
                </a:cubicBezTo>
                <a:cubicBezTo>
                  <a:pt x="8830" y="11956"/>
                  <a:pt x="8885" y="11948"/>
                  <a:pt x="8948" y="11933"/>
                </a:cubicBezTo>
                <a:lnTo>
                  <a:pt x="11783" y="10515"/>
                </a:lnTo>
                <a:cubicBezTo>
                  <a:pt x="11909" y="10420"/>
                  <a:pt x="11972" y="10326"/>
                  <a:pt x="11972" y="10200"/>
                </a:cubicBezTo>
                <a:lnTo>
                  <a:pt x="11972" y="6703"/>
                </a:lnTo>
                <a:cubicBezTo>
                  <a:pt x="11972" y="6577"/>
                  <a:pt x="11941" y="6451"/>
                  <a:pt x="11783" y="6388"/>
                </a:cubicBezTo>
                <a:lnTo>
                  <a:pt x="9137" y="5064"/>
                </a:lnTo>
                <a:lnTo>
                  <a:pt x="9137" y="1756"/>
                </a:lnTo>
                <a:cubicBezTo>
                  <a:pt x="9137" y="1662"/>
                  <a:pt x="9074" y="1536"/>
                  <a:pt x="8948" y="1441"/>
                </a:cubicBezTo>
                <a:lnTo>
                  <a:pt x="6144" y="24"/>
                </a:lnTo>
                <a:cubicBezTo>
                  <a:pt x="6097" y="8"/>
                  <a:pt x="6049" y="0"/>
                  <a:pt x="59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35" name="Google Shape;13135;p77"/>
          <p:cNvGrpSpPr/>
          <p:nvPr/>
        </p:nvGrpSpPr>
        <p:grpSpPr>
          <a:xfrm>
            <a:off x="1735816" y="1987336"/>
            <a:ext cx="359154" cy="357424"/>
            <a:chOff x="-49786250" y="2316650"/>
            <a:chExt cx="300900" cy="299450"/>
          </a:xfrm>
        </p:grpSpPr>
        <p:sp>
          <p:nvSpPr>
            <p:cNvPr id="13136" name="Google Shape;13136;p77"/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77"/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77"/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77"/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77"/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77"/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77"/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43" name="Google Shape;13143;p77"/>
          <p:cNvSpPr/>
          <p:nvPr/>
        </p:nvSpPr>
        <p:spPr>
          <a:xfrm>
            <a:off x="1731604" y="2433842"/>
            <a:ext cx="373239" cy="359154"/>
          </a:xfrm>
          <a:custGeom>
            <a:avLst/>
            <a:gdLst/>
            <a:ahLst/>
            <a:cxnLst/>
            <a:rect l="l" t="t" r="r" b="b"/>
            <a:pathLst>
              <a:path w="12508" h="12036" extrusionOk="0">
                <a:moveTo>
                  <a:pt x="4600" y="725"/>
                </a:moveTo>
                <a:cubicBezTo>
                  <a:pt x="7026" y="725"/>
                  <a:pt x="8475" y="1387"/>
                  <a:pt x="8475" y="1796"/>
                </a:cubicBezTo>
                <a:cubicBezTo>
                  <a:pt x="8475" y="2143"/>
                  <a:pt x="7058" y="2836"/>
                  <a:pt x="4600" y="2836"/>
                </a:cubicBezTo>
                <a:cubicBezTo>
                  <a:pt x="2111" y="2836"/>
                  <a:pt x="725" y="2143"/>
                  <a:pt x="725" y="1796"/>
                </a:cubicBezTo>
                <a:cubicBezTo>
                  <a:pt x="725" y="1387"/>
                  <a:pt x="2143" y="725"/>
                  <a:pt x="4600" y="725"/>
                </a:cubicBezTo>
                <a:close/>
                <a:moveTo>
                  <a:pt x="694" y="2805"/>
                </a:moveTo>
                <a:cubicBezTo>
                  <a:pt x="1670" y="3403"/>
                  <a:pt x="3371" y="3592"/>
                  <a:pt x="4537" y="3592"/>
                </a:cubicBezTo>
                <a:cubicBezTo>
                  <a:pt x="4915" y="3592"/>
                  <a:pt x="5262" y="3592"/>
                  <a:pt x="5608" y="3561"/>
                </a:cubicBezTo>
                <a:lnTo>
                  <a:pt x="5608" y="4002"/>
                </a:lnTo>
                <a:cubicBezTo>
                  <a:pt x="5608" y="4191"/>
                  <a:pt x="5451" y="4348"/>
                  <a:pt x="5262" y="4348"/>
                </a:cubicBezTo>
                <a:cubicBezTo>
                  <a:pt x="4663" y="4348"/>
                  <a:pt x="4191" y="4821"/>
                  <a:pt x="4191" y="5420"/>
                </a:cubicBezTo>
                <a:lnTo>
                  <a:pt x="4191" y="6113"/>
                </a:lnTo>
                <a:cubicBezTo>
                  <a:pt x="4191" y="6302"/>
                  <a:pt x="4033" y="6459"/>
                  <a:pt x="3844" y="6459"/>
                </a:cubicBezTo>
                <a:cubicBezTo>
                  <a:pt x="3655" y="6459"/>
                  <a:pt x="3497" y="6302"/>
                  <a:pt x="3497" y="6113"/>
                </a:cubicBezTo>
                <a:lnTo>
                  <a:pt x="3497" y="5325"/>
                </a:lnTo>
                <a:cubicBezTo>
                  <a:pt x="3529" y="4726"/>
                  <a:pt x="3056" y="4254"/>
                  <a:pt x="2458" y="4254"/>
                </a:cubicBezTo>
                <a:cubicBezTo>
                  <a:pt x="1859" y="4254"/>
                  <a:pt x="1387" y="4726"/>
                  <a:pt x="1387" y="5325"/>
                </a:cubicBezTo>
                <a:lnTo>
                  <a:pt x="1387" y="6743"/>
                </a:lnTo>
                <a:cubicBezTo>
                  <a:pt x="1387" y="6932"/>
                  <a:pt x="1229" y="7089"/>
                  <a:pt x="1040" y="7089"/>
                </a:cubicBezTo>
                <a:cubicBezTo>
                  <a:pt x="851" y="7089"/>
                  <a:pt x="694" y="6932"/>
                  <a:pt x="694" y="6743"/>
                </a:cubicBezTo>
                <a:lnTo>
                  <a:pt x="694" y="2805"/>
                </a:lnTo>
                <a:close/>
                <a:moveTo>
                  <a:pt x="8475" y="2742"/>
                </a:moveTo>
                <a:lnTo>
                  <a:pt x="8475" y="8192"/>
                </a:lnTo>
                <a:cubicBezTo>
                  <a:pt x="7719" y="8034"/>
                  <a:pt x="7026" y="7625"/>
                  <a:pt x="6553" y="6995"/>
                </a:cubicBezTo>
                <a:lnTo>
                  <a:pt x="5104" y="5010"/>
                </a:lnTo>
                <a:cubicBezTo>
                  <a:pt x="5104" y="5010"/>
                  <a:pt x="5167" y="4978"/>
                  <a:pt x="5293" y="4978"/>
                </a:cubicBezTo>
                <a:cubicBezTo>
                  <a:pt x="5892" y="4978"/>
                  <a:pt x="6364" y="4506"/>
                  <a:pt x="6364" y="3907"/>
                </a:cubicBezTo>
                <a:lnTo>
                  <a:pt x="6364" y="3403"/>
                </a:lnTo>
                <a:cubicBezTo>
                  <a:pt x="7215" y="3277"/>
                  <a:pt x="7971" y="3057"/>
                  <a:pt x="8475" y="2742"/>
                </a:cubicBezTo>
                <a:close/>
                <a:moveTo>
                  <a:pt x="9200" y="3844"/>
                </a:moveTo>
                <a:cubicBezTo>
                  <a:pt x="9925" y="4159"/>
                  <a:pt x="10555" y="4695"/>
                  <a:pt x="10996" y="5325"/>
                </a:cubicBezTo>
                <a:cubicBezTo>
                  <a:pt x="11689" y="6302"/>
                  <a:pt x="11153" y="7782"/>
                  <a:pt x="10019" y="8160"/>
                </a:cubicBezTo>
                <a:cubicBezTo>
                  <a:pt x="9735" y="8223"/>
                  <a:pt x="9452" y="8318"/>
                  <a:pt x="9200" y="8318"/>
                </a:cubicBezTo>
                <a:lnTo>
                  <a:pt x="9200" y="3844"/>
                </a:lnTo>
                <a:close/>
                <a:moveTo>
                  <a:pt x="2489" y="4978"/>
                </a:moveTo>
                <a:cubicBezTo>
                  <a:pt x="2678" y="4978"/>
                  <a:pt x="2836" y="5136"/>
                  <a:pt x="2836" y="5325"/>
                </a:cubicBezTo>
                <a:lnTo>
                  <a:pt x="2836" y="6050"/>
                </a:lnTo>
                <a:cubicBezTo>
                  <a:pt x="2836" y="6617"/>
                  <a:pt x="3308" y="7089"/>
                  <a:pt x="3907" y="7089"/>
                </a:cubicBezTo>
                <a:cubicBezTo>
                  <a:pt x="4474" y="7089"/>
                  <a:pt x="4947" y="6680"/>
                  <a:pt x="4978" y="6081"/>
                </a:cubicBezTo>
                <a:lnTo>
                  <a:pt x="5986" y="7467"/>
                </a:lnTo>
                <a:cubicBezTo>
                  <a:pt x="6459" y="8097"/>
                  <a:pt x="7152" y="8570"/>
                  <a:pt x="7877" y="8822"/>
                </a:cubicBezTo>
                <a:cubicBezTo>
                  <a:pt x="8097" y="8917"/>
                  <a:pt x="8286" y="8948"/>
                  <a:pt x="8507" y="8980"/>
                </a:cubicBezTo>
                <a:lnTo>
                  <a:pt x="8507" y="10303"/>
                </a:lnTo>
                <a:cubicBezTo>
                  <a:pt x="8475" y="10618"/>
                  <a:pt x="7058" y="11311"/>
                  <a:pt x="4600" y="11311"/>
                </a:cubicBezTo>
                <a:cubicBezTo>
                  <a:pt x="2111" y="11311"/>
                  <a:pt x="725" y="10586"/>
                  <a:pt x="725" y="10240"/>
                </a:cubicBezTo>
                <a:lnTo>
                  <a:pt x="725" y="7688"/>
                </a:lnTo>
                <a:cubicBezTo>
                  <a:pt x="851" y="7719"/>
                  <a:pt x="977" y="7782"/>
                  <a:pt x="1072" y="7782"/>
                </a:cubicBezTo>
                <a:cubicBezTo>
                  <a:pt x="1670" y="7782"/>
                  <a:pt x="2143" y="7310"/>
                  <a:pt x="2143" y="6711"/>
                </a:cubicBezTo>
                <a:lnTo>
                  <a:pt x="2143" y="5325"/>
                </a:lnTo>
                <a:cubicBezTo>
                  <a:pt x="2143" y="5136"/>
                  <a:pt x="2300" y="4978"/>
                  <a:pt x="2489" y="4978"/>
                </a:cubicBezTo>
                <a:close/>
                <a:moveTo>
                  <a:pt x="4537" y="1"/>
                </a:moveTo>
                <a:cubicBezTo>
                  <a:pt x="3371" y="1"/>
                  <a:pt x="2300" y="158"/>
                  <a:pt x="1481" y="442"/>
                </a:cubicBezTo>
                <a:cubicBezTo>
                  <a:pt x="252" y="851"/>
                  <a:pt x="0" y="1387"/>
                  <a:pt x="0" y="1796"/>
                </a:cubicBezTo>
                <a:lnTo>
                  <a:pt x="0" y="10240"/>
                </a:lnTo>
                <a:cubicBezTo>
                  <a:pt x="0" y="10649"/>
                  <a:pt x="252" y="11153"/>
                  <a:pt x="1481" y="11594"/>
                </a:cubicBezTo>
                <a:cubicBezTo>
                  <a:pt x="2300" y="11878"/>
                  <a:pt x="3403" y="12036"/>
                  <a:pt x="4537" y="12036"/>
                </a:cubicBezTo>
                <a:cubicBezTo>
                  <a:pt x="6837" y="12036"/>
                  <a:pt x="9137" y="11437"/>
                  <a:pt x="9137" y="10240"/>
                </a:cubicBezTo>
                <a:lnTo>
                  <a:pt x="9137" y="8980"/>
                </a:lnTo>
                <a:cubicBezTo>
                  <a:pt x="9515" y="8980"/>
                  <a:pt x="9862" y="8917"/>
                  <a:pt x="10208" y="8791"/>
                </a:cubicBezTo>
                <a:cubicBezTo>
                  <a:pt x="11815" y="8286"/>
                  <a:pt x="12508" y="6302"/>
                  <a:pt x="11563" y="4884"/>
                </a:cubicBezTo>
                <a:cubicBezTo>
                  <a:pt x="10996" y="4096"/>
                  <a:pt x="10208" y="3435"/>
                  <a:pt x="9137" y="2994"/>
                </a:cubicBezTo>
                <a:lnTo>
                  <a:pt x="9137" y="1796"/>
                </a:lnTo>
                <a:cubicBezTo>
                  <a:pt x="9137" y="631"/>
                  <a:pt x="6837" y="1"/>
                  <a:pt x="45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4" name="Google Shape;13144;p77"/>
          <p:cNvSpPr/>
          <p:nvPr/>
        </p:nvSpPr>
        <p:spPr>
          <a:xfrm>
            <a:off x="3971472" y="1563432"/>
            <a:ext cx="359154" cy="358199"/>
          </a:xfrm>
          <a:custGeom>
            <a:avLst/>
            <a:gdLst/>
            <a:ahLst/>
            <a:cxnLst/>
            <a:rect l="l" t="t" r="r" b="b"/>
            <a:pathLst>
              <a:path w="12036" h="12004" extrusionOk="0">
                <a:moveTo>
                  <a:pt x="1450" y="693"/>
                </a:moveTo>
                <a:lnTo>
                  <a:pt x="1450" y="1418"/>
                </a:lnTo>
                <a:lnTo>
                  <a:pt x="756" y="1418"/>
                </a:lnTo>
                <a:lnTo>
                  <a:pt x="756" y="693"/>
                </a:lnTo>
                <a:close/>
                <a:moveTo>
                  <a:pt x="11342" y="693"/>
                </a:moveTo>
                <a:lnTo>
                  <a:pt x="11342" y="1418"/>
                </a:lnTo>
                <a:lnTo>
                  <a:pt x="10618" y="1418"/>
                </a:lnTo>
                <a:lnTo>
                  <a:pt x="10618" y="693"/>
                </a:lnTo>
                <a:close/>
                <a:moveTo>
                  <a:pt x="6049" y="4191"/>
                </a:moveTo>
                <a:cubicBezTo>
                  <a:pt x="6270" y="4191"/>
                  <a:pt x="6427" y="4380"/>
                  <a:pt x="6427" y="4569"/>
                </a:cubicBezTo>
                <a:cubicBezTo>
                  <a:pt x="6427" y="4758"/>
                  <a:pt x="6270" y="4915"/>
                  <a:pt x="6049" y="4915"/>
                </a:cubicBezTo>
                <a:cubicBezTo>
                  <a:pt x="5860" y="4915"/>
                  <a:pt x="5703" y="4758"/>
                  <a:pt x="5703" y="4569"/>
                </a:cubicBezTo>
                <a:cubicBezTo>
                  <a:pt x="5703" y="4380"/>
                  <a:pt x="5860" y="4191"/>
                  <a:pt x="6049" y="4191"/>
                </a:cubicBezTo>
                <a:close/>
                <a:moveTo>
                  <a:pt x="6081" y="1040"/>
                </a:moveTo>
                <a:cubicBezTo>
                  <a:pt x="6144" y="1166"/>
                  <a:pt x="8381" y="5167"/>
                  <a:pt x="8475" y="5262"/>
                </a:cubicBezTo>
                <a:lnTo>
                  <a:pt x="7278" y="7026"/>
                </a:lnTo>
                <a:lnTo>
                  <a:pt x="6427" y="7026"/>
                </a:lnTo>
                <a:lnTo>
                  <a:pt x="6427" y="5577"/>
                </a:lnTo>
                <a:cubicBezTo>
                  <a:pt x="6805" y="5419"/>
                  <a:pt x="7120" y="5041"/>
                  <a:pt x="7120" y="4600"/>
                </a:cubicBezTo>
                <a:cubicBezTo>
                  <a:pt x="7120" y="4001"/>
                  <a:pt x="6648" y="3529"/>
                  <a:pt x="6081" y="3529"/>
                </a:cubicBezTo>
                <a:cubicBezTo>
                  <a:pt x="5482" y="3529"/>
                  <a:pt x="5010" y="4001"/>
                  <a:pt x="5010" y="4600"/>
                </a:cubicBezTo>
                <a:cubicBezTo>
                  <a:pt x="5010" y="5073"/>
                  <a:pt x="5293" y="5451"/>
                  <a:pt x="5703" y="5577"/>
                </a:cubicBezTo>
                <a:lnTo>
                  <a:pt x="5703" y="7026"/>
                </a:lnTo>
                <a:lnTo>
                  <a:pt x="4852" y="7026"/>
                </a:lnTo>
                <a:lnTo>
                  <a:pt x="3655" y="5262"/>
                </a:lnTo>
                <a:cubicBezTo>
                  <a:pt x="3749" y="5167"/>
                  <a:pt x="5986" y="1166"/>
                  <a:pt x="6081" y="1040"/>
                </a:cubicBezTo>
                <a:close/>
                <a:moveTo>
                  <a:pt x="3812" y="3529"/>
                </a:moveTo>
                <a:lnTo>
                  <a:pt x="2899" y="5104"/>
                </a:lnTo>
                <a:cubicBezTo>
                  <a:pt x="2836" y="5230"/>
                  <a:pt x="2836" y="5388"/>
                  <a:pt x="2899" y="5451"/>
                </a:cubicBezTo>
                <a:lnTo>
                  <a:pt x="4064" y="7215"/>
                </a:lnTo>
                <a:cubicBezTo>
                  <a:pt x="3749" y="7404"/>
                  <a:pt x="3529" y="7719"/>
                  <a:pt x="3529" y="8097"/>
                </a:cubicBezTo>
                <a:lnTo>
                  <a:pt x="3529" y="8475"/>
                </a:lnTo>
                <a:lnTo>
                  <a:pt x="693" y="8475"/>
                </a:lnTo>
                <a:lnTo>
                  <a:pt x="693" y="3907"/>
                </a:lnTo>
                <a:cubicBezTo>
                  <a:pt x="788" y="3686"/>
                  <a:pt x="945" y="3529"/>
                  <a:pt x="1103" y="3529"/>
                </a:cubicBezTo>
                <a:close/>
                <a:moveTo>
                  <a:pt x="7436" y="7751"/>
                </a:moveTo>
                <a:cubicBezTo>
                  <a:pt x="7625" y="7751"/>
                  <a:pt x="7782" y="7908"/>
                  <a:pt x="7782" y="8097"/>
                </a:cubicBezTo>
                <a:lnTo>
                  <a:pt x="7782" y="8475"/>
                </a:lnTo>
                <a:lnTo>
                  <a:pt x="4285" y="8475"/>
                </a:lnTo>
                <a:lnTo>
                  <a:pt x="4285" y="8097"/>
                </a:lnTo>
                <a:cubicBezTo>
                  <a:pt x="4285" y="7908"/>
                  <a:pt x="4443" y="7751"/>
                  <a:pt x="4632" y="7751"/>
                </a:cubicBezTo>
                <a:close/>
                <a:moveTo>
                  <a:pt x="10996" y="3529"/>
                </a:moveTo>
                <a:cubicBezTo>
                  <a:pt x="11185" y="3529"/>
                  <a:pt x="11342" y="3686"/>
                  <a:pt x="11342" y="3907"/>
                </a:cubicBezTo>
                <a:lnTo>
                  <a:pt x="11342" y="8475"/>
                </a:lnTo>
                <a:lnTo>
                  <a:pt x="8507" y="8475"/>
                </a:lnTo>
                <a:lnTo>
                  <a:pt x="8507" y="8097"/>
                </a:lnTo>
                <a:cubicBezTo>
                  <a:pt x="8507" y="7719"/>
                  <a:pt x="8318" y="7404"/>
                  <a:pt x="8003" y="7215"/>
                </a:cubicBezTo>
                <a:lnTo>
                  <a:pt x="9137" y="5451"/>
                </a:lnTo>
                <a:cubicBezTo>
                  <a:pt x="9200" y="5356"/>
                  <a:pt x="9200" y="5230"/>
                  <a:pt x="9137" y="5104"/>
                </a:cubicBezTo>
                <a:lnTo>
                  <a:pt x="8223" y="3529"/>
                </a:lnTo>
                <a:close/>
                <a:moveTo>
                  <a:pt x="11342" y="9137"/>
                </a:moveTo>
                <a:lnTo>
                  <a:pt x="11342" y="9483"/>
                </a:lnTo>
                <a:cubicBezTo>
                  <a:pt x="11342" y="9672"/>
                  <a:pt x="11185" y="9830"/>
                  <a:pt x="10996" y="9830"/>
                </a:cubicBezTo>
                <a:lnTo>
                  <a:pt x="1103" y="9830"/>
                </a:lnTo>
                <a:cubicBezTo>
                  <a:pt x="914" y="9830"/>
                  <a:pt x="756" y="9672"/>
                  <a:pt x="756" y="9483"/>
                </a:cubicBezTo>
                <a:lnTo>
                  <a:pt x="756" y="9137"/>
                </a:lnTo>
                <a:close/>
                <a:moveTo>
                  <a:pt x="6427" y="10554"/>
                </a:moveTo>
                <a:lnTo>
                  <a:pt x="6427" y="11248"/>
                </a:lnTo>
                <a:lnTo>
                  <a:pt x="5703" y="11248"/>
                </a:lnTo>
                <a:lnTo>
                  <a:pt x="5703" y="10554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65"/>
                </a:lnTo>
                <a:cubicBezTo>
                  <a:pt x="0" y="1954"/>
                  <a:pt x="158" y="2111"/>
                  <a:pt x="347" y="2111"/>
                </a:cubicBezTo>
                <a:lnTo>
                  <a:pt x="1765" y="2111"/>
                </a:lnTo>
                <a:cubicBezTo>
                  <a:pt x="1954" y="2111"/>
                  <a:pt x="2111" y="1954"/>
                  <a:pt x="2111" y="1765"/>
                </a:cubicBezTo>
                <a:lnTo>
                  <a:pt x="2111" y="1418"/>
                </a:lnTo>
                <a:lnTo>
                  <a:pt x="5010" y="1418"/>
                </a:lnTo>
                <a:lnTo>
                  <a:pt x="4159" y="2836"/>
                </a:lnTo>
                <a:lnTo>
                  <a:pt x="1072" y="2836"/>
                </a:lnTo>
                <a:cubicBezTo>
                  <a:pt x="473" y="2836"/>
                  <a:pt x="0" y="3308"/>
                  <a:pt x="0" y="3907"/>
                </a:cubicBezTo>
                <a:lnTo>
                  <a:pt x="0" y="9515"/>
                </a:lnTo>
                <a:cubicBezTo>
                  <a:pt x="0" y="10113"/>
                  <a:pt x="473" y="10586"/>
                  <a:pt x="1072" y="10586"/>
                </a:cubicBezTo>
                <a:lnTo>
                  <a:pt x="4947" y="10586"/>
                </a:lnTo>
                <a:lnTo>
                  <a:pt x="4947" y="11311"/>
                </a:lnTo>
                <a:lnTo>
                  <a:pt x="3907" y="11311"/>
                </a:lnTo>
                <a:cubicBezTo>
                  <a:pt x="3686" y="11311"/>
                  <a:pt x="3529" y="11468"/>
                  <a:pt x="3529" y="11657"/>
                </a:cubicBezTo>
                <a:cubicBezTo>
                  <a:pt x="3529" y="11846"/>
                  <a:pt x="3686" y="12004"/>
                  <a:pt x="3907" y="12004"/>
                </a:cubicBezTo>
                <a:lnTo>
                  <a:pt x="8097" y="12004"/>
                </a:lnTo>
                <a:cubicBezTo>
                  <a:pt x="8318" y="12004"/>
                  <a:pt x="8475" y="11846"/>
                  <a:pt x="8475" y="11657"/>
                </a:cubicBezTo>
                <a:cubicBezTo>
                  <a:pt x="8475" y="11468"/>
                  <a:pt x="8318" y="11311"/>
                  <a:pt x="8097" y="11311"/>
                </a:cubicBezTo>
                <a:lnTo>
                  <a:pt x="7057" y="11311"/>
                </a:lnTo>
                <a:lnTo>
                  <a:pt x="7057" y="10586"/>
                </a:lnTo>
                <a:lnTo>
                  <a:pt x="10933" y="10586"/>
                </a:lnTo>
                <a:cubicBezTo>
                  <a:pt x="11531" y="10586"/>
                  <a:pt x="12004" y="10113"/>
                  <a:pt x="12004" y="9515"/>
                </a:cubicBezTo>
                <a:lnTo>
                  <a:pt x="12004" y="3907"/>
                </a:lnTo>
                <a:cubicBezTo>
                  <a:pt x="12035" y="3308"/>
                  <a:pt x="11563" y="2836"/>
                  <a:pt x="10996" y="2836"/>
                </a:cubicBezTo>
                <a:lnTo>
                  <a:pt x="7877" y="2836"/>
                </a:lnTo>
                <a:lnTo>
                  <a:pt x="7057" y="1418"/>
                </a:lnTo>
                <a:lnTo>
                  <a:pt x="9924" y="1418"/>
                </a:lnTo>
                <a:lnTo>
                  <a:pt x="9924" y="1765"/>
                </a:lnTo>
                <a:cubicBezTo>
                  <a:pt x="9924" y="1954"/>
                  <a:pt x="10082" y="2111"/>
                  <a:pt x="10271" y="2111"/>
                </a:cubicBezTo>
                <a:lnTo>
                  <a:pt x="11689" y="2111"/>
                </a:lnTo>
                <a:cubicBezTo>
                  <a:pt x="11878" y="2111"/>
                  <a:pt x="12035" y="1954"/>
                  <a:pt x="12035" y="1765"/>
                </a:cubicBezTo>
                <a:lnTo>
                  <a:pt x="12035" y="347"/>
                </a:lnTo>
                <a:cubicBezTo>
                  <a:pt x="12035" y="158"/>
                  <a:pt x="11878" y="0"/>
                  <a:pt x="11689" y="0"/>
                </a:cubicBezTo>
                <a:lnTo>
                  <a:pt x="10271" y="0"/>
                </a:lnTo>
                <a:cubicBezTo>
                  <a:pt x="10082" y="0"/>
                  <a:pt x="9924" y="158"/>
                  <a:pt x="9924" y="347"/>
                </a:cubicBezTo>
                <a:lnTo>
                  <a:pt x="9924" y="693"/>
                </a:lnTo>
                <a:lnTo>
                  <a:pt x="6648" y="693"/>
                </a:lnTo>
                <a:lnTo>
                  <a:pt x="6333" y="189"/>
                </a:lnTo>
                <a:cubicBezTo>
                  <a:pt x="6270" y="63"/>
                  <a:pt x="6144" y="0"/>
                  <a:pt x="6018" y="0"/>
                </a:cubicBezTo>
                <a:cubicBezTo>
                  <a:pt x="5892" y="0"/>
                  <a:pt x="5797" y="63"/>
                  <a:pt x="5703" y="189"/>
                </a:cubicBezTo>
                <a:lnTo>
                  <a:pt x="5388" y="693"/>
                </a:lnTo>
                <a:lnTo>
                  <a:pt x="2111" y="693"/>
                </a:lnTo>
                <a:lnTo>
                  <a:pt x="2111" y="347"/>
                </a:lnTo>
                <a:cubicBezTo>
                  <a:pt x="2111" y="158"/>
                  <a:pt x="1954" y="0"/>
                  <a:pt x="17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45" name="Google Shape;13145;p77"/>
          <p:cNvGrpSpPr/>
          <p:nvPr/>
        </p:nvGrpSpPr>
        <p:grpSpPr>
          <a:xfrm>
            <a:off x="4033144" y="2017593"/>
            <a:ext cx="230365" cy="359124"/>
            <a:chOff x="-47842400" y="2342000"/>
            <a:chExt cx="193000" cy="300875"/>
          </a:xfrm>
        </p:grpSpPr>
        <p:sp>
          <p:nvSpPr>
            <p:cNvPr id="13146" name="Google Shape;13146;p77"/>
            <p:cNvSpPr/>
            <p:nvPr/>
          </p:nvSpPr>
          <p:spPr>
            <a:xfrm>
              <a:off x="-47809325" y="2412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1828" y="725"/>
                  </a:moveTo>
                  <a:cubicBezTo>
                    <a:pt x="2301" y="725"/>
                    <a:pt x="2679" y="1009"/>
                    <a:pt x="2805" y="1418"/>
                  </a:cubicBezTo>
                  <a:lnTo>
                    <a:pt x="1828" y="1418"/>
                  </a:lnTo>
                  <a:cubicBezTo>
                    <a:pt x="1639" y="1418"/>
                    <a:pt x="1482" y="1576"/>
                    <a:pt x="1482" y="1796"/>
                  </a:cubicBezTo>
                  <a:lnTo>
                    <a:pt x="1482" y="2773"/>
                  </a:lnTo>
                  <a:cubicBezTo>
                    <a:pt x="1072" y="2647"/>
                    <a:pt x="757" y="2269"/>
                    <a:pt x="757" y="1796"/>
                  </a:cubicBezTo>
                  <a:cubicBezTo>
                    <a:pt x="757" y="1198"/>
                    <a:pt x="1230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86" y="2111"/>
                  </a:moveTo>
                  <a:lnTo>
                    <a:pt x="4286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9"/>
                    <a:pt x="3372" y="2804"/>
                    <a:pt x="3529" y="2111"/>
                  </a:cubicBezTo>
                  <a:close/>
                  <a:moveTo>
                    <a:pt x="1797" y="1"/>
                  </a:moveTo>
                  <a:cubicBezTo>
                    <a:pt x="789" y="1"/>
                    <a:pt x="1" y="788"/>
                    <a:pt x="1" y="1796"/>
                  </a:cubicBezTo>
                  <a:cubicBezTo>
                    <a:pt x="1" y="2647"/>
                    <a:pt x="599" y="3372"/>
                    <a:pt x="1450" y="3529"/>
                  </a:cubicBezTo>
                  <a:lnTo>
                    <a:pt x="1450" y="4632"/>
                  </a:lnTo>
                  <a:cubicBezTo>
                    <a:pt x="1450" y="4821"/>
                    <a:pt x="1576" y="4978"/>
                    <a:pt x="1797" y="4978"/>
                  </a:cubicBezTo>
                  <a:lnTo>
                    <a:pt x="4601" y="4978"/>
                  </a:lnTo>
                  <a:cubicBezTo>
                    <a:pt x="4790" y="4978"/>
                    <a:pt x="4947" y="4821"/>
                    <a:pt x="4947" y="4632"/>
                  </a:cubicBezTo>
                  <a:lnTo>
                    <a:pt x="4947" y="1828"/>
                  </a:lnTo>
                  <a:cubicBezTo>
                    <a:pt x="4979" y="1576"/>
                    <a:pt x="4821" y="1418"/>
                    <a:pt x="4632" y="1418"/>
                  </a:cubicBezTo>
                  <a:lnTo>
                    <a:pt x="3529" y="1418"/>
                  </a:lnTo>
                  <a:cubicBezTo>
                    <a:pt x="3372" y="631"/>
                    <a:pt x="2647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77"/>
            <p:cNvSpPr/>
            <p:nvPr/>
          </p:nvSpPr>
          <p:spPr>
            <a:xfrm>
              <a:off x="-47842400" y="2342000"/>
              <a:ext cx="193000" cy="300875"/>
            </a:xfrm>
            <a:custGeom>
              <a:avLst/>
              <a:gdLst/>
              <a:ahLst/>
              <a:cxnLst/>
              <a:rect l="l" t="t" r="r" b="b"/>
              <a:pathLst>
                <a:path w="7720" h="12035" extrusionOk="0">
                  <a:moveTo>
                    <a:pt x="6995" y="725"/>
                  </a:moveTo>
                  <a:lnTo>
                    <a:pt x="6995" y="1418"/>
                  </a:lnTo>
                  <a:lnTo>
                    <a:pt x="662" y="1418"/>
                  </a:lnTo>
                  <a:lnTo>
                    <a:pt x="662" y="725"/>
                  </a:lnTo>
                  <a:close/>
                  <a:moveTo>
                    <a:pt x="7058" y="2142"/>
                  </a:moveTo>
                  <a:lnTo>
                    <a:pt x="7058" y="8506"/>
                  </a:lnTo>
                  <a:lnTo>
                    <a:pt x="694" y="8506"/>
                  </a:lnTo>
                  <a:lnTo>
                    <a:pt x="694" y="2142"/>
                  </a:lnTo>
                  <a:close/>
                  <a:moveTo>
                    <a:pt x="7058" y="9200"/>
                  </a:moveTo>
                  <a:lnTo>
                    <a:pt x="7058" y="11310"/>
                  </a:lnTo>
                  <a:lnTo>
                    <a:pt x="694" y="11310"/>
                  </a:lnTo>
                  <a:lnTo>
                    <a:pt x="694" y="9200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47" y="12035"/>
                  </a:cubicBezTo>
                  <a:lnTo>
                    <a:pt x="7373" y="12035"/>
                  </a:lnTo>
                  <a:cubicBezTo>
                    <a:pt x="7562" y="12035"/>
                    <a:pt x="7719" y="11877"/>
                    <a:pt x="7719" y="11657"/>
                  </a:cubicBezTo>
                  <a:lnTo>
                    <a:pt x="7719" y="378"/>
                  </a:lnTo>
                  <a:cubicBezTo>
                    <a:pt x="7719" y="158"/>
                    <a:pt x="7562" y="0"/>
                    <a:pt x="7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77"/>
            <p:cNvSpPr/>
            <p:nvPr/>
          </p:nvSpPr>
          <p:spPr>
            <a:xfrm>
              <a:off x="-47772300" y="258930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1" y="568"/>
                    <a:pt x="2111" y="347"/>
                  </a:cubicBez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9" name="Google Shape;13149;p77"/>
          <p:cNvGrpSpPr/>
          <p:nvPr/>
        </p:nvGrpSpPr>
        <p:grpSpPr>
          <a:xfrm>
            <a:off x="3969212" y="2465052"/>
            <a:ext cx="358229" cy="359154"/>
            <a:chOff x="-47896750" y="2710600"/>
            <a:chExt cx="300125" cy="300900"/>
          </a:xfrm>
        </p:grpSpPr>
        <p:sp>
          <p:nvSpPr>
            <p:cNvPr id="13150" name="Google Shape;13150;p77"/>
            <p:cNvSpPr/>
            <p:nvPr/>
          </p:nvSpPr>
          <p:spPr>
            <a:xfrm>
              <a:off x="-47896750" y="2710600"/>
              <a:ext cx="300125" cy="300900"/>
            </a:xfrm>
            <a:custGeom>
              <a:avLst/>
              <a:gdLst/>
              <a:ahLst/>
              <a:cxnLst/>
              <a:rect l="l" t="t" r="r" b="b"/>
              <a:pathLst>
                <a:path w="12005" h="12036" extrusionOk="0">
                  <a:moveTo>
                    <a:pt x="2836" y="756"/>
                  </a:moveTo>
                  <a:cubicBezTo>
                    <a:pt x="3246" y="756"/>
                    <a:pt x="3561" y="1072"/>
                    <a:pt x="3561" y="1450"/>
                  </a:cubicBezTo>
                  <a:lnTo>
                    <a:pt x="3561" y="2237"/>
                  </a:lnTo>
                  <a:cubicBezTo>
                    <a:pt x="3309" y="2206"/>
                    <a:pt x="3088" y="2174"/>
                    <a:pt x="2836" y="2174"/>
                  </a:cubicBezTo>
                  <a:cubicBezTo>
                    <a:pt x="2616" y="2174"/>
                    <a:pt x="2364" y="2206"/>
                    <a:pt x="2143" y="2237"/>
                  </a:cubicBezTo>
                  <a:lnTo>
                    <a:pt x="2143" y="1450"/>
                  </a:lnTo>
                  <a:cubicBezTo>
                    <a:pt x="2143" y="1072"/>
                    <a:pt x="2458" y="756"/>
                    <a:pt x="2836" y="756"/>
                  </a:cubicBezTo>
                  <a:close/>
                  <a:moveTo>
                    <a:pt x="5231" y="1450"/>
                  </a:moveTo>
                  <a:cubicBezTo>
                    <a:pt x="7026" y="1450"/>
                    <a:pt x="8539" y="2584"/>
                    <a:pt x="9106" y="4254"/>
                  </a:cubicBezTo>
                  <a:cubicBezTo>
                    <a:pt x="8854" y="4254"/>
                    <a:pt x="8633" y="4317"/>
                    <a:pt x="8444" y="4474"/>
                  </a:cubicBezTo>
                  <a:cubicBezTo>
                    <a:pt x="8003" y="3119"/>
                    <a:pt x="6743" y="2174"/>
                    <a:pt x="5231" y="2174"/>
                  </a:cubicBezTo>
                  <a:lnTo>
                    <a:pt x="4254" y="2174"/>
                  </a:lnTo>
                  <a:lnTo>
                    <a:pt x="4254" y="1450"/>
                  </a:lnTo>
                  <a:close/>
                  <a:moveTo>
                    <a:pt x="2868" y="2836"/>
                  </a:moveTo>
                  <a:cubicBezTo>
                    <a:pt x="4033" y="2836"/>
                    <a:pt x="4979" y="3781"/>
                    <a:pt x="4979" y="4947"/>
                  </a:cubicBezTo>
                  <a:lnTo>
                    <a:pt x="4979" y="5671"/>
                  </a:lnTo>
                  <a:lnTo>
                    <a:pt x="757" y="5671"/>
                  </a:lnTo>
                  <a:lnTo>
                    <a:pt x="757" y="4947"/>
                  </a:lnTo>
                  <a:cubicBezTo>
                    <a:pt x="757" y="3781"/>
                    <a:pt x="1702" y="2836"/>
                    <a:pt x="2868" y="2836"/>
                  </a:cubicBezTo>
                  <a:close/>
                  <a:moveTo>
                    <a:pt x="9169" y="4947"/>
                  </a:moveTo>
                  <a:cubicBezTo>
                    <a:pt x="9578" y="4947"/>
                    <a:pt x="9893" y="5262"/>
                    <a:pt x="9893" y="5671"/>
                  </a:cubicBezTo>
                  <a:cubicBezTo>
                    <a:pt x="9893" y="6049"/>
                    <a:pt x="9578" y="6364"/>
                    <a:pt x="9169" y="6364"/>
                  </a:cubicBezTo>
                  <a:cubicBezTo>
                    <a:pt x="8791" y="6364"/>
                    <a:pt x="8476" y="6049"/>
                    <a:pt x="8476" y="5671"/>
                  </a:cubicBezTo>
                  <a:cubicBezTo>
                    <a:pt x="8476" y="5262"/>
                    <a:pt x="8791" y="4947"/>
                    <a:pt x="9169" y="4947"/>
                  </a:cubicBezTo>
                  <a:close/>
                  <a:moveTo>
                    <a:pt x="9547" y="6994"/>
                  </a:moveTo>
                  <a:lnTo>
                    <a:pt x="9547" y="9924"/>
                  </a:lnTo>
                  <a:lnTo>
                    <a:pt x="8822" y="9924"/>
                  </a:lnTo>
                  <a:lnTo>
                    <a:pt x="8822" y="6994"/>
                  </a:lnTo>
                  <a:cubicBezTo>
                    <a:pt x="8948" y="7057"/>
                    <a:pt x="9074" y="7057"/>
                    <a:pt x="9169" y="7057"/>
                  </a:cubicBezTo>
                  <a:cubicBezTo>
                    <a:pt x="9295" y="7057"/>
                    <a:pt x="9421" y="7057"/>
                    <a:pt x="9547" y="6994"/>
                  </a:cubicBezTo>
                  <a:close/>
                  <a:moveTo>
                    <a:pt x="10208" y="10617"/>
                  </a:moveTo>
                  <a:cubicBezTo>
                    <a:pt x="10681" y="10617"/>
                    <a:pt x="11059" y="10933"/>
                    <a:pt x="11217" y="11342"/>
                  </a:cubicBezTo>
                  <a:lnTo>
                    <a:pt x="5703" y="11342"/>
                  </a:lnTo>
                  <a:cubicBezTo>
                    <a:pt x="5861" y="10933"/>
                    <a:pt x="6270" y="10617"/>
                    <a:pt x="6711" y="10617"/>
                  </a:cubicBezTo>
                  <a:close/>
                  <a:moveTo>
                    <a:pt x="2836" y="0"/>
                  </a:moveTo>
                  <a:cubicBezTo>
                    <a:pt x="2049" y="0"/>
                    <a:pt x="1419" y="630"/>
                    <a:pt x="1419" y="1418"/>
                  </a:cubicBezTo>
                  <a:lnTo>
                    <a:pt x="1419" y="2458"/>
                  </a:lnTo>
                  <a:cubicBezTo>
                    <a:pt x="599" y="2930"/>
                    <a:pt x="1" y="3844"/>
                    <a:pt x="1" y="4915"/>
                  </a:cubicBezTo>
                  <a:lnTo>
                    <a:pt x="1" y="5986"/>
                  </a:lnTo>
                  <a:cubicBezTo>
                    <a:pt x="1" y="6175"/>
                    <a:pt x="158" y="6333"/>
                    <a:pt x="347" y="6333"/>
                  </a:cubicBezTo>
                  <a:lnTo>
                    <a:pt x="5294" y="6333"/>
                  </a:lnTo>
                  <a:cubicBezTo>
                    <a:pt x="5483" y="6333"/>
                    <a:pt x="5640" y="6175"/>
                    <a:pt x="5640" y="5986"/>
                  </a:cubicBezTo>
                  <a:lnTo>
                    <a:pt x="5640" y="4915"/>
                  </a:lnTo>
                  <a:cubicBezTo>
                    <a:pt x="5640" y="4096"/>
                    <a:pt x="5294" y="3340"/>
                    <a:pt x="4695" y="2773"/>
                  </a:cubicBezTo>
                  <a:lnTo>
                    <a:pt x="5231" y="2773"/>
                  </a:lnTo>
                  <a:cubicBezTo>
                    <a:pt x="6585" y="2773"/>
                    <a:pt x="7688" y="3781"/>
                    <a:pt x="7877" y="5104"/>
                  </a:cubicBezTo>
                  <a:cubicBezTo>
                    <a:pt x="7846" y="5262"/>
                    <a:pt x="7814" y="5419"/>
                    <a:pt x="7814" y="5608"/>
                  </a:cubicBezTo>
                  <a:cubicBezTo>
                    <a:pt x="7814" y="5986"/>
                    <a:pt x="7909" y="6301"/>
                    <a:pt x="8161" y="6553"/>
                  </a:cubicBezTo>
                  <a:lnTo>
                    <a:pt x="8161" y="9924"/>
                  </a:lnTo>
                  <a:lnTo>
                    <a:pt x="7436" y="9924"/>
                  </a:lnTo>
                  <a:lnTo>
                    <a:pt x="7436" y="9546"/>
                  </a:lnTo>
                  <a:cubicBezTo>
                    <a:pt x="7436" y="9357"/>
                    <a:pt x="7278" y="9200"/>
                    <a:pt x="7089" y="9200"/>
                  </a:cubicBezTo>
                  <a:cubicBezTo>
                    <a:pt x="6900" y="9200"/>
                    <a:pt x="6743" y="9357"/>
                    <a:pt x="6743" y="9546"/>
                  </a:cubicBezTo>
                  <a:lnTo>
                    <a:pt x="6743" y="9924"/>
                  </a:lnTo>
                  <a:cubicBezTo>
                    <a:pt x="5766" y="9924"/>
                    <a:pt x="4979" y="10712"/>
                    <a:pt x="4979" y="11689"/>
                  </a:cubicBezTo>
                  <a:cubicBezTo>
                    <a:pt x="4979" y="11878"/>
                    <a:pt x="5136" y="12035"/>
                    <a:pt x="5325" y="12035"/>
                  </a:cubicBezTo>
                  <a:lnTo>
                    <a:pt x="11658" y="12035"/>
                  </a:lnTo>
                  <a:cubicBezTo>
                    <a:pt x="11847" y="12035"/>
                    <a:pt x="12004" y="11878"/>
                    <a:pt x="12004" y="11689"/>
                  </a:cubicBezTo>
                  <a:cubicBezTo>
                    <a:pt x="12004" y="11216"/>
                    <a:pt x="11815" y="10743"/>
                    <a:pt x="11500" y="10428"/>
                  </a:cubicBezTo>
                  <a:cubicBezTo>
                    <a:pt x="11154" y="10113"/>
                    <a:pt x="10713" y="9924"/>
                    <a:pt x="10240" y="9924"/>
                  </a:cubicBezTo>
                  <a:lnTo>
                    <a:pt x="10240" y="6585"/>
                  </a:lnTo>
                  <a:cubicBezTo>
                    <a:pt x="10492" y="6333"/>
                    <a:pt x="10587" y="5986"/>
                    <a:pt x="10587" y="5608"/>
                  </a:cubicBezTo>
                  <a:cubicBezTo>
                    <a:pt x="10587" y="5104"/>
                    <a:pt x="10334" y="4632"/>
                    <a:pt x="9893" y="4411"/>
                  </a:cubicBezTo>
                  <a:cubicBezTo>
                    <a:pt x="9641" y="3371"/>
                    <a:pt x="9106" y="2458"/>
                    <a:pt x="8287" y="1796"/>
                  </a:cubicBezTo>
                  <a:cubicBezTo>
                    <a:pt x="7405" y="1103"/>
                    <a:pt x="6333" y="693"/>
                    <a:pt x="5231" y="693"/>
                  </a:cubicBezTo>
                  <a:lnTo>
                    <a:pt x="4065" y="693"/>
                  </a:lnTo>
                  <a:cubicBezTo>
                    <a:pt x="3813" y="284"/>
                    <a:pt x="334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77"/>
            <p:cNvSpPr/>
            <p:nvPr/>
          </p:nvSpPr>
          <p:spPr>
            <a:xfrm>
              <a:off x="-47834525" y="29043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5"/>
                    <a:pt x="347" y="1765"/>
                  </a:cubicBezTo>
                  <a:cubicBezTo>
                    <a:pt x="568" y="1765"/>
                    <a:pt x="694" y="1607"/>
                    <a:pt x="694" y="1418"/>
                  </a:cubicBezTo>
                  <a:lnTo>
                    <a:pt x="694" y="347"/>
                  </a:lnTo>
                  <a:cubicBezTo>
                    <a:pt x="694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77"/>
            <p:cNvSpPr/>
            <p:nvPr/>
          </p:nvSpPr>
          <p:spPr>
            <a:xfrm>
              <a:off x="-47790400" y="2884475"/>
              <a:ext cx="38600" cy="36450"/>
            </a:xfrm>
            <a:custGeom>
              <a:avLst/>
              <a:gdLst/>
              <a:ahLst/>
              <a:cxnLst/>
              <a:rect l="l" t="t" r="r" b="b"/>
              <a:pathLst>
                <a:path w="1544" h="1458" extrusionOk="0">
                  <a:moveTo>
                    <a:pt x="437" y="0"/>
                  </a:moveTo>
                  <a:cubicBezTo>
                    <a:pt x="339" y="0"/>
                    <a:pt x="236" y="24"/>
                    <a:pt x="158" y="71"/>
                  </a:cubicBezTo>
                  <a:cubicBezTo>
                    <a:pt x="0" y="197"/>
                    <a:pt x="32" y="449"/>
                    <a:pt x="158" y="607"/>
                  </a:cubicBezTo>
                  <a:lnTo>
                    <a:pt x="914" y="1363"/>
                  </a:lnTo>
                  <a:cubicBezTo>
                    <a:pt x="1040" y="1457"/>
                    <a:pt x="1103" y="1457"/>
                    <a:pt x="1197" y="1457"/>
                  </a:cubicBezTo>
                  <a:cubicBezTo>
                    <a:pt x="1260" y="1457"/>
                    <a:pt x="1386" y="1426"/>
                    <a:pt x="1418" y="1363"/>
                  </a:cubicBezTo>
                  <a:cubicBezTo>
                    <a:pt x="1544" y="1237"/>
                    <a:pt x="1544" y="985"/>
                    <a:pt x="1418" y="827"/>
                  </a:cubicBezTo>
                  <a:lnTo>
                    <a:pt x="693" y="71"/>
                  </a:lnTo>
                  <a:cubicBezTo>
                    <a:pt x="630" y="24"/>
                    <a:pt x="536" y="0"/>
                    <a:pt x="4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77"/>
            <p:cNvSpPr/>
            <p:nvPr/>
          </p:nvSpPr>
          <p:spPr>
            <a:xfrm>
              <a:off x="-47896750" y="2885150"/>
              <a:ext cx="37050" cy="37350"/>
            </a:xfrm>
            <a:custGeom>
              <a:avLst/>
              <a:gdLst/>
              <a:ahLst/>
              <a:cxnLst/>
              <a:rect l="l" t="t" r="r" b="b"/>
              <a:pathLst>
                <a:path w="1482" h="1494" extrusionOk="0">
                  <a:moveTo>
                    <a:pt x="1122" y="0"/>
                  </a:moveTo>
                  <a:cubicBezTo>
                    <a:pt x="1027" y="0"/>
                    <a:pt x="933" y="40"/>
                    <a:pt x="883" y="107"/>
                  </a:cubicBezTo>
                  <a:lnTo>
                    <a:pt x="127" y="863"/>
                  </a:lnTo>
                  <a:cubicBezTo>
                    <a:pt x="1" y="958"/>
                    <a:pt x="1" y="1210"/>
                    <a:pt x="127" y="1367"/>
                  </a:cubicBezTo>
                  <a:cubicBezTo>
                    <a:pt x="221" y="1430"/>
                    <a:pt x="284" y="1493"/>
                    <a:pt x="379" y="1493"/>
                  </a:cubicBezTo>
                  <a:cubicBezTo>
                    <a:pt x="442" y="1493"/>
                    <a:pt x="568" y="1430"/>
                    <a:pt x="599" y="1367"/>
                  </a:cubicBezTo>
                  <a:lnTo>
                    <a:pt x="1356" y="611"/>
                  </a:lnTo>
                  <a:cubicBezTo>
                    <a:pt x="1482" y="485"/>
                    <a:pt x="1482" y="264"/>
                    <a:pt x="1356" y="107"/>
                  </a:cubicBezTo>
                  <a:cubicBezTo>
                    <a:pt x="1296" y="33"/>
                    <a:pt x="1208" y="0"/>
                    <a:pt x="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4" name="Google Shape;13154;p77"/>
          <p:cNvGrpSpPr/>
          <p:nvPr/>
        </p:nvGrpSpPr>
        <p:grpSpPr>
          <a:xfrm>
            <a:off x="2624852" y="2938609"/>
            <a:ext cx="359154" cy="314991"/>
            <a:chOff x="-46033225" y="1982825"/>
            <a:chExt cx="300900" cy="263900"/>
          </a:xfrm>
        </p:grpSpPr>
        <p:sp>
          <p:nvSpPr>
            <p:cNvPr id="13155" name="Google Shape;13155;p77"/>
            <p:cNvSpPr/>
            <p:nvPr/>
          </p:nvSpPr>
          <p:spPr>
            <a:xfrm>
              <a:off x="-45962325" y="2053725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25"/>
                  </a:moveTo>
                  <a:cubicBezTo>
                    <a:pt x="4505" y="725"/>
                    <a:pt x="5608" y="1828"/>
                    <a:pt x="5608" y="3151"/>
                  </a:cubicBezTo>
                  <a:cubicBezTo>
                    <a:pt x="5608" y="4506"/>
                    <a:pt x="4505" y="5608"/>
                    <a:pt x="3151" y="5608"/>
                  </a:cubicBezTo>
                  <a:cubicBezTo>
                    <a:pt x="1827" y="5608"/>
                    <a:pt x="725" y="4474"/>
                    <a:pt x="725" y="3151"/>
                  </a:cubicBezTo>
                  <a:cubicBezTo>
                    <a:pt x="725" y="1828"/>
                    <a:pt x="1827" y="725"/>
                    <a:pt x="3151" y="725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4"/>
                    <a:pt x="1418" y="6301"/>
                    <a:pt x="3151" y="6301"/>
                  </a:cubicBezTo>
                  <a:cubicBezTo>
                    <a:pt x="4883" y="6301"/>
                    <a:pt x="6301" y="4884"/>
                    <a:pt x="6301" y="3151"/>
                  </a:cubicBezTo>
                  <a:cubicBezTo>
                    <a:pt x="6301" y="1418"/>
                    <a:pt x="4883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77"/>
            <p:cNvSpPr/>
            <p:nvPr/>
          </p:nvSpPr>
          <p:spPr>
            <a:xfrm>
              <a:off x="-45927675" y="2088375"/>
              <a:ext cx="89025" cy="88250"/>
            </a:xfrm>
            <a:custGeom>
              <a:avLst/>
              <a:gdLst/>
              <a:ahLst/>
              <a:cxnLst/>
              <a:rect l="l" t="t" r="r" b="b"/>
              <a:pathLst>
                <a:path w="3561" h="3530" extrusionOk="0">
                  <a:moveTo>
                    <a:pt x="1765" y="694"/>
                  </a:moveTo>
                  <a:cubicBezTo>
                    <a:pt x="2363" y="694"/>
                    <a:pt x="2836" y="1166"/>
                    <a:pt x="2836" y="1765"/>
                  </a:cubicBezTo>
                  <a:cubicBezTo>
                    <a:pt x="2804" y="2363"/>
                    <a:pt x="2332" y="2836"/>
                    <a:pt x="1765" y="2836"/>
                  </a:cubicBezTo>
                  <a:cubicBezTo>
                    <a:pt x="1197" y="2836"/>
                    <a:pt x="725" y="2363"/>
                    <a:pt x="725" y="1765"/>
                  </a:cubicBezTo>
                  <a:cubicBezTo>
                    <a:pt x="725" y="1166"/>
                    <a:pt x="1197" y="694"/>
                    <a:pt x="1765" y="694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8"/>
                    <a:pt x="0" y="1765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5"/>
                  </a:cubicBezTo>
                  <a:cubicBezTo>
                    <a:pt x="3497" y="788"/>
                    <a:pt x="2710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77"/>
            <p:cNvSpPr/>
            <p:nvPr/>
          </p:nvSpPr>
          <p:spPr>
            <a:xfrm>
              <a:off x="-46033225" y="1982825"/>
              <a:ext cx="300900" cy="263900"/>
            </a:xfrm>
            <a:custGeom>
              <a:avLst/>
              <a:gdLst/>
              <a:ahLst/>
              <a:cxnLst/>
              <a:rect l="l" t="t" r="r" b="b"/>
              <a:pathLst>
                <a:path w="12036" h="10556" extrusionOk="0">
                  <a:moveTo>
                    <a:pt x="7184" y="726"/>
                  </a:moveTo>
                  <a:lnTo>
                    <a:pt x="7530" y="1419"/>
                  </a:lnTo>
                  <a:lnTo>
                    <a:pt x="4474" y="1419"/>
                  </a:lnTo>
                  <a:lnTo>
                    <a:pt x="4821" y="726"/>
                  </a:lnTo>
                  <a:close/>
                  <a:moveTo>
                    <a:pt x="694" y="3750"/>
                  </a:moveTo>
                  <a:lnTo>
                    <a:pt x="1387" y="4097"/>
                  </a:lnTo>
                  <a:lnTo>
                    <a:pt x="1387" y="7877"/>
                  </a:lnTo>
                  <a:lnTo>
                    <a:pt x="694" y="8224"/>
                  </a:lnTo>
                  <a:lnTo>
                    <a:pt x="694" y="3750"/>
                  </a:lnTo>
                  <a:close/>
                  <a:moveTo>
                    <a:pt x="11279" y="3750"/>
                  </a:moveTo>
                  <a:lnTo>
                    <a:pt x="11279" y="8224"/>
                  </a:lnTo>
                  <a:lnTo>
                    <a:pt x="10555" y="7877"/>
                  </a:lnTo>
                  <a:lnTo>
                    <a:pt x="10555" y="4097"/>
                  </a:lnTo>
                  <a:lnTo>
                    <a:pt x="11279" y="3750"/>
                  </a:lnTo>
                  <a:close/>
                  <a:moveTo>
                    <a:pt x="10933" y="2175"/>
                  </a:moveTo>
                  <a:cubicBezTo>
                    <a:pt x="11122" y="2175"/>
                    <a:pt x="11279" y="2332"/>
                    <a:pt x="11279" y="2521"/>
                  </a:cubicBezTo>
                  <a:lnTo>
                    <a:pt x="11279" y="2994"/>
                  </a:lnTo>
                  <a:lnTo>
                    <a:pt x="10051" y="3592"/>
                  </a:lnTo>
                  <a:cubicBezTo>
                    <a:pt x="9925" y="3655"/>
                    <a:pt x="9862" y="3781"/>
                    <a:pt x="9862" y="3908"/>
                  </a:cubicBezTo>
                  <a:lnTo>
                    <a:pt x="9862" y="8098"/>
                  </a:lnTo>
                  <a:cubicBezTo>
                    <a:pt x="9862" y="8224"/>
                    <a:pt x="9925" y="8350"/>
                    <a:pt x="10051" y="8444"/>
                  </a:cubicBezTo>
                  <a:lnTo>
                    <a:pt x="11279" y="9011"/>
                  </a:lnTo>
                  <a:lnTo>
                    <a:pt x="11279" y="9484"/>
                  </a:lnTo>
                  <a:cubicBezTo>
                    <a:pt x="11279" y="9704"/>
                    <a:pt x="11122" y="9830"/>
                    <a:pt x="10933" y="9830"/>
                  </a:cubicBezTo>
                  <a:lnTo>
                    <a:pt x="1040" y="9830"/>
                  </a:lnTo>
                  <a:cubicBezTo>
                    <a:pt x="851" y="9830"/>
                    <a:pt x="694" y="9673"/>
                    <a:pt x="694" y="9484"/>
                  </a:cubicBezTo>
                  <a:lnTo>
                    <a:pt x="694" y="9011"/>
                  </a:lnTo>
                  <a:lnTo>
                    <a:pt x="1891" y="8444"/>
                  </a:lnTo>
                  <a:cubicBezTo>
                    <a:pt x="2017" y="8350"/>
                    <a:pt x="2111" y="8224"/>
                    <a:pt x="2111" y="8098"/>
                  </a:cubicBezTo>
                  <a:lnTo>
                    <a:pt x="2111" y="3908"/>
                  </a:lnTo>
                  <a:cubicBezTo>
                    <a:pt x="2111" y="3781"/>
                    <a:pt x="2017" y="3655"/>
                    <a:pt x="1891" y="3592"/>
                  </a:cubicBezTo>
                  <a:lnTo>
                    <a:pt x="694" y="2994"/>
                  </a:lnTo>
                  <a:lnTo>
                    <a:pt x="694" y="2521"/>
                  </a:lnTo>
                  <a:cubicBezTo>
                    <a:pt x="694" y="2332"/>
                    <a:pt x="851" y="2175"/>
                    <a:pt x="1040" y="2175"/>
                  </a:cubicBezTo>
                  <a:close/>
                  <a:moveTo>
                    <a:pt x="4632" y="1"/>
                  </a:moveTo>
                  <a:cubicBezTo>
                    <a:pt x="4506" y="1"/>
                    <a:pt x="4380" y="95"/>
                    <a:pt x="4317" y="190"/>
                  </a:cubicBezTo>
                  <a:lnTo>
                    <a:pt x="3718" y="1419"/>
                  </a:lnTo>
                  <a:lnTo>
                    <a:pt x="2143" y="1419"/>
                  </a:lnTo>
                  <a:lnTo>
                    <a:pt x="2143" y="1072"/>
                  </a:lnTo>
                  <a:cubicBezTo>
                    <a:pt x="2143" y="883"/>
                    <a:pt x="1985" y="694"/>
                    <a:pt x="1796" y="694"/>
                  </a:cubicBezTo>
                  <a:cubicBezTo>
                    <a:pt x="1576" y="694"/>
                    <a:pt x="1418" y="883"/>
                    <a:pt x="1418" y="1072"/>
                  </a:cubicBezTo>
                  <a:lnTo>
                    <a:pt x="1418" y="1419"/>
                  </a:lnTo>
                  <a:lnTo>
                    <a:pt x="1072" y="1419"/>
                  </a:lnTo>
                  <a:cubicBezTo>
                    <a:pt x="473" y="1419"/>
                    <a:pt x="1" y="1891"/>
                    <a:pt x="1" y="249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64" y="10555"/>
                  </a:lnTo>
                  <a:cubicBezTo>
                    <a:pt x="11563" y="10555"/>
                    <a:pt x="12035" y="10082"/>
                    <a:pt x="12035" y="9484"/>
                  </a:cubicBezTo>
                  <a:lnTo>
                    <a:pt x="12035" y="2490"/>
                  </a:lnTo>
                  <a:cubicBezTo>
                    <a:pt x="12004" y="1891"/>
                    <a:pt x="11500" y="1419"/>
                    <a:pt x="10933" y="1419"/>
                  </a:cubicBezTo>
                  <a:lnTo>
                    <a:pt x="8318" y="1419"/>
                  </a:lnTo>
                  <a:lnTo>
                    <a:pt x="7719" y="190"/>
                  </a:lnTo>
                  <a:cubicBezTo>
                    <a:pt x="7656" y="95"/>
                    <a:pt x="7530" y="1"/>
                    <a:pt x="74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8" name="Google Shape;13158;p77"/>
          <p:cNvGrpSpPr/>
          <p:nvPr/>
        </p:nvGrpSpPr>
        <p:grpSpPr>
          <a:xfrm>
            <a:off x="2621569" y="3365866"/>
            <a:ext cx="365719" cy="326151"/>
            <a:chOff x="-46034000" y="2334500"/>
            <a:chExt cx="306400" cy="273250"/>
          </a:xfrm>
        </p:grpSpPr>
        <p:sp>
          <p:nvSpPr>
            <p:cNvPr id="13159" name="Google Shape;13159;p77"/>
            <p:cNvSpPr/>
            <p:nvPr/>
          </p:nvSpPr>
          <p:spPr>
            <a:xfrm>
              <a:off x="-46034000" y="2334500"/>
              <a:ext cx="306400" cy="273250"/>
            </a:xfrm>
            <a:custGeom>
              <a:avLst/>
              <a:gdLst/>
              <a:ahLst/>
              <a:cxnLst/>
              <a:rect l="l" t="t" r="r" b="b"/>
              <a:pathLst>
                <a:path w="12256" h="10930" extrusionOk="0">
                  <a:moveTo>
                    <a:pt x="9519" y="718"/>
                  </a:moveTo>
                  <a:cubicBezTo>
                    <a:pt x="9971" y="718"/>
                    <a:pt x="10428" y="883"/>
                    <a:pt x="10775" y="1214"/>
                  </a:cubicBezTo>
                  <a:cubicBezTo>
                    <a:pt x="11499" y="1875"/>
                    <a:pt x="11499" y="2978"/>
                    <a:pt x="10806" y="3640"/>
                  </a:cubicBezTo>
                  <a:lnTo>
                    <a:pt x="5734" y="8743"/>
                  </a:lnTo>
                  <a:lnTo>
                    <a:pt x="3403" y="8113"/>
                  </a:lnTo>
                  <a:lnTo>
                    <a:pt x="3214" y="6286"/>
                  </a:lnTo>
                  <a:lnTo>
                    <a:pt x="8286" y="1214"/>
                  </a:lnTo>
                  <a:cubicBezTo>
                    <a:pt x="8617" y="883"/>
                    <a:pt x="9066" y="718"/>
                    <a:pt x="9519" y="718"/>
                  </a:cubicBezTo>
                  <a:close/>
                  <a:moveTo>
                    <a:pt x="2678" y="7830"/>
                  </a:moveTo>
                  <a:lnTo>
                    <a:pt x="2773" y="8460"/>
                  </a:lnTo>
                  <a:cubicBezTo>
                    <a:pt x="2773" y="8617"/>
                    <a:pt x="2867" y="8743"/>
                    <a:pt x="3025" y="8775"/>
                  </a:cubicBezTo>
                  <a:lnTo>
                    <a:pt x="4411" y="9121"/>
                  </a:lnTo>
                  <a:lnTo>
                    <a:pt x="3277" y="10224"/>
                  </a:lnTo>
                  <a:lnTo>
                    <a:pt x="1040" y="9500"/>
                  </a:lnTo>
                  <a:lnTo>
                    <a:pt x="2678" y="7830"/>
                  </a:lnTo>
                  <a:close/>
                  <a:moveTo>
                    <a:pt x="9578" y="1"/>
                  </a:moveTo>
                  <a:cubicBezTo>
                    <a:pt x="8947" y="1"/>
                    <a:pt x="8317" y="237"/>
                    <a:pt x="7845" y="710"/>
                  </a:cubicBezTo>
                  <a:lnTo>
                    <a:pt x="2647" y="5908"/>
                  </a:lnTo>
                  <a:cubicBezTo>
                    <a:pt x="2583" y="5971"/>
                    <a:pt x="2520" y="6097"/>
                    <a:pt x="2520" y="6160"/>
                  </a:cubicBezTo>
                  <a:lnTo>
                    <a:pt x="2615" y="6885"/>
                  </a:lnTo>
                  <a:lnTo>
                    <a:pt x="126" y="9373"/>
                  </a:lnTo>
                  <a:cubicBezTo>
                    <a:pt x="32" y="9437"/>
                    <a:pt x="0" y="9563"/>
                    <a:pt x="32" y="9689"/>
                  </a:cubicBezTo>
                  <a:cubicBezTo>
                    <a:pt x="95" y="9815"/>
                    <a:pt x="158" y="9878"/>
                    <a:pt x="284" y="9909"/>
                  </a:cubicBezTo>
                  <a:lnTo>
                    <a:pt x="3277" y="10917"/>
                  </a:lnTo>
                  <a:cubicBezTo>
                    <a:pt x="3308" y="10925"/>
                    <a:pt x="3342" y="10929"/>
                    <a:pt x="3375" y="10929"/>
                  </a:cubicBezTo>
                  <a:cubicBezTo>
                    <a:pt x="3475" y="10929"/>
                    <a:pt x="3576" y="10894"/>
                    <a:pt x="3623" y="10823"/>
                  </a:cubicBezTo>
                  <a:lnTo>
                    <a:pt x="5198" y="9247"/>
                  </a:lnTo>
                  <a:lnTo>
                    <a:pt x="5797" y="9405"/>
                  </a:lnTo>
                  <a:cubicBezTo>
                    <a:pt x="5831" y="9413"/>
                    <a:pt x="5865" y="9417"/>
                    <a:pt x="5898" y="9417"/>
                  </a:cubicBezTo>
                  <a:cubicBezTo>
                    <a:pt x="5988" y="9417"/>
                    <a:pt x="6074" y="9388"/>
                    <a:pt x="6144" y="9342"/>
                  </a:cubicBezTo>
                  <a:lnTo>
                    <a:pt x="11342" y="4144"/>
                  </a:lnTo>
                  <a:cubicBezTo>
                    <a:pt x="12256" y="3230"/>
                    <a:pt x="12256" y="1655"/>
                    <a:pt x="11310" y="710"/>
                  </a:cubicBezTo>
                  <a:cubicBezTo>
                    <a:pt x="10838" y="237"/>
                    <a:pt x="10208" y="1"/>
                    <a:pt x="9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77"/>
            <p:cNvSpPr/>
            <p:nvPr/>
          </p:nvSpPr>
          <p:spPr>
            <a:xfrm>
              <a:off x="-45879625" y="2374275"/>
              <a:ext cx="105550" cy="104000"/>
            </a:xfrm>
            <a:custGeom>
              <a:avLst/>
              <a:gdLst/>
              <a:ahLst/>
              <a:cxnLst/>
              <a:rect l="l" t="t" r="r" b="b"/>
              <a:pathLst>
                <a:path w="4222" h="4160" extrusionOk="0">
                  <a:moveTo>
                    <a:pt x="2899" y="788"/>
                  </a:moveTo>
                  <a:lnTo>
                    <a:pt x="3403" y="1324"/>
                  </a:lnTo>
                  <a:lnTo>
                    <a:pt x="2899" y="1828"/>
                  </a:lnTo>
                  <a:lnTo>
                    <a:pt x="2363" y="1324"/>
                  </a:lnTo>
                  <a:lnTo>
                    <a:pt x="2899" y="788"/>
                  </a:lnTo>
                  <a:close/>
                  <a:moveTo>
                    <a:pt x="1859" y="1828"/>
                  </a:moveTo>
                  <a:lnTo>
                    <a:pt x="2363" y="2332"/>
                  </a:lnTo>
                  <a:lnTo>
                    <a:pt x="1386" y="3340"/>
                  </a:lnTo>
                  <a:lnTo>
                    <a:pt x="882" y="2805"/>
                  </a:lnTo>
                  <a:lnTo>
                    <a:pt x="1859" y="1828"/>
                  </a:lnTo>
                  <a:close/>
                  <a:moveTo>
                    <a:pt x="2879" y="1"/>
                  </a:moveTo>
                  <a:cubicBezTo>
                    <a:pt x="2788" y="1"/>
                    <a:pt x="2694" y="32"/>
                    <a:pt x="2615" y="95"/>
                  </a:cubicBezTo>
                  <a:lnTo>
                    <a:pt x="126" y="2584"/>
                  </a:lnTo>
                  <a:cubicBezTo>
                    <a:pt x="0" y="2710"/>
                    <a:pt x="0" y="2931"/>
                    <a:pt x="126" y="3088"/>
                  </a:cubicBezTo>
                  <a:lnTo>
                    <a:pt x="1103" y="4065"/>
                  </a:lnTo>
                  <a:cubicBezTo>
                    <a:pt x="1166" y="4128"/>
                    <a:pt x="1260" y="4159"/>
                    <a:pt x="1359" y="4159"/>
                  </a:cubicBezTo>
                  <a:cubicBezTo>
                    <a:pt x="1457" y="4159"/>
                    <a:pt x="1560" y="4128"/>
                    <a:pt x="1638" y="4065"/>
                  </a:cubicBezTo>
                  <a:lnTo>
                    <a:pt x="4096" y="1608"/>
                  </a:lnTo>
                  <a:cubicBezTo>
                    <a:pt x="4222" y="1482"/>
                    <a:pt x="4222" y="1229"/>
                    <a:pt x="4096" y="1072"/>
                  </a:cubicBezTo>
                  <a:lnTo>
                    <a:pt x="3119" y="95"/>
                  </a:lnTo>
                  <a:cubicBezTo>
                    <a:pt x="3056" y="32"/>
                    <a:pt x="2969" y="1"/>
                    <a:pt x="28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77"/>
            <p:cNvSpPr/>
            <p:nvPr/>
          </p:nvSpPr>
          <p:spPr>
            <a:xfrm>
              <a:off x="-45922950" y="2474125"/>
              <a:ext cx="49625" cy="47475"/>
            </a:xfrm>
            <a:custGeom>
              <a:avLst/>
              <a:gdLst/>
              <a:ahLst/>
              <a:cxnLst/>
              <a:rect l="l" t="t" r="r" b="b"/>
              <a:pathLst>
                <a:path w="1985" h="1899" extrusionOk="0">
                  <a:moveTo>
                    <a:pt x="1607" y="0"/>
                  </a:moveTo>
                  <a:cubicBezTo>
                    <a:pt x="1520" y="0"/>
                    <a:pt x="1434" y="24"/>
                    <a:pt x="1355" y="71"/>
                  </a:cubicBezTo>
                  <a:lnTo>
                    <a:pt x="126" y="1300"/>
                  </a:lnTo>
                  <a:cubicBezTo>
                    <a:pt x="0" y="1426"/>
                    <a:pt x="0" y="1646"/>
                    <a:pt x="126" y="1804"/>
                  </a:cubicBezTo>
                  <a:cubicBezTo>
                    <a:pt x="189" y="1867"/>
                    <a:pt x="276" y="1898"/>
                    <a:pt x="367" y="1898"/>
                  </a:cubicBezTo>
                  <a:cubicBezTo>
                    <a:pt x="457" y="1898"/>
                    <a:pt x="552" y="1867"/>
                    <a:pt x="630" y="1804"/>
                  </a:cubicBezTo>
                  <a:lnTo>
                    <a:pt x="1859" y="607"/>
                  </a:lnTo>
                  <a:cubicBezTo>
                    <a:pt x="1985" y="480"/>
                    <a:pt x="1985" y="228"/>
                    <a:pt x="1859" y="71"/>
                  </a:cubicBezTo>
                  <a:cubicBezTo>
                    <a:pt x="1780" y="24"/>
                    <a:pt x="1694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2" name="Google Shape;13162;p77"/>
          <p:cNvGrpSpPr/>
          <p:nvPr/>
        </p:nvGrpSpPr>
        <p:grpSpPr>
          <a:xfrm>
            <a:off x="2667627" y="3820255"/>
            <a:ext cx="273603" cy="356439"/>
            <a:chOff x="-45998575" y="2702625"/>
            <a:chExt cx="229225" cy="298625"/>
          </a:xfrm>
        </p:grpSpPr>
        <p:sp>
          <p:nvSpPr>
            <p:cNvPr id="13163" name="Google Shape;13163;p77"/>
            <p:cNvSpPr/>
            <p:nvPr/>
          </p:nvSpPr>
          <p:spPr>
            <a:xfrm>
              <a:off x="-45944225" y="2702625"/>
              <a:ext cx="125250" cy="298625"/>
            </a:xfrm>
            <a:custGeom>
              <a:avLst/>
              <a:gdLst/>
              <a:ahLst/>
              <a:cxnLst/>
              <a:rect l="l" t="t" r="r" b="b"/>
              <a:pathLst>
                <a:path w="5010" h="11945" extrusionOk="0">
                  <a:moveTo>
                    <a:pt x="2427" y="682"/>
                  </a:moveTo>
                  <a:cubicBezTo>
                    <a:pt x="2860" y="682"/>
                    <a:pt x="3308" y="817"/>
                    <a:pt x="3624" y="1107"/>
                  </a:cubicBezTo>
                  <a:cubicBezTo>
                    <a:pt x="4033" y="1454"/>
                    <a:pt x="4254" y="1926"/>
                    <a:pt x="4254" y="2430"/>
                  </a:cubicBezTo>
                  <a:cubicBezTo>
                    <a:pt x="4159" y="2745"/>
                    <a:pt x="4096" y="3060"/>
                    <a:pt x="3939" y="3344"/>
                  </a:cubicBezTo>
                  <a:cubicBezTo>
                    <a:pt x="3844" y="3470"/>
                    <a:pt x="3813" y="3533"/>
                    <a:pt x="3750" y="3659"/>
                  </a:cubicBezTo>
                  <a:cubicBezTo>
                    <a:pt x="3498" y="4005"/>
                    <a:pt x="3214" y="4446"/>
                    <a:pt x="3151" y="4919"/>
                  </a:cubicBezTo>
                  <a:lnTo>
                    <a:pt x="2805" y="4919"/>
                  </a:lnTo>
                  <a:lnTo>
                    <a:pt x="2805" y="2808"/>
                  </a:lnTo>
                  <a:lnTo>
                    <a:pt x="3151" y="2808"/>
                  </a:lnTo>
                  <a:cubicBezTo>
                    <a:pt x="3340" y="2808"/>
                    <a:pt x="3498" y="2651"/>
                    <a:pt x="3498" y="2430"/>
                  </a:cubicBezTo>
                  <a:cubicBezTo>
                    <a:pt x="3498" y="2241"/>
                    <a:pt x="3340" y="2084"/>
                    <a:pt x="3151" y="2084"/>
                  </a:cubicBezTo>
                  <a:lnTo>
                    <a:pt x="1733" y="2084"/>
                  </a:lnTo>
                  <a:cubicBezTo>
                    <a:pt x="1544" y="2084"/>
                    <a:pt x="1387" y="2241"/>
                    <a:pt x="1387" y="2430"/>
                  </a:cubicBezTo>
                  <a:cubicBezTo>
                    <a:pt x="1387" y="2651"/>
                    <a:pt x="1544" y="2808"/>
                    <a:pt x="1733" y="2808"/>
                  </a:cubicBezTo>
                  <a:lnTo>
                    <a:pt x="2080" y="2808"/>
                  </a:lnTo>
                  <a:lnTo>
                    <a:pt x="2080" y="4919"/>
                  </a:lnTo>
                  <a:lnTo>
                    <a:pt x="1733" y="4919"/>
                  </a:lnTo>
                  <a:cubicBezTo>
                    <a:pt x="1639" y="4478"/>
                    <a:pt x="1418" y="4100"/>
                    <a:pt x="1166" y="3690"/>
                  </a:cubicBezTo>
                  <a:cubicBezTo>
                    <a:pt x="1072" y="3533"/>
                    <a:pt x="977" y="3375"/>
                    <a:pt x="914" y="3218"/>
                  </a:cubicBezTo>
                  <a:cubicBezTo>
                    <a:pt x="757" y="2871"/>
                    <a:pt x="662" y="2525"/>
                    <a:pt x="757" y="2115"/>
                  </a:cubicBezTo>
                  <a:cubicBezTo>
                    <a:pt x="883" y="1422"/>
                    <a:pt x="1450" y="823"/>
                    <a:pt x="2174" y="697"/>
                  </a:cubicBezTo>
                  <a:cubicBezTo>
                    <a:pt x="2257" y="687"/>
                    <a:pt x="2342" y="682"/>
                    <a:pt x="2427" y="682"/>
                  </a:cubicBezTo>
                  <a:close/>
                  <a:moveTo>
                    <a:pt x="3151" y="5644"/>
                  </a:moveTo>
                  <a:lnTo>
                    <a:pt x="3151" y="6337"/>
                  </a:lnTo>
                  <a:lnTo>
                    <a:pt x="1733" y="6337"/>
                  </a:lnTo>
                  <a:lnTo>
                    <a:pt x="1733" y="5644"/>
                  </a:lnTo>
                  <a:close/>
                  <a:moveTo>
                    <a:pt x="3151" y="7061"/>
                  </a:moveTo>
                  <a:lnTo>
                    <a:pt x="3151" y="8983"/>
                  </a:lnTo>
                  <a:cubicBezTo>
                    <a:pt x="2915" y="8904"/>
                    <a:pt x="2671" y="8865"/>
                    <a:pt x="2430" y="8865"/>
                  </a:cubicBezTo>
                  <a:cubicBezTo>
                    <a:pt x="2190" y="8865"/>
                    <a:pt x="1954" y="8904"/>
                    <a:pt x="1733" y="8983"/>
                  </a:cubicBezTo>
                  <a:lnTo>
                    <a:pt x="1733" y="7061"/>
                  </a:lnTo>
                  <a:close/>
                  <a:moveTo>
                    <a:pt x="2442" y="9558"/>
                  </a:moveTo>
                  <a:cubicBezTo>
                    <a:pt x="2639" y="9558"/>
                    <a:pt x="2836" y="9598"/>
                    <a:pt x="3025" y="9676"/>
                  </a:cubicBezTo>
                  <a:lnTo>
                    <a:pt x="2427" y="10873"/>
                  </a:lnTo>
                  <a:lnTo>
                    <a:pt x="1859" y="9676"/>
                  </a:lnTo>
                  <a:cubicBezTo>
                    <a:pt x="2048" y="9598"/>
                    <a:pt x="2245" y="9558"/>
                    <a:pt x="2442" y="9558"/>
                  </a:cubicBezTo>
                  <a:close/>
                  <a:moveTo>
                    <a:pt x="2441" y="1"/>
                  </a:moveTo>
                  <a:cubicBezTo>
                    <a:pt x="2309" y="1"/>
                    <a:pt x="2178" y="12"/>
                    <a:pt x="2048" y="36"/>
                  </a:cubicBezTo>
                  <a:cubicBezTo>
                    <a:pt x="1072" y="193"/>
                    <a:pt x="221" y="1012"/>
                    <a:pt x="64" y="1989"/>
                  </a:cubicBezTo>
                  <a:cubicBezTo>
                    <a:pt x="1" y="2556"/>
                    <a:pt x="64" y="3060"/>
                    <a:pt x="316" y="3533"/>
                  </a:cubicBezTo>
                  <a:cubicBezTo>
                    <a:pt x="379" y="3753"/>
                    <a:pt x="505" y="3911"/>
                    <a:pt x="631" y="4068"/>
                  </a:cubicBezTo>
                  <a:cubicBezTo>
                    <a:pt x="820" y="4320"/>
                    <a:pt x="977" y="4604"/>
                    <a:pt x="1072" y="4888"/>
                  </a:cubicBezTo>
                  <a:lnTo>
                    <a:pt x="410" y="4888"/>
                  </a:lnTo>
                  <a:cubicBezTo>
                    <a:pt x="190" y="4888"/>
                    <a:pt x="32" y="5045"/>
                    <a:pt x="32" y="5234"/>
                  </a:cubicBezTo>
                  <a:cubicBezTo>
                    <a:pt x="32" y="5423"/>
                    <a:pt x="190" y="5581"/>
                    <a:pt x="410" y="5581"/>
                  </a:cubicBezTo>
                  <a:lnTo>
                    <a:pt x="1103" y="5581"/>
                  </a:lnTo>
                  <a:lnTo>
                    <a:pt x="1103" y="9487"/>
                  </a:lnTo>
                  <a:cubicBezTo>
                    <a:pt x="1103" y="9645"/>
                    <a:pt x="1103" y="9582"/>
                    <a:pt x="2206" y="11724"/>
                  </a:cubicBezTo>
                  <a:cubicBezTo>
                    <a:pt x="2301" y="11850"/>
                    <a:pt x="2395" y="11945"/>
                    <a:pt x="2521" y="11945"/>
                  </a:cubicBezTo>
                  <a:cubicBezTo>
                    <a:pt x="2647" y="11945"/>
                    <a:pt x="2773" y="11850"/>
                    <a:pt x="2836" y="11724"/>
                  </a:cubicBezTo>
                  <a:cubicBezTo>
                    <a:pt x="3939" y="9519"/>
                    <a:pt x="3939" y="9613"/>
                    <a:pt x="3939" y="9487"/>
                  </a:cubicBezTo>
                  <a:lnTo>
                    <a:pt x="3939" y="5581"/>
                  </a:lnTo>
                  <a:lnTo>
                    <a:pt x="4663" y="5581"/>
                  </a:lnTo>
                  <a:cubicBezTo>
                    <a:pt x="4852" y="5581"/>
                    <a:pt x="5010" y="5423"/>
                    <a:pt x="5010" y="5234"/>
                  </a:cubicBezTo>
                  <a:cubicBezTo>
                    <a:pt x="5010" y="5045"/>
                    <a:pt x="4852" y="4888"/>
                    <a:pt x="4663" y="4888"/>
                  </a:cubicBezTo>
                  <a:lnTo>
                    <a:pt x="3970" y="4888"/>
                  </a:lnTo>
                  <a:cubicBezTo>
                    <a:pt x="4065" y="4604"/>
                    <a:pt x="4254" y="4289"/>
                    <a:pt x="4443" y="4005"/>
                  </a:cubicBezTo>
                  <a:cubicBezTo>
                    <a:pt x="4411" y="3942"/>
                    <a:pt x="4506" y="3816"/>
                    <a:pt x="4569" y="3690"/>
                  </a:cubicBezTo>
                  <a:cubicBezTo>
                    <a:pt x="4821" y="3344"/>
                    <a:pt x="4915" y="2903"/>
                    <a:pt x="4915" y="2493"/>
                  </a:cubicBezTo>
                  <a:cubicBezTo>
                    <a:pt x="4915" y="1769"/>
                    <a:pt x="4600" y="1075"/>
                    <a:pt x="4065" y="603"/>
                  </a:cubicBezTo>
                  <a:cubicBezTo>
                    <a:pt x="3603" y="218"/>
                    <a:pt x="3017" y="1"/>
                    <a:pt x="2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77"/>
            <p:cNvSpPr/>
            <p:nvPr/>
          </p:nvSpPr>
          <p:spPr>
            <a:xfrm>
              <a:off x="-45804025" y="2755500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387" y="567"/>
                    <a:pt x="1387" y="378"/>
                  </a:cubicBezTo>
                  <a:cubicBezTo>
                    <a:pt x="1387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77"/>
            <p:cNvSpPr/>
            <p:nvPr/>
          </p:nvSpPr>
          <p:spPr>
            <a:xfrm>
              <a:off x="-45998575" y="27555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693"/>
                    <a:pt x="1419" y="536"/>
                    <a:pt x="1419" y="378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77"/>
            <p:cNvSpPr/>
            <p:nvPr/>
          </p:nvSpPr>
          <p:spPr>
            <a:xfrm>
              <a:off x="-45818200" y="2703175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991" y="1"/>
                  </a:moveTo>
                  <a:cubicBezTo>
                    <a:pt x="930" y="1"/>
                    <a:pt x="870" y="15"/>
                    <a:pt x="820" y="45"/>
                  </a:cubicBezTo>
                  <a:lnTo>
                    <a:pt x="252" y="423"/>
                  </a:lnTo>
                  <a:cubicBezTo>
                    <a:pt x="95" y="486"/>
                    <a:pt x="0" y="738"/>
                    <a:pt x="126" y="896"/>
                  </a:cubicBezTo>
                  <a:cubicBezTo>
                    <a:pt x="205" y="994"/>
                    <a:pt x="309" y="1044"/>
                    <a:pt x="414" y="1044"/>
                  </a:cubicBezTo>
                  <a:cubicBezTo>
                    <a:pt x="476" y="1044"/>
                    <a:pt x="540" y="1026"/>
                    <a:pt x="599" y="990"/>
                  </a:cubicBezTo>
                  <a:lnTo>
                    <a:pt x="1166" y="644"/>
                  </a:lnTo>
                  <a:cubicBezTo>
                    <a:pt x="1324" y="581"/>
                    <a:pt x="1418" y="329"/>
                    <a:pt x="1292" y="171"/>
                  </a:cubicBezTo>
                  <a:cubicBezTo>
                    <a:pt x="1249" y="64"/>
                    <a:pt x="1119" y="1"/>
                    <a:pt x="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77"/>
            <p:cNvSpPr/>
            <p:nvPr/>
          </p:nvSpPr>
          <p:spPr>
            <a:xfrm>
              <a:off x="-45984400" y="2799050"/>
              <a:ext cx="35475" cy="26100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1014" y="1"/>
                  </a:moveTo>
                  <a:cubicBezTo>
                    <a:pt x="947" y="1"/>
                    <a:pt x="879" y="18"/>
                    <a:pt x="820" y="54"/>
                  </a:cubicBezTo>
                  <a:lnTo>
                    <a:pt x="221" y="400"/>
                  </a:lnTo>
                  <a:cubicBezTo>
                    <a:pt x="64" y="463"/>
                    <a:pt x="1" y="716"/>
                    <a:pt x="95" y="873"/>
                  </a:cubicBezTo>
                  <a:cubicBezTo>
                    <a:pt x="160" y="980"/>
                    <a:pt x="282" y="1043"/>
                    <a:pt x="403" y="1043"/>
                  </a:cubicBezTo>
                  <a:cubicBezTo>
                    <a:pt x="461" y="1043"/>
                    <a:pt x="517" y="1029"/>
                    <a:pt x="568" y="999"/>
                  </a:cubicBezTo>
                  <a:lnTo>
                    <a:pt x="1167" y="621"/>
                  </a:lnTo>
                  <a:cubicBezTo>
                    <a:pt x="1324" y="558"/>
                    <a:pt x="1419" y="306"/>
                    <a:pt x="1293" y="148"/>
                  </a:cubicBezTo>
                  <a:cubicBezTo>
                    <a:pt x="1234" y="50"/>
                    <a:pt x="1125" y="1"/>
                    <a:pt x="10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77"/>
            <p:cNvSpPr/>
            <p:nvPr/>
          </p:nvSpPr>
          <p:spPr>
            <a:xfrm>
              <a:off x="-45815850" y="2799050"/>
              <a:ext cx="33900" cy="25750"/>
            </a:xfrm>
            <a:custGeom>
              <a:avLst/>
              <a:gdLst/>
              <a:ahLst/>
              <a:cxnLst/>
              <a:rect l="l" t="t" r="r" b="b"/>
              <a:pathLst>
                <a:path w="1356" h="1030" extrusionOk="0">
                  <a:moveTo>
                    <a:pt x="343" y="1"/>
                  </a:moveTo>
                  <a:cubicBezTo>
                    <a:pt x="231" y="1"/>
                    <a:pt x="123" y="50"/>
                    <a:pt x="64" y="148"/>
                  </a:cubicBezTo>
                  <a:cubicBezTo>
                    <a:pt x="1" y="306"/>
                    <a:pt x="32" y="558"/>
                    <a:pt x="190" y="621"/>
                  </a:cubicBezTo>
                  <a:lnTo>
                    <a:pt x="789" y="999"/>
                  </a:lnTo>
                  <a:cubicBezTo>
                    <a:pt x="838" y="1019"/>
                    <a:pt x="895" y="1029"/>
                    <a:pt x="951" y="1029"/>
                  </a:cubicBezTo>
                  <a:cubicBezTo>
                    <a:pt x="1073" y="1029"/>
                    <a:pt x="1197" y="981"/>
                    <a:pt x="1261" y="873"/>
                  </a:cubicBezTo>
                  <a:cubicBezTo>
                    <a:pt x="1356" y="716"/>
                    <a:pt x="1293" y="526"/>
                    <a:pt x="1135" y="400"/>
                  </a:cubicBezTo>
                  <a:lnTo>
                    <a:pt x="537" y="54"/>
                  </a:lnTo>
                  <a:cubicBezTo>
                    <a:pt x="477" y="18"/>
                    <a:pt x="410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77"/>
            <p:cNvSpPr/>
            <p:nvPr/>
          </p:nvSpPr>
          <p:spPr>
            <a:xfrm>
              <a:off x="-45983600" y="2702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98" y="0"/>
                  </a:moveTo>
                  <a:cubicBezTo>
                    <a:pt x="269" y="0"/>
                    <a:pt x="138" y="49"/>
                    <a:pt x="95" y="157"/>
                  </a:cubicBezTo>
                  <a:cubicBezTo>
                    <a:pt x="0" y="314"/>
                    <a:pt x="32" y="535"/>
                    <a:pt x="189" y="629"/>
                  </a:cubicBezTo>
                  <a:lnTo>
                    <a:pt x="788" y="976"/>
                  </a:lnTo>
                  <a:cubicBezTo>
                    <a:pt x="839" y="1006"/>
                    <a:pt x="899" y="1020"/>
                    <a:pt x="959" y="1020"/>
                  </a:cubicBezTo>
                  <a:cubicBezTo>
                    <a:pt x="1088" y="1020"/>
                    <a:pt x="1218" y="957"/>
                    <a:pt x="1261" y="850"/>
                  </a:cubicBezTo>
                  <a:cubicBezTo>
                    <a:pt x="1387" y="692"/>
                    <a:pt x="1292" y="503"/>
                    <a:pt x="1135" y="377"/>
                  </a:cubicBezTo>
                  <a:lnTo>
                    <a:pt x="567" y="31"/>
                  </a:lnTo>
                  <a:cubicBezTo>
                    <a:pt x="518" y="11"/>
                    <a:pt x="458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70" name="Google Shape;13170;p77"/>
          <p:cNvSpPr/>
          <p:nvPr/>
        </p:nvSpPr>
        <p:spPr>
          <a:xfrm>
            <a:off x="3986479" y="3841352"/>
            <a:ext cx="314961" cy="358199"/>
          </a:xfrm>
          <a:custGeom>
            <a:avLst/>
            <a:gdLst/>
            <a:ahLst/>
            <a:cxnLst/>
            <a:rect l="l" t="t" r="r" b="b"/>
            <a:pathLst>
              <a:path w="10555" h="12004" extrusionOk="0">
                <a:moveTo>
                  <a:pt x="5262" y="709"/>
                </a:moveTo>
                <a:lnTo>
                  <a:pt x="9420" y="2788"/>
                </a:lnTo>
                <a:lnTo>
                  <a:pt x="8066" y="3450"/>
                </a:lnTo>
                <a:lnTo>
                  <a:pt x="5451" y="2127"/>
                </a:lnTo>
                <a:cubicBezTo>
                  <a:pt x="5403" y="2111"/>
                  <a:pt x="5348" y="2103"/>
                  <a:pt x="5293" y="2103"/>
                </a:cubicBezTo>
                <a:cubicBezTo>
                  <a:pt x="5238" y="2103"/>
                  <a:pt x="5183" y="2111"/>
                  <a:pt x="5136" y="2127"/>
                </a:cubicBezTo>
                <a:lnTo>
                  <a:pt x="2489" y="3450"/>
                </a:lnTo>
                <a:lnTo>
                  <a:pt x="1197" y="2788"/>
                </a:lnTo>
                <a:lnTo>
                  <a:pt x="5262" y="709"/>
                </a:lnTo>
                <a:close/>
                <a:moveTo>
                  <a:pt x="4915" y="3040"/>
                </a:moveTo>
                <a:lnTo>
                  <a:pt x="4915" y="6222"/>
                </a:lnTo>
                <a:lnTo>
                  <a:pt x="2804" y="7294"/>
                </a:lnTo>
                <a:lnTo>
                  <a:pt x="2804" y="4080"/>
                </a:lnTo>
                <a:lnTo>
                  <a:pt x="4915" y="3040"/>
                </a:lnTo>
                <a:close/>
                <a:moveTo>
                  <a:pt x="5640" y="3040"/>
                </a:moveTo>
                <a:lnTo>
                  <a:pt x="7750" y="4080"/>
                </a:lnTo>
                <a:lnTo>
                  <a:pt x="7750" y="7294"/>
                </a:lnTo>
                <a:lnTo>
                  <a:pt x="5640" y="6222"/>
                </a:lnTo>
                <a:lnTo>
                  <a:pt x="5640" y="3040"/>
                </a:lnTo>
                <a:close/>
                <a:moveTo>
                  <a:pt x="5262" y="6758"/>
                </a:moveTo>
                <a:lnTo>
                  <a:pt x="7278" y="7798"/>
                </a:lnTo>
                <a:lnTo>
                  <a:pt x="5262" y="8806"/>
                </a:lnTo>
                <a:lnTo>
                  <a:pt x="3277" y="7798"/>
                </a:lnTo>
                <a:lnTo>
                  <a:pt x="5262" y="6758"/>
                </a:lnTo>
                <a:close/>
                <a:moveTo>
                  <a:pt x="725" y="3372"/>
                </a:moveTo>
                <a:lnTo>
                  <a:pt x="2111" y="4080"/>
                </a:lnTo>
                <a:lnTo>
                  <a:pt x="2111" y="7829"/>
                </a:lnTo>
                <a:cubicBezTo>
                  <a:pt x="2111" y="7955"/>
                  <a:pt x="2206" y="8081"/>
                  <a:pt x="2332" y="8113"/>
                </a:cubicBezTo>
                <a:lnTo>
                  <a:pt x="4915" y="9404"/>
                </a:lnTo>
                <a:lnTo>
                  <a:pt x="4915" y="10980"/>
                </a:lnTo>
                <a:lnTo>
                  <a:pt x="725" y="8869"/>
                </a:lnTo>
                <a:lnTo>
                  <a:pt x="725" y="3372"/>
                </a:lnTo>
                <a:close/>
                <a:moveTo>
                  <a:pt x="9861" y="3387"/>
                </a:moveTo>
                <a:lnTo>
                  <a:pt x="9861" y="8932"/>
                </a:lnTo>
                <a:lnTo>
                  <a:pt x="5640" y="11011"/>
                </a:lnTo>
                <a:lnTo>
                  <a:pt x="5640" y="9436"/>
                </a:lnTo>
                <a:lnTo>
                  <a:pt x="8223" y="8144"/>
                </a:lnTo>
                <a:cubicBezTo>
                  <a:pt x="8349" y="8113"/>
                  <a:pt x="8412" y="7987"/>
                  <a:pt x="8412" y="7829"/>
                </a:cubicBezTo>
                <a:lnTo>
                  <a:pt x="8412" y="4080"/>
                </a:lnTo>
                <a:lnTo>
                  <a:pt x="9861" y="3387"/>
                </a:lnTo>
                <a:close/>
                <a:moveTo>
                  <a:pt x="5262" y="0"/>
                </a:moveTo>
                <a:cubicBezTo>
                  <a:pt x="5206" y="0"/>
                  <a:pt x="5151" y="16"/>
                  <a:pt x="5104" y="47"/>
                </a:cubicBezTo>
                <a:lnTo>
                  <a:pt x="284" y="2473"/>
                </a:lnTo>
                <a:cubicBezTo>
                  <a:pt x="63" y="2536"/>
                  <a:pt x="0" y="2662"/>
                  <a:pt x="0" y="2820"/>
                </a:cubicBezTo>
                <a:lnTo>
                  <a:pt x="0" y="9152"/>
                </a:lnTo>
                <a:cubicBezTo>
                  <a:pt x="0" y="9278"/>
                  <a:pt x="63" y="9404"/>
                  <a:pt x="189" y="9499"/>
                </a:cubicBezTo>
                <a:lnTo>
                  <a:pt x="5104" y="11956"/>
                </a:lnTo>
                <a:cubicBezTo>
                  <a:pt x="5151" y="11988"/>
                  <a:pt x="5206" y="12003"/>
                  <a:pt x="5262" y="12003"/>
                </a:cubicBezTo>
                <a:cubicBezTo>
                  <a:pt x="5317" y="12003"/>
                  <a:pt x="5372" y="11988"/>
                  <a:pt x="5419" y="11956"/>
                </a:cubicBezTo>
                <a:lnTo>
                  <a:pt x="10365" y="9499"/>
                </a:lnTo>
                <a:cubicBezTo>
                  <a:pt x="10460" y="9404"/>
                  <a:pt x="10554" y="9278"/>
                  <a:pt x="10554" y="9152"/>
                </a:cubicBezTo>
                <a:lnTo>
                  <a:pt x="10554" y="2788"/>
                </a:lnTo>
                <a:cubicBezTo>
                  <a:pt x="10554" y="2662"/>
                  <a:pt x="10460" y="2568"/>
                  <a:pt x="10365" y="2505"/>
                </a:cubicBezTo>
                <a:lnTo>
                  <a:pt x="5419" y="47"/>
                </a:lnTo>
                <a:cubicBezTo>
                  <a:pt x="5372" y="16"/>
                  <a:pt x="5317" y="0"/>
                  <a:pt x="526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1" name="Google Shape;13171;p77"/>
          <p:cNvSpPr/>
          <p:nvPr/>
        </p:nvSpPr>
        <p:spPr>
          <a:xfrm>
            <a:off x="2183447" y="1541799"/>
            <a:ext cx="360079" cy="336595"/>
          </a:xfrm>
          <a:custGeom>
            <a:avLst/>
            <a:gdLst/>
            <a:ahLst/>
            <a:cxnLst/>
            <a:rect l="l" t="t" r="r" b="b"/>
            <a:pathLst>
              <a:path w="12067" h="11280" extrusionOk="0">
                <a:moveTo>
                  <a:pt x="5986" y="757"/>
                </a:moveTo>
                <a:cubicBezTo>
                  <a:pt x="7656" y="757"/>
                  <a:pt x="9011" y="2049"/>
                  <a:pt x="9137" y="3718"/>
                </a:cubicBezTo>
                <a:cubicBezTo>
                  <a:pt x="8822" y="3624"/>
                  <a:pt x="8475" y="3561"/>
                  <a:pt x="8066" y="3561"/>
                </a:cubicBezTo>
                <a:cubicBezTo>
                  <a:pt x="7278" y="3561"/>
                  <a:pt x="6585" y="3781"/>
                  <a:pt x="5955" y="4191"/>
                </a:cubicBezTo>
                <a:cubicBezTo>
                  <a:pt x="5356" y="3781"/>
                  <a:pt x="4632" y="3561"/>
                  <a:pt x="3844" y="3561"/>
                </a:cubicBezTo>
                <a:cubicBezTo>
                  <a:pt x="3466" y="3561"/>
                  <a:pt x="3119" y="3592"/>
                  <a:pt x="2773" y="3718"/>
                </a:cubicBezTo>
                <a:cubicBezTo>
                  <a:pt x="2930" y="2049"/>
                  <a:pt x="4285" y="757"/>
                  <a:pt x="5986" y="757"/>
                </a:cubicBezTo>
                <a:close/>
                <a:moveTo>
                  <a:pt x="3875" y="4254"/>
                </a:moveTo>
                <a:cubicBezTo>
                  <a:pt x="4411" y="4254"/>
                  <a:pt x="4915" y="4411"/>
                  <a:pt x="5388" y="4663"/>
                </a:cubicBezTo>
                <a:cubicBezTo>
                  <a:pt x="4852" y="5168"/>
                  <a:pt x="4505" y="5829"/>
                  <a:pt x="4285" y="6585"/>
                </a:cubicBezTo>
                <a:cubicBezTo>
                  <a:pt x="3560" y="6113"/>
                  <a:pt x="2993" y="5325"/>
                  <a:pt x="2836" y="4411"/>
                </a:cubicBezTo>
                <a:cubicBezTo>
                  <a:pt x="3151" y="4317"/>
                  <a:pt x="3497" y="4254"/>
                  <a:pt x="3875" y="4254"/>
                </a:cubicBezTo>
                <a:close/>
                <a:moveTo>
                  <a:pt x="8129" y="4254"/>
                </a:moveTo>
                <a:cubicBezTo>
                  <a:pt x="8475" y="4254"/>
                  <a:pt x="8822" y="4317"/>
                  <a:pt x="9137" y="4411"/>
                </a:cubicBezTo>
                <a:cubicBezTo>
                  <a:pt x="8979" y="5325"/>
                  <a:pt x="8444" y="6113"/>
                  <a:pt x="7687" y="6585"/>
                </a:cubicBezTo>
                <a:cubicBezTo>
                  <a:pt x="7498" y="5829"/>
                  <a:pt x="7089" y="5168"/>
                  <a:pt x="6585" y="4663"/>
                </a:cubicBezTo>
                <a:cubicBezTo>
                  <a:pt x="7026" y="4411"/>
                  <a:pt x="7561" y="4254"/>
                  <a:pt x="8129" y="4254"/>
                </a:cubicBezTo>
                <a:close/>
                <a:moveTo>
                  <a:pt x="5986" y="5042"/>
                </a:moveTo>
                <a:cubicBezTo>
                  <a:pt x="6490" y="5514"/>
                  <a:pt x="6900" y="6144"/>
                  <a:pt x="7026" y="6900"/>
                </a:cubicBezTo>
                <a:cubicBezTo>
                  <a:pt x="6648" y="7026"/>
                  <a:pt x="6364" y="7058"/>
                  <a:pt x="5986" y="7058"/>
                </a:cubicBezTo>
                <a:cubicBezTo>
                  <a:pt x="5640" y="7058"/>
                  <a:pt x="5293" y="7026"/>
                  <a:pt x="4978" y="6900"/>
                </a:cubicBezTo>
                <a:cubicBezTo>
                  <a:pt x="5073" y="6176"/>
                  <a:pt x="5451" y="5514"/>
                  <a:pt x="5986" y="5042"/>
                </a:cubicBezTo>
                <a:close/>
                <a:moveTo>
                  <a:pt x="4915" y="7625"/>
                </a:moveTo>
                <a:lnTo>
                  <a:pt x="4915" y="7625"/>
                </a:lnTo>
                <a:cubicBezTo>
                  <a:pt x="5230" y="7688"/>
                  <a:pt x="5608" y="7782"/>
                  <a:pt x="5986" y="7782"/>
                </a:cubicBezTo>
                <a:cubicBezTo>
                  <a:pt x="6333" y="7782"/>
                  <a:pt x="6711" y="7719"/>
                  <a:pt x="7057" y="7625"/>
                </a:cubicBezTo>
                <a:lnTo>
                  <a:pt x="7057" y="7625"/>
                </a:lnTo>
                <a:cubicBezTo>
                  <a:pt x="6963" y="8476"/>
                  <a:pt x="6585" y="9232"/>
                  <a:pt x="5986" y="9767"/>
                </a:cubicBezTo>
                <a:cubicBezTo>
                  <a:pt x="5388" y="9232"/>
                  <a:pt x="5010" y="8476"/>
                  <a:pt x="4915" y="7625"/>
                </a:cubicBezTo>
                <a:close/>
                <a:moveTo>
                  <a:pt x="2206" y="4726"/>
                </a:moveTo>
                <a:cubicBezTo>
                  <a:pt x="2458" y="5892"/>
                  <a:pt x="3245" y="6837"/>
                  <a:pt x="4222" y="7373"/>
                </a:cubicBezTo>
                <a:lnTo>
                  <a:pt x="4222" y="7467"/>
                </a:lnTo>
                <a:cubicBezTo>
                  <a:pt x="4222" y="8570"/>
                  <a:pt x="4663" y="9515"/>
                  <a:pt x="5388" y="10208"/>
                </a:cubicBezTo>
                <a:cubicBezTo>
                  <a:pt x="4915" y="10460"/>
                  <a:pt x="4411" y="10555"/>
                  <a:pt x="3875" y="10555"/>
                </a:cubicBezTo>
                <a:cubicBezTo>
                  <a:pt x="2080" y="10555"/>
                  <a:pt x="662" y="9137"/>
                  <a:pt x="662" y="7404"/>
                </a:cubicBezTo>
                <a:cubicBezTo>
                  <a:pt x="662" y="6270"/>
                  <a:pt x="1260" y="5294"/>
                  <a:pt x="2206" y="4726"/>
                </a:cubicBezTo>
                <a:close/>
                <a:moveTo>
                  <a:pt x="9735" y="4695"/>
                </a:moveTo>
                <a:cubicBezTo>
                  <a:pt x="10649" y="5262"/>
                  <a:pt x="11279" y="6239"/>
                  <a:pt x="11279" y="7373"/>
                </a:cubicBezTo>
                <a:cubicBezTo>
                  <a:pt x="11279" y="9137"/>
                  <a:pt x="9861" y="10555"/>
                  <a:pt x="8066" y="10555"/>
                </a:cubicBezTo>
                <a:cubicBezTo>
                  <a:pt x="7530" y="10555"/>
                  <a:pt x="7026" y="10397"/>
                  <a:pt x="6553" y="10177"/>
                </a:cubicBezTo>
                <a:cubicBezTo>
                  <a:pt x="7246" y="9452"/>
                  <a:pt x="7719" y="8476"/>
                  <a:pt x="7719" y="7404"/>
                </a:cubicBezTo>
                <a:lnTo>
                  <a:pt x="7719" y="7341"/>
                </a:lnTo>
                <a:cubicBezTo>
                  <a:pt x="8759" y="6837"/>
                  <a:pt x="9515" y="5892"/>
                  <a:pt x="9735" y="4695"/>
                </a:cubicBezTo>
                <a:close/>
                <a:moveTo>
                  <a:pt x="5986" y="1"/>
                </a:moveTo>
                <a:cubicBezTo>
                  <a:pt x="3875" y="1"/>
                  <a:pt x="2143" y="1734"/>
                  <a:pt x="2143" y="3876"/>
                </a:cubicBezTo>
                <a:lnTo>
                  <a:pt x="2143" y="3939"/>
                </a:lnTo>
                <a:cubicBezTo>
                  <a:pt x="882" y="4569"/>
                  <a:pt x="0" y="5892"/>
                  <a:pt x="0" y="7404"/>
                </a:cubicBezTo>
                <a:cubicBezTo>
                  <a:pt x="0" y="9547"/>
                  <a:pt x="1733" y="11279"/>
                  <a:pt x="3907" y="11279"/>
                </a:cubicBezTo>
                <a:cubicBezTo>
                  <a:pt x="4695" y="11279"/>
                  <a:pt x="5388" y="11027"/>
                  <a:pt x="6018" y="10649"/>
                </a:cubicBezTo>
                <a:cubicBezTo>
                  <a:pt x="6616" y="11027"/>
                  <a:pt x="7372" y="11279"/>
                  <a:pt x="8160" y="11279"/>
                </a:cubicBezTo>
                <a:cubicBezTo>
                  <a:pt x="10271" y="11279"/>
                  <a:pt x="12067" y="9547"/>
                  <a:pt x="12067" y="7404"/>
                </a:cubicBezTo>
                <a:cubicBezTo>
                  <a:pt x="11972" y="5924"/>
                  <a:pt x="11122" y="4632"/>
                  <a:pt x="9861" y="3939"/>
                </a:cubicBezTo>
                <a:lnTo>
                  <a:pt x="9861" y="3876"/>
                </a:lnTo>
                <a:cubicBezTo>
                  <a:pt x="9861" y="1734"/>
                  <a:pt x="8129" y="1"/>
                  <a:pt x="59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2" name="Google Shape;13172;p77"/>
          <p:cNvSpPr/>
          <p:nvPr/>
        </p:nvSpPr>
        <p:spPr>
          <a:xfrm>
            <a:off x="2345143" y="1972337"/>
            <a:ext cx="20709" cy="62097"/>
          </a:xfrm>
          <a:custGeom>
            <a:avLst/>
            <a:gdLst/>
            <a:ahLst/>
            <a:cxnLst/>
            <a:rect l="l" t="t" r="r" b="b"/>
            <a:pathLst>
              <a:path w="694" h="2081" extrusionOk="0">
                <a:moveTo>
                  <a:pt x="347" y="1"/>
                </a:moveTo>
                <a:cubicBezTo>
                  <a:pt x="158" y="1"/>
                  <a:pt x="1" y="158"/>
                  <a:pt x="1" y="348"/>
                </a:cubicBezTo>
                <a:lnTo>
                  <a:pt x="1" y="1765"/>
                </a:lnTo>
                <a:cubicBezTo>
                  <a:pt x="1" y="1923"/>
                  <a:pt x="158" y="2080"/>
                  <a:pt x="347" y="2080"/>
                </a:cubicBezTo>
                <a:cubicBezTo>
                  <a:pt x="536" y="2080"/>
                  <a:pt x="694" y="1923"/>
                  <a:pt x="694" y="1734"/>
                </a:cubicBezTo>
                <a:lnTo>
                  <a:pt x="694" y="348"/>
                </a:lnTo>
                <a:cubicBezTo>
                  <a:pt x="694" y="158"/>
                  <a:pt x="536" y="1"/>
                  <a:pt x="34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3" name="Google Shape;13173;p77"/>
          <p:cNvSpPr/>
          <p:nvPr/>
        </p:nvSpPr>
        <p:spPr>
          <a:xfrm>
            <a:off x="2265235" y="1998803"/>
            <a:ext cx="55502" cy="39389"/>
          </a:xfrm>
          <a:custGeom>
            <a:avLst/>
            <a:gdLst/>
            <a:ahLst/>
            <a:cxnLst/>
            <a:rect l="l" t="t" r="r" b="b"/>
            <a:pathLst>
              <a:path w="1860" h="1320" extrusionOk="0">
                <a:moveTo>
                  <a:pt x="465" y="1"/>
                </a:moveTo>
                <a:cubicBezTo>
                  <a:pt x="344" y="1"/>
                  <a:pt x="222" y="78"/>
                  <a:pt x="158" y="185"/>
                </a:cubicBezTo>
                <a:cubicBezTo>
                  <a:pt x="1" y="311"/>
                  <a:pt x="64" y="563"/>
                  <a:pt x="253" y="658"/>
                </a:cubicBezTo>
                <a:lnTo>
                  <a:pt x="1229" y="1288"/>
                </a:lnTo>
                <a:cubicBezTo>
                  <a:pt x="1261" y="1319"/>
                  <a:pt x="1355" y="1319"/>
                  <a:pt x="1418" y="1319"/>
                </a:cubicBezTo>
                <a:cubicBezTo>
                  <a:pt x="1544" y="1319"/>
                  <a:pt x="1671" y="1288"/>
                  <a:pt x="1734" y="1162"/>
                </a:cubicBezTo>
                <a:cubicBezTo>
                  <a:pt x="1860" y="1004"/>
                  <a:pt x="1765" y="752"/>
                  <a:pt x="1607" y="689"/>
                </a:cubicBezTo>
                <a:lnTo>
                  <a:pt x="631" y="59"/>
                </a:lnTo>
                <a:cubicBezTo>
                  <a:pt x="580" y="18"/>
                  <a:pt x="523" y="1"/>
                  <a:pt x="4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4" name="Google Shape;13174;p77"/>
          <p:cNvSpPr/>
          <p:nvPr/>
        </p:nvSpPr>
        <p:spPr>
          <a:xfrm>
            <a:off x="2393093" y="2000594"/>
            <a:ext cx="51743" cy="38523"/>
          </a:xfrm>
          <a:custGeom>
            <a:avLst/>
            <a:gdLst/>
            <a:ahLst/>
            <a:cxnLst/>
            <a:rect l="l" t="t" r="r" b="b"/>
            <a:pathLst>
              <a:path w="1734" h="1291" extrusionOk="0">
                <a:moveTo>
                  <a:pt x="1354" y="0"/>
                </a:moveTo>
                <a:cubicBezTo>
                  <a:pt x="1301" y="0"/>
                  <a:pt x="1247" y="11"/>
                  <a:pt x="1198" y="31"/>
                </a:cubicBezTo>
                <a:lnTo>
                  <a:pt x="221" y="661"/>
                </a:lnTo>
                <a:cubicBezTo>
                  <a:pt x="63" y="787"/>
                  <a:pt x="0" y="976"/>
                  <a:pt x="95" y="1133"/>
                </a:cubicBezTo>
                <a:cubicBezTo>
                  <a:pt x="126" y="1228"/>
                  <a:pt x="252" y="1291"/>
                  <a:pt x="347" y="1291"/>
                </a:cubicBezTo>
                <a:cubicBezTo>
                  <a:pt x="441" y="1291"/>
                  <a:pt x="473" y="1291"/>
                  <a:pt x="568" y="1259"/>
                </a:cubicBezTo>
                <a:lnTo>
                  <a:pt x="1544" y="629"/>
                </a:lnTo>
                <a:cubicBezTo>
                  <a:pt x="1702" y="503"/>
                  <a:pt x="1733" y="314"/>
                  <a:pt x="1670" y="157"/>
                </a:cubicBezTo>
                <a:cubicBezTo>
                  <a:pt x="1584" y="49"/>
                  <a:pt x="1469" y="0"/>
                  <a:pt x="135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75" name="Google Shape;13175;p77"/>
          <p:cNvGrpSpPr/>
          <p:nvPr/>
        </p:nvGrpSpPr>
        <p:grpSpPr>
          <a:xfrm>
            <a:off x="2203197" y="2434019"/>
            <a:ext cx="314961" cy="361034"/>
            <a:chOff x="-49398750" y="2684600"/>
            <a:chExt cx="263875" cy="302475"/>
          </a:xfrm>
        </p:grpSpPr>
        <p:sp>
          <p:nvSpPr>
            <p:cNvPr id="13176" name="Google Shape;13176;p77"/>
            <p:cNvSpPr/>
            <p:nvPr/>
          </p:nvSpPr>
          <p:spPr>
            <a:xfrm>
              <a:off x="-49294775" y="2684600"/>
              <a:ext cx="73275" cy="299325"/>
            </a:xfrm>
            <a:custGeom>
              <a:avLst/>
              <a:gdLst/>
              <a:ahLst/>
              <a:cxnLst/>
              <a:rect l="l" t="t" r="r" b="b"/>
              <a:pathLst>
                <a:path w="2931" h="11973" extrusionOk="0">
                  <a:moveTo>
                    <a:pt x="1481" y="1387"/>
                  </a:moveTo>
                  <a:lnTo>
                    <a:pt x="2017" y="2836"/>
                  </a:lnTo>
                  <a:lnTo>
                    <a:pt x="914" y="2836"/>
                  </a:lnTo>
                  <a:lnTo>
                    <a:pt x="1481" y="1387"/>
                  </a:lnTo>
                  <a:close/>
                  <a:moveTo>
                    <a:pt x="2174" y="3529"/>
                  </a:moveTo>
                  <a:lnTo>
                    <a:pt x="2174" y="9893"/>
                  </a:lnTo>
                  <a:lnTo>
                    <a:pt x="757" y="9893"/>
                  </a:lnTo>
                  <a:lnTo>
                    <a:pt x="757" y="3529"/>
                  </a:lnTo>
                  <a:close/>
                  <a:moveTo>
                    <a:pt x="2174" y="10586"/>
                  </a:moveTo>
                  <a:lnTo>
                    <a:pt x="2174" y="10964"/>
                  </a:lnTo>
                  <a:cubicBezTo>
                    <a:pt x="2143" y="11153"/>
                    <a:pt x="1985" y="11311"/>
                    <a:pt x="1828" y="11311"/>
                  </a:cubicBezTo>
                  <a:lnTo>
                    <a:pt x="1103" y="11311"/>
                  </a:lnTo>
                  <a:cubicBezTo>
                    <a:pt x="914" y="11311"/>
                    <a:pt x="757" y="11153"/>
                    <a:pt x="757" y="10964"/>
                  </a:cubicBezTo>
                  <a:lnTo>
                    <a:pt x="757" y="10586"/>
                  </a:lnTo>
                  <a:close/>
                  <a:moveTo>
                    <a:pt x="1450" y="1"/>
                  </a:moveTo>
                  <a:cubicBezTo>
                    <a:pt x="1355" y="1"/>
                    <a:pt x="1198" y="95"/>
                    <a:pt x="1135" y="253"/>
                  </a:cubicBezTo>
                  <a:cubicBezTo>
                    <a:pt x="1" y="3246"/>
                    <a:pt x="95" y="3088"/>
                    <a:pt x="95" y="3151"/>
                  </a:cubicBezTo>
                  <a:lnTo>
                    <a:pt x="95" y="10933"/>
                  </a:lnTo>
                  <a:cubicBezTo>
                    <a:pt x="95" y="11500"/>
                    <a:pt x="568" y="11973"/>
                    <a:pt x="1135" y="11973"/>
                  </a:cubicBezTo>
                  <a:lnTo>
                    <a:pt x="1859" y="11973"/>
                  </a:lnTo>
                  <a:cubicBezTo>
                    <a:pt x="2458" y="11973"/>
                    <a:pt x="2931" y="11500"/>
                    <a:pt x="2931" y="10933"/>
                  </a:cubicBezTo>
                  <a:lnTo>
                    <a:pt x="2931" y="3120"/>
                  </a:lnTo>
                  <a:cubicBezTo>
                    <a:pt x="2836" y="3088"/>
                    <a:pt x="2931" y="3277"/>
                    <a:pt x="1765" y="253"/>
                  </a:cubicBezTo>
                  <a:cubicBezTo>
                    <a:pt x="1733" y="127"/>
                    <a:pt x="1576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77"/>
            <p:cNvSpPr/>
            <p:nvPr/>
          </p:nvSpPr>
          <p:spPr>
            <a:xfrm>
              <a:off x="-49398750" y="2684600"/>
              <a:ext cx="87450" cy="300900"/>
            </a:xfrm>
            <a:custGeom>
              <a:avLst/>
              <a:gdLst/>
              <a:ahLst/>
              <a:cxnLst/>
              <a:rect l="l" t="t" r="r" b="b"/>
              <a:pathLst>
                <a:path w="3498" h="12036" extrusionOk="0">
                  <a:moveTo>
                    <a:pt x="2773" y="662"/>
                  </a:moveTo>
                  <a:lnTo>
                    <a:pt x="2773" y="11311"/>
                  </a:lnTo>
                  <a:lnTo>
                    <a:pt x="662" y="11311"/>
                  </a:lnTo>
                  <a:lnTo>
                    <a:pt x="662" y="10586"/>
                  </a:lnTo>
                  <a:lnTo>
                    <a:pt x="1734" y="10586"/>
                  </a:lnTo>
                  <a:cubicBezTo>
                    <a:pt x="1923" y="10586"/>
                    <a:pt x="2080" y="10429"/>
                    <a:pt x="2080" y="10240"/>
                  </a:cubicBezTo>
                  <a:cubicBezTo>
                    <a:pt x="2080" y="10051"/>
                    <a:pt x="1923" y="9893"/>
                    <a:pt x="1734" y="9893"/>
                  </a:cubicBezTo>
                  <a:lnTo>
                    <a:pt x="662" y="9893"/>
                  </a:lnTo>
                  <a:lnTo>
                    <a:pt x="662" y="9169"/>
                  </a:lnTo>
                  <a:lnTo>
                    <a:pt x="1009" y="9169"/>
                  </a:lnTo>
                  <a:cubicBezTo>
                    <a:pt x="1198" y="9169"/>
                    <a:pt x="1356" y="9011"/>
                    <a:pt x="1356" y="8822"/>
                  </a:cubicBezTo>
                  <a:cubicBezTo>
                    <a:pt x="1356" y="8633"/>
                    <a:pt x="1198" y="8475"/>
                    <a:pt x="1009" y="8475"/>
                  </a:cubicBezTo>
                  <a:lnTo>
                    <a:pt x="662" y="8475"/>
                  </a:lnTo>
                  <a:lnTo>
                    <a:pt x="662" y="7751"/>
                  </a:lnTo>
                  <a:lnTo>
                    <a:pt x="1734" y="7751"/>
                  </a:lnTo>
                  <a:cubicBezTo>
                    <a:pt x="1923" y="7751"/>
                    <a:pt x="2080" y="7593"/>
                    <a:pt x="2080" y="7404"/>
                  </a:cubicBezTo>
                  <a:cubicBezTo>
                    <a:pt x="2080" y="7215"/>
                    <a:pt x="1923" y="7058"/>
                    <a:pt x="1734" y="7058"/>
                  </a:cubicBezTo>
                  <a:lnTo>
                    <a:pt x="662" y="7058"/>
                  </a:lnTo>
                  <a:lnTo>
                    <a:pt x="662" y="6333"/>
                  </a:lnTo>
                  <a:lnTo>
                    <a:pt x="1009" y="6333"/>
                  </a:lnTo>
                  <a:cubicBezTo>
                    <a:pt x="1198" y="6333"/>
                    <a:pt x="1356" y="6176"/>
                    <a:pt x="1356" y="5987"/>
                  </a:cubicBezTo>
                  <a:cubicBezTo>
                    <a:pt x="1356" y="5798"/>
                    <a:pt x="1198" y="5640"/>
                    <a:pt x="1009" y="5640"/>
                  </a:cubicBezTo>
                  <a:lnTo>
                    <a:pt x="662" y="5640"/>
                  </a:lnTo>
                  <a:lnTo>
                    <a:pt x="662" y="4947"/>
                  </a:lnTo>
                  <a:lnTo>
                    <a:pt x="1734" y="4947"/>
                  </a:lnTo>
                  <a:cubicBezTo>
                    <a:pt x="1923" y="4947"/>
                    <a:pt x="2080" y="4789"/>
                    <a:pt x="2080" y="4569"/>
                  </a:cubicBezTo>
                  <a:cubicBezTo>
                    <a:pt x="2080" y="4380"/>
                    <a:pt x="1923" y="4222"/>
                    <a:pt x="1734" y="4222"/>
                  </a:cubicBezTo>
                  <a:lnTo>
                    <a:pt x="662" y="4222"/>
                  </a:lnTo>
                  <a:lnTo>
                    <a:pt x="662" y="3498"/>
                  </a:lnTo>
                  <a:lnTo>
                    <a:pt x="1009" y="3498"/>
                  </a:lnTo>
                  <a:cubicBezTo>
                    <a:pt x="1198" y="3498"/>
                    <a:pt x="1356" y="3340"/>
                    <a:pt x="1356" y="3151"/>
                  </a:cubicBezTo>
                  <a:cubicBezTo>
                    <a:pt x="1356" y="2962"/>
                    <a:pt x="1198" y="2805"/>
                    <a:pt x="1009" y="2805"/>
                  </a:cubicBezTo>
                  <a:lnTo>
                    <a:pt x="662" y="2805"/>
                  </a:lnTo>
                  <a:lnTo>
                    <a:pt x="662" y="2080"/>
                  </a:lnTo>
                  <a:lnTo>
                    <a:pt x="1734" y="2080"/>
                  </a:lnTo>
                  <a:cubicBezTo>
                    <a:pt x="1923" y="2080"/>
                    <a:pt x="2080" y="1922"/>
                    <a:pt x="2080" y="1733"/>
                  </a:cubicBezTo>
                  <a:cubicBezTo>
                    <a:pt x="2080" y="1544"/>
                    <a:pt x="1923" y="1387"/>
                    <a:pt x="1734" y="1387"/>
                  </a:cubicBezTo>
                  <a:lnTo>
                    <a:pt x="662" y="1387"/>
                  </a:lnTo>
                  <a:lnTo>
                    <a:pt x="662" y="662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1657"/>
                  </a:lnTo>
                  <a:cubicBezTo>
                    <a:pt x="1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8" y="11878"/>
                    <a:pt x="3498" y="11657"/>
                  </a:cubicBezTo>
                  <a:lnTo>
                    <a:pt x="3498" y="379"/>
                  </a:ln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77"/>
            <p:cNvSpPr/>
            <p:nvPr/>
          </p:nvSpPr>
          <p:spPr>
            <a:xfrm>
              <a:off x="-49207350" y="2686175"/>
              <a:ext cx="72475" cy="300900"/>
            </a:xfrm>
            <a:custGeom>
              <a:avLst/>
              <a:gdLst/>
              <a:ahLst/>
              <a:cxnLst/>
              <a:rect l="l" t="t" r="r" b="b"/>
              <a:pathLst>
                <a:path w="2899" h="12036" extrusionOk="0">
                  <a:moveTo>
                    <a:pt x="1859" y="694"/>
                  </a:moveTo>
                  <a:lnTo>
                    <a:pt x="1859" y="694"/>
                  </a:lnTo>
                  <a:cubicBezTo>
                    <a:pt x="1828" y="820"/>
                    <a:pt x="1796" y="946"/>
                    <a:pt x="1796" y="1040"/>
                  </a:cubicBezTo>
                  <a:cubicBezTo>
                    <a:pt x="1733" y="1418"/>
                    <a:pt x="1828" y="1765"/>
                    <a:pt x="2111" y="2112"/>
                  </a:cubicBezTo>
                  <a:cubicBezTo>
                    <a:pt x="2143" y="2143"/>
                    <a:pt x="2174" y="2238"/>
                    <a:pt x="2143" y="2301"/>
                  </a:cubicBezTo>
                  <a:cubicBezTo>
                    <a:pt x="2017" y="2584"/>
                    <a:pt x="1796" y="2773"/>
                    <a:pt x="1481" y="2773"/>
                  </a:cubicBezTo>
                  <a:cubicBezTo>
                    <a:pt x="1072" y="2773"/>
                    <a:pt x="757" y="2458"/>
                    <a:pt x="757" y="2080"/>
                  </a:cubicBezTo>
                  <a:cubicBezTo>
                    <a:pt x="757" y="1670"/>
                    <a:pt x="914" y="1324"/>
                    <a:pt x="1166" y="1103"/>
                  </a:cubicBezTo>
                  <a:cubicBezTo>
                    <a:pt x="1387" y="851"/>
                    <a:pt x="1576" y="788"/>
                    <a:pt x="1859" y="694"/>
                  </a:cubicBezTo>
                  <a:close/>
                  <a:moveTo>
                    <a:pt x="1450" y="3466"/>
                  </a:moveTo>
                  <a:cubicBezTo>
                    <a:pt x="1513" y="3529"/>
                    <a:pt x="1702" y="3781"/>
                    <a:pt x="1859" y="4600"/>
                  </a:cubicBezTo>
                  <a:cubicBezTo>
                    <a:pt x="1954" y="4726"/>
                    <a:pt x="1954" y="4789"/>
                    <a:pt x="1954" y="4884"/>
                  </a:cubicBezTo>
                  <a:lnTo>
                    <a:pt x="946" y="4884"/>
                  </a:lnTo>
                  <a:cubicBezTo>
                    <a:pt x="946" y="4789"/>
                    <a:pt x="1009" y="4726"/>
                    <a:pt x="1009" y="4600"/>
                  </a:cubicBezTo>
                  <a:cubicBezTo>
                    <a:pt x="1198" y="3781"/>
                    <a:pt x="1355" y="3529"/>
                    <a:pt x="1450" y="3466"/>
                  </a:cubicBezTo>
                  <a:close/>
                  <a:moveTo>
                    <a:pt x="2111" y="5546"/>
                  </a:moveTo>
                  <a:cubicBezTo>
                    <a:pt x="2174" y="6081"/>
                    <a:pt x="2237" y="6680"/>
                    <a:pt x="2237" y="7310"/>
                  </a:cubicBezTo>
                  <a:cubicBezTo>
                    <a:pt x="2174" y="9389"/>
                    <a:pt x="1796" y="10901"/>
                    <a:pt x="1481" y="11216"/>
                  </a:cubicBezTo>
                  <a:cubicBezTo>
                    <a:pt x="1387" y="11122"/>
                    <a:pt x="1198" y="10901"/>
                    <a:pt x="1040" y="10082"/>
                  </a:cubicBezTo>
                  <a:cubicBezTo>
                    <a:pt x="883" y="9326"/>
                    <a:pt x="757" y="8349"/>
                    <a:pt x="757" y="7310"/>
                  </a:cubicBezTo>
                  <a:cubicBezTo>
                    <a:pt x="757" y="6680"/>
                    <a:pt x="788" y="6081"/>
                    <a:pt x="883" y="5546"/>
                  </a:cubicBezTo>
                  <a:close/>
                  <a:moveTo>
                    <a:pt x="2489" y="1"/>
                  </a:moveTo>
                  <a:cubicBezTo>
                    <a:pt x="1796" y="1"/>
                    <a:pt x="1229" y="32"/>
                    <a:pt x="662" y="631"/>
                  </a:cubicBezTo>
                  <a:cubicBezTo>
                    <a:pt x="253" y="1009"/>
                    <a:pt x="1" y="1576"/>
                    <a:pt x="1" y="2112"/>
                  </a:cubicBezTo>
                  <a:cubicBezTo>
                    <a:pt x="1" y="2616"/>
                    <a:pt x="284" y="3088"/>
                    <a:pt x="725" y="3340"/>
                  </a:cubicBezTo>
                  <a:cubicBezTo>
                    <a:pt x="190" y="4285"/>
                    <a:pt x="1" y="6302"/>
                    <a:pt x="1" y="7436"/>
                  </a:cubicBezTo>
                  <a:cubicBezTo>
                    <a:pt x="1" y="8539"/>
                    <a:pt x="127" y="10555"/>
                    <a:pt x="725" y="11531"/>
                  </a:cubicBezTo>
                  <a:cubicBezTo>
                    <a:pt x="914" y="11878"/>
                    <a:pt x="1166" y="12036"/>
                    <a:pt x="1450" y="12036"/>
                  </a:cubicBezTo>
                  <a:cubicBezTo>
                    <a:pt x="1702" y="12036"/>
                    <a:pt x="1954" y="11878"/>
                    <a:pt x="2143" y="11531"/>
                  </a:cubicBezTo>
                  <a:cubicBezTo>
                    <a:pt x="2710" y="10586"/>
                    <a:pt x="2868" y="8570"/>
                    <a:pt x="2868" y="7436"/>
                  </a:cubicBezTo>
                  <a:cubicBezTo>
                    <a:pt x="2836" y="6239"/>
                    <a:pt x="2742" y="4254"/>
                    <a:pt x="2174" y="3309"/>
                  </a:cubicBezTo>
                  <a:cubicBezTo>
                    <a:pt x="2458" y="3151"/>
                    <a:pt x="2710" y="2868"/>
                    <a:pt x="2773" y="2553"/>
                  </a:cubicBezTo>
                  <a:cubicBezTo>
                    <a:pt x="2899" y="2238"/>
                    <a:pt x="2805" y="1923"/>
                    <a:pt x="2616" y="1670"/>
                  </a:cubicBezTo>
                  <a:cubicBezTo>
                    <a:pt x="2426" y="1450"/>
                    <a:pt x="2300" y="1135"/>
                    <a:pt x="2773" y="536"/>
                  </a:cubicBezTo>
                  <a:cubicBezTo>
                    <a:pt x="2836" y="410"/>
                    <a:pt x="2899" y="316"/>
                    <a:pt x="2805" y="190"/>
                  </a:cubicBezTo>
                  <a:cubicBezTo>
                    <a:pt x="2773" y="64"/>
                    <a:pt x="261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9" name="Google Shape;13179;p77"/>
          <p:cNvGrpSpPr/>
          <p:nvPr/>
        </p:nvGrpSpPr>
        <p:grpSpPr>
          <a:xfrm>
            <a:off x="873121" y="2928284"/>
            <a:ext cx="314006" cy="359154"/>
            <a:chOff x="-47509225" y="1974175"/>
            <a:chExt cx="263075" cy="300900"/>
          </a:xfrm>
        </p:grpSpPr>
        <p:sp>
          <p:nvSpPr>
            <p:cNvPr id="13180" name="Google Shape;13180;p77"/>
            <p:cNvSpPr/>
            <p:nvPr/>
          </p:nvSpPr>
          <p:spPr>
            <a:xfrm>
              <a:off x="-47439925" y="2026950"/>
              <a:ext cx="124475" cy="124450"/>
            </a:xfrm>
            <a:custGeom>
              <a:avLst/>
              <a:gdLst/>
              <a:ahLst/>
              <a:cxnLst/>
              <a:rect l="l" t="t" r="r" b="b"/>
              <a:pathLst>
                <a:path w="4979" h="4978" extrusionOk="0">
                  <a:moveTo>
                    <a:pt x="1828" y="725"/>
                  </a:moveTo>
                  <a:cubicBezTo>
                    <a:pt x="2301" y="725"/>
                    <a:pt x="2679" y="1008"/>
                    <a:pt x="2805" y="1418"/>
                  </a:cubicBezTo>
                  <a:lnTo>
                    <a:pt x="1828" y="1418"/>
                  </a:lnTo>
                  <a:cubicBezTo>
                    <a:pt x="1607" y="1418"/>
                    <a:pt x="1450" y="1575"/>
                    <a:pt x="1450" y="1796"/>
                  </a:cubicBezTo>
                  <a:lnTo>
                    <a:pt x="1450" y="2773"/>
                  </a:lnTo>
                  <a:cubicBezTo>
                    <a:pt x="1040" y="2615"/>
                    <a:pt x="757" y="2206"/>
                    <a:pt x="757" y="1796"/>
                  </a:cubicBezTo>
                  <a:cubicBezTo>
                    <a:pt x="757" y="1197"/>
                    <a:pt x="1229" y="725"/>
                    <a:pt x="1828" y="725"/>
                  </a:cubicBezTo>
                  <a:close/>
                  <a:moveTo>
                    <a:pt x="2805" y="2143"/>
                  </a:moveTo>
                  <a:cubicBezTo>
                    <a:pt x="2679" y="2458"/>
                    <a:pt x="2458" y="2678"/>
                    <a:pt x="2175" y="2773"/>
                  </a:cubicBezTo>
                  <a:lnTo>
                    <a:pt x="2175" y="2143"/>
                  </a:lnTo>
                  <a:close/>
                  <a:moveTo>
                    <a:pt x="4254" y="2111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5" y="3308"/>
                    <a:pt x="3372" y="2804"/>
                    <a:pt x="3529" y="2111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cubicBezTo>
                    <a:pt x="1" y="2647"/>
                    <a:pt x="599" y="3340"/>
                    <a:pt x="1418" y="3529"/>
                  </a:cubicBezTo>
                  <a:lnTo>
                    <a:pt x="1418" y="4631"/>
                  </a:lnTo>
                  <a:cubicBezTo>
                    <a:pt x="1418" y="4820"/>
                    <a:pt x="1576" y="4978"/>
                    <a:pt x="1765" y="4978"/>
                  </a:cubicBezTo>
                  <a:lnTo>
                    <a:pt x="4569" y="4978"/>
                  </a:lnTo>
                  <a:cubicBezTo>
                    <a:pt x="4789" y="4978"/>
                    <a:pt x="4916" y="4820"/>
                    <a:pt x="4916" y="4631"/>
                  </a:cubicBezTo>
                  <a:lnTo>
                    <a:pt x="4916" y="1827"/>
                  </a:lnTo>
                  <a:cubicBezTo>
                    <a:pt x="4979" y="1575"/>
                    <a:pt x="4821" y="1418"/>
                    <a:pt x="4600" y="1418"/>
                  </a:cubicBezTo>
                  <a:lnTo>
                    <a:pt x="3498" y="1418"/>
                  </a:lnTo>
                  <a:cubicBezTo>
                    <a:pt x="3340" y="630"/>
                    <a:pt x="2647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77"/>
            <p:cNvSpPr/>
            <p:nvPr/>
          </p:nvSpPr>
          <p:spPr>
            <a:xfrm>
              <a:off x="-47439125" y="2184475"/>
              <a:ext cx="88225" cy="18125"/>
            </a:xfrm>
            <a:custGeom>
              <a:avLst/>
              <a:gdLst/>
              <a:ahLst/>
              <a:cxnLst/>
              <a:rect l="l" t="t" r="r" b="b"/>
              <a:pathLst>
                <a:path w="3529" h="725" extrusionOk="0">
                  <a:moveTo>
                    <a:pt x="378" y="0"/>
                  </a:moveTo>
                  <a:cubicBezTo>
                    <a:pt x="158" y="0"/>
                    <a:pt x="32" y="158"/>
                    <a:pt x="32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3182" y="725"/>
                  </a:lnTo>
                  <a:cubicBezTo>
                    <a:pt x="3371" y="725"/>
                    <a:pt x="3529" y="567"/>
                    <a:pt x="3529" y="378"/>
                  </a:cubicBezTo>
                  <a:cubicBezTo>
                    <a:pt x="3529" y="158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77"/>
            <p:cNvSpPr/>
            <p:nvPr/>
          </p:nvSpPr>
          <p:spPr>
            <a:xfrm>
              <a:off x="-47438350" y="2219900"/>
              <a:ext cx="122900" cy="18150"/>
            </a:xfrm>
            <a:custGeom>
              <a:avLst/>
              <a:gdLst/>
              <a:ahLst/>
              <a:cxnLst/>
              <a:rect l="l" t="t" r="r" b="b"/>
              <a:pathLst>
                <a:path w="4916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4537" y="725"/>
                  </a:lnTo>
                  <a:cubicBezTo>
                    <a:pt x="4758" y="725"/>
                    <a:pt x="4916" y="568"/>
                    <a:pt x="4916" y="379"/>
                  </a:cubicBezTo>
                  <a:cubicBezTo>
                    <a:pt x="4916" y="158"/>
                    <a:pt x="4758" y="1"/>
                    <a:pt x="45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77"/>
            <p:cNvSpPr/>
            <p:nvPr/>
          </p:nvSpPr>
          <p:spPr>
            <a:xfrm>
              <a:off x="-47333600" y="21860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26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77"/>
            <p:cNvSpPr/>
            <p:nvPr/>
          </p:nvSpPr>
          <p:spPr>
            <a:xfrm>
              <a:off x="-47509225" y="1974175"/>
              <a:ext cx="263075" cy="300900"/>
            </a:xfrm>
            <a:custGeom>
              <a:avLst/>
              <a:gdLst/>
              <a:ahLst/>
              <a:cxnLst/>
              <a:rect l="l" t="t" r="r" b="b"/>
              <a:pathLst>
                <a:path w="10523" h="12036" extrusionOk="0">
                  <a:moveTo>
                    <a:pt x="9483" y="2111"/>
                  </a:moveTo>
                  <a:cubicBezTo>
                    <a:pt x="9672" y="2111"/>
                    <a:pt x="9830" y="2269"/>
                    <a:pt x="9830" y="2489"/>
                  </a:cubicBezTo>
                  <a:lnTo>
                    <a:pt x="9830" y="3529"/>
                  </a:lnTo>
                  <a:lnTo>
                    <a:pt x="9105" y="3529"/>
                  </a:lnTo>
                  <a:lnTo>
                    <a:pt x="9105" y="2111"/>
                  </a:lnTo>
                  <a:close/>
                  <a:moveTo>
                    <a:pt x="9830" y="4222"/>
                  </a:moveTo>
                  <a:lnTo>
                    <a:pt x="9830" y="5640"/>
                  </a:lnTo>
                  <a:lnTo>
                    <a:pt x="9105" y="5640"/>
                  </a:lnTo>
                  <a:lnTo>
                    <a:pt x="9105" y="4222"/>
                  </a:lnTo>
                  <a:close/>
                  <a:moveTo>
                    <a:pt x="9861" y="6333"/>
                  </a:moveTo>
                  <a:lnTo>
                    <a:pt x="9861" y="7751"/>
                  </a:lnTo>
                  <a:lnTo>
                    <a:pt x="9168" y="7751"/>
                  </a:lnTo>
                  <a:lnTo>
                    <a:pt x="9168" y="6333"/>
                  </a:lnTo>
                  <a:close/>
                  <a:moveTo>
                    <a:pt x="9830" y="8412"/>
                  </a:moveTo>
                  <a:lnTo>
                    <a:pt x="9830" y="9483"/>
                  </a:lnTo>
                  <a:cubicBezTo>
                    <a:pt x="9830" y="9672"/>
                    <a:pt x="9672" y="9830"/>
                    <a:pt x="9483" y="9830"/>
                  </a:cubicBezTo>
                  <a:lnTo>
                    <a:pt x="9137" y="9830"/>
                  </a:lnTo>
                  <a:lnTo>
                    <a:pt x="9137" y="8412"/>
                  </a:lnTo>
                  <a:close/>
                  <a:moveTo>
                    <a:pt x="8444" y="630"/>
                  </a:moveTo>
                  <a:lnTo>
                    <a:pt x="8444" y="11248"/>
                  </a:lnTo>
                  <a:lnTo>
                    <a:pt x="1450" y="11248"/>
                  </a:lnTo>
                  <a:lnTo>
                    <a:pt x="1450" y="10554"/>
                  </a:lnTo>
                  <a:lnTo>
                    <a:pt x="1796" y="10554"/>
                  </a:lnTo>
                  <a:cubicBezTo>
                    <a:pt x="1985" y="10554"/>
                    <a:pt x="2143" y="10397"/>
                    <a:pt x="2143" y="10176"/>
                  </a:cubicBezTo>
                  <a:cubicBezTo>
                    <a:pt x="2143" y="9987"/>
                    <a:pt x="1985" y="9830"/>
                    <a:pt x="1796" y="9830"/>
                  </a:cubicBezTo>
                  <a:lnTo>
                    <a:pt x="1450" y="9830"/>
                  </a:lnTo>
                  <a:lnTo>
                    <a:pt x="1450" y="8412"/>
                  </a:lnTo>
                  <a:lnTo>
                    <a:pt x="1796" y="8412"/>
                  </a:lnTo>
                  <a:cubicBezTo>
                    <a:pt x="1985" y="8412"/>
                    <a:pt x="2143" y="8255"/>
                    <a:pt x="2143" y="8066"/>
                  </a:cubicBezTo>
                  <a:cubicBezTo>
                    <a:pt x="2143" y="7877"/>
                    <a:pt x="1985" y="7719"/>
                    <a:pt x="1796" y="7719"/>
                  </a:cubicBezTo>
                  <a:lnTo>
                    <a:pt x="1450" y="7719"/>
                  </a:lnTo>
                  <a:lnTo>
                    <a:pt x="1450" y="6301"/>
                  </a:lnTo>
                  <a:lnTo>
                    <a:pt x="1796" y="6301"/>
                  </a:lnTo>
                  <a:cubicBezTo>
                    <a:pt x="1985" y="6301"/>
                    <a:pt x="2143" y="6144"/>
                    <a:pt x="2143" y="5923"/>
                  </a:cubicBezTo>
                  <a:cubicBezTo>
                    <a:pt x="2143" y="5734"/>
                    <a:pt x="1985" y="5577"/>
                    <a:pt x="1796" y="5577"/>
                  </a:cubicBezTo>
                  <a:lnTo>
                    <a:pt x="1450" y="5577"/>
                  </a:lnTo>
                  <a:lnTo>
                    <a:pt x="1450" y="4159"/>
                  </a:lnTo>
                  <a:lnTo>
                    <a:pt x="1796" y="4159"/>
                  </a:lnTo>
                  <a:cubicBezTo>
                    <a:pt x="1985" y="4159"/>
                    <a:pt x="2143" y="4001"/>
                    <a:pt x="2143" y="3812"/>
                  </a:cubicBezTo>
                  <a:cubicBezTo>
                    <a:pt x="2143" y="3623"/>
                    <a:pt x="1985" y="3466"/>
                    <a:pt x="1796" y="3466"/>
                  </a:cubicBezTo>
                  <a:lnTo>
                    <a:pt x="1450" y="3466"/>
                  </a:lnTo>
                  <a:lnTo>
                    <a:pt x="1450" y="2048"/>
                  </a:lnTo>
                  <a:lnTo>
                    <a:pt x="1796" y="2048"/>
                  </a:lnTo>
                  <a:cubicBezTo>
                    <a:pt x="1985" y="2048"/>
                    <a:pt x="2143" y="1891"/>
                    <a:pt x="2143" y="1670"/>
                  </a:cubicBezTo>
                  <a:cubicBezTo>
                    <a:pt x="2143" y="1481"/>
                    <a:pt x="1985" y="1324"/>
                    <a:pt x="1796" y="1324"/>
                  </a:cubicBezTo>
                  <a:lnTo>
                    <a:pt x="1450" y="1324"/>
                  </a:lnTo>
                  <a:lnTo>
                    <a:pt x="1450" y="630"/>
                  </a:lnTo>
                  <a:close/>
                  <a:moveTo>
                    <a:pt x="1040" y="0"/>
                  </a:moveTo>
                  <a:cubicBezTo>
                    <a:pt x="851" y="0"/>
                    <a:pt x="693" y="158"/>
                    <a:pt x="693" y="347"/>
                  </a:cubicBezTo>
                  <a:lnTo>
                    <a:pt x="693" y="1418"/>
                  </a:lnTo>
                  <a:lnTo>
                    <a:pt x="347" y="1418"/>
                  </a:lnTo>
                  <a:cubicBezTo>
                    <a:pt x="158" y="1418"/>
                    <a:pt x="0" y="1576"/>
                    <a:pt x="0" y="1765"/>
                  </a:cubicBezTo>
                  <a:cubicBezTo>
                    <a:pt x="0" y="1954"/>
                    <a:pt x="158" y="2111"/>
                    <a:pt x="347" y="2111"/>
                  </a:cubicBezTo>
                  <a:lnTo>
                    <a:pt x="693" y="2111"/>
                  </a:lnTo>
                  <a:lnTo>
                    <a:pt x="693" y="3529"/>
                  </a:lnTo>
                  <a:lnTo>
                    <a:pt x="347" y="3529"/>
                  </a:lnTo>
                  <a:cubicBezTo>
                    <a:pt x="158" y="3529"/>
                    <a:pt x="0" y="3686"/>
                    <a:pt x="0" y="3907"/>
                  </a:cubicBezTo>
                  <a:cubicBezTo>
                    <a:pt x="0" y="4096"/>
                    <a:pt x="158" y="4254"/>
                    <a:pt x="347" y="4254"/>
                  </a:cubicBezTo>
                  <a:lnTo>
                    <a:pt x="693" y="4254"/>
                  </a:lnTo>
                  <a:lnTo>
                    <a:pt x="693" y="5671"/>
                  </a:lnTo>
                  <a:lnTo>
                    <a:pt x="347" y="5671"/>
                  </a:lnTo>
                  <a:cubicBezTo>
                    <a:pt x="158" y="5671"/>
                    <a:pt x="0" y="5829"/>
                    <a:pt x="0" y="6018"/>
                  </a:cubicBezTo>
                  <a:cubicBezTo>
                    <a:pt x="0" y="6207"/>
                    <a:pt x="158" y="6364"/>
                    <a:pt x="347" y="6364"/>
                  </a:cubicBezTo>
                  <a:lnTo>
                    <a:pt x="693" y="6364"/>
                  </a:lnTo>
                  <a:lnTo>
                    <a:pt x="693" y="7782"/>
                  </a:lnTo>
                  <a:lnTo>
                    <a:pt x="347" y="7782"/>
                  </a:lnTo>
                  <a:cubicBezTo>
                    <a:pt x="158" y="7782"/>
                    <a:pt x="0" y="7940"/>
                    <a:pt x="0" y="8160"/>
                  </a:cubicBezTo>
                  <a:cubicBezTo>
                    <a:pt x="0" y="8349"/>
                    <a:pt x="158" y="8507"/>
                    <a:pt x="347" y="8507"/>
                  </a:cubicBezTo>
                  <a:lnTo>
                    <a:pt x="693" y="8507"/>
                  </a:lnTo>
                  <a:lnTo>
                    <a:pt x="693" y="9924"/>
                  </a:lnTo>
                  <a:lnTo>
                    <a:pt x="347" y="9924"/>
                  </a:lnTo>
                  <a:cubicBezTo>
                    <a:pt x="158" y="9924"/>
                    <a:pt x="0" y="10082"/>
                    <a:pt x="0" y="10271"/>
                  </a:cubicBezTo>
                  <a:cubicBezTo>
                    <a:pt x="0" y="10460"/>
                    <a:pt x="158" y="10617"/>
                    <a:pt x="347" y="10617"/>
                  </a:cubicBezTo>
                  <a:lnTo>
                    <a:pt x="693" y="10617"/>
                  </a:lnTo>
                  <a:lnTo>
                    <a:pt x="693" y="11689"/>
                  </a:lnTo>
                  <a:cubicBezTo>
                    <a:pt x="693" y="11878"/>
                    <a:pt x="851" y="12035"/>
                    <a:pt x="1040" y="12035"/>
                  </a:cubicBezTo>
                  <a:lnTo>
                    <a:pt x="8759" y="12035"/>
                  </a:lnTo>
                  <a:cubicBezTo>
                    <a:pt x="8979" y="12035"/>
                    <a:pt x="9137" y="11878"/>
                    <a:pt x="9137" y="11689"/>
                  </a:cubicBezTo>
                  <a:lnTo>
                    <a:pt x="9137" y="10617"/>
                  </a:lnTo>
                  <a:lnTo>
                    <a:pt x="9483" y="10617"/>
                  </a:lnTo>
                  <a:cubicBezTo>
                    <a:pt x="10050" y="10617"/>
                    <a:pt x="10523" y="10145"/>
                    <a:pt x="10523" y="9578"/>
                  </a:cubicBezTo>
                  <a:lnTo>
                    <a:pt x="10523" y="2552"/>
                  </a:lnTo>
                  <a:cubicBezTo>
                    <a:pt x="10523" y="1891"/>
                    <a:pt x="10050" y="1418"/>
                    <a:pt x="9483" y="1418"/>
                  </a:cubicBezTo>
                  <a:lnTo>
                    <a:pt x="9137" y="1418"/>
                  </a:lnTo>
                  <a:lnTo>
                    <a:pt x="9137" y="347"/>
                  </a:lnTo>
                  <a:cubicBezTo>
                    <a:pt x="9137" y="158"/>
                    <a:pt x="8979" y="0"/>
                    <a:pt x="87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5" name="Google Shape;13185;p77"/>
          <p:cNvGrpSpPr/>
          <p:nvPr/>
        </p:nvGrpSpPr>
        <p:grpSpPr>
          <a:xfrm>
            <a:off x="849622" y="3374818"/>
            <a:ext cx="361004" cy="357961"/>
            <a:chOff x="-47529700" y="2342000"/>
            <a:chExt cx="302450" cy="299900"/>
          </a:xfrm>
        </p:grpSpPr>
        <p:sp>
          <p:nvSpPr>
            <p:cNvPr id="13186" name="Google Shape;13186;p77"/>
            <p:cNvSpPr/>
            <p:nvPr/>
          </p:nvSpPr>
          <p:spPr>
            <a:xfrm>
              <a:off x="-47529700" y="2342000"/>
              <a:ext cx="302450" cy="299900"/>
            </a:xfrm>
            <a:custGeom>
              <a:avLst/>
              <a:gdLst/>
              <a:ahLst/>
              <a:cxnLst/>
              <a:rect l="l" t="t" r="r" b="b"/>
              <a:pathLst>
                <a:path w="12098" h="11996" extrusionOk="0">
                  <a:moveTo>
                    <a:pt x="7530" y="725"/>
                  </a:moveTo>
                  <a:cubicBezTo>
                    <a:pt x="9672" y="725"/>
                    <a:pt x="11405" y="2457"/>
                    <a:pt x="11405" y="4568"/>
                  </a:cubicBezTo>
                  <a:cubicBezTo>
                    <a:pt x="11405" y="6711"/>
                    <a:pt x="9672" y="8443"/>
                    <a:pt x="7530" y="8443"/>
                  </a:cubicBezTo>
                  <a:cubicBezTo>
                    <a:pt x="5419" y="8443"/>
                    <a:pt x="3686" y="6711"/>
                    <a:pt x="3686" y="4568"/>
                  </a:cubicBezTo>
                  <a:cubicBezTo>
                    <a:pt x="3686" y="2457"/>
                    <a:pt x="5419" y="725"/>
                    <a:pt x="7530" y="725"/>
                  </a:cubicBezTo>
                  <a:close/>
                  <a:moveTo>
                    <a:pt x="4064" y="7530"/>
                  </a:moveTo>
                  <a:cubicBezTo>
                    <a:pt x="4222" y="7719"/>
                    <a:pt x="4379" y="7876"/>
                    <a:pt x="4568" y="8034"/>
                  </a:cubicBezTo>
                  <a:lnTo>
                    <a:pt x="3686" y="8947"/>
                  </a:lnTo>
                  <a:lnTo>
                    <a:pt x="3151" y="8443"/>
                  </a:lnTo>
                  <a:lnTo>
                    <a:pt x="4064" y="7530"/>
                  </a:lnTo>
                  <a:close/>
                  <a:moveTo>
                    <a:pt x="2647" y="8916"/>
                  </a:moveTo>
                  <a:lnTo>
                    <a:pt x="3151" y="9420"/>
                  </a:lnTo>
                  <a:lnTo>
                    <a:pt x="1386" y="11184"/>
                  </a:lnTo>
                  <a:cubicBezTo>
                    <a:pt x="1323" y="11247"/>
                    <a:pt x="1237" y="11279"/>
                    <a:pt x="1146" y="11279"/>
                  </a:cubicBezTo>
                  <a:cubicBezTo>
                    <a:pt x="1056" y="11279"/>
                    <a:pt x="961" y="11247"/>
                    <a:pt x="882" y="11184"/>
                  </a:cubicBezTo>
                  <a:cubicBezTo>
                    <a:pt x="756" y="11090"/>
                    <a:pt x="756" y="10838"/>
                    <a:pt x="882" y="10680"/>
                  </a:cubicBezTo>
                  <a:lnTo>
                    <a:pt x="2647" y="8916"/>
                  </a:lnTo>
                  <a:close/>
                  <a:moveTo>
                    <a:pt x="7530" y="0"/>
                  </a:moveTo>
                  <a:cubicBezTo>
                    <a:pt x="5009" y="0"/>
                    <a:pt x="2962" y="2048"/>
                    <a:pt x="2962" y="4568"/>
                  </a:cubicBezTo>
                  <a:cubicBezTo>
                    <a:pt x="2962" y="5450"/>
                    <a:pt x="3214" y="6270"/>
                    <a:pt x="3623" y="6963"/>
                  </a:cubicBezTo>
                  <a:lnTo>
                    <a:pt x="410" y="10208"/>
                  </a:lnTo>
                  <a:cubicBezTo>
                    <a:pt x="0" y="10586"/>
                    <a:pt x="0" y="11279"/>
                    <a:pt x="410" y="11688"/>
                  </a:cubicBezTo>
                  <a:cubicBezTo>
                    <a:pt x="599" y="11893"/>
                    <a:pt x="867" y="11996"/>
                    <a:pt x="1138" y="11996"/>
                  </a:cubicBezTo>
                  <a:cubicBezTo>
                    <a:pt x="1410" y="11996"/>
                    <a:pt x="1686" y="11893"/>
                    <a:pt x="1890" y="11688"/>
                  </a:cubicBezTo>
                  <a:lnTo>
                    <a:pt x="5135" y="8475"/>
                  </a:lnTo>
                  <a:cubicBezTo>
                    <a:pt x="5829" y="8916"/>
                    <a:pt x="6679" y="9137"/>
                    <a:pt x="7530" y="9137"/>
                  </a:cubicBezTo>
                  <a:cubicBezTo>
                    <a:pt x="10050" y="9137"/>
                    <a:pt x="12098" y="7089"/>
                    <a:pt x="12098" y="4568"/>
                  </a:cubicBezTo>
                  <a:cubicBezTo>
                    <a:pt x="12098" y="2048"/>
                    <a:pt x="10050" y="0"/>
                    <a:pt x="75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77"/>
            <p:cNvSpPr/>
            <p:nvPr/>
          </p:nvSpPr>
          <p:spPr>
            <a:xfrm>
              <a:off x="-47404475" y="23955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804" y="2080"/>
                  </a:moveTo>
                  <a:cubicBezTo>
                    <a:pt x="2678" y="2395"/>
                    <a:pt x="2458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8" y="694"/>
                  </a:moveTo>
                  <a:cubicBezTo>
                    <a:pt x="2300" y="694"/>
                    <a:pt x="2678" y="977"/>
                    <a:pt x="2804" y="1418"/>
                  </a:cubicBezTo>
                  <a:lnTo>
                    <a:pt x="1828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41"/>
                  </a:lnTo>
                  <a:cubicBezTo>
                    <a:pt x="1072" y="2584"/>
                    <a:pt x="757" y="2206"/>
                    <a:pt x="757" y="1765"/>
                  </a:cubicBezTo>
                  <a:cubicBezTo>
                    <a:pt x="757" y="1166"/>
                    <a:pt x="1229" y="694"/>
                    <a:pt x="1828" y="694"/>
                  </a:cubicBezTo>
                  <a:close/>
                  <a:moveTo>
                    <a:pt x="4254" y="2080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4" y="3308"/>
                    <a:pt x="3371" y="2804"/>
                    <a:pt x="3498" y="2080"/>
                  </a:cubicBezTo>
                  <a:close/>
                  <a:moveTo>
                    <a:pt x="1796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15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96" y="4947"/>
                  </a:cubicBezTo>
                  <a:lnTo>
                    <a:pt x="4569" y="4947"/>
                  </a:lnTo>
                  <a:cubicBezTo>
                    <a:pt x="4789" y="4947"/>
                    <a:pt x="4947" y="4789"/>
                    <a:pt x="4947" y="4600"/>
                  </a:cubicBezTo>
                  <a:lnTo>
                    <a:pt x="4947" y="1796"/>
                  </a:lnTo>
                  <a:cubicBezTo>
                    <a:pt x="4978" y="1576"/>
                    <a:pt x="4821" y="1418"/>
                    <a:pt x="4632" y="1418"/>
                  </a:cubicBezTo>
                  <a:lnTo>
                    <a:pt x="3498" y="1418"/>
                  </a:lnTo>
                  <a:cubicBezTo>
                    <a:pt x="3371" y="631"/>
                    <a:pt x="2647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8" name="Google Shape;13188;p77"/>
          <p:cNvGrpSpPr/>
          <p:nvPr/>
        </p:nvGrpSpPr>
        <p:grpSpPr>
          <a:xfrm>
            <a:off x="851025" y="3873967"/>
            <a:ext cx="358199" cy="272648"/>
            <a:chOff x="-47527350" y="2747625"/>
            <a:chExt cx="300100" cy="228425"/>
          </a:xfrm>
        </p:grpSpPr>
        <p:sp>
          <p:nvSpPr>
            <p:cNvPr id="13189" name="Google Shape;13189;p77"/>
            <p:cNvSpPr/>
            <p:nvPr/>
          </p:nvSpPr>
          <p:spPr>
            <a:xfrm>
              <a:off x="-47475350" y="2782275"/>
              <a:ext cx="124450" cy="124475"/>
            </a:xfrm>
            <a:custGeom>
              <a:avLst/>
              <a:gdLst/>
              <a:ahLst/>
              <a:cxnLst/>
              <a:rect l="l" t="t" r="r" b="b"/>
              <a:pathLst>
                <a:path w="4978" h="4979" extrusionOk="0">
                  <a:moveTo>
                    <a:pt x="2804" y="2080"/>
                  </a:moveTo>
                  <a:cubicBezTo>
                    <a:pt x="2678" y="2395"/>
                    <a:pt x="2457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7" y="725"/>
                  </a:moveTo>
                  <a:cubicBezTo>
                    <a:pt x="2300" y="725"/>
                    <a:pt x="2678" y="977"/>
                    <a:pt x="2804" y="1418"/>
                  </a:cubicBezTo>
                  <a:lnTo>
                    <a:pt x="1827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73"/>
                  </a:lnTo>
                  <a:cubicBezTo>
                    <a:pt x="1071" y="2615"/>
                    <a:pt x="756" y="2206"/>
                    <a:pt x="756" y="1765"/>
                  </a:cubicBezTo>
                  <a:cubicBezTo>
                    <a:pt x="756" y="1197"/>
                    <a:pt x="1229" y="725"/>
                    <a:pt x="1827" y="725"/>
                  </a:cubicBezTo>
                  <a:close/>
                  <a:moveTo>
                    <a:pt x="4253" y="2080"/>
                  </a:moveTo>
                  <a:lnTo>
                    <a:pt x="4253" y="4222"/>
                  </a:lnTo>
                  <a:lnTo>
                    <a:pt x="2142" y="4222"/>
                  </a:lnTo>
                  <a:lnTo>
                    <a:pt x="2142" y="3466"/>
                  </a:lnTo>
                  <a:cubicBezTo>
                    <a:pt x="2804" y="3308"/>
                    <a:pt x="3371" y="2804"/>
                    <a:pt x="3529" y="2080"/>
                  </a:cubicBezTo>
                  <a:close/>
                  <a:moveTo>
                    <a:pt x="1764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821"/>
                    <a:pt x="1575" y="4978"/>
                    <a:pt x="1764" y="4978"/>
                  </a:cubicBezTo>
                  <a:lnTo>
                    <a:pt x="4568" y="4978"/>
                  </a:lnTo>
                  <a:cubicBezTo>
                    <a:pt x="4757" y="4978"/>
                    <a:pt x="4915" y="4821"/>
                    <a:pt x="4915" y="4600"/>
                  </a:cubicBezTo>
                  <a:lnTo>
                    <a:pt x="4915" y="1828"/>
                  </a:lnTo>
                  <a:cubicBezTo>
                    <a:pt x="4978" y="1576"/>
                    <a:pt x="4820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46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77"/>
            <p:cNvSpPr/>
            <p:nvPr/>
          </p:nvSpPr>
          <p:spPr>
            <a:xfrm>
              <a:off x="-47333600" y="278227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77"/>
            <p:cNvSpPr/>
            <p:nvPr/>
          </p:nvSpPr>
          <p:spPr>
            <a:xfrm>
              <a:off x="-47333600" y="281772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77"/>
            <p:cNvSpPr/>
            <p:nvPr/>
          </p:nvSpPr>
          <p:spPr>
            <a:xfrm>
              <a:off x="-47333600" y="2852375"/>
              <a:ext cx="53600" cy="17350"/>
            </a:xfrm>
            <a:custGeom>
              <a:avLst/>
              <a:gdLst/>
              <a:ahLst/>
              <a:cxnLst/>
              <a:rect l="l" t="t" r="r" b="b"/>
              <a:pathLst>
                <a:path w="214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97" y="693"/>
                  </a:lnTo>
                  <a:cubicBezTo>
                    <a:pt x="1986" y="693"/>
                    <a:pt x="2143" y="536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77"/>
            <p:cNvSpPr/>
            <p:nvPr/>
          </p:nvSpPr>
          <p:spPr>
            <a:xfrm>
              <a:off x="-47333600" y="2887800"/>
              <a:ext cx="53600" cy="17375"/>
            </a:xfrm>
            <a:custGeom>
              <a:avLst/>
              <a:gdLst/>
              <a:ahLst/>
              <a:cxnLst/>
              <a:rect l="l" t="t" r="r" b="b"/>
              <a:pathLst>
                <a:path w="2144" h="6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1797" y="694"/>
                  </a:lnTo>
                  <a:cubicBezTo>
                    <a:pt x="1986" y="694"/>
                    <a:pt x="2143" y="537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77"/>
            <p:cNvSpPr/>
            <p:nvPr/>
          </p:nvSpPr>
          <p:spPr>
            <a:xfrm>
              <a:off x="-47527350" y="2747625"/>
              <a:ext cx="300100" cy="228425"/>
            </a:xfrm>
            <a:custGeom>
              <a:avLst/>
              <a:gdLst/>
              <a:ahLst/>
              <a:cxnLst/>
              <a:rect l="l" t="t" r="r" b="b"/>
              <a:pathLst>
                <a:path w="12004" h="9137" extrusionOk="0">
                  <a:moveTo>
                    <a:pt x="10586" y="693"/>
                  </a:moveTo>
                  <a:lnTo>
                    <a:pt x="10586" y="7026"/>
                  </a:lnTo>
                  <a:lnTo>
                    <a:pt x="1418" y="7026"/>
                  </a:lnTo>
                  <a:lnTo>
                    <a:pt x="1418" y="693"/>
                  </a:lnTo>
                  <a:close/>
                  <a:moveTo>
                    <a:pt x="11311" y="7687"/>
                  </a:moveTo>
                  <a:lnTo>
                    <a:pt x="11311" y="8412"/>
                  </a:lnTo>
                  <a:lnTo>
                    <a:pt x="725" y="8412"/>
                  </a:lnTo>
                  <a:lnTo>
                    <a:pt x="725" y="7687"/>
                  </a:lnTo>
                  <a:close/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026"/>
                  </a:lnTo>
                  <a:lnTo>
                    <a:pt x="347" y="7026"/>
                  </a:lnTo>
                  <a:cubicBezTo>
                    <a:pt x="158" y="7026"/>
                    <a:pt x="1" y="7183"/>
                    <a:pt x="1" y="7372"/>
                  </a:cubicBezTo>
                  <a:lnTo>
                    <a:pt x="1" y="8790"/>
                  </a:lnTo>
                  <a:cubicBezTo>
                    <a:pt x="1" y="8979"/>
                    <a:pt x="158" y="9136"/>
                    <a:pt x="347" y="9136"/>
                  </a:cubicBezTo>
                  <a:lnTo>
                    <a:pt x="11658" y="9136"/>
                  </a:lnTo>
                  <a:cubicBezTo>
                    <a:pt x="11847" y="9136"/>
                    <a:pt x="12004" y="8979"/>
                    <a:pt x="12004" y="8790"/>
                  </a:cubicBezTo>
                  <a:lnTo>
                    <a:pt x="12004" y="7372"/>
                  </a:lnTo>
                  <a:cubicBezTo>
                    <a:pt x="12004" y="7183"/>
                    <a:pt x="11847" y="7026"/>
                    <a:pt x="11658" y="7026"/>
                  </a:cubicBezTo>
                  <a:lnTo>
                    <a:pt x="11311" y="7026"/>
                  </a:lnTo>
                  <a:lnTo>
                    <a:pt x="11311" y="378"/>
                  </a:lnTo>
                  <a:cubicBezTo>
                    <a:pt x="11311" y="158"/>
                    <a:pt x="11153" y="0"/>
                    <a:pt x="109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95" name="Google Shape;13195;p77"/>
          <p:cNvSpPr/>
          <p:nvPr/>
        </p:nvSpPr>
        <p:spPr>
          <a:xfrm>
            <a:off x="3077474" y="2915682"/>
            <a:ext cx="356319" cy="360795"/>
          </a:xfrm>
          <a:custGeom>
            <a:avLst/>
            <a:gdLst/>
            <a:ahLst/>
            <a:cxnLst/>
            <a:rect l="l" t="t" r="r" b="b"/>
            <a:pathLst>
              <a:path w="11941" h="12091" extrusionOk="0">
                <a:moveTo>
                  <a:pt x="5955" y="796"/>
                </a:moveTo>
                <a:lnTo>
                  <a:pt x="10933" y="3915"/>
                </a:lnTo>
                <a:lnTo>
                  <a:pt x="5955" y="7034"/>
                </a:lnTo>
                <a:lnTo>
                  <a:pt x="977" y="3915"/>
                </a:lnTo>
                <a:lnTo>
                  <a:pt x="5955" y="796"/>
                </a:lnTo>
                <a:close/>
                <a:moveTo>
                  <a:pt x="9924" y="5428"/>
                </a:moveTo>
                <a:lnTo>
                  <a:pt x="10964" y="6058"/>
                </a:lnTo>
                <a:lnTo>
                  <a:pt x="5955" y="9145"/>
                </a:lnTo>
                <a:lnTo>
                  <a:pt x="977" y="6058"/>
                </a:lnTo>
                <a:lnTo>
                  <a:pt x="2017" y="5428"/>
                </a:lnTo>
                <a:lnTo>
                  <a:pt x="5797" y="7790"/>
                </a:lnTo>
                <a:cubicBezTo>
                  <a:pt x="5860" y="7822"/>
                  <a:pt x="5931" y="7838"/>
                  <a:pt x="5994" y="7838"/>
                </a:cubicBezTo>
                <a:cubicBezTo>
                  <a:pt x="6057" y="7838"/>
                  <a:pt x="6112" y="7822"/>
                  <a:pt x="6144" y="7790"/>
                </a:cubicBezTo>
                <a:lnTo>
                  <a:pt x="9924" y="5428"/>
                </a:lnTo>
                <a:close/>
                <a:moveTo>
                  <a:pt x="9956" y="7538"/>
                </a:moveTo>
                <a:lnTo>
                  <a:pt x="10964" y="8169"/>
                </a:lnTo>
                <a:lnTo>
                  <a:pt x="5986" y="11288"/>
                </a:lnTo>
                <a:lnTo>
                  <a:pt x="1040" y="8169"/>
                </a:lnTo>
                <a:lnTo>
                  <a:pt x="2048" y="7538"/>
                </a:lnTo>
                <a:lnTo>
                  <a:pt x="5829" y="9901"/>
                </a:lnTo>
                <a:cubicBezTo>
                  <a:pt x="5892" y="9949"/>
                  <a:pt x="5963" y="9972"/>
                  <a:pt x="6026" y="9972"/>
                </a:cubicBezTo>
                <a:cubicBezTo>
                  <a:pt x="6089" y="9972"/>
                  <a:pt x="6144" y="9949"/>
                  <a:pt x="6175" y="9901"/>
                </a:cubicBezTo>
                <a:lnTo>
                  <a:pt x="9956" y="7538"/>
                </a:lnTo>
                <a:close/>
                <a:moveTo>
                  <a:pt x="5959" y="1"/>
                </a:moveTo>
                <a:cubicBezTo>
                  <a:pt x="5900" y="1"/>
                  <a:pt x="5845" y="25"/>
                  <a:pt x="5797" y="72"/>
                </a:cubicBezTo>
                <a:lnTo>
                  <a:pt x="158" y="3600"/>
                </a:lnTo>
                <a:cubicBezTo>
                  <a:pt x="32" y="3695"/>
                  <a:pt x="0" y="3758"/>
                  <a:pt x="0" y="3915"/>
                </a:cubicBezTo>
                <a:cubicBezTo>
                  <a:pt x="0" y="4073"/>
                  <a:pt x="95" y="4136"/>
                  <a:pt x="158" y="4230"/>
                </a:cubicBezTo>
                <a:lnTo>
                  <a:pt x="1387" y="4987"/>
                </a:lnTo>
                <a:lnTo>
                  <a:pt x="158" y="5743"/>
                </a:lnTo>
                <a:cubicBezTo>
                  <a:pt x="32" y="5806"/>
                  <a:pt x="0" y="5869"/>
                  <a:pt x="0" y="6058"/>
                </a:cubicBezTo>
                <a:cubicBezTo>
                  <a:pt x="0" y="6152"/>
                  <a:pt x="95" y="6278"/>
                  <a:pt x="158" y="6373"/>
                </a:cubicBezTo>
                <a:lnTo>
                  <a:pt x="1387" y="7097"/>
                </a:lnTo>
                <a:lnTo>
                  <a:pt x="158" y="7854"/>
                </a:lnTo>
                <a:cubicBezTo>
                  <a:pt x="32" y="7948"/>
                  <a:pt x="0" y="8011"/>
                  <a:pt x="0" y="8169"/>
                </a:cubicBezTo>
                <a:cubicBezTo>
                  <a:pt x="0" y="8295"/>
                  <a:pt x="95" y="8421"/>
                  <a:pt x="158" y="8484"/>
                </a:cubicBezTo>
                <a:lnTo>
                  <a:pt x="5797" y="12044"/>
                </a:lnTo>
                <a:cubicBezTo>
                  <a:pt x="5860" y="12075"/>
                  <a:pt x="5931" y="12091"/>
                  <a:pt x="5994" y="12091"/>
                </a:cubicBezTo>
                <a:cubicBezTo>
                  <a:pt x="6057" y="12091"/>
                  <a:pt x="6112" y="12075"/>
                  <a:pt x="6144" y="12044"/>
                </a:cubicBezTo>
                <a:lnTo>
                  <a:pt x="11783" y="8484"/>
                </a:lnTo>
                <a:cubicBezTo>
                  <a:pt x="11909" y="8421"/>
                  <a:pt x="11941" y="8326"/>
                  <a:pt x="11941" y="8169"/>
                </a:cubicBezTo>
                <a:cubicBezTo>
                  <a:pt x="11941" y="8043"/>
                  <a:pt x="11846" y="7948"/>
                  <a:pt x="11783" y="7854"/>
                </a:cubicBezTo>
                <a:lnTo>
                  <a:pt x="10555" y="7097"/>
                </a:lnTo>
                <a:lnTo>
                  <a:pt x="11783" y="6373"/>
                </a:lnTo>
                <a:cubicBezTo>
                  <a:pt x="11909" y="6278"/>
                  <a:pt x="11941" y="6152"/>
                  <a:pt x="11941" y="6058"/>
                </a:cubicBezTo>
                <a:cubicBezTo>
                  <a:pt x="11941" y="5932"/>
                  <a:pt x="11846" y="5806"/>
                  <a:pt x="11783" y="5743"/>
                </a:cubicBezTo>
                <a:lnTo>
                  <a:pt x="10555" y="4987"/>
                </a:lnTo>
                <a:lnTo>
                  <a:pt x="11783" y="4230"/>
                </a:lnTo>
                <a:cubicBezTo>
                  <a:pt x="11909" y="4136"/>
                  <a:pt x="11941" y="4073"/>
                  <a:pt x="11941" y="3915"/>
                </a:cubicBezTo>
                <a:cubicBezTo>
                  <a:pt x="11941" y="3758"/>
                  <a:pt x="11846" y="3695"/>
                  <a:pt x="11783" y="3600"/>
                </a:cubicBezTo>
                <a:lnTo>
                  <a:pt x="6144" y="72"/>
                </a:lnTo>
                <a:cubicBezTo>
                  <a:pt x="6081" y="25"/>
                  <a:pt x="6018" y="1"/>
                  <a:pt x="595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96" name="Google Shape;13196;p77"/>
          <p:cNvGrpSpPr/>
          <p:nvPr/>
        </p:nvGrpSpPr>
        <p:grpSpPr>
          <a:xfrm>
            <a:off x="3073924" y="3387022"/>
            <a:ext cx="358229" cy="314961"/>
            <a:chOff x="-45664625" y="2352225"/>
            <a:chExt cx="300125" cy="263875"/>
          </a:xfrm>
        </p:grpSpPr>
        <p:sp>
          <p:nvSpPr>
            <p:cNvPr id="13197" name="Google Shape;13197;p77"/>
            <p:cNvSpPr/>
            <p:nvPr/>
          </p:nvSpPr>
          <p:spPr>
            <a:xfrm>
              <a:off x="-45664625" y="2352225"/>
              <a:ext cx="300125" cy="263875"/>
            </a:xfrm>
            <a:custGeom>
              <a:avLst/>
              <a:gdLst/>
              <a:ahLst/>
              <a:cxnLst/>
              <a:rect l="l" t="t" r="r" b="b"/>
              <a:pathLst>
                <a:path w="12005" h="10555" extrusionOk="0">
                  <a:moveTo>
                    <a:pt x="10965" y="694"/>
                  </a:moveTo>
                  <a:cubicBezTo>
                    <a:pt x="11154" y="694"/>
                    <a:pt x="11311" y="851"/>
                    <a:pt x="11311" y="1072"/>
                  </a:cubicBezTo>
                  <a:lnTo>
                    <a:pt x="11311" y="2836"/>
                  </a:lnTo>
                  <a:lnTo>
                    <a:pt x="726" y="2836"/>
                  </a:lnTo>
                  <a:lnTo>
                    <a:pt x="726" y="1072"/>
                  </a:lnTo>
                  <a:cubicBezTo>
                    <a:pt x="694" y="851"/>
                    <a:pt x="852" y="694"/>
                    <a:pt x="1072" y="694"/>
                  </a:cubicBezTo>
                  <a:close/>
                  <a:moveTo>
                    <a:pt x="11311" y="3498"/>
                  </a:moveTo>
                  <a:lnTo>
                    <a:pt x="11311" y="9484"/>
                  </a:lnTo>
                  <a:cubicBezTo>
                    <a:pt x="11311" y="9673"/>
                    <a:pt x="11154" y="9830"/>
                    <a:pt x="10933" y="9830"/>
                  </a:cubicBezTo>
                  <a:lnTo>
                    <a:pt x="1072" y="9830"/>
                  </a:lnTo>
                  <a:cubicBezTo>
                    <a:pt x="852" y="9830"/>
                    <a:pt x="694" y="9673"/>
                    <a:pt x="694" y="9484"/>
                  </a:cubicBezTo>
                  <a:lnTo>
                    <a:pt x="694" y="3498"/>
                  </a:ln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lnTo>
                    <a:pt x="10933" y="10555"/>
                  </a:lnTo>
                  <a:cubicBezTo>
                    <a:pt x="11532" y="10555"/>
                    <a:pt x="12004" y="10082"/>
                    <a:pt x="12004" y="9484"/>
                  </a:cubicBezTo>
                  <a:lnTo>
                    <a:pt x="12004" y="1040"/>
                  </a:lnTo>
                  <a:cubicBezTo>
                    <a:pt x="11973" y="473"/>
                    <a:pt x="11500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77"/>
            <p:cNvSpPr/>
            <p:nvPr/>
          </p:nvSpPr>
          <p:spPr>
            <a:xfrm>
              <a:off x="-45612625" y="2475100"/>
              <a:ext cx="55150" cy="88225"/>
            </a:xfrm>
            <a:custGeom>
              <a:avLst/>
              <a:gdLst/>
              <a:ahLst/>
              <a:cxnLst/>
              <a:rect l="l" t="t" r="r" b="b"/>
              <a:pathLst>
                <a:path w="2206" h="3529" extrusionOk="0">
                  <a:moveTo>
                    <a:pt x="1808" y="0"/>
                  </a:moveTo>
                  <a:cubicBezTo>
                    <a:pt x="1717" y="0"/>
                    <a:pt x="1623" y="32"/>
                    <a:pt x="1544" y="95"/>
                  </a:cubicBezTo>
                  <a:lnTo>
                    <a:pt x="126" y="1513"/>
                  </a:lnTo>
                  <a:cubicBezTo>
                    <a:pt x="0" y="1607"/>
                    <a:pt x="0" y="1859"/>
                    <a:pt x="126" y="2017"/>
                  </a:cubicBezTo>
                  <a:lnTo>
                    <a:pt x="1544" y="3434"/>
                  </a:lnTo>
                  <a:cubicBezTo>
                    <a:pt x="1607" y="3497"/>
                    <a:pt x="1694" y="3529"/>
                    <a:pt x="1784" y="3529"/>
                  </a:cubicBezTo>
                  <a:cubicBezTo>
                    <a:pt x="1875" y="3529"/>
                    <a:pt x="1969" y="3497"/>
                    <a:pt x="2048" y="3434"/>
                  </a:cubicBezTo>
                  <a:cubicBezTo>
                    <a:pt x="2174" y="3308"/>
                    <a:pt x="2174" y="3088"/>
                    <a:pt x="2048" y="2930"/>
                  </a:cubicBezTo>
                  <a:lnTo>
                    <a:pt x="914" y="1765"/>
                  </a:lnTo>
                  <a:lnTo>
                    <a:pt x="2048" y="631"/>
                  </a:lnTo>
                  <a:cubicBezTo>
                    <a:pt x="2206" y="473"/>
                    <a:pt x="2206" y="252"/>
                    <a:pt x="2048" y="95"/>
                  </a:cubicBezTo>
                  <a:cubicBezTo>
                    <a:pt x="1985" y="32"/>
                    <a:pt x="1898" y="0"/>
                    <a:pt x="18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77"/>
            <p:cNvSpPr/>
            <p:nvPr/>
          </p:nvSpPr>
          <p:spPr>
            <a:xfrm>
              <a:off x="-45471650" y="2475100"/>
              <a:ext cx="54375" cy="86850"/>
            </a:xfrm>
            <a:custGeom>
              <a:avLst/>
              <a:gdLst/>
              <a:ahLst/>
              <a:cxnLst/>
              <a:rect l="l" t="t" r="r" b="b"/>
              <a:pathLst>
                <a:path w="2175" h="3474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189"/>
                    <a:pt x="1" y="441"/>
                    <a:pt x="127" y="599"/>
                  </a:cubicBezTo>
                  <a:lnTo>
                    <a:pt x="1261" y="1733"/>
                  </a:lnTo>
                  <a:lnTo>
                    <a:pt x="127" y="2867"/>
                  </a:lnTo>
                  <a:cubicBezTo>
                    <a:pt x="1" y="2993"/>
                    <a:pt x="1" y="3245"/>
                    <a:pt x="127" y="3403"/>
                  </a:cubicBezTo>
                  <a:cubicBezTo>
                    <a:pt x="174" y="3450"/>
                    <a:pt x="261" y="3474"/>
                    <a:pt x="355" y="3474"/>
                  </a:cubicBezTo>
                  <a:cubicBezTo>
                    <a:pt x="450" y="3474"/>
                    <a:pt x="552" y="3450"/>
                    <a:pt x="631" y="3403"/>
                  </a:cubicBezTo>
                  <a:lnTo>
                    <a:pt x="2048" y="1985"/>
                  </a:lnTo>
                  <a:cubicBezTo>
                    <a:pt x="2174" y="1859"/>
                    <a:pt x="2174" y="1607"/>
                    <a:pt x="2048" y="1450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77"/>
            <p:cNvSpPr/>
            <p:nvPr/>
          </p:nvSpPr>
          <p:spPr>
            <a:xfrm>
              <a:off x="-45542525" y="2456975"/>
              <a:ext cx="55150" cy="123300"/>
            </a:xfrm>
            <a:custGeom>
              <a:avLst/>
              <a:gdLst/>
              <a:ahLst/>
              <a:cxnLst/>
              <a:rect l="l" t="t" r="r" b="b"/>
              <a:pathLst>
                <a:path w="2206" h="4932" extrusionOk="0">
                  <a:moveTo>
                    <a:pt x="1791" y="0"/>
                  </a:moveTo>
                  <a:cubicBezTo>
                    <a:pt x="1651" y="0"/>
                    <a:pt x="1529" y="108"/>
                    <a:pt x="1481" y="253"/>
                  </a:cubicBezTo>
                  <a:lnTo>
                    <a:pt x="63" y="4474"/>
                  </a:lnTo>
                  <a:cubicBezTo>
                    <a:pt x="0" y="4664"/>
                    <a:pt x="126" y="4853"/>
                    <a:pt x="315" y="4916"/>
                  </a:cubicBezTo>
                  <a:cubicBezTo>
                    <a:pt x="349" y="4927"/>
                    <a:pt x="382" y="4932"/>
                    <a:pt x="415" y="4932"/>
                  </a:cubicBezTo>
                  <a:cubicBezTo>
                    <a:pt x="567" y="4932"/>
                    <a:pt x="704" y="4819"/>
                    <a:pt x="756" y="4664"/>
                  </a:cubicBezTo>
                  <a:lnTo>
                    <a:pt x="2174" y="442"/>
                  </a:lnTo>
                  <a:cubicBezTo>
                    <a:pt x="2206" y="284"/>
                    <a:pt x="2111" y="95"/>
                    <a:pt x="1922" y="32"/>
                  </a:cubicBezTo>
                  <a:cubicBezTo>
                    <a:pt x="1878" y="10"/>
                    <a:pt x="1834" y="0"/>
                    <a:pt x="17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77"/>
            <p:cNvSpPr/>
            <p:nvPr/>
          </p:nvSpPr>
          <p:spPr>
            <a:xfrm>
              <a:off x="-45541750" y="23861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32" y="567"/>
                    <a:pt x="221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77"/>
            <p:cNvSpPr/>
            <p:nvPr/>
          </p:nvSpPr>
          <p:spPr>
            <a:xfrm>
              <a:off x="-45488175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89"/>
                    <a:pt x="1260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77"/>
            <p:cNvSpPr/>
            <p:nvPr/>
          </p:nvSpPr>
          <p:spPr>
            <a:xfrm>
              <a:off x="-45436200" y="23861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32" y="567"/>
                    <a:pt x="189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89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4" name="Google Shape;13204;p77"/>
          <p:cNvGrpSpPr/>
          <p:nvPr/>
        </p:nvGrpSpPr>
        <p:grpSpPr>
          <a:xfrm>
            <a:off x="3073103" y="3821001"/>
            <a:ext cx="359870" cy="357573"/>
            <a:chOff x="-45665400" y="2703250"/>
            <a:chExt cx="301500" cy="299575"/>
          </a:xfrm>
        </p:grpSpPr>
        <p:sp>
          <p:nvSpPr>
            <p:cNvPr id="13205" name="Google Shape;13205;p77"/>
            <p:cNvSpPr/>
            <p:nvPr/>
          </p:nvSpPr>
          <p:spPr>
            <a:xfrm>
              <a:off x="-45664625" y="2703250"/>
              <a:ext cx="300725" cy="299575"/>
            </a:xfrm>
            <a:custGeom>
              <a:avLst/>
              <a:gdLst/>
              <a:ahLst/>
              <a:cxnLst/>
              <a:rect l="l" t="t" r="r" b="b"/>
              <a:pathLst>
                <a:path w="12029" h="11983" extrusionOk="0">
                  <a:moveTo>
                    <a:pt x="9799" y="1271"/>
                  </a:moveTo>
                  <a:lnTo>
                    <a:pt x="4947" y="4926"/>
                  </a:lnTo>
                  <a:lnTo>
                    <a:pt x="1482" y="3823"/>
                  </a:lnTo>
                  <a:lnTo>
                    <a:pt x="9799" y="1271"/>
                  </a:lnTo>
                  <a:close/>
                  <a:moveTo>
                    <a:pt x="9830" y="2153"/>
                  </a:moveTo>
                  <a:lnTo>
                    <a:pt x="6459" y="6627"/>
                  </a:lnTo>
                  <a:lnTo>
                    <a:pt x="4727" y="7257"/>
                  </a:lnTo>
                  <a:lnTo>
                    <a:pt x="5357" y="5524"/>
                  </a:lnTo>
                  <a:lnTo>
                    <a:pt x="9830" y="2153"/>
                  </a:lnTo>
                  <a:close/>
                  <a:moveTo>
                    <a:pt x="10681" y="2153"/>
                  </a:moveTo>
                  <a:lnTo>
                    <a:pt x="8098" y="10439"/>
                  </a:lnTo>
                  <a:lnTo>
                    <a:pt x="6995" y="6973"/>
                  </a:lnTo>
                  <a:lnTo>
                    <a:pt x="10681" y="2153"/>
                  </a:lnTo>
                  <a:close/>
                  <a:moveTo>
                    <a:pt x="11627" y="0"/>
                  </a:moveTo>
                  <a:cubicBezTo>
                    <a:pt x="11596" y="0"/>
                    <a:pt x="11564" y="4"/>
                    <a:pt x="11532" y="11"/>
                  </a:cubicBezTo>
                  <a:lnTo>
                    <a:pt x="221" y="3508"/>
                  </a:lnTo>
                  <a:cubicBezTo>
                    <a:pt x="64" y="3571"/>
                    <a:pt x="1" y="3728"/>
                    <a:pt x="1" y="3886"/>
                  </a:cubicBezTo>
                  <a:cubicBezTo>
                    <a:pt x="1" y="4043"/>
                    <a:pt x="127" y="4138"/>
                    <a:pt x="221" y="4232"/>
                  </a:cubicBezTo>
                  <a:lnTo>
                    <a:pt x="4569" y="5619"/>
                  </a:lnTo>
                  <a:lnTo>
                    <a:pt x="3750" y="7824"/>
                  </a:lnTo>
                  <a:cubicBezTo>
                    <a:pt x="3687" y="7919"/>
                    <a:pt x="3750" y="8076"/>
                    <a:pt x="3813" y="8171"/>
                  </a:cubicBezTo>
                  <a:cubicBezTo>
                    <a:pt x="3880" y="8215"/>
                    <a:pt x="3978" y="8260"/>
                    <a:pt x="4063" y="8260"/>
                  </a:cubicBezTo>
                  <a:cubicBezTo>
                    <a:pt x="4099" y="8260"/>
                    <a:pt x="4132" y="8252"/>
                    <a:pt x="4160" y="8234"/>
                  </a:cubicBezTo>
                  <a:lnTo>
                    <a:pt x="6365" y="7414"/>
                  </a:lnTo>
                  <a:lnTo>
                    <a:pt x="7751" y="11762"/>
                  </a:lnTo>
                  <a:cubicBezTo>
                    <a:pt x="7783" y="11920"/>
                    <a:pt x="7940" y="11983"/>
                    <a:pt x="8098" y="11983"/>
                  </a:cubicBezTo>
                  <a:cubicBezTo>
                    <a:pt x="8255" y="11983"/>
                    <a:pt x="8381" y="11857"/>
                    <a:pt x="8476" y="11762"/>
                  </a:cubicBezTo>
                  <a:lnTo>
                    <a:pt x="11973" y="483"/>
                  </a:lnTo>
                  <a:cubicBezTo>
                    <a:pt x="12029" y="205"/>
                    <a:pt x="11862" y="0"/>
                    <a:pt x="116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77"/>
            <p:cNvSpPr/>
            <p:nvPr/>
          </p:nvSpPr>
          <p:spPr>
            <a:xfrm>
              <a:off x="-45663825" y="28791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517" y="0"/>
                  </a:moveTo>
                  <a:cubicBezTo>
                    <a:pt x="2418" y="0"/>
                    <a:pt x="2316" y="32"/>
                    <a:pt x="2237" y="95"/>
                  </a:cubicBezTo>
                  <a:lnTo>
                    <a:pt x="126" y="2237"/>
                  </a:lnTo>
                  <a:cubicBezTo>
                    <a:pt x="0" y="2363"/>
                    <a:pt x="0" y="2584"/>
                    <a:pt x="126" y="2741"/>
                  </a:cubicBezTo>
                  <a:cubicBezTo>
                    <a:pt x="205" y="2820"/>
                    <a:pt x="300" y="2859"/>
                    <a:pt x="390" y="2859"/>
                  </a:cubicBezTo>
                  <a:cubicBezTo>
                    <a:pt x="481" y="2859"/>
                    <a:pt x="568" y="2820"/>
                    <a:pt x="631" y="2741"/>
                  </a:cubicBezTo>
                  <a:lnTo>
                    <a:pt x="2773" y="630"/>
                  </a:lnTo>
                  <a:cubicBezTo>
                    <a:pt x="2867" y="504"/>
                    <a:pt x="2867" y="252"/>
                    <a:pt x="2773" y="95"/>
                  </a:cubicBezTo>
                  <a:cubicBezTo>
                    <a:pt x="2710" y="32"/>
                    <a:pt x="2615" y="0"/>
                    <a:pt x="25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77"/>
            <p:cNvSpPr/>
            <p:nvPr/>
          </p:nvSpPr>
          <p:spPr>
            <a:xfrm>
              <a:off x="-45613425" y="2929750"/>
              <a:ext cx="71700" cy="71500"/>
            </a:xfrm>
            <a:custGeom>
              <a:avLst/>
              <a:gdLst/>
              <a:ahLst/>
              <a:cxnLst/>
              <a:rect l="l" t="t" r="r" b="b"/>
              <a:pathLst>
                <a:path w="2868" h="2860" extrusionOk="0">
                  <a:moveTo>
                    <a:pt x="2478" y="1"/>
                  </a:moveTo>
                  <a:cubicBezTo>
                    <a:pt x="2387" y="1"/>
                    <a:pt x="2301" y="40"/>
                    <a:pt x="2238" y="119"/>
                  </a:cubicBezTo>
                  <a:lnTo>
                    <a:pt x="127" y="2261"/>
                  </a:lnTo>
                  <a:cubicBezTo>
                    <a:pt x="1" y="2387"/>
                    <a:pt x="1" y="2608"/>
                    <a:pt x="127" y="2765"/>
                  </a:cubicBezTo>
                  <a:cubicBezTo>
                    <a:pt x="190" y="2828"/>
                    <a:pt x="276" y="2860"/>
                    <a:pt x="367" y="2860"/>
                  </a:cubicBezTo>
                  <a:cubicBezTo>
                    <a:pt x="458" y="2860"/>
                    <a:pt x="552" y="2828"/>
                    <a:pt x="631" y="2765"/>
                  </a:cubicBezTo>
                  <a:lnTo>
                    <a:pt x="2742" y="654"/>
                  </a:lnTo>
                  <a:cubicBezTo>
                    <a:pt x="2868" y="528"/>
                    <a:pt x="2868" y="276"/>
                    <a:pt x="2742" y="119"/>
                  </a:cubicBezTo>
                  <a:cubicBezTo>
                    <a:pt x="2663" y="40"/>
                    <a:pt x="2568" y="1"/>
                    <a:pt x="24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77"/>
            <p:cNvSpPr/>
            <p:nvPr/>
          </p:nvSpPr>
          <p:spPr>
            <a:xfrm>
              <a:off x="-45665400" y="2923050"/>
              <a:ext cx="81150" cy="79000"/>
            </a:xfrm>
            <a:custGeom>
              <a:avLst/>
              <a:gdLst/>
              <a:ahLst/>
              <a:cxnLst/>
              <a:rect l="l" t="t" r="r" b="b"/>
              <a:pathLst>
                <a:path w="3246" h="3160" extrusionOk="0">
                  <a:moveTo>
                    <a:pt x="2859" y="1"/>
                  </a:moveTo>
                  <a:cubicBezTo>
                    <a:pt x="2765" y="1"/>
                    <a:pt x="2663" y="24"/>
                    <a:pt x="2584" y="72"/>
                  </a:cubicBezTo>
                  <a:lnTo>
                    <a:pt x="95" y="2561"/>
                  </a:lnTo>
                  <a:cubicBezTo>
                    <a:pt x="0" y="2687"/>
                    <a:pt x="0" y="2907"/>
                    <a:pt x="95" y="3065"/>
                  </a:cubicBezTo>
                  <a:cubicBezTo>
                    <a:pt x="158" y="3128"/>
                    <a:pt x="252" y="3159"/>
                    <a:pt x="351" y="3159"/>
                  </a:cubicBezTo>
                  <a:cubicBezTo>
                    <a:pt x="449" y="3159"/>
                    <a:pt x="552" y="3128"/>
                    <a:pt x="631" y="3065"/>
                  </a:cubicBezTo>
                  <a:lnTo>
                    <a:pt x="3088" y="607"/>
                  </a:lnTo>
                  <a:cubicBezTo>
                    <a:pt x="3245" y="450"/>
                    <a:pt x="3245" y="229"/>
                    <a:pt x="3088" y="72"/>
                  </a:cubicBezTo>
                  <a:cubicBezTo>
                    <a:pt x="3041" y="24"/>
                    <a:pt x="2954" y="1"/>
                    <a:pt x="2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9" name="Google Shape;13209;p77"/>
          <p:cNvGrpSpPr/>
          <p:nvPr/>
        </p:nvGrpSpPr>
        <p:grpSpPr>
          <a:xfrm>
            <a:off x="2174760" y="4261937"/>
            <a:ext cx="359154" cy="360109"/>
            <a:chOff x="-44528075" y="1982825"/>
            <a:chExt cx="300900" cy="301700"/>
          </a:xfrm>
        </p:grpSpPr>
        <p:sp>
          <p:nvSpPr>
            <p:cNvPr id="13210" name="Google Shape;13210;p77"/>
            <p:cNvSpPr/>
            <p:nvPr/>
          </p:nvSpPr>
          <p:spPr>
            <a:xfrm>
              <a:off x="-44528075" y="1982825"/>
              <a:ext cx="300900" cy="301700"/>
            </a:xfrm>
            <a:custGeom>
              <a:avLst/>
              <a:gdLst/>
              <a:ahLst/>
              <a:cxnLst/>
              <a:rect l="l" t="t" r="r" b="b"/>
              <a:pathLst>
                <a:path w="12036" h="12068" extrusionOk="0">
                  <a:moveTo>
                    <a:pt x="9547" y="2175"/>
                  </a:moveTo>
                  <a:cubicBezTo>
                    <a:pt x="9736" y="2175"/>
                    <a:pt x="9893" y="2332"/>
                    <a:pt x="9893" y="2521"/>
                  </a:cubicBezTo>
                  <a:lnTo>
                    <a:pt x="9893" y="9547"/>
                  </a:lnTo>
                  <a:cubicBezTo>
                    <a:pt x="9893" y="9736"/>
                    <a:pt x="9736" y="9893"/>
                    <a:pt x="9547" y="9893"/>
                  </a:cubicBezTo>
                  <a:lnTo>
                    <a:pt x="2552" y="9893"/>
                  </a:lnTo>
                  <a:cubicBezTo>
                    <a:pt x="2332" y="9893"/>
                    <a:pt x="2206" y="9736"/>
                    <a:pt x="2206" y="9547"/>
                  </a:cubicBezTo>
                  <a:lnTo>
                    <a:pt x="2206" y="2521"/>
                  </a:lnTo>
                  <a:cubicBezTo>
                    <a:pt x="2206" y="2332"/>
                    <a:pt x="2332" y="2175"/>
                    <a:pt x="2552" y="21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9"/>
                  </a:lnTo>
                  <a:lnTo>
                    <a:pt x="2458" y="1419"/>
                  </a:lnTo>
                  <a:cubicBezTo>
                    <a:pt x="1891" y="1419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2"/>
                    <a:pt x="1" y="4601"/>
                  </a:cubicBezTo>
                  <a:cubicBezTo>
                    <a:pt x="1" y="4821"/>
                    <a:pt x="158" y="4979"/>
                    <a:pt x="347" y="4979"/>
                  </a:cubicBezTo>
                  <a:lnTo>
                    <a:pt x="1418" y="4979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90"/>
                  </a:lnTo>
                  <a:lnTo>
                    <a:pt x="347" y="7090"/>
                  </a:lnTo>
                  <a:cubicBezTo>
                    <a:pt x="158" y="7090"/>
                    <a:pt x="1" y="7247"/>
                    <a:pt x="1" y="7436"/>
                  </a:cubicBezTo>
                  <a:cubicBezTo>
                    <a:pt x="1" y="7657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50"/>
                    <a:pt x="2458" y="10650"/>
                  </a:cubicBezTo>
                  <a:lnTo>
                    <a:pt x="2836" y="10650"/>
                  </a:lnTo>
                  <a:lnTo>
                    <a:pt x="2836" y="11689"/>
                  </a:lnTo>
                  <a:cubicBezTo>
                    <a:pt x="2836" y="11910"/>
                    <a:pt x="2994" y="12067"/>
                    <a:pt x="3183" y="12067"/>
                  </a:cubicBezTo>
                  <a:cubicBezTo>
                    <a:pt x="3372" y="12067"/>
                    <a:pt x="3529" y="11910"/>
                    <a:pt x="3529" y="11689"/>
                  </a:cubicBezTo>
                  <a:lnTo>
                    <a:pt x="3529" y="10555"/>
                  </a:lnTo>
                  <a:lnTo>
                    <a:pt x="4254" y="10555"/>
                  </a:lnTo>
                  <a:lnTo>
                    <a:pt x="4254" y="11626"/>
                  </a:lnTo>
                  <a:cubicBezTo>
                    <a:pt x="4254" y="11815"/>
                    <a:pt x="4411" y="11973"/>
                    <a:pt x="4600" y="11973"/>
                  </a:cubicBezTo>
                  <a:cubicBezTo>
                    <a:pt x="4789" y="11973"/>
                    <a:pt x="4947" y="11815"/>
                    <a:pt x="4947" y="11626"/>
                  </a:cubicBezTo>
                  <a:lnTo>
                    <a:pt x="4947" y="10555"/>
                  </a:lnTo>
                  <a:lnTo>
                    <a:pt x="5671" y="10555"/>
                  </a:lnTo>
                  <a:lnTo>
                    <a:pt x="5671" y="11626"/>
                  </a:lnTo>
                  <a:cubicBezTo>
                    <a:pt x="5671" y="11815"/>
                    <a:pt x="5829" y="11973"/>
                    <a:pt x="6018" y="11973"/>
                  </a:cubicBezTo>
                  <a:cubicBezTo>
                    <a:pt x="6207" y="11973"/>
                    <a:pt x="6365" y="11815"/>
                    <a:pt x="6365" y="11626"/>
                  </a:cubicBezTo>
                  <a:lnTo>
                    <a:pt x="6365" y="10555"/>
                  </a:lnTo>
                  <a:lnTo>
                    <a:pt x="7089" y="10555"/>
                  </a:lnTo>
                  <a:lnTo>
                    <a:pt x="7089" y="11626"/>
                  </a:lnTo>
                  <a:cubicBezTo>
                    <a:pt x="7089" y="11815"/>
                    <a:pt x="7247" y="11973"/>
                    <a:pt x="7436" y="11973"/>
                  </a:cubicBezTo>
                  <a:cubicBezTo>
                    <a:pt x="7625" y="11973"/>
                    <a:pt x="7782" y="11815"/>
                    <a:pt x="7782" y="11626"/>
                  </a:cubicBezTo>
                  <a:lnTo>
                    <a:pt x="7782" y="10555"/>
                  </a:lnTo>
                  <a:lnTo>
                    <a:pt x="8507" y="10555"/>
                  </a:lnTo>
                  <a:lnTo>
                    <a:pt x="8507" y="11626"/>
                  </a:lnTo>
                  <a:cubicBezTo>
                    <a:pt x="8507" y="11815"/>
                    <a:pt x="8664" y="11973"/>
                    <a:pt x="8853" y="11973"/>
                  </a:cubicBezTo>
                  <a:cubicBezTo>
                    <a:pt x="9042" y="11973"/>
                    <a:pt x="9200" y="11815"/>
                    <a:pt x="9200" y="11626"/>
                  </a:cubicBezTo>
                  <a:lnTo>
                    <a:pt x="9200" y="10555"/>
                  </a:lnTo>
                  <a:lnTo>
                    <a:pt x="9547" y="10555"/>
                  </a:lnTo>
                  <a:cubicBezTo>
                    <a:pt x="10145" y="10555"/>
                    <a:pt x="10618" y="10082"/>
                    <a:pt x="10618" y="9484"/>
                  </a:cubicBezTo>
                  <a:lnTo>
                    <a:pt x="10618" y="9137"/>
                  </a:lnTo>
                  <a:lnTo>
                    <a:pt x="11689" y="9137"/>
                  </a:lnTo>
                  <a:cubicBezTo>
                    <a:pt x="11878" y="9137"/>
                    <a:pt x="12035" y="8980"/>
                    <a:pt x="12035" y="8791"/>
                  </a:cubicBezTo>
                  <a:cubicBezTo>
                    <a:pt x="12035" y="8602"/>
                    <a:pt x="11878" y="8444"/>
                    <a:pt x="11689" y="8444"/>
                  </a:cubicBezTo>
                  <a:lnTo>
                    <a:pt x="10618" y="8444"/>
                  </a:lnTo>
                  <a:lnTo>
                    <a:pt x="10618" y="7720"/>
                  </a:lnTo>
                  <a:lnTo>
                    <a:pt x="11689" y="7720"/>
                  </a:lnTo>
                  <a:cubicBezTo>
                    <a:pt x="11878" y="7720"/>
                    <a:pt x="12035" y="7562"/>
                    <a:pt x="12035" y="7373"/>
                  </a:cubicBezTo>
                  <a:cubicBezTo>
                    <a:pt x="12035" y="7153"/>
                    <a:pt x="11878" y="6995"/>
                    <a:pt x="11689" y="6995"/>
                  </a:cubicBezTo>
                  <a:lnTo>
                    <a:pt x="10618" y="6995"/>
                  </a:lnTo>
                  <a:lnTo>
                    <a:pt x="10618" y="6302"/>
                  </a:lnTo>
                  <a:lnTo>
                    <a:pt x="11689" y="6302"/>
                  </a:lnTo>
                  <a:cubicBezTo>
                    <a:pt x="11878" y="6302"/>
                    <a:pt x="12035" y="6144"/>
                    <a:pt x="12035" y="5955"/>
                  </a:cubicBezTo>
                  <a:cubicBezTo>
                    <a:pt x="12035" y="5735"/>
                    <a:pt x="11878" y="5577"/>
                    <a:pt x="11689" y="5577"/>
                  </a:cubicBezTo>
                  <a:lnTo>
                    <a:pt x="10618" y="5577"/>
                  </a:lnTo>
                  <a:lnTo>
                    <a:pt x="10618" y="4884"/>
                  </a:lnTo>
                  <a:lnTo>
                    <a:pt x="11689" y="4884"/>
                  </a:lnTo>
                  <a:lnTo>
                    <a:pt x="11689" y="4979"/>
                  </a:lnTo>
                  <a:cubicBezTo>
                    <a:pt x="11878" y="4979"/>
                    <a:pt x="12035" y="4821"/>
                    <a:pt x="12035" y="4601"/>
                  </a:cubicBezTo>
                  <a:cubicBezTo>
                    <a:pt x="12035" y="4412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5" y="3372"/>
                    <a:pt x="12035" y="3183"/>
                  </a:cubicBezTo>
                  <a:cubicBezTo>
                    <a:pt x="12035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9"/>
                    <a:pt x="9547" y="1419"/>
                  </a:cubicBezTo>
                  <a:lnTo>
                    <a:pt x="9200" y="1419"/>
                  </a:lnTo>
                  <a:lnTo>
                    <a:pt x="9200" y="347"/>
                  </a:lnTo>
                  <a:cubicBezTo>
                    <a:pt x="9200" y="158"/>
                    <a:pt x="9042" y="1"/>
                    <a:pt x="8853" y="1"/>
                  </a:cubicBezTo>
                  <a:cubicBezTo>
                    <a:pt x="8664" y="1"/>
                    <a:pt x="8507" y="158"/>
                    <a:pt x="8507" y="347"/>
                  </a:cubicBezTo>
                  <a:lnTo>
                    <a:pt x="8507" y="1419"/>
                  </a:lnTo>
                  <a:lnTo>
                    <a:pt x="7782" y="1419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9"/>
                  </a:lnTo>
                  <a:lnTo>
                    <a:pt x="6365" y="1419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1" y="158"/>
                    <a:pt x="5671" y="347"/>
                  </a:cubicBezTo>
                  <a:lnTo>
                    <a:pt x="5671" y="1419"/>
                  </a:lnTo>
                  <a:lnTo>
                    <a:pt x="4947" y="1419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9"/>
                  </a:lnTo>
                  <a:lnTo>
                    <a:pt x="3529" y="1419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77"/>
            <p:cNvSpPr/>
            <p:nvPr/>
          </p:nvSpPr>
          <p:spPr>
            <a:xfrm>
              <a:off x="-4445560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77"/>
            <p:cNvSpPr/>
            <p:nvPr/>
          </p:nvSpPr>
          <p:spPr>
            <a:xfrm>
              <a:off x="-44455600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77"/>
            <p:cNvSpPr/>
            <p:nvPr/>
          </p:nvSpPr>
          <p:spPr>
            <a:xfrm>
              <a:off x="-44314625" y="2194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77"/>
            <p:cNvSpPr/>
            <p:nvPr/>
          </p:nvSpPr>
          <p:spPr>
            <a:xfrm>
              <a:off x="-44314625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77"/>
            <p:cNvSpPr/>
            <p:nvPr/>
          </p:nvSpPr>
          <p:spPr>
            <a:xfrm>
              <a:off x="-44447725" y="2062375"/>
              <a:ext cx="143350" cy="140225"/>
            </a:xfrm>
            <a:custGeom>
              <a:avLst/>
              <a:gdLst/>
              <a:ahLst/>
              <a:cxnLst/>
              <a:rect l="l" t="t" r="r" b="b"/>
              <a:pathLst>
                <a:path w="5734" h="5609" extrusionOk="0">
                  <a:moveTo>
                    <a:pt x="3182" y="757"/>
                  </a:moveTo>
                  <a:lnTo>
                    <a:pt x="3182" y="883"/>
                  </a:lnTo>
                  <a:cubicBezTo>
                    <a:pt x="3182" y="1041"/>
                    <a:pt x="3277" y="1167"/>
                    <a:pt x="3434" y="1198"/>
                  </a:cubicBezTo>
                  <a:cubicBezTo>
                    <a:pt x="3623" y="1261"/>
                    <a:pt x="3812" y="1387"/>
                    <a:pt x="3970" y="1513"/>
                  </a:cubicBezTo>
                  <a:cubicBezTo>
                    <a:pt x="4049" y="1553"/>
                    <a:pt x="4142" y="1593"/>
                    <a:pt x="4231" y="1593"/>
                  </a:cubicBezTo>
                  <a:cubicBezTo>
                    <a:pt x="4282" y="1593"/>
                    <a:pt x="4333" y="1579"/>
                    <a:pt x="4379" y="1545"/>
                  </a:cubicBezTo>
                  <a:lnTo>
                    <a:pt x="4505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00" y="2206"/>
                    <a:pt x="4537" y="2364"/>
                    <a:pt x="4568" y="2490"/>
                  </a:cubicBezTo>
                  <a:cubicBezTo>
                    <a:pt x="4600" y="2710"/>
                    <a:pt x="4600" y="2899"/>
                    <a:pt x="4568" y="3120"/>
                  </a:cubicBezTo>
                  <a:cubicBezTo>
                    <a:pt x="4537" y="3277"/>
                    <a:pt x="4600" y="3403"/>
                    <a:pt x="4726" y="3466"/>
                  </a:cubicBezTo>
                  <a:lnTo>
                    <a:pt x="4852" y="3561"/>
                  </a:lnTo>
                  <a:lnTo>
                    <a:pt x="4505" y="4128"/>
                  </a:lnTo>
                  <a:lnTo>
                    <a:pt x="4379" y="4065"/>
                  </a:lnTo>
                  <a:cubicBezTo>
                    <a:pt x="4323" y="4037"/>
                    <a:pt x="4260" y="4021"/>
                    <a:pt x="4196" y="4021"/>
                  </a:cubicBezTo>
                  <a:cubicBezTo>
                    <a:pt x="4118" y="4021"/>
                    <a:pt x="4039" y="4044"/>
                    <a:pt x="3970" y="4097"/>
                  </a:cubicBezTo>
                  <a:cubicBezTo>
                    <a:pt x="3812" y="4254"/>
                    <a:pt x="3623" y="4349"/>
                    <a:pt x="3434" y="4412"/>
                  </a:cubicBezTo>
                  <a:cubicBezTo>
                    <a:pt x="3277" y="4475"/>
                    <a:pt x="3182" y="4632"/>
                    <a:pt x="3182" y="4727"/>
                  </a:cubicBezTo>
                  <a:lnTo>
                    <a:pt x="3182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394" y="4475"/>
                    <a:pt x="2237" y="4412"/>
                  </a:cubicBezTo>
                  <a:cubicBezTo>
                    <a:pt x="2048" y="4349"/>
                    <a:pt x="1859" y="4223"/>
                    <a:pt x="1701" y="4097"/>
                  </a:cubicBezTo>
                  <a:cubicBezTo>
                    <a:pt x="1622" y="4057"/>
                    <a:pt x="1529" y="4017"/>
                    <a:pt x="1440" y="4017"/>
                  </a:cubicBezTo>
                  <a:cubicBezTo>
                    <a:pt x="1389" y="4017"/>
                    <a:pt x="1338" y="4030"/>
                    <a:pt x="1292" y="4065"/>
                  </a:cubicBezTo>
                  <a:lnTo>
                    <a:pt x="1166" y="4128"/>
                  </a:lnTo>
                  <a:lnTo>
                    <a:pt x="819" y="3561"/>
                  </a:lnTo>
                  <a:lnTo>
                    <a:pt x="945" y="3466"/>
                  </a:lnTo>
                  <a:cubicBezTo>
                    <a:pt x="1071" y="3403"/>
                    <a:pt x="1134" y="3246"/>
                    <a:pt x="1103" y="3120"/>
                  </a:cubicBezTo>
                  <a:cubicBezTo>
                    <a:pt x="1071" y="2899"/>
                    <a:pt x="1071" y="2710"/>
                    <a:pt x="1103" y="2490"/>
                  </a:cubicBezTo>
                  <a:cubicBezTo>
                    <a:pt x="1134" y="2332"/>
                    <a:pt x="1071" y="2206"/>
                    <a:pt x="945" y="2143"/>
                  </a:cubicBezTo>
                  <a:lnTo>
                    <a:pt x="819" y="2049"/>
                  </a:lnTo>
                  <a:lnTo>
                    <a:pt x="1166" y="1482"/>
                  </a:lnTo>
                  <a:lnTo>
                    <a:pt x="1292" y="1545"/>
                  </a:lnTo>
                  <a:cubicBezTo>
                    <a:pt x="1350" y="1589"/>
                    <a:pt x="1416" y="1612"/>
                    <a:pt x="1481" y="1612"/>
                  </a:cubicBezTo>
                  <a:cubicBezTo>
                    <a:pt x="1557" y="1612"/>
                    <a:pt x="1634" y="1581"/>
                    <a:pt x="1701" y="1513"/>
                  </a:cubicBezTo>
                  <a:cubicBezTo>
                    <a:pt x="1859" y="1356"/>
                    <a:pt x="2048" y="1261"/>
                    <a:pt x="2237" y="1198"/>
                  </a:cubicBezTo>
                  <a:cubicBezTo>
                    <a:pt x="2394" y="1167"/>
                    <a:pt x="2489" y="1009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53" y="1"/>
                    <a:pt x="1796" y="158"/>
                    <a:pt x="1796" y="347"/>
                  </a:cubicBezTo>
                  <a:lnTo>
                    <a:pt x="1796" y="599"/>
                  </a:lnTo>
                  <a:cubicBezTo>
                    <a:pt x="1701" y="631"/>
                    <a:pt x="1575" y="726"/>
                    <a:pt x="1481" y="789"/>
                  </a:cubicBezTo>
                  <a:lnTo>
                    <a:pt x="1292" y="663"/>
                  </a:lnTo>
                  <a:cubicBezTo>
                    <a:pt x="1242" y="643"/>
                    <a:pt x="1186" y="632"/>
                    <a:pt x="1129" y="632"/>
                  </a:cubicBezTo>
                  <a:cubicBezTo>
                    <a:pt x="1007" y="632"/>
                    <a:pt x="884" y="681"/>
                    <a:pt x="819" y="789"/>
                  </a:cubicBezTo>
                  <a:lnTo>
                    <a:pt x="126" y="2017"/>
                  </a:lnTo>
                  <a:cubicBezTo>
                    <a:pt x="32" y="2175"/>
                    <a:pt x="63" y="2395"/>
                    <a:pt x="221" y="2490"/>
                  </a:cubicBezTo>
                  <a:lnTo>
                    <a:pt x="441" y="2616"/>
                  </a:lnTo>
                  <a:lnTo>
                    <a:pt x="441" y="2994"/>
                  </a:lnTo>
                  <a:lnTo>
                    <a:pt x="221" y="3120"/>
                  </a:lnTo>
                  <a:cubicBezTo>
                    <a:pt x="95" y="3183"/>
                    <a:pt x="0" y="3435"/>
                    <a:pt x="126" y="3592"/>
                  </a:cubicBezTo>
                  <a:lnTo>
                    <a:pt x="819" y="4821"/>
                  </a:lnTo>
                  <a:cubicBezTo>
                    <a:pt x="879" y="4921"/>
                    <a:pt x="989" y="4983"/>
                    <a:pt x="1102" y="4983"/>
                  </a:cubicBezTo>
                  <a:cubicBezTo>
                    <a:pt x="1168" y="4983"/>
                    <a:pt x="1234" y="4962"/>
                    <a:pt x="1292" y="4916"/>
                  </a:cubicBezTo>
                  <a:lnTo>
                    <a:pt x="1481" y="4821"/>
                  </a:lnTo>
                  <a:cubicBezTo>
                    <a:pt x="1607" y="4884"/>
                    <a:pt x="1733" y="4979"/>
                    <a:pt x="1796" y="5010"/>
                  </a:cubicBezTo>
                  <a:lnTo>
                    <a:pt x="1796" y="5231"/>
                  </a:lnTo>
                  <a:cubicBezTo>
                    <a:pt x="1796" y="5451"/>
                    <a:pt x="1953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8" y="5451"/>
                    <a:pt x="3938" y="5231"/>
                  </a:cubicBezTo>
                  <a:lnTo>
                    <a:pt x="3938" y="5010"/>
                  </a:lnTo>
                  <a:cubicBezTo>
                    <a:pt x="4064" y="4979"/>
                    <a:pt x="4159" y="4884"/>
                    <a:pt x="4253" y="4821"/>
                  </a:cubicBezTo>
                  <a:lnTo>
                    <a:pt x="4442" y="4916"/>
                  </a:lnTo>
                  <a:cubicBezTo>
                    <a:pt x="4501" y="4951"/>
                    <a:pt x="4574" y="4969"/>
                    <a:pt x="4644" y="4969"/>
                  </a:cubicBezTo>
                  <a:cubicBezTo>
                    <a:pt x="4762" y="4969"/>
                    <a:pt x="4875" y="4920"/>
                    <a:pt x="4915" y="4821"/>
                  </a:cubicBezTo>
                  <a:lnTo>
                    <a:pt x="5639" y="3592"/>
                  </a:lnTo>
                  <a:cubicBezTo>
                    <a:pt x="5702" y="3435"/>
                    <a:pt x="5671" y="3246"/>
                    <a:pt x="5513" y="3120"/>
                  </a:cubicBezTo>
                  <a:lnTo>
                    <a:pt x="5324" y="2994"/>
                  </a:lnTo>
                  <a:lnTo>
                    <a:pt x="5324" y="2616"/>
                  </a:lnTo>
                  <a:lnTo>
                    <a:pt x="5513" y="2490"/>
                  </a:lnTo>
                  <a:cubicBezTo>
                    <a:pt x="5671" y="2395"/>
                    <a:pt x="5734" y="2175"/>
                    <a:pt x="5639" y="2017"/>
                  </a:cubicBezTo>
                  <a:lnTo>
                    <a:pt x="4915" y="789"/>
                  </a:lnTo>
                  <a:cubicBezTo>
                    <a:pt x="4872" y="681"/>
                    <a:pt x="4742" y="618"/>
                    <a:pt x="4614" y="618"/>
                  </a:cubicBezTo>
                  <a:cubicBezTo>
                    <a:pt x="4553" y="618"/>
                    <a:pt x="4493" y="632"/>
                    <a:pt x="4442" y="663"/>
                  </a:cubicBezTo>
                  <a:lnTo>
                    <a:pt x="4253" y="789"/>
                  </a:lnTo>
                  <a:cubicBezTo>
                    <a:pt x="4127" y="726"/>
                    <a:pt x="4001" y="631"/>
                    <a:pt x="3938" y="599"/>
                  </a:cubicBezTo>
                  <a:lnTo>
                    <a:pt x="3938" y="347"/>
                  </a:lnTo>
                  <a:cubicBezTo>
                    <a:pt x="3938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77"/>
            <p:cNvSpPr/>
            <p:nvPr/>
          </p:nvSpPr>
          <p:spPr>
            <a:xfrm>
              <a:off x="-44403625" y="2107275"/>
              <a:ext cx="53575" cy="52800"/>
            </a:xfrm>
            <a:custGeom>
              <a:avLst/>
              <a:gdLst/>
              <a:ahLst/>
              <a:cxnLst/>
              <a:rect l="l" t="t" r="r" b="b"/>
              <a:pathLst>
                <a:path w="2143" h="2112" extrusionOk="0">
                  <a:moveTo>
                    <a:pt x="1072" y="662"/>
                  </a:moveTo>
                  <a:cubicBezTo>
                    <a:pt x="1261" y="662"/>
                    <a:pt x="1418" y="820"/>
                    <a:pt x="1418" y="1009"/>
                  </a:cubicBezTo>
                  <a:cubicBezTo>
                    <a:pt x="1418" y="1198"/>
                    <a:pt x="1261" y="1355"/>
                    <a:pt x="1072" y="1355"/>
                  </a:cubicBezTo>
                  <a:cubicBezTo>
                    <a:pt x="882" y="1355"/>
                    <a:pt x="725" y="1198"/>
                    <a:pt x="725" y="1009"/>
                  </a:cubicBezTo>
                  <a:cubicBezTo>
                    <a:pt x="725" y="820"/>
                    <a:pt x="882" y="662"/>
                    <a:pt x="1072" y="662"/>
                  </a:cubicBezTo>
                  <a:close/>
                  <a:moveTo>
                    <a:pt x="1072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2"/>
                    <a:pt x="1072" y="2112"/>
                  </a:cubicBezTo>
                  <a:cubicBezTo>
                    <a:pt x="1670" y="2112"/>
                    <a:pt x="2143" y="1639"/>
                    <a:pt x="2143" y="1040"/>
                  </a:cubicBezTo>
                  <a:cubicBezTo>
                    <a:pt x="2143" y="473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7" name="Google Shape;13217;p77"/>
          <p:cNvSpPr/>
          <p:nvPr/>
        </p:nvSpPr>
        <p:spPr>
          <a:xfrm>
            <a:off x="2628711" y="1531475"/>
            <a:ext cx="358199" cy="358199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5671" y="725"/>
                </a:moveTo>
                <a:lnTo>
                  <a:pt x="5671" y="2395"/>
                </a:lnTo>
                <a:cubicBezTo>
                  <a:pt x="5671" y="2616"/>
                  <a:pt x="5843" y="2760"/>
                  <a:pt x="6021" y="2760"/>
                </a:cubicBezTo>
                <a:cubicBezTo>
                  <a:pt x="6097" y="2760"/>
                  <a:pt x="6173" y="2734"/>
                  <a:pt x="6239" y="2678"/>
                </a:cubicBezTo>
                <a:cubicBezTo>
                  <a:pt x="6365" y="2552"/>
                  <a:pt x="6554" y="2489"/>
                  <a:pt x="6711" y="2489"/>
                </a:cubicBezTo>
                <a:cubicBezTo>
                  <a:pt x="7121" y="2489"/>
                  <a:pt x="7436" y="2804"/>
                  <a:pt x="7436" y="3182"/>
                </a:cubicBezTo>
                <a:cubicBezTo>
                  <a:pt x="7436" y="3592"/>
                  <a:pt x="7121" y="3907"/>
                  <a:pt x="6711" y="3907"/>
                </a:cubicBezTo>
                <a:cubicBezTo>
                  <a:pt x="6554" y="3907"/>
                  <a:pt x="6365" y="3812"/>
                  <a:pt x="6239" y="3686"/>
                </a:cubicBezTo>
                <a:cubicBezTo>
                  <a:pt x="6173" y="3630"/>
                  <a:pt x="6097" y="3605"/>
                  <a:pt x="6021" y="3605"/>
                </a:cubicBezTo>
                <a:cubicBezTo>
                  <a:pt x="5843" y="3605"/>
                  <a:pt x="5671" y="3748"/>
                  <a:pt x="5671" y="3970"/>
                </a:cubicBezTo>
                <a:lnTo>
                  <a:pt x="5671" y="5640"/>
                </a:lnTo>
                <a:lnTo>
                  <a:pt x="4569" y="5640"/>
                </a:lnTo>
                <a:cubicBezTo>
                  <a:pt x="4600" y="5514"/>
                  <a:pt x="4600" y="5388"/>
                  <a:pt x="4600" y="5262"/>
                </a:cubicBezTo>
                <a:cubicBezTo>
                  <a:pt x="4600" y="4474"/>
                  <a:pt x="3970" y="3875"/>
                  <a:pt x="3183" y="3875"/>
                </a:cubicBezTo>
                <a:cubicBezTo>
                  <a:pt x="2395" y="3875"/>
                  <a:pt x="1765" y="4474"/>
                  <a:pt x="1765" y="5262"/>
                </a:cubicBezTo>
                <a:cubicBezTo>
                  <a:pt x="1765" y="5388"/>
                  <a:pt x="1765" y="5514"/>
                  <a:pt x="1796" y="5640"/>
                </a:cubicBezTo>
                <a:lnTo>
                  <a:pt x="694" y="5640"/>
                </a:lnTo>
                <a:lnTo>
                  <a:pt x="694" y="1071"/>
                </a:lnTo>
                <a:cubicBezTo>
                  <a:pt x="694" y="882"/>
                  <a:pt x="851" y="725"/>
                  <a:pt x="1040" y="725"/>
                </a:cubicBezTo>
                <a:close/>
                <a:moveTo>
                  <a:pt x="10964" y="725"/>
                </a:moveTo>
                <a:cubicBezTo>
                  <a:pt x="11122" y="725"/>
                  <a:pt x="11311" y="882"/>
                  <a:pt x="11311" y="1071"/>
                </a:cubicBezTo>
                <a:lnTo>
                  <a:pt x="11311" y="5671"/>
                </a:lnTo>
                <a:lnTo>
                  <a:pt x="9610" y="5671"/>
                </a:lnTo>
                <a:cubicBezTo>
                  <a:pt x="9295" y="5671"/>
                  <a:pt x="9169" y="6018"/>
                  <a:pt x="9326" y="6270"/>
                </a:cubicBezTo>
                <a:cubicBezTo>
                  <a:pt x="9452" y="6396"/>
                  <a:pt x="9515" y="6585"/>
                  <a:pt x="9515" y="6742"/>
                </a:cubicBezTo>
                <a:cubicBezTo>
                  <a:pt x="9515" y="7120"/>
                  <a:pt x="9200" y="7435"/>
                  <a:pt x="8822" y="7435"/>
                </a:cubicBezTo>
                <a:cubicBezTo>
                  <a:pt x="8412" y="7435"/>
                  <a:pt x="8097" y="7120"/>
                  <a:pt x="8097" y="6742"/>
                </a:cubicBezTo>
                <a:cubicBezTo>
                  <a:pt x="8097" y="6585"/>
                  <a:pt x="8192" y="6364"/>
                  <a:pt x="8286" y="6270"/>
                </a:cubicBezTo>
                <a:cubicBezTo>
                  <a:pt x="8507" y="6018"/>
                  <a:pt x="8349" y="5671"/>
                  <a:pt x="8034" y="5671"/>
                </a:cubicBezTo>
                <a:lnTo>
                  <a:pt x="6365" y="5671"/>
                </a:lnTo>
                <a:lnTo>
                  <a:pt x="6365" y="4568"/>
                </a:lnTo>
                <a:cubicBezTo>
                  <a:pt x="6491" y="4600"/>
                  <a:pt x="6617" y="4600"/>
                  <a:pt x="6711" y="4600"/>
                </a:cubicBezTo>
                <a:cubicBezTo>
                  <a:pt x="7499" y="4600"/>
                  <a:pt x="8160" y="3970"/>
                  <a:pt x="8160" y="3182"/>
                </a:cubicBezTo>
                <a:cubicBezTo>
                  <a:pt x="8160" y="2395"/>
                  <a:pt x="7499" y="1764"/>
                  <a:pt x="6711" y="1764"/>
                </a:cubicBezTo>
                <a:cubicBezTo>
                  <a:pt x="6617" y="1764"/>
                  <a:pt x="6491" y="1764"/>
                  <a:pt x="6365" y="1796"/>
                </a:cubicBezTo>
                <a:lnTo>
                  <a:pt x="6365" y="725"/>
                </a:lnTo>
                <a:close/>
                <a:moveTo>
                  <a:pt x="3183" y="4568"/>
                </a:moveTo>
                <a:cubicBezTo>
                  <a:pt x="3561" y="4568"/>
                  <a:pt x="3876" y="4883"/>
                  <a:pt x="3876" y="5293"/>
                </a:cubicBezTo>
                <a:cubicBezTo>
                  <a:pt x="3876" y="5451"/>
                  <a:pt x="3813" y="5640"/>
                  <a:pt x="3687" y="5766"/>
                </a:cubicBezTo>
                <a:cubicBezTo>
                  <a:pt x="3498" y="5986"/>
                  <a:pt x="3655" y="6333"/>
                  <a:pt x="3970" y="6333"/>
                </a:cubicBezTo>
                <a:lnTo>
                  <a:pt x="5608" y="6333"/>
                </a:lnTo>
                <a:lnTo>
                  <a:pt x="5608" y="7435"/>
                </a:lnTo>
                <a:cubicBezTo>
                  <a:pt x="5514" y="7404"/>
                  <a:pt x="5388" y="7404"/>
                  <a:pt x="5262" y="7404"/>
                </a:cubicBezTo>
                <a:cubicBezTo>
                  <a:pt x="4474" y="7404"/>
                  <a:pt x="3844" y="8034"/>
                  <a:pt x="3844" y="8822"/>
                </a:cubicBezTo>
                <a:cubicBezTo>
                  <a:pt x="3844" y="9609"/>
                  <a:pt x="4474" y="10239"/>
                  <a:pt x="5262" y="10239"/>
                </a:cubicBezTo>
                <a:cubicBezTo>
                  <a:pt x="5388" y="10239"/>
                  <a:pt x="5514" y="10239"/>
                  <a:pt x="5608" y="10208"/>
                </a:cubicBezTo>
                <a:lnTo>
                  <a:pt x="5608" y="11310"/>
                </a:lnTo>
                <a:lnTo>
                  <a:pt x="1009" y="11310"/>
                </a:lnTo>
                <a:cubicBezTo>
                  <a:pt x="851" y="11310"/>
                  <a:pt x="694" y="11153"/>
                  <a:pt x="694" y="10964"/>
                </a:cubicBezTo>
                <a:lnTo>
                  <a:pt x="694" y="6333"/>
                </a:lnTo>
                <a:lnTo>
                  <a:pt x="2395" y="6333"/>
                </a:lnTo>
                <a:cubicBezTo>
                  <a:pt x="2710" y="6333"/>
                  <a:pt x="2868" y="5986"/>
                  <a:pt x="2679" y="5766"/>
                </a:cubicBezTo>
                <a:cubicBezTo>
                  <a:pt x="2552" y="5640"/>
                  <a:pt x="2458" y="5482"/>
                  <a:pt x="2458" y="5293"/>
                </a:cubicBezTo>
                <a:cubicBezTo>
                  <a:pt x="2458" y="4883"/>
                  <a:pt x="2773" y="4568"/>
                  <a:pt x="3183" y="4568"/>
                </a:cubicBezTo>
                <a:close/>
                <a:moveTo>
                  <a:pt x="11311" y="6333"/>
                </a:moveTo>
                <a:lnTo>
                  <a:pt x="11311" y="10964"/>
                </a:lnTo>
                <a:cubicBezTo>
                  <a:pt x="11311" y="11153"/>
                  <a:pt x="11153" y="11310"/>
                  <a:pt x="10933" y="11310"/>
                </a:cubicBezTo>
                <a:lnTo>
                  <a:pt x="6333" y="11310"/>
                </a:lnTo>
                <a:lnTo>
                  <a:pt x="6333" y="9609"/>
                </a:lnTo>
                <a:cubicBezTo>
                  <a:pt x="6333" y="9388"/>
                  <a:pt x="6162" y="9244"/>
                  <a:pt x="5972" y="9244"/>
                </a:cubicBezTo>
                <a:cubicBezTo>
                  <a:pt x="5892" y="9244"/>
                  <a:pt x="5809" y="9270"/>
                  <a:pt x="5735" y="9326"/>
                </a:cubicBezTo>
                <a:cubicBezTo>
                  <a:pt x="5640" y="9452"/>
                  <a:pt x="5482" y="9546"/>
                  <a:pt x="5262" y="9546"/>
                </a:cubicBezTo>
                <a:cubicBezTo>
                  <a:pt x="4884" y="9546"/>
                  <a:pt x="4569" y="9231"/>
                  <a:pt x="4569" y="8822"/>
                </a:cubicBezTo>
                <a:cubicBezTo>
                  <a:pt x="4569" y="8443"/>
                  <a:pt x="4884" y="8097"/>
                  <a:pt x="5262" y="8097"/>
                </a:cubicBezTo>
                <a:cubicBezTo>
                  <a:pt x="5419" y="8097"/>
                  <a:pt x="5640" y="8191"/>
                  <a:pt x="5735" y="8317"/>
                </a:cubicBezTo>
                <a:cubicBezTo>
                  <a:pt x="5809" y="8374"/>
                  <a:pt x="5892" y="8399"/>
                  <a:pt x="5972" y="8399"/>
                </a:cubicBezTo>
                <a:cubicBezTo>
                  <a:pt x="6162" y="8399"/>
                  <a:pt x="6333" y="8255"/>
                  <a:pt x="6333" y="8034"/>
                </a:cubicBezTo>
                <a:lnTo>
                  <a:pt x="6333" y="6333"/>
                </a:lnTo>
                <a:lnTo>
                  <a:pt x="7436" y="6333"/>
                </a:lnTo>
                <a:cubicBezTo>
                  <a:pt x="7404" y="6459"/>
                  <a:pt x="7404" y="6585"/>
                  <a:pt x="7404" y="6711"/>
                </a:cubicBezTo>
                <a:cubicBezTo>
                  <a:pt x="7404" y="7498"/>
                  <a:pt x="8034" y="8097"/>
                  <a:pt x="8822" y="8097"/>
                </a:cubicBezTo>
                <a:cubicBezTo>
                  <a:pt x="9610" y="8097"/>
                  <a:pt x="10240" y="7498"/>
                  <a:pt x="10240" y="6711"/>
                </a:cubicBezTo>
                <a:cubicBezTo>
                  <a:pt x="10240" y="6585"/>
                  <a:pt x="10240" y="6459"/>
                  <a:pt x="10208" y="6333"/>
                </a:cubicBezTo>
                <a:close/>
                <a:moveTo>
                  <a:pt x="1040" y="0"/>
                </a:moveTo>
                <a:cubicBezTo>
                  <a:pt x="473" y="0"/>
                  <a:pt x="1" y="473"/>
                  <a:pt x="1" y="1071"/>
                </a:cubicBezTo>
                <a:lnTo>
                  <a:pt x="1" y="10964"/>
                </a:lnTo>
                <a:cubicBezTo>
                  <a:pt x="1" y="11531"/>
                  <a:pt x="473" y="12004"/>
                  <a:pt x="1040" y="12004"/>
                </a:cubicBezTo>
                <a:lnTo>
                  <a:pt x="10933" y="12004"/>
                </a:lnTo>
                <a:cubicBezTo>
                  <a:pt x="11531" y="12004"/>
                  <a:pt x="12004" y="11531"/>
                  <a:pt x="12004" y="10964"/>
                </a:cubicBezTo>
                <a:lnTo>
                  <a:pt x="12004" y="1071"/>
                </a:lnTo>
                <a:cubicBezTo>
                  <a:pt x="11972" y="473"/>
                  <a:pt x="11500" y="0"/>
                  <a:pt x="109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18" name="Google Shape;13218;p77"/>
          <p:cNvGrpSpPr/>
          <p:nvPr/>
        </p:nvGrpSpPr>
        <p:grpSpPr>
          <a:xfrm>
            <a:off x="2625923" y="1987485"/>
            <a:ext cx="358199" cy="358229"/>
            <a:chOff x="-49048250" y="2316775"/>
            <a:chExt cx="300100" cy="300125"/>
          </a:xfrm>
        </p:grpSpPr>
        <p:sp>
          <p:nvSpPr>
            <p:cNvPr id="13219" name="Google Shape;13219;p77"/>
            <p:cNvSpPr/>
            <p:nvPr/>
          </p:nvSpPr>
          <p:spPr>
            <a:xfrm>
              <a:off x="-490482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0933" y="663"/>
                  </a:moveTo>
                  <a:cubicBezTo>
                    <a:pt x="11122" y="694"/>
                    <a:pt x="11311" y="852"/>
                    <a:pt x="11311" y="1009"/>
                  </a:cubicBezTo>
                  <a:lnTo>
                    <a:pt x="11311" y="1734"/>
                  </a:lnTo>
                  <a:lnTo>
                    <a:pt x="10366" y="1734"/>
                  </a:lnTo>
                  <a:lnTo>
                    <a:pt x="9106" y="663"/>
                  </a:lnTo>
                  <a:close/>
                  <a:moveTo>
                    <a:pt x="5136" y="694"/>
                  </a:moveTo>
                  <a:lnTo>
                    <a:pt x="6396" y="1765"/>
                  </a:lnTo>
                  <a:lnTo>
                    <a:pt x="4726" y="1765"/>
                  </a:lnTo>
                  <a:lnTo>
                    <a:pt x="3466" y="694"/>
                  </a:lnTo>
                  <a:close/>
                  <a:moveTo>
                    <a:pt x="7971" y="694"/>
                  </a:moveTo>
                  <a:lnTo>
                    <a:pt x="9232" y="1765"/>
                  </a:lnTo>
                  <a:lnTo>
                    <a:pt x="7562" y="1765"/>
                  </a:lnTo>
                  <a:lnTo>
                    <a:pt x="6302" y="694"/>
                  </a:lnTo>
                  <a:close/>
                  <a:moveTo>
                    <a:pt x="2363" y="663"/>
                  </a:moveTo>
                  <a:lnTo>
                    <a:pt x="4033" y="2080"/>
                  </a:lnTo>
                  <a:lnTo>
                    <a:pt x="2363" y="3498"/>
                  </a:lnTo>
                  <a:lnTo>
                    <a:pt x="694" y="3498"/>
                  </a:lnTo>
                  <a:lnTo>
                    <a:pt x="694" y="1009"/>
                  </a:lnTo>
                  <a:cubicBezTo>
                    <a:pt x="694" y="820"/>
                    <a:pt x="851" y="663"/>
                    <a:pt x="1040" y="663"/>
                  </a:cubicBezTo>
                  <a:close/>
                  <a:moveTo>
                    <a:pt x="6396" y="2427"/>
                  </a:moveTo>
                  <a:lnTo>
                    <a:pt x="5136" y="3498"/>
                  </a:lnTo>
                  <a:lnTo>
                    <a:pt x="3466" y="3498"/>
                  </a:lnTo>
                  <a:lnTo>
                    <a:pt x="4726" y="2427"/>
                  </a:lnTo>
                  <a:close/>
                  <a:moveTo>
                    <a:pt x="9200" y="2427"/>
                  </a:moveTo>
                  <a:lnTo>
                    <a:pt x="7940" y="3498"/>
                  </a:lnTo>
                  <a:lnTo>
                    <a:pt x="6239" y="3498"/>
                  </a:lnTo>
                  <a:lnTo>
                    <a:pt x="7499" y="2427"/>
                  </a:lnTo>
                  <a:close/>
                  <a:moveTo>
                    <a:pt x="11248" y="2427"/>
                  </a:moveTo>
                  <a:lnTo>
                    <a:pt x="11248" y="3498"/>
                  </a:lnTo>
                  <a:lnTo>
                    <a:pt x="9043" y="3498"/>
                  </a:lnTo>
                  <a:lnTo>
                    <a:pt x="10303" y="2427"/>
                  </a:lnTo>
                  <a:close/>
                  <a:moveTo>
                    <a:pt x="11311" y="4160"/>
                  </a:moveTo>
                  <a:lnTo>
                    <a:pt x="11311" y="10902"/>
                  </a:lnTo>
                  <a:cubicBezTo>
                    <a:pt x="11311" y="11091"/>
                    <a:pt x="11153" y="11248"/>
                    <a:pt x="10933" y="11248"/>
                  </a:cubicBezTo>
                  <a:lnTo>
                    <a:pt x="1072" y="11248"/>
                  </a:lnTo>
                  <a:cubicBezTo>
                    <a:pt x="851" y="11248"/>
                    <a:pt x="694" y="11091"/>
                    <a:pt x="694" y="10902"/>
                  </a:cubicBezTo>
                  <a:lnTo>
                    <a:pt x="694" y="4160"/>
                  </a:ln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lnTo>
                    <a:pt x="1" y="10933"/>
                  </a:lnTo>
                  <a:cubicBezTo>
                    <a:pt x="1" y="11532"/>
                    <a:pt x="473" y="12004"/>
                    <a:pt x="1040" y="12004"/>
                  </a:cubicBezTo>
                  <a:lnTo>
                    <a:pt x="10933" y="12004"/>
                  </a:lnTo>
                  <a:cubicBezTo>
                    <a:pt x="11531" y="12004"/>
                    <a:pt x="12004" y="11532"/>
                    <a:pt x="12004" y="10933"/>
                  </a:cubicBezTo>
                  <a:lnTo>
                    <a:pt x="12004" y="3845"/>
                  </a:lnTo>
                  <a:lnTo>
                    <a:pt x="12004" y="1041"/>
                  </a:lnTo>
                  <a:cubicBezTo>
                    <a:pt x="11972" y="474"/>
                    <a:pt x="11500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0" name="Google Shape;13220;p77"/>
            <p:cNvSpPr/>
            <p:nvPr/>
          </p:nvSpPr>
          <p:spPr>
            <a:xfrm>
              <a:off x="-49004150" y="2360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1" name="Google Shape;13221;p77"/>
            <p:cNvSpPr/>
            <p:nvPr/>
          </p:nvSpPr>
          <p:spPr>
            <a:xfrm>
              <a:off x="-48925375" y="2465650"/>
              <a:ext cx="71700" cy="86650"/>
            </a:xfrm>
            <a:custGeom>
              <a:avLst/>
              <a:gdLst/>
              <a:ahLst/>
              <a:cxnLst/>
              <a:rect l="l" t="t" r="r" b="b"/>
              <a:pathLst>
                <a:path w="2868" h="3466" extrusionOk="0">
                  <a:moveTo>
                    <a:pt x="693" y="1040"/>
                  </a:moveTo>
                  <a:lnTo>
                    <a:pt x="1859" y="1796"/>
                  </a:lnTo>
                  <a:lnTo>
                    <a:pt x="693" y="2552"/>
                  </a:lnTo>
                  <a:lnTo>
                    <a:pt x="693" y="1040"/>
                  </a:lnTo>
                  <a:close/>
                  <a:moveTo>
                    <a:pt x="343" y="1"/>
                  </a:moveTo>
                  <a:cubicBezTo>
                    <a:pt x="167" y="1"/>
                    <a:pt x="0" y="141"/>
                    <a:pt x="0" y="347"/>
                  </a:cubicBezTo>
                  <a:lnTo>
                    <a:pt x="0" y="3151"/>
                  </a:lnTo>
                  <a:cubicBezTo>
                    <a:pt x="0" y="3333"/>
                    <a:pt x="165" y="3466"/>
                    <a:pt x="340" y="3466"/>
                  </a:cubicBezTo>
                  <a:cubicBezTo>
                    <a:pt x="407" y="3466"/>
                    <a:pt x="475" y="3446"/>
                    <a:pt x="536" y="3403"/>
                  </a:cubicBezTo>
                  <a:lnTo>
                    <a:pt x="2678" y="1985"/>
                  </a:lnTo>
                  <a:cubicBezTo>
                    <a:pt x="2867" y="1922"/>
                    <a:pt x="2867" y="1639"/>
                    <a:pt x="2678" y="1481"/>
                  </a:cubicBezTo>
                  <a:lnTo>
                    <a:pt x="536" y="63"/>
                  </a:lnTo>
                  <a:cubicBezTo>
                    <a:pt x="476" y="20"/>
                    <a:pt x="409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77"/>
            <p:cNvSpPr/>
            <p:nvPr/>
          </p:nvSpPr>
          <p:spPr>
            <a:xfrm>
              <a:off x="-48977350" y="2431000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56"/>
                  </a:moveTo>
                  <a:cubicBezTo>
                    <a:pt x="4474" y="756"/>
                    <a:pt x="5576" y="1859"/>
                    <a:pt x="5576" y="3182"/>
                  </a:cubicBezTo>
                  <a:cubicBezTo>
                    <a:pt x="5608" y="4537"/>
                    <a:pt x="4537" y="5640"/>
                    <a:pt x="3151" y="5640"/>
                  </a:cubicBezTo>
                  <a:cubicBezTo>
                    <a:pt x="1796" y="5640"/>
                    <a:pt x="693" y="4537"/>
                    <a:pt x="693" y="3182"/>
                  </a:cubicBezTo>
                  <a:cubicBezTo>
                    <a:pt x="693" y="1859"/>
                    <a:pt x="1796" y="756"/>
                    <a:pt x="3151" y="756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3"/>
                    <a:pt x="1418" y="6301"/>
                    <a:pt x="3151" y="6301"/>
                  </a:cubicBezTo>
                  <a:cubicBezTo>
                    <a:pt x="4883" y="6301"/>
                    <a:pt x="6301" y="4883"/>
                    <a:pt x="6301" y="3151"/>
                  </a:cubicBezTo>
                  <a:cubicBezTo>
                    <a:pt x="6301" y="1418"/>
                    <a:pt x="4915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23" name="Google Shape;13223;p77"/>
          <p:cNvSpPr/>
          <p:nvPr/>
        </p:nvSpPr>
        <p:spPr>
          <a:xfrm>
            <a:off x="2627309" y="2435125"/>
            <a:ext cx="361004" cy="357871"/>
          </a:xfrm>
          <a:custGeom>
            <a:avLst/>
            <a:gdLst/>
            <a:ahLst/>
            <a:cxnLst/>
            <a:rect l="l" t="t" r="r" b="b"/>
            <a:pathLst>
              <a:path w="12098" h="11993" extrusionOk="0">
                <a:moveTo>
                  <a:pt x="9042" y="4337"/>
                </a:moveTo>
                <a:lnTo>
                  <a:pt x="10208" y="4935"/>
                </a:lnTo>
                <a:lnTo>
                  <a:pt x="8695" y="4935"/>
                </a:lnTo>
                <a:lnTo>
                  <a:pt x="9042" y="4337"/>
                </a:lnTo>
                <a:close/>
                <a:moveTo>
                  <a:pt x="5167" y="1753"/>
                </a:moveTo>
                <a:lnTo>
                  <a:pt x="7593" y="5534"/>
                </a:lnTo>
                <a:lnTo>
                  <a:pt x="7026" y="6574"/>
                </a:lnTo>
                <a:lnTo>
                  <a:pt x="5356" y="4022"/>
                </a:lnTo>
                <a:lnTo>
                  <a:pt x="5167" y="1753"/>
                </a:lnTo>
                <a:close/>
                <a:moveTo>
                  <a:pt x="9105" y="5629"/>
                </a:moveTo>
                <a:lnTo>
                  <a:pt x="8664" y="9189"/>
                </a:lnTo>
                <a:lnTo>
                  <a:pt x="7435" y="7298"/>
                </a:lnTo>
                <a:cubicBezTo>
                  <a:pt x="7593" y="7015"/>
                  <a:pt x="8223" y="5849"/>
                  <a:pt x="8349" y="5629"/>
                </a:cubicBezTo>
                <a:close/>
                <a:moveTo>
                  <a:pt x="3088" y="1753"/>
                </a:moveTo>
                <a:lnTo>
                  <a:pt x="8034" y="9504"/>
                </a:lnTo>
                <a:lnTo>
                  <a:pt x="3623" y="7834"/>
                </a:lnTo>
                <a:lnTo>
                  <a:pt x="3088" y="1753"/>
                </a:lnTo>
                <a:close/>
                <a:moveTo>
                  <a:pt x="1355" y="9378"/>
                </a:moveTo>
                <a:lnTo>
                  <a:pt x="4096" y="10134"/>
                </a:lnTo>
                <a:lnTo>
                  <a:pt x="4757" y="11268"/>
                </a:lnTo>
                <a:lnTo>
                  <a:pt x="2773" y="11268"/>
                </a:lnTo>
                <a:lnTo>
                  <a:pt x="1355" y="9378"/>
                </a:lnTo>
                <a:close/>
                <a:moveTo>
                  <a:pt x="4064" y="8748"/>
                </a:moveTo>
                <a:lnTo>
                  <a:pt x="8380" y="10354"/>
                </a:lnTo>
                <a:lnTo>
                  <a:pt x="7971" y="11268"/>
                </a:lnTo>
                <a:lnTo>
                  <a:pt x="5545" y="11268"/>
                </a:lnTo>
                <a:cubicBezTo>
                  <a:pt x="5387" y="10984"/>
                  <a:pt x="4253" y="9063"/>
                  <a:pt x="4064" y="8748"/>
                </a:cubicBezTo>
                <a:close/>
                <a:moveTo>
                  <a:pt x="2485" y="1"/>
                </a:moveTo>
                <a:cubicBezTo>
                  <a:pt x="2453" y="1"/>
                  <a:pt x="2422" y="7"/>
                  <a:pt x="2394" y="21"/>
                </a:cubicBezTo>
                <a:cubicBezTo>
                  <a:pt x="2237" y="52"/>
                  <a:pt x="2174" y="210"/>
                  <a:pt x="2174" y="367"/>
                </a:cubicBezTo>
                <a:cubicBezTo>
                  <a:pt x="2930" y="8527"/>
                  <a:pt x="2836" y="8117"/>
                  <a:pt x="2930" y="8243"/>
                </a:cubicBezTo>
                <a:lnTo>
                  <a:pt x="3497" y="9252"/>
                </a:lnTo>
                <a:lnTo>
                  <a:pt x="473" y="8432"/>
                </a:lnTo>
                <a:cubicBezTo>
                  <a:pt x="437" y="8425"/>
                  <a:pt x="402" y="8422"/>
                  <a:pt x="368" y="8422"/>
                </a:cubicBezTo>
                <a:cubicBezTo>
                  <a:pt x="249" y="8422"/>
                  <a:pt x="143" y="8468"/>
                  <a:pt x="95" y="8590"/>
                </a:cubicBezTo>
                <a:cubicBezTo>
                  <a:pt x="0" y="8716"/>
                  <a:pt x="0" y="8874"/>
                  <a:pt x="95" y="9000"/>
                </a:cubicBezTo>
                <a:lnTo>
                  <a:pt x="2205" y="11835"/>
                </a:lnTo>
                <a:cubicBezTo>
                  <a:pt x="2300" y="11898"/>
                  <a:pt x="2363" y="11993"/>
                  <a:pt x="2489" y="11993"/>
                </a:cubicBezTo>
                <a:lnTo>
                  <a:pt x="8128" y="11993"/>
                </a:lnTo>
                <a:cubicBezTo>
                  <a:pt x="8223" y="11993"/>
                  <a:pt x="8380" y="11898"/>
                  <a:pt x="8443" y="11772"/>
                </a:cubicBezTo>
                <a:lnTo>
                  <a:pt x="9137" y="10354"/>
                </a:lnTo>
                <a:cubicBezTo>
                  <a:pt x="9137" y="10323"/>
                  <a:pt x="9168" y="10291"/>
                  <a:pt x="9168" y="10260"/>
                </a:cubicBezTo>
                <a:lnTo>
                  <a:pt x="9735" y="5629"/>
                </a:lnTo>
                <a:lnTo>
                  <a:pt x="11657" y="5629"/>
                </a:lnTo>
                <a:cubicBezTo>
                  <a:pt x="11814" y="5629"/>
                  <a:pt x="11972" y="5534"/>
                  <a:pt x="12003" y="5377"/>
                </a:cubicBezTo>
                <a:cubicBezTo>
                  <a:pt x="12098" y="5219"/>
                  <a:pt x="12003" y="4998"/>
                  <a:pt x="11846" y="4967"/>
                </a:cubicBezTo>
                <a:lnTo>
                  <a:pt x="9042" y="3549"/>
                </a:lnTo>
                <a:cubicBezTo>
                  <a:pt x="9001" y="3533"/>
                  <a:pt x="8954" y="3525"/>
                  <a:pt x="8906" y="3525"/>
                </a:cubicBezTo>
                <a:cubicBezTo>
                  <a:pt x="8767" y="3525"/>
                  <a:pt x="8616" y="3590"/>
                  <a:pt x="8569" y="3707"/>
                </a:cubicBezTo>
                <a:lnTo>
                  <a:pt x="7908" y="4841"/>
                </a:lnTo>
                <a:lnTo>
                  <a:pt x="4915" y="178"/>
                </a:lnTo>
                <a:cubicBezTo>
                  <a:pt x="4866" y="80"/>
                  <a:pt x="4740" y="1"/>
                  <a:pt x="4627" y="1"/>
                </a:cubicBezTo>
                <a:cubicBezTo>
                  <a:pt x="4595" y="1"/>
                  <a:pt x="4564" y="7"/>
                  <a:pt x="4537" y="21"/>
                </a:cubicBezTo>
                <a:cubicBezTo>
                  <a:pt x="4411" y="52"/>
                  <a:pt x="4285" y="210"/>
                  <a:pt x="4285" y="367"/>
                </a:cubicBezTo>
                <a:lnTo>
                  <a:pt x="4505" y="2762"/>
                </a:lnTo>
                <a:lnTo>
                  <a:pt x="2804" y="178"/>
                </a:lnTo>
                <a:cubicBezTo>
                  <a:pt x="2730" y="80"/>
                  <a:pt x="2599" y="1"/>
                  <a:pt x="248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4" name="Google Shape;13224;p77"/>
          <p:cNvGrpSpPr/>
          <p:nvPr/>
        </p:nvGrpSpPr>
        <p:grpSpPr>
          <a:xfrm>
            <a:off x="1290494" y="2928284"/>
            <a:ext cx="360109" cy="358199"/>
            <a:chOff x="-47160325" y="1974175"/>
            <a:chExt cx="301700" cy="300100"/>
          </a:xfrm>
        </p:grpSpPr>
        <p:sp>
          <p:nvSpPr>
            <p:cNvPr id="13225" name="Google Shape;13225;p77"/>
            <p:cNvSpPr/>
            <p:nvPr/>
          </p:nvSpPr>
          <p:spPr>
            <a:xfrm>
              <a:off x="-47160325" y="1974175"/>
              <a:ext cx="301700" cy="300100"/>
            </a:xfrm>
            <a:custGeom>
              <a:avLst/>
              <a:gdLst/>
              <a:ahLst/>
              <a:cxnLst/>
              <a:rect l="l" t="t" r="r" b="b"/>
              <a:pathLst>
                <a:path w="12068" h="12004" extrusionOk="0">
                  <a:moveTo>
                    <a:pt x="8539" y="1166"/>
                  </a:moveTo>
                  <a:lnTo>
                    <a:pt x="9452" y="2080"/>
                  </a:lnTo>
                  <a:lnTo>
                    <a:pt x="8539" y="2080"/>
                  </a:lnTo>
                  <a:lnTo>
                    <a:pt x="8539" y="1166"/>
                  </a:lnTo>
                  <a:close/>
                  <a:moveTo>
                    <a:pt x="7846" y="693"/>
                  </a:moveTo>
                  <a:lnTo>
                    <a:pt x="7846" y="2489"/>
                  </a:lnTo>
                  <a:cubicBezTo>
                    <a:pt x="7846" y="2678"/>
                    <a:pt x="8003" y="2836"/>
                    <a:pt x="8192" y="2836"/>
                  </a:cubicBezTo>
                  <a:lnTo>
                    <a:pt x="9957" y="2836"/>
                  </a:lnTo>
                  <a:lnTo>
                    <a:pt x="9957" y="4254"/>
                  </a:lnTo>
                  <a:lnTo>
                    <a:pt x="4916" y="4254"/>
                  </a:lnTo>
                  <a:lnTo>
                    <a:pt x="4538" y="3434"/>
                  </a:lnTo>
                  <a:cubicBezTo>
                    <a:pt x="4349" y="3056"/>
                    <a:pt x="3971" y="2836"/>
                    <a:pt x="3593" y="2836"/>
                  </a:cubicBezTo>
                  <a:lnTo>
                    <a:pt x="2206" y="2836"/>
                  </a:lnTo>
                  <a:lnTo>
                    <a:pt x="2206" y="693"/>
                  </a:lnTo>
                  <a:close/>
                  <a:moveTo>
                    <a:pt x="3561" y="3529"/>
                  </a:moveTo>
                  <a:cubicBezTo>
                    <a:pt x="3656" y="3529"/>
                    <a:pt x="3782" y="3623"/>
                    <a:pt x="3876" y="3718"/>
                  </a:cubicBezTo>
                  <a:lnTo>
                    <a:pt x="4380" y="4758"/>
                  </a:lnTo>
                  <a:cubicBezTo>
                    <a:pt x="4443" y="4884"/>
                    <a:pt x="4569" y="4947"/>
                    <a:pt x="4695" y="4947"/>
                  </a:cubicBezTo>
                  <a:lnTo>
                    <a:pt x="11028" y="4947"/>
                  </a:lnTo>
                  <a:cubicBezTo>
                    <a:pt x="11248" y="4947"/>
                    <a:pt x="11406" y="5104"/>
                    <a:pt x="11406" y="5293"/>
                  </a:cubicBezTo>
                  <a:lnTo>
                    <a:pt x="11406" y="10933"/>
                  </a:lnTo>
                  <a:lnTo>
                    <a:pt x="11343" y="10933"/>
                  </a:lnTo>
                  <a:cubicBezTo>
                    <a:pt x="11343" y="11153"/>
                    <a:pt x="11185" y="11311"/>
                    <a:pt x="10996" y="11311"/>
                  </a:cubicBezTo>
                  <a:lnTo>
                    <a:pt x="1104" y="11311"/>
                  </a:lnTo>
                  <a:cubicBezTo>
                    <a:pt x="915" y="11311"/>
                    <a:pt x="757" y="11153"/>
                    <a:pt x="757" y="10933"/>
                  </a:cubicBezTo>
                  <a:lnTo>
                    <a:pt x="757" y="3875"/>
                  </a:lnTo>
                  <a:cubicBezTo>
                    <a:pt x="757" y="3686"/>
                    <a:pt x="915" y="3529"/>
                    <a:pt x="1104" y="3529"/>
                  </a:cubicBezTo>
                  <a:close/>
                  <a:moveTo>
                    <a:pt x="1797" y="0"/>
                  </a:moveTo>
                  <a:cubicBezTo>
                    <a:pt x="1576" y="0"/>
                    <a:pt x="1419" y="158"/>
                    <a:pt x="1419" y="347"/>
                  </a:cubicBezTo>
                  <a:lnTo>
                    <a:pt x="1419" y="2836"/>
                  </a:lnTo>
                  <a:lnTo>
                    <a:pt x="1072" y="2836"/>
                  </a:lnTo>
                  <a:cubicBezTo>
                    <a:pt x="474" y="2836"/>
                    <a:pt x="1" y="3308"/>
                    <a:pt x="1" y="3907"/>
                  </a:cubicBezTo>
                  <a:lnTo>
                    <a:pt x="1" y="10933"/>
                  </a:lnTo>
                  <a:cubicBezTo>
                    <a:pt x="1" y="11531"/>
                    <a:pt x="474" y="12004"/>
                    <a:pt x="1072" y="12004"/>
                  </a:cubicBezTo>
                  <a:lnTo>
                    <a:pt x="10965" y="12004"/>
                  </a:lnTo>
                  <a:cubicBezTo>
                    <a:pt x="11563" y="12004"/>
                    <a:pt x="12036" y="11531"/>
                    <a:pt x="12036" y="10933"/>
                  </a:cubicBezTo>
                  <a:lnTo>
                    <a:pt x="12036" y="5325"/>
                  </a:lnTo>
                  <a:cubicBezTo>
                    <a:pt x="12067" y="4726"/>
                    <a:pt x="11595" y="4254"/>
                    <a:pt x="10996" y="4254"/>
                  </a:cubicBezTo>
                  <a:lnTo>
                    <a:pt x="10650" y="4254"/>
                  </a:lnTo>
                  <a:lnTo>
                    <a:pt x="10650" y="2489"/>
                  </a:lnTo>
                  <a:cubicBezTo>
                    <a:pt x="10650" y="2395"/>
                    <a:pt x="10618" y="2269"/>
                    <a:pt x="10524" y="2237"/>
                  </a:cubicBezTo>
                  <a:lnTo>
                    <a:pt x="8413" y="126"/>
                  </a:lnTo>
                  <a:cubicBezTo>
                    <a:pt x="8318" y="32"/>
                    <a:pt x="8255" y="0"/>
                    <a:pt x="81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77"/>
            <p:cNvSpPr/>
            <p:nvPr/>
          </p:nvSpPr>
          <p:spPr>
            <a:xfrm>
              <a:off x="-47070525" y="2115150"/>
              <a:ext cx="123675" cy="123675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1796" y="694"/>
                  </a:moveTo>
                  <a:cubicBezTo>
                    <a:pt x="2269" y="694"/>
                    <a:pt x="2678" y="977"/>
                    <a:pt x="2804" y="1418"/>
                  </a:cubicBezTo>
                  <a:lnTo>
                    <a:pt x="1796" y="1418"/>
                  </a:lnTo>
                  <a:cubicBezTo>
                    <a:pt x="1607" y="1418"/>
                    <a:pt x="1450" y="1576"/>
                    <a:pt x="1450" y="1765"/>
                  </a:cubicBezTo>
                  <a:lnTo>
                    <a:pt x="1450" y="2742"/>
                  </a:lnTo>
                  <a:cubicBezTo>
                    <a:pt x="1009" y="2584"/>
                    <a:pt x="757" y="2175"/>
                    <a:pt x="757" y="1765"/>
                  </a:cubicBezTo>
                  <a:cubicBezTo>
                    <a:pt x="757" y="1166"/>
                    <a:pt x="1229" y="694"/>
                    <a:pt x="1796" y="694"/>
                  </a:cubicBezTo>
                  <a:close/>
                  <a:moveTo>
                    <a:pt x="2804" y="2112"/>
                  </a:moveTo>
                  <a:cubicBezTo>
                    <a:pt x="2678" y="2427"/>
                    <a:pt x="2426" y="2679"/>
                    <a:pt x="2174" y="2742"/>
                  </a:cubicBezTo>
                  <a:lnTo>
                    <a:pt x="2174" y="2112"/>
                  </a:lnTo>
                  <a:close/>
                  <a:moveTo>
                    <a:pt x="4254" y="2080"/>
                  </a:moveTo>
                  <a:lnTo>
                    <a:pt x="4254" y="4191"/>
                  </a:lnTo>
                  <a:lnTo>
                    <a:pt x="2143" y="4191"/>
                  </a:lnTo>
                  <a:lnTo>
                    <a:pt x="2143" y="3466"/>
                  </a:lnTo>
                  <a:cubicBezTo>
                    <a:pt x="2804" y="3309"/>
                    <a:pt x="3340" y="2773"/>
                    <a:pt x="3498" y="2080"/>
                  </a:cubicBezTo>
                  <a:close/>
                  <a:moveTo>
                    <a:pt x="1765" y="1"/>
                  </a:moveTo>
                  <a:cubicBezTo>
                    <a:pt x="788" y="1"/>
                    <a:pt x="1" y="788"/>
                    <a:pt x="1" y="1765"/>
                  </a:cubicBezTo>
                  <a:cubicBezTo>
                    <a:pt x="1" y="2616"/>
                    <a:pt x="599" y="3340"/>
                    <a:pt x="1418" y="3498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65" y="4947"/>
                  </a:cubicBezTo>
                  <a:lnTo>
                    <a:pt x="4569" y="4947"/>
                  </a:lnTo>
                  <a:cubicBezTo>
                    <a:pt x="4758" y="4947"/>
                    <a:pt x="4915" y="4789"/>
                    <a:pt x="4915" y="4600"/>
                  </a:cubicBezTo>
                  <a:lnTo>
                    <a:pt x="4915" y="1797"/>
                  </a:lnTo>
                  <a:cubicBezTo>
                    <a:pt x="4947" y="1576"/>
                    <a:pt x="4789" y="1387"/>
                    <a:pt x="4600" y="1387"/>
                  </a:cubicBezTo>
                  <a:lnTo>
                    <a:pt x="3498" y="1387"/>
                  </a:lnTo>
                  <a:cubicBezTo>
                    <a:pt x="3340" y="599"/>
                    <a:pt x="2647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7" name="Google Shape;13227;p77"/>
          <p:cNvGrpSpPr/>
          <p:nvPr/>
        </p:nvGrpSpPr>
        <p:grpSpPr>
          <a:xfrm>
            <a:off x="1290971" y="3374818"/>
            <a:ext cx="359154" cy="359124"/>
            <a:chOff x="-47159525" y="2342000"/>
            <a:chExt cx="300900" cy="300875"/>
          </a:xfrm>
        </p:grpSpPr>
        <p:sp>
          <p:nvSpPr>
            <p:cNvPr id="13228" name="Google Shape;13228;p77"/>
            <p:cNvSpPr/>
            <p:nvPr/>
          </p:nvSpPr>
          <p:spPr>
            <a:xfrm>
              <a:off x="-47122500" y="2376650"/>
              <a:ext cx="123675" cy="125250"/>
            </a:xfrm>
            <a:custGeom>
              <a:avLst/>
              <a:gdLst/>
              <a:ahLst/>
              <a:cxnLst/>
              <a:rect l="l" t="t" r="r" b="b"/>
              <a:pathLst>
                <a:path w="4947" h="5010" extrusionOk="0">
                  <a:moveTo>
                    <a:pt x="1765" y="756"/>
                  </a:moveTo>
                  <a:cubicBezTo>
                    <a:pt x="2237" y="756"/>
                    <a:pt x="2615" y="1008"/>
                    <a:pt x="2741" y="1450"/>
                  </a:cubicBezTo>
                  <a:lnTo>
                    <a:pt x="1765" y="1450"/>
                  </a:lnTo>
                  <a:cubicBezTo>
                    <a:pt x="1575" y="1450"/>
                    <a:pt x="1418" y="1607"/>
                    <a:pt x="1418" y="1828"/>
                  </a:cubicBezTo>
                  <a:lnTo>
                    <a:pt x="1418" y="2804"/>
                  </a:lnTo>
                  <a:cubicBezTo>
                    <a:pt x="1008" y="2647"/>
                    <a:pt x="693" y="2237"/>
                    <a:pt x="693" y="1828"/>
                  </a:cubicBezTo>
                  <a:cubicBezTo>
                    <a:pt x="693" y="1229"/>
                    <a:pt x="1166" y="756"/>
                    <a:pt x="1765" y="756"/>
                  </a:cubicBezTo>
                  <a:close/>
                  <a:moveTo>
                    <a:pt x="2741" y="2174"/>
                  </a:moveTo>
                  <a:cubicBezTo>
                    <a:pt x="2615" y="2458"/>
                    <a:pt x="2395" y="2678"/>
                    <a:pt x="2111" y="2804"/>
                  </a:cubicBezTo>
                  <a:lnTo>
                    <a:pt x="2111" y="2174"/>
                  </a:lnTo>
                  <a:close/>
                  <a:moveTo>
                    <a:pt x="4253" y="2143"/>
                  </a:moveTo>
                  <a:lnTo>
                    <a:pt x="4253" y="4285"/>
                  </a:lnTo>
                  <a:lnTo>
                    <a:pt x="2111" y="4285"/>
                  </a:lnTo>
                  <a:lnTo>
                    <a:pt x="2111" y="3497"/>
                  </a:lnTo>
                  <a:cubicBezTo>
                    <a:pt x="2804" y="3340"/>
                    <a:pt x="3340" y="2836"/>
                    <a:pt x="3497" y="2143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67" y="3340"/>
                    <a:pt x="1418" y="3497"/>
                  </a:cubicBezTo>
                  <a:lnTo>
                    <a:pt x="1418" y="4663"/>
                  </a:lnTo>
                  <a:cubicBezTo>
                    <a:pt x="1418" y="4852"/>
                    <a:pt x="1575" y="5010"/>
                    <a:pt x="1765" y="5010"/>
                  </a:cubicBezTo>
                  <a:lnTo>
                    <a:pt x="4600" y="5010"/>
                  </a:lnTo>
                  <a:cubicBezTo>
                    <a:pt x="4789" y="5010"/>
                    <a:pt x="4947" y="4852"/>
                    <a:pt x="4947" y="4663"/>
                  </a:cubicBezTo>
                  <a:lnTo>
                    <a:pt x="4947" y="1765"/>
                  </a:lnTo>
                  <a:cubicBezTo>
                    <a:pt x="4947" y="1576"/>
                    <a:pt x="4789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1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77"/>
            <p:cNvSpPr/>
            <p:nvPr/>
          </p:nvSpPr>
          <p:spPr>
            <a:xfrm>
              <a:off x="-47159525" y="2342000"/>
              <a:ext cx="300900" cy="300875"/>
            </a:xfrm>
            <a:custGeom>
              <a:avLst/>
              <a:gdLst/>
              <a:ahLst/>
              <a:cxnLst/>
              <a:rect l="l" t="t" r="r" b="b"/>
              <a:pathLst>
                <a:path w="12036" h="12035" extrusionOk="0">
                  <a:moveTo>
                    <a:pt x="7089" y="1229"/>
                  </a:moveTo>
                  <a:lnTo>
                    <a:pt x="8003" y="2142"/>
                  </a:lnTo>
                  <a:lnTo>
                    <a:pt x="7089" y="2142"/>
                  </a:lnTo>
                  <a:lnTo>
                    <a:pt x="7089" y="1229"/>
                  </a:lnTo>
                  <a:close/>
                  <a:moveTo>
                    <a:pt x="8538" y="6396"/>
                  </a:moveTo>
                  <a:lnTo>
                    <a:pt x="8538" y="6711"/>
                  </a:lnTo>
                  <a:cubicBezTo>
                    <a:pt x="8538" y="6900"/>
                    <a:pt x="8664" y="7057"/>
                    <a:pt x="8885" y="7057"/>
                  </a:cubicBezTo>
                  <a:cubicBezTo>
                    <a:pt x="9074" y="7057"/>
                    <a:pt x="9231" y="6900"/>
                    <a:pt x="9231" y="6711"/>
                  </a:cubicBezTo>
                  <a:lnTo>
                    <a:pt x="9231" y="6427"/>
                  </a:lnTo>
                  <a:cubicBezTo>
                    <a:pt x="10303" y="6585"/>
                    <a:pt x="11153" y="7467"/>
                    <a:pt x="11311" y="8506"/>
                  </a:cubicBezTo>
                  <a:lnTo>
                    <a:pt x="10996" y="8506"/>
                  </a:lnTo>
                  <a:cubicBezTo>
                    <a:pt x="10807" y="8506"/>
                    <a:pt x="10649" y="8664"/>
                    <a:pt x="10649" y="8884"/>
                  </a:cubicBezTo>
                  <a:cubicBezTo>
                    <a:pt x="10649" y="9073"/>
                    <a:pt x="10807" y="9231"/>
                    <a:pt x="10996" y="9231"/>
                  </a:cubicBezTo>
                  <a:lnTo>
                    <a:pt x="11311" y="9231"/>
                  </a:lnTo>
                  <a:cubicBezTo>
                    <a:pt x="11153" y="10302"/>
                    <a:pt x="10303" y="11121"/>
                    <a:pt x="9231" y="11279"/>
                  </a:cubicBezTo>
                  <a:lnTo>
                    <a:pt x="9231" y="10964"/>
                  </a:lnTo>
                  <a:cubicBezTo>
                    <a:pt x="9231" y="10775"/>
                    <a:pt x="9074" y="10617"/>
                    <a:pt x="8885" y="10617"/>
                  </a:cubicBezTo>
                  <a:cubicBezTo>
                    <a:pt x="8664" y="10617"/>
                    <a:pt x="8538" y="10775"/>
                    <a:pt x="8538" y="10964"/>
                  </a:cubicBezTo>
                  <a:lnTo>
                    <a:pt x="8538" y="11279"/>
                  </a:lnTo>
                  <a:cubicBezTo>
                    <a:pt x="7467" y="11121"/>
                    <a:pt x="6585" y="10239"/>
                    <a:pt x="6428" y="9200"/>
                  </a:cubicBezTo>
                  <a:lnTo>
                    <a:pt x="6743" y="9200"/>
                  </a:lnTo>
                  <a:cubicBezTo>
                    <a:pt x="6963" y="9200"/>
                    <a:pt x="7089" y="9042"/>
                    <a:pt x="7089" y="8821"/>
                  </a:cubicBezTo>
                  <a:cubicBezTo>
                    <a:pt x="7089" y="8632"/>
                    <a:pt x="6963" y="8475"/>
                    <a:pt x="6743" y="8475"/>
                  </a:cubicBezTo>
                  <a:lnTo>
                    <a:pt x="6428" y="8475"/>
                  </a:lnTo>
                  <a:cubicBezTo>
                    <a:pt x="6585" y="7404"/>
                    <a:pt x="7467" y="6553"/>
                    <a:pt x="8538" y="6396"/>
                  </a:cubicBezTo>
                  <a:close/>
                  <a:moveTo>
                    <a:pt x="6428" y="725"/>
                  </a:moveTo>
                  <a:lnTo>
                    <a:pt x="6428" y="2489"/>
                  </a:lnTo>
                  <a:cubicBezTo>
                    <a:pt x="6428" y="2678"/>
                    <a:pt x="6585" y="2836"/>
                    <a:pt x="6774" y="2836"/>
                  </a:cubicBezTo>
                  <a:lnTo>
                    <a:pt x="8570" y="2836"/>
                  </a:lnTo>
                  <a:lnTo>
                    <a:pt x="8570" y="5734"/>
                  </a:lnTo>
                  <a:cubicBezTo>
                    <a:pt x="6995" y="5892"/>
                    <a:pt x="5766" y="7246"/>
                    <a:pt x="5766" y="8884"/>
                  </a:cubicBezTo>
                  <a:cubicBezTo>
                    <a:pt x="5766" y="9861"/>
                    <a:pt x="6238" y="10775"/>
                    <a:pt x="6932" y="11310"/>
                  </a:cubicBezTo>
                  <a:lnTo>
                    <a:pt x="757" y="11310"/>
                  </a:lnTo>
                  <a:lnTo>
                    <a:pt x="757" y="725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1657"/>
                  </a:lnTo>
                  <a:cubicBezTo>
                    <a:pt x="0" y="11877"/>
                    <a:pt x="158" y="12035"/>
                    <a:pt x="379" y="12035"/>
                  </a:cubicBezTo>
                  <a:lnTo>
                    <a:pt x="8822" y="12035"/>
                  </a:lnTo>
                  <a:cubicBezTo>
                    <a:pt x="10555" y="12035"/>
                    <a:pt x="11972" y="10617"/>
                    <a:pt x="11972" y="8884"/>
                  </a:cubicBezTo>
                  <a:cubicBezTo>
                    <a:pt x="12035" y="7215"/>
                    <a:pt x="10807" y="5892"/>
                    <a:pt x="9231" y="5734"/>
                  </a:cubicBezTo>
                  <a:lnTo>
                    <a:pt x="9231" y="2489"/>
                  </a:lnTo>
                  <a:cubicBezTo>
                    <a:pt x="9231" y="2426"/>
                    <a:pt x="9200" y="2300"/>
                    <a:pt x="9105" y="2268"/>
                  </a:cubicBezTo>
                  <a:lnTo>
                    <a:pt x="6995" y="126"/>
                  </a:lnTo>
                  <a:cubicBezTo>
                    <a:pt x="6900" y="63"/>
                    <a:pt x="6837" y="0"/>
                    <a:pt x="67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77"/>
            <p:cNvSpPr/>
            <p:nvPr/>
          </p:nvSpPr>
          <p:spPr>
            <a:xfrm>
              <a:off x="-46946075" y="253732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lnTo>
                    <a:pt x="1040" y="1418"/>
                  </a:lnTo>
                  <a:cubicBezTo>
                    <a:pt x="1261" y="1418"/>
                    <a:pt x="1418" y="1260"/>
                    <a:pt x="1418" y="1071"/>
                  </a:cubicBezTo>
                  <a:cubicBezTo>
                    <a:pt x="1387" y="851"/>
                    <a:pt x="1261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77"/>
            <p:cNvSpPr/>
            <p:nvPr/>
          </p:nvSpPr>
          <p:spPr>
            <a:xfrm>
              <a:off x="-47122500" y="253732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77"/>
            <p:cNvSpPr/>
            <p:nvPr/>
          </p:nvSpPr>
          <p:spPr>
            <a:xfrm>
              <a:off x="-47122500" y="2572775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51" y="693"/>
                  </a:lnTo>
                  <a:cubicBezTo>
                    <a:pt x="3340" y="693"/>
                    <a:pt x="3497" y="536"/>
                    <a:pt x="3497" y="347"/>
                  </a:cubicBez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3" name="Google Shape;13233;p77"/>
          <p:cNvGrpSpPr/>
          <p:nvPr/>
        </p:nvGrpSpPr>
        <p:grpSpPr>
          <a:xfrm>
            <a:off x="1291448" y="3831654"/>
            <a:ext cx="358199" cy="359154"/>
            <a:chOff x="-47157950" y="2712175"/>
            <a:chExt cx="300100" cy="300900"/>
          </a:xfrm>
        </p:grpSpPr>
        <p:sp>
          <p:nvSpPr>
            <p:cNvPr id="13234" name="Google Shape;13234;p77"/>
            <p:cNvSpPr/>
            <p:nvPr/>
          </p:nvSpPr>
          <p:spPr>
            <a:xfrm>
              <a:off x="-47157950" y="2712175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7026" y="1166"/>
                  </a:moveTo>
                  <a:lnTo>
                    <a:pt x="7940" y="2048"/>
                  </a:lnTo>
                  <a:lnTo>
                    <a:pt x="7026" y="2048"/>
                  </a:lnTo>
                  <a:lnTo>
                    <a:pt x="7026" y="1166"/>
                  </a:lnTo>
                  <a:close/>
                  <a:moveTo>
                    <a:pt x="6333" y="693"/>
                  </a:moveTo>
                  <a:lnTo>
                    <a:pt x="6333" y="2458"/>
                  </a:lnTo>
                  <a:cubicBezTo>
                    <a:pt x="6333" y="2647"/>
                    <a:pt x="6491" y="2804"/>
                    <a:pt x="6680" y="2804"/>
                  </a:cubicBezTo>
                  <a:lnTo>
                    <a:pt x="8444" y="2804"/>
                  </a:lnTo>
                  <a:lnTo>
                    <a:pt x="8444" y="4222"/>
                  </a:lnTo>
                  <a:lnTo>
                    <a:pt x="3529" y="4222"/>
                  </a:lnTo>
                  <a:lnTo>
                    <a:pt x="3529" y="693"/>
                  </a:lnTo>
                  <a:close/>
                  <a:moveTo>
                    <a:pt x="10933" y="4222"/>
                  </a:moveTo>
                  <a:cubicBezTo>
                    <a:pt x="11122" y="4222"/>
                    <a:pt x="11279" y="4380"/>
                    <a:pt x="11279" y="4569"/>
                  </a:cubicBezTo>
                  <a:lnTo>
                    <a:pt x="11279" y="8097"/>
                  </a:lnTo>
                  <a:lnTo>
                    <a:pt x="11248" y="8097"/>
                  </a:lnTo>
                  <a:cubicBezTo>
                    <a:pt x="11248" y="8286"/>
                    <a:pt x="11090" y="8444"/>
                    <a:pt x="10901" y="8444"/>
                  </a:cubicBezTo>
                  <a:lnTo>
                    <a:pt x="9137" y="8444"/>
                  </a:lnTo>
                  <a:lnTo>
                    <a:pt x="9137" y="7719"/>
                  </a:lnTo>
                  <a:lnTo>
                    <a:pt x="9483" y="7719"/>
                  </a:lnTo>
                  <a:cubicBezTo>
                    <a:pt x="9673" y="7719"/>
                    <a:pt x="9830" y="7562"/>
                    <a:pt x="9830" y="7372"/>
                  </a:cubicBezTo>
                  <a:cubicBezTo>
                    <a:pt x="9830" y="7183"/>
                    <a:pt x="9673" y="7026"/>
                    <a:pt x="9483" y="7026"/>
                  </a:cubicBezTo>
                  <a:lnTo>
                    <a:pt x="2458" y="7026"/>
                  </a:lnTo>
                  <a:cubicBezTo>
                    <a:pt x="2269" y="7026"/>
                    <a:pt x="2111" y="7183"/>
                    <a:pt x="2111" y="7372"/>
                  </a:cubicBezTo>
                  <a:cubicBezTo>
                    <a:pt x="2111" y="7562"/>
                    <a:pt x="2269" y="7719"/>
                    <a:pt x="2458" y="7719"/>
                  </a:cubicBezTo>
                  <a:lnTo>
                    <a:pt x="2836" y="7719"/>
                  </a:lnTo>
                  <a:lnTo>
                    <a:pt x="2836" y="8444"/>
                  </a:lnTo>
                  <a:lnTo>
                    <a:pt x="1040" y="8444"/>
                  </a:lnTo>
                  <a:cubicBezTo>
                    <a:pt x="851" y="8444"/>
                    <a:pt x="694" y="8286"/>
                    <a:pt x="694" y="8097"/>
                  </a:cubicBezTo>
                  <a:lnTo>
                    <a:pt x="694" y="4569"/>
                  </a:lnTo>
                  <a:cubicBezTo>
                    <a:pt x="694" y="4380"/>
                    <a:pt x="851" y="4222"/>
                    <a:pt x="1040" y="4222"/>
                  </a:cubicBezTo>
                  <a:lnTo>
                    <a:pt x="2836" y="4222"/>
                  </a:lnTo>
                  <a:lnTo>
                    <a:pt x="2836" y="4569"/>
                  </a:lnTo>
                  <a:cubicBezTo>
                    <a:pt x="2836" y="4789"/>
                    <a:pt x="2993" y="4947"/>
                    <a:pt x="3183" y="4947"/>
                  </a:cubicBezTo>
                  <a:lnTo>
                    <a:pt x="8822" y="4947"/>
                  </a:lnTo>
                  <a:cubicBezTo>
                    <a:pt x="9011" y="4947"/>
                    <a:pt x="9168" y="4789"/>
                    <a:pt x="9168" y="4569"/>
                  </a:cubicBezTo>
                  <a:lnTo>
                    <a:pt x="9168" y="4222"/>
                  </a:lnTo>
                  <a:close/>
                  <a:moveTo>
                    <a:pt x="8412" y="7719"/>
                  </a:moveTo>
                  <a:lnTo>
                    <a:pt x="8412" y="11279"/>
                  </a:lnTo>
                  <a:lnTo>
                    <a:pt x="3498" y="11279"/>
                  </a:lnTo>
                  <a:lnTo>
                    <a:pt x="3498" y="7719"/>
                  </a:lnTo>
                  <a:close/>
                  <a:moveTo>
                    <a:pt x="3183" y="0"/>
                  </a:moveTo>
                  <a:cubicBezTo>
                    <a:pt x="2993" y="0"/>
                    <a:pt x="2836" y="158"/>
                    <a:pt x="2836" y="378"/>
                  </a:cubicBezTo>
                  <a:lnTo>
                    <a:pt x="2836" y="3560"/>
                  </a:lnTo>
                  <a:lnTo>
                    <a:pt x="1072" y="3560"/>
                  </a:lnTo>
                  <a:cubicBezTo>
                    <a:pt x="473" y="3560"/>
                    <a:pt x="1" y="4033"/>
                    <a:pt x="1" y="4600"/>
                  </a:cubicBezTo>
                  <a:lnTo>
                    <a:pt x="1" y="8129"/>
                  </a:lnTo>
                  <a:cubicBezTo>
                    <a:pt x="1" y="8696"/>
                    <a:pt x="473" y="9168"/>
                    <a:pt x="1072" y="9168"/>
                  </a:cubicBezTo>
                  <a:lnTo>
                    <a:pt x="2836" y="9168"/>
                  </a:lnTo>
                  <a:lnTo>
                    <a:pt x="2836" y="11657"/>
                  </a:lnTo>
                  <a:cubicBezTo>
                    <a:pt x="2836" y="11846"/>
                    <a:pt x="2993" y="12035"/>
                    <a:pt x="3183" y="12035"/>
                  </a:cubicBezTo>
                  <a:lnTo>
                    <a:pt x="8822" y="12035"/>
                  </a:lnTo>
                  <a:cubicBezTo>
                    <a:pt x="9011" y="12035"/>
                    <a:pt x="9168" y="11846"/>
                    <a:pt x="9168" y="11657"/>
                  </a:cubicBezTo>
                  <a:lnTo>
                    <a:pt x="9168" y="9168"/>
                  </a:lnTo>
                  <a:lnTo>
                    <a:pt x="10933" y="9168"/>
                  </a:lnTo>
                  <a:cubicBezTo>
                    <a:pt x="11531" y="9168"/>
                    <a:pt x="12004" y="8696"/>
                    <a:pt x="12004" y="8129"/>
                  </a:cubicBezTo>
                  <a:lnTo>
                    <a:pt x="12004" y="4600"/>
                  </a:lnTo>
                  <a:cubicBezTo>
                    <a:pt x="11972" y="4001"/>
                    <a:pt x="11500" y="3529"/>
                    <a:pt x="10901" y="3529"/>
                  </a:cubicBezTo>
                  <a:lnTo>
                    <a:pt x="9137" y="3529"/>
                  </a:lnTo>
                  <a:lnTo>
                    <a:pt x="9137" y="2458"/>
                  </a:lnTo>
                  <a:cubicBezTo>
                    <a:pt x="9137" y="2363"/>
                    <a:pt x="9074" y="2269"/>
                    <a:pt x="9011" y="2206"/>
                  </a:cubicBezTo>
                  <a:lnTo>
                    <a:pt x="6932" y="126"/>
                  </a:lnTo>
                  <a:cubicBezTo>
                    <a:pt x="6837" y="63"/>
                    <a:pt x="6774" y="0"/>
                    <a:pt x="6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77"/>
            <p:cNvSpPr/>
            <p:nvPr/>
          </p:nvSpPr>
          <p:spPr>
            <a:xfrm>
              <a:off x="-47087075" y="28523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37" y="693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77"/>
            <p:cNvSpPr/>
            <p:nvPr/>
          </p:nvSpPr>
          <p:spPr>
            <a:xfrm>
              <a:off x="-47052400" y="28523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6" y="0"/>
                    <a:pt x="0" y="158"/>
                    <a:pt x="0" y="347"/>
                  </a:cubicBezTo>
                  <a:cubicBezTo>
                    <a:pt x="0" y="536"/>
                    <a:pt x="126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77"/>
            <p:cNvSpPr/>
            <p:nvPr/>
          </p:nvSpPr>
          <p:spPr>
            <a:xfrm>
              <a:off x="-47051625" y="29579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77"/>
            <p:cNvSpPr/>
            <p:nvPr/>
          </p:nvSpPr>
          <p:spPr>
            <a:xfrm>
              <a:off x="-47051625" y="29232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3151" y="694"/>
                  </a:lnTo>
                  <a:cubicBezTo>
                    <a:pt x="3340" y="694"/>
                    <a:pt x="3498" y="536"/>
                    <a:pt x="3498" y="347"/>
                  </a:cubicBezTo>
                  <a:cubicBezTo>
                    <a:pt x="3498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77"/>
            <p:cNvSpPr/>
            <p:nvPr/>
          </p:nvSpPr>
          <p:spPr>
            <a:xfrm>
              <a:off x="-47017750" y="2852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lnTo>
                    <a:pt x="1072" y="693"/>
                  </a:lnTo>
                  <a:cubicBezTo>
                    <a:pt x="1261" y="693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77"/>
            <p:cNvSpPr/>
            <p:nvPr/>
          </p:nvSpPr>
          <p:spPr>
            <a:xfrm>
              <a:off x="-46964975" y="2852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1040" y="693"/>
                  </a:lnTo>
                  <a:cubicBezTo>
                    <a:pt x="1260" y="693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41" name="Google Shape;13241;p77"/>
          <p:cNvSpPr/>
          <p:nvPr/>
        </p:nvSpPr>
        <p:spPr>
          <a:xfrm>
            <a:off x="3538211" y="2917800"/>
            <a:ext cx="314961" cy="357274"/>
          </a:xfrm>
          <a:custGeom>
            <a:avLst/>
            <a:gdLst/>
            <a:ahLst/>
            <a:cxnLst/>
            <a:rect l="l" t="t" r="r" b="b"/>
            <a:pathLst>
              <a:path w="10555" h="11973" extrusionOk="0">
                <a:moveTo>
                  <a:pt x="3151" y="2836"/>
                </a:moveTo>
                <a:cubicBezTo>
                  <a:pt x="3340" y="2836"/>
                  <a:pt x="3498" y="2994"/>
                  <a:pt x="3498" y="3183"/>
                </a:cubicBezTo>
                <a:lnTo>
                  <a:pt x="3498" y="3529"/>
                </a:lnTo>
                <a:lnTo>
                  <a:pt x="2805" y="3529"/>
                </a:lnTo>
                <a:lnTo>
                  <a:pt x="2805" y="3183"/>
                </a:lnTo>
                <a:cubicBezTo>
                  <a:pt x="2805" y="2994"/>
                  <a:pt x="2962" y="2836"/>
                  <a:pt x="3151" y="2836"/>
                </a:cubicBezTo>
                <a:close/>
                <a:moveTo>
                  <a:pt x="9862" y="4191"/>
                </a:moveTo>
                <a:lnTo>
                  <a:pt x="9862" y="5262"/>
                </a:lnTo>
                <a:cubicBezTo>
                  <a:pt x="9862" y="5451"/>
                  <a:pt x="9704" y="5609"/>
                  <a:pt x="9484" y="5609"/>
                </a:cubicBezTo>
                <a:cubicBezTo>
                  <a:pt x="9295" y="5609"/>
                  <a:pt x="9137" y="5451"/>
                  <a:pt x="9137" y="5262"/>
                </a:cubicBezTo>
                <a:lnTo>
                  <a:pt x="9137" y="4191"/>
                </a:lnTo>
                <a:close/>
                <a:moveTo>
                  <a:pt x="3151" y="5609"/>
                </a:moveTo>
                <a:cubicBezTo>
                  <a:pt x="3340" y="5609"/>
                  <a:pt x="3498" y="5766"/>
                  <a:pt x="3498" y="5987"/>
                </a:cubicBezTo>
                <a:cubicBezTo>
                  <a:pt x="3498" y="6176"/>
                  <a:pt x="3340" y="6333"/>
                  <a:pt x="3151" y="6333"/>
                </a:cubicBezTo>
                <a:cubicBezTo>
                  <a:pt x="2962" y="6333"/>
                  <a:pt x="2805" y="6176"/>
                  <a:pt x="2805" y="5987"/>
                </a:cubicBezTo>
                <a:cubicBezTo>
                  <a:pt x="2805" y="5766"/>
                  <a:pt x="2962" y="5609"/>
                  <a:pt x="3151" y="5609"/>
                </a:cubicBezTo>
                <a:close/>
                <a:moveTo>
                  <a:pt x="3592" y="4254"/>
                </a:moveTo>
                <a:cubicBezTo>
                  <a:pt x="4695" y="4443"/>
                  <a:pt x="5640" y="5451"/>
                  <a:pt x="5640" y="6680"/>
                </a:cubicBezTo>
                <a:lnTo>
                  <a:pt x="5640" y="8822"/>
                </a:lnTo>
                <a:cubicBezTo>
                  <a:pt x="5640" y="10145"/>
                  <a:pt x="4538" y="11248"/>
                  <a:pt x="3183" y="11248"/>
                </a:cubicBezTo>
                <a:cubicBezTo>
                  <a:pt x="1860" y="11248"/>
                  <a:pt x="757" y="10145"/>
                  <a:pt x="757" y="8822"/>
                </a:cubicBezTo>
                <a:lnTo>
                  <a:pt x="757" y="6680"/>
                </a:lnTo>
                <a:cubicBezTo>
                  <a:pt x="757" y="5451"/>
                  <a:pt x="1671" y="4443"/>
                  <a:pt x="2868" y="4254"/>
                </a:cubicBezTo>
                <a:lnTo>
                  <a:pt x="2868" y="4979"/>
                </a:lnTo>
                <a:cubicBezTo>
                  <a:pt x="2490" y="5136"/>
                  <a:pt x="2175" y="5546"/>
                  <a:pt x="2175" y="5987"/>
                </a:cubicBezTo>
                <a:cubicBezTo>
                  <a:pt x="2175" y="6396"/>
                  <a:pt x="2458" y="6837"/>
                  <a:pt x="2868" y="6963"/>
                </a:cubicBezTo>
                <a:lnTo>
                  <a:pt x="2868" y="7341"/>
                </a:lnTo>
                <a:cubicBezTo>
                  <a:pt x="2868" y="7562"/>
                  <a:pt x="3025" y="7719"/>
                  <a:pt x="3246" y="7719"/>
                </a:cubicBezTo>
                <a:cubicBezTo>
                  <a:pt x="3435" y="7719"/>
                  <a:pt x="3592" y="7562"/>
                  <a:pt x="3592" y="7341"/>
                </a:cubicBezTo>
                <a:lnTo>
                  <a:pt x="3592" y="6963"/>
                </a:lnTo>
                <a:cubicBezTo>
                  <a:pt x="3970" y="6806"/>
                  <a:pt x="4286" y="6396"/>
                  <a:pt x="4286" y="5987"/>
                </a:cubicBezTo>
                <a:cubicBezTo>
                  <a:pt x="4286" y="5546"/>
                  <a:pt x="4033" y="5105"/>
                  <a:pt x="3592" y="4979"/>
                </a:cubicBezTo>
                <a:lnTo>
                  <a:pt x="3592" y="4254"/>
                </a:lnTo>
                <a:close/>
                <a:moveTo>
                  <a:pt x="5294" y="1"/>
                </a:moveTo>
                <a:cubicBezTo>
                  <a:pt x="4033" y="1"/>
                  <a:pt x="2994" y="946"/>
                  <a:pt x="2836" y="2143"/>
                </a:cubicBezTo>
                <a:cubicBezTo>
                  <a:pt x="2427" y="2301"/>
                  <a:pt x="2143" y="2710"/>
                  <a:pt x="2143" y="3151"/>
                </a:cubicBezTo>
                <a:lnTo>
                  <a:pt x="2143" y="3687"/>
                </a:lnTo>
                <a:cubicBezTo>
                  <a:pt x="914" y="4128"/>
                  <a:pt x="1" y="5294"/>
                  <a:pt x="1" y="6680"/>
                </a:cubicBezTo>
                <a:lnTo>
                  <a:pt x="1" y="8822"/>
                </a:lnTo>
                <a:cubicBezTo>
                  <a:pt x="1" y="10555"/>
                  <a:pt x="1419" y="11973"/>
                  <a:pt x="3151" y="11973"/>
                </a:cubicBezTo>
                <a:cubicBezTo>
                  <a:pt x="4884" y="11973"/>
                  <a:pt x="6302" y="10555"/>
                  <a:pt x="6302" y="8822"/>
                </a:cubicBezTo>
                <a:lnTo>
                  <a:pt x="6302" y="6680"/>
                </a:lnTo>
                <a:cubicBezTo>
                  <a:pt x="6302" y="5294"/>
                  <a:pt x="5451" y="4128"/>
                  <a:pt x="4191" y="3687"/>
                </a:cubicBezTo>
                <a:lnTo>
                  <a:pt x="4191" y="3151"/>
                </a:lnTo>
                <a:cubicBezTo>
                  <a:pt x="4191" y="2710"/>
                  <a:pt x="3907" y="2301"/>
                  <a:pt x="3529" y="2143"/>
                </a:cubicBezTo>
                <a:cubicBezTo>
                  <a:pt x="3624" y="1293"/>
                  <a:pt x="4380" y="662"/>
                  <a:pt x="5262" y="662"/>
                </a:cubicBezTo>
                <a:cubicBezTo>
                  <a:pt x="6239" y="662"/>
                  <a:pt x="7026" y="1450"/>
                  <a:pt x="7026" y="2427"/>
                </a:cubicBezTo>
                <a:lnTo>
                  <a:pt x="7026" y="8413"/>
                </a:lnTo>
                <a:cubicBezTo>
                  <a:pt x="7026" y="9200"/>
                  <a:pt x="7657" y="9830"/>
                  <a:pt x="8444" y="9830"/>
                </a:cubicBezTo>
                <a:cubicBezTo>
                  <a:pt x="9232" y="9830"/>
                  <a:pt x="9862" y="9200"/>
                  <a:pt x="9862" y="8413"/>
                </a:cubicBezTo>
                <a:lnTo>
                  <a:pt x="9862" y="6239"/>
                </a:lnTo>
                <a:cubicBezTo>
                  <a:pt x="10240" y="6081"/>
                  <a:pt x="10555" y="5703"/>
                  <a:pt x="10555" y="5262"/>
                </a:cubicBezTo>
                <a:lnTo>
                  <a:pt x="10555" y="3844"/>
                </a:lnTo>
                <a:cubicBezTo>
                  <a:pt x="10555" y="3687"/>
                  <a:pt x="10397" y="3529"/>
                  <a:pt x="10208" y="3529"/>
                </a:cubicBezTo>
                <a:lnTo>
                  <a:pt x="9862" y="3529"/>
                </a:lnTo>
                <a:lnTo>
                  <a:pt x="9862" y="2458"/>
                </a:lnTo>
                <a:cubicBezTo>
                  <a:pt x="9862" y="2269"/>
                  <a:pt x="9704" y="2112"/>
                  <a:pt x="9515" y="2112"/>
                </a:cubicBezTo>
                <a:cubicBezTo>
                  <a:pt x="9295" y="2112"/>
                  <a:pt x="9137" y="2269"/>
                  <a:pt x="9137" y="2458"/>
                </a:cubicBezTo>
                <a:lnTo>
                  <a:pt x="9137" y="3529"/>
                </a:lnTo>
                <a:lnTo>
                  <a:pt x="8791" y="3529"/>
                </a:lnTo>
                <a:cubicBezTo>
                  <a:pt x="8602" y="3529"/>
                  <a:pt x="8444" y="3687"/>
                  <a:pt x="8444" y="3876"/>
                </a:cubicBezTo>
                <a:lnTo>
                  <a:pt x="8444" y="5294"/>
                </a:lnTo>
                <a:cubicBezTo>
                  <a:pt x="8444" y="5766"/>
                  <a:pt x="8728" y="6176"/>
                  <a:pt x="9137" y="6302"/>
                </a:cubicBezTo>
                <a:lnTo>
                  <a:pt x="9137" y="8444"/>
                </a:lnTo>
                <a:cubicBezTo>
                  <a:pt x="9137" y="8854"/>
                  <a:pt x="8822" y="9169"/>
                  <a:pt x="8444" y="9169"/>
                </a:cubicBezTo>
                <a:cubicBezTo>
                  <a:pt x="8035" y="9169"/>
                  <a:pt x="7720" y="8854"/>
                  <a:pt x="7720" y="8444"/>
                </a:cubicBezTo>
                <a:lnTo>
                  <a:pt x="7720" y="2458"/>
                </a:lnTo>
                <a:cubicBezTo>
                  <a:pt x="7720" y="1103"/>
                  <a:pt x="6617" y="1"/>
                  <a:pt x="5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42" name="Google Shape;13242;p77"/>
          <p:cNvGrpSpPr/>
          <p:nvPr/>
        </p:nvGrpSpPr>
        <p:grpSpPr>
          <a:xfrm>
            <a:off x="3535175" y="3364463"/>
            <a:ext cx="315886" cy="358199"/>
            <a:chOff x="-45278675" y="2333325"/>
            <a:chExt cx="264650" cy="300100"/>
          </a:xfrm>
        </p:grpSpPr>
        <p:sp>
          <p:nvSpPr>
            <p:cNvPr id="13243" name="Google Shape;13243;p77"/>
            <p:cNvSpPr/>
            <p:nvPr/>
          </p:nvSpPr>
          <p:spPr>
            <a:xfrm>
              <a:off x="-45243225" y="247510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1071" y="725"/>
                  </a:moveTo>
                  <a:cubicBezTo>
                    <a:pt x="1260" y="725"/>
                    <a:pt x="1418" y="883"/>
                    <a:pt x="1418" y="1072"/>
                  </a:cubicBezTo>
                  <a:cubicBezTo>
                    <a:pt x="1418" y="1261"/>
                    <a:pt x="1260" y="1418"/>
                    <a:pt x="1071" y="1418"/>
                  </a:cubicBez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2080"/>
                  </a:lnTo>
                  <a:lnTo>
                    <a:pt x="1071" y="2080"/>
                  </a:lnTo>
                  <a:cubicBezTo>
                    <a:pt x="1638" y="2080"/>
                    <a:pt x="2111" y="1607"/>
                    <a:pt x="2111" y="1040"/>
                  </a:cubicBezTo>
                  <a:cubicBezTo>
                    <a:pt x="2111" y="473"/>
                    <a:pt x="167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77"/>
            <p:cNvSpPr/>
            <p:nvPr/>
          </p:nvSpPr>
          <p:spPr>
            <a:xfrm>
              <a:off x="-45172350" y="2475100"/>
              <a:ext cx="52800" cy="89025"/>
            </a:xfrm>
            <a:custGeom>
              <a:avLst/>
              <a:gdLst/>
              <a:ahLst/>
              <a:cxnLst/>
              <a:rect l="l" t="t" r="r" b="b"/>
              <a:pathLst>
                <a:path w="2112" h="3561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cubicBezTo>
                    <a:pt x="1261" y="2143"/>
                    <a:pt x="1418" y="2300"/>
                    <a:pt x="1418" y="2489"/>
                  </a:cubicBezTo>
                  <a:cubicBezTo>
                    <a:pt x="1418" y="2678"/>
                    <a:pt x="1261" y="2836"/>
                    <a:pt x="1072" y="2836"/>
                  </a:cubicBezTo>
                  <a:cubicBezTo>
                    <a:pt x="851" y="2836"/>
                    <a:pt x="694" y="2678"/>
                    <a:pt x="694" y="2489"/>
                  </a:cubicBezTo>
                  <a:cubicBezTo>
                    <a:pt x="694" y="2300"/>
                    <a:pt x="536" y="2143"/>
                    <a:pt x="347" y="2143"/>
                  </a:cubicBezTo>
                  <a:cubicBezTo>
                    <a:pt x="158" y="2143"/>
                    <a:pt x="1" y="2300"/>
                    <a:pt x="1" y="2489"/>
                  </a:cubicBezTo>
                  <a:cubicBezTo>
                    <a:pt x="1" y="3088"/>
                    <a:pt x="473" y="3560"/>
                    <a:pt x="1072" y="3560"/>
                  </a:cubicBezTo>
                  <a:cubicBezTo>
                    <a:pt x="1639" y="3560"/>
                    <a:pt x="2111" y="3088"/>
                    <a:pt x="2111" y="2489"/>
                  </a:cubicBezTo>
                  <a:cubicBezTo>
                    <a:pt x="2111" y="1891"/>
                    <a:pt x="1639" y="1418"/>
                    <a:pt x="1072" y="1418"/>
                  </a:cubicBezTo>
                  <a:cubicBezTo>
                    <a:pt x="851" y="1418"/>
                    <a:pt x="725" y="1261"/>
                    <a:pt x="725" y="1072"/>
                  </a:cubicBezTo>
                  <a:cubicBezTo>
                    <a:pt x="725" y="883"/>
                    <a:pt x="851" y="725"/>
                    <a:pt x="1072" y="725"/>
                  </a:cubicBezTo>
                  <a:cubicBezTo>
                    <a:pt x="1261" y="725"/>
                    <a:pt x="1418" y="883"/>
                    <a:pt x="1418" y="1072"/>
                  </a:cubicBezTo>
                  <a:cubicBezTo>
                    <a:pt x="1418" y="1261"/>
                    <a:pt x="1576" y="1418"/>
                    <a:pt x="1765" y="1418"/>
                  </a:cubicBezTo>
                  <a:cubicBezTo>
                    <a:pt x="1954" y="1418"/>
                    <a:pt x="2111" y="1261"/>
                    <a:pt x="2111" y="1072"/>
                  </a:cubicBezTo>
                  <a:cubicBezTo>
                    <a:pt x="2111" y="473"/>
                    <a:pt x="1639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77"/>
            <p:cNvSpPr/>
            <p:nvPr/>
          </p:nvSpPr>
          <p:spPr>
            <a:xfrm>
              <a:off x="-45102250" y="2475100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072" y="725"/>
                  </a:moveTo>
                  <a:cubicBezTo>
                    <a:pt x="1261" y="725"/>
                    <a:pt x="1418" y="883"/>
                    <a:pt x="1418" y="1072"/>
                  </a:cubicBezTo>
                  <a:lnTo>
                    <a:pt x="1418" y="2458"/>
                  </a:lnTo>
                  <a:cubicBezTo>
                    <a:pt x="1418" y="2647"/>
                    <a:pt x="1261" y="2804"/>
                    <a:pt x="1072" y="2804"/>
                  </a:cubicBezTo>
                  <a:lnTo>
                    <a:pt x="694" y="2804"/>
                  </a:lnTo>
                  <a:lnTo>
                    <a:pt x="694" y="72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lnTo>
                    <a:pt x="1040" y="3497"/>
                  </a:lnTo>
                  <a:cubicBezTo>
                    <a:pt x="1639" y="3497"/>
                    <a:pt x="2111" y="3025"/>
                    <a:pt x="2111" y="2458"/>
                  </a:cubicBezTo>
                  <a:lnTo>
                    <a:pt x="2111" y="1040"/>
                  </a:ln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77"/>
            <p:cNvSpPr/>
            <p:nvPr/>
          </p:nvSpPr>
          <p:spPr>
            <a:xfrm>
              <a:off x="-45278675" y="2333325"/>
              <a:ext cx="264650" cy="300100"/>
            </a:xfrm>
            <a:custGeom>
              <a:avLst/>
              <a:gdLst/>
              <a:ahLst/>
              <a:cxnLst/>
              <a:rect l="l" t="t" r="r" b="b"/>
              <a:pathLst>
                <a:path w="10586" h="12004" extrusionOk="0">
                  <a:moveTo>
                    <a:pt x="7751" y="1229"/>
                  </a:moveTo>
                  <a:lnTo>
                    <a:pt x="8664" y="2143"/>
                  </a:lnTo>
                  <a:lnTo>
                    <a:pt x="7751" y="2143"/>
                  </a:lnTo>
                  <a:lnTo>
                    <a:pt x="7751" y="1229"/>
                  </a:lnTo>
                  <a:close/>
                  <a:moveTo>
                    <a:pt x="7089" y="725"/>
                  </a:moveTo>
                  <a:lnTo>
                    <a:pt x="7089" y="2489"/>
                  </a:lnTo>
                  <a:cubicBezTo>
                    <a:pt x="7089" y="2678"/>
                    <a:pt x="7246" y="2836"/>
                    <a:pt x="7436" y="2836"/>
                  </a:cubicBezTo>
                  <a:lnTo>
                    <a:pt x="9200" y="2836"/>
                  </a:lnTo>
                  <a:lnTo>
                    <a:pt x="9200" y="4254"/>
                  </a:lnTo>
                  <a:lnTo>
                    <a:pt x="1481" y="4254"/>
                  </a:lnTo>
                  <a:lnTo>
                    <a:pt x="1481" y="725"/>
                  </a:lnTo>
                  <a:close/>
                  <a:moveTo>
                    <a:pt x="9893" y="4978"/>
                  </a:moveTo>
                  <a:lnTo>
                    <a:pt x="9893" y="9893"/>
                  </a:lnTo>
                  <a:lnTo>
                    <a:pt x="756" y="9893"/>
                  </a:lnTo>
                  <a:lnTo>
                    <a:pt x="756" y="4978"/>
                  </a:lnTo>
                  <a:close/>
                  <a:moveTo>
                    <a:pt x="9168" y="10586"/>
                  </a:moveTo>
                  <a:lnTo>
                    <a:pt x="9168" y="11311"/>
                  </a:lnTo>
                  <a:lnTo>
                    <a:pt x="1450" y="11311"/>
                  </a:lnTo>
                  <a:lnTo>
                    <a:pt x="1450" y="10586"/>
                  </a:lnTo>
                  <a:close/>
                  <a:moveTo>
                    <a:pt x="1072" y="1"/>
                  </a:moveTo>
                  <a:cubicBezTo>
                    <a:pt x="851" y="1"/>
                    <a:pt x="725" y="158"/>
                    <a:pt x="725" y="347"/>
                  </a:cubicBezTo>
                  <a:lnTo>
                    <a:pt x="725" y="4254"/>
                  </a:lnTo>
                  <a:lnTo>
                    <a:pt x="347" y="4254"/>
                  </a:lnTo>
                  <a:cubicBezTo>
                    <a:pt x="158" y="4254"/>
                    <a:pt x="0" y="4411"/>
                    <a:pt x="0" y="4600"/>
                  </a:cubicBezTo>
                  <a:lnTo>
                    <a:pt x="0" y="10240"/>
                  </a:lnTo>
                  <a:cubicBezTo>
                    <a:pt x="0" y="10429"/>
                    <a:pt x="158" y="10586"/>
                    <a:pt x="347" y="10586"/>
                  </a:cubicBezTo>
                  <a:lnTo>
                    <a:pt x="725" y="10586"/>
                  </a:lnTo>
                  <a:lnTo>
                    <a:pt x="725" y="11657"/>
                  </a:lnTo>
                  <a:cubicBezTo>
                    <a:pt x="725" y="11846"/>
                    <a:pt x="851" y="12004"/>
                    <a:pt x="1072" y="12004"/>
                  </a:cubicBezTo>
                  <a:lnTo>
                    <a:pt x="9483" y="12004"/>
                  </a:lnTo>
                  <a:cubicBezTo>
                    <a:pt x="9672" y="12004"/>
                    <a:pt x="9830" y="11846"/>
                    <a:pt x="9830" y="11657"/>
                  </a:cubicBezTo>
                  <a:lnTo>
                    <a:pt x="9830" y="10586"/>
                  </a:lnTo>
                  <a:lnTo>
                    <a:pt x="10208" y="10586"/>
                  </a:lnTo>
                  <a:cubicBezTo>
                    <a:pt x="10397" y="10586"/>
                    <a:pt x="10555" y="10429"/>
                    <a:pt x="10555" y="10240"/>
                  </a:cubicBezTo>
                  <a:lnTo>
                    <a:pt x="10555" y="4600"/>
                  </a:lnTo>
                  <a:cubicBezTo>
                    <a:pt x="10586" y="4411"/>
                    <a:pt x="10428" y="4254"/>
                    <a:pt x="10239" y="4254"/>
                  </a:cubicBezTo>
                  <a:lnTo>
                    <a:pt x="9893" y="4254"/>
                  </a:lnTo>
                  <a:lnTo>
                    <a:pt x="9893" y="2489"/>
                  </a:lnTo>
                  <a:cubicBezTo>
                    <a:pt x="9893" y="2395"/>
                    <a:pt x="9830" y="2300"/>
                    <a:pt x="9767" y="2237"/>
                  </a:cubicBezTo>
                  <a:lnTo>
                    <a:pt x="7656" y="127"/>
                  </a:lnTo>
                  <a:cubicBezTo>
                    <a:pt x="7562" y="32"/>
                    <a:pt x="7499" y="1"/>
                    <a:pt x="74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7" name="Google Shape;13247;p77"/>
          <p:cNvGrpSpPr/>
          <p:nvPr/>
        </p:nvGrpSpPr>
        <p:grpSpPr>
          <a:xfrm>
            <a:off x="3545500" y="3819420"/>
            <a:ext cx="295237" cy="358229"/>
            <a:chOff x="-45270025" y="2701925"/>
            <a:chExt cx="247350" cy="300125"/>
          </a:xfrm>
        </p:grpSpPr>
        <p:sp>
          <p:nvSpPr>
            <p:cNvPr id="13248" name="Google Shape;13248;p77"/>
            <p:cNvSpPr/>
            <p:nvPr/>
          </p:nvSpPr>
          <p:spPr>
            <a:xfrm>
              <a:off x="-45128250" y="28437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77"/>
            <p:cNvSpPr/>
            <p:nvPr/>
          </p:nvSpPr>
          <p:spPr>
            <a:xfrm>
              <a:off x="-45270025" y="2701925"/>
              <a:ext cx="247350" cy="300125"/>
            </a:xfrm>
            <a:custGeom>
              <a:avLst/>
              <a:gdLst/>
              <a:ahLst/>
              <a:cxnLst/>
              <a:rect l="l" t="t" r="r" b="b"/>
              <a:pathLst>
                <a:path w="9894" h="12005" extrusionOk="0">
                  <a:moveTo>
                    <a:pt x="7751" y="1261"/>
                  </a:moveTo>
                  <a:lnTo>
                    <a:pt x="8665" y="2143"/>
                  </a:lnTo>
                  <a:lnTo>
                    <a:pt x="7751" y="2143"/>
                  </a:lnTo>
                  <a:lnTo>
                    <a:pt x="7751" y="1261"/>
                  </a:lnTo>
                  <a:close/>
                  <a:moveTo>
                    <a:pt x="7090" y="4979"/>
                  </a:moveTo>
                  <a:lnTo>
                    <a:pt x="7090" y="9925"/>
                  </a:lnTo>
                  <a:lnTo>
                    <a:pt x="757" y="9925"/>
                  </a:lnTo>
                  <a:lnTo>
                    <a:pt x="757" y="4979"/>
                  </a:lnTo>
                  <a:close/>
                  <a:moveTo>
                    <a:pt x="7090" y="725"/>
                  </a:moveTo>
                  <a:lnTo>
                    <a:pt x="7090" y="2521"/>
                  </a:lnTo>
                  <a:cubicBezTo>
                    <a:pt x="7090" y="2710"/>
                    <a:pt x="7247" y="2868"/>
                    <a:pt x="7436" y="2868"/>
                  </a:cubicBezTo>
                  <a:lnTo>
                    <a:pt x="9232" y="2868"/>
                  </a:lnTo>
                  <a:lnTo>
                    <a:pt x="9232" y="11343"/>
                  </a:lnTo>
                  <a:lnTo>
                    <a:pt x="1450" y="11343"/>
                  </a:lnTo>
                  <a:lnTo>
                    <a:pt x="1450" y="10618"/>
                  </a:lnTo>
                  <a:lnTo>
                    <a:pt x="7436" y="10618"/>
                  </a:lnTo>
                  <a:cubicBezTo>
                    <a:pt x="7657" y="10618"/>
                    <a:pt x="7814" y="10460"/>
                    <a:pt x="7814" y="10271"/>
                  </a:cubicBezTo>
                  <a:lnTo>
                    <a:pt x="7814" y="4632"/>
                  </a:lnTo>
                  <a:cubicBezTo>
                    <a:pt x="7814" y="4443"/>
                    <a:pt x="7657" y="4285"/>
                    <a:pt x="7436" y="4285"/>
                  </a:cubicBezTo>
                  <a:lnTo>
                    <a:pt x="1450" y="4285"/>
                  </a:lnTo>
                  <a:lnTo>
                    <a:pt x="1450" y="725"/>
                  </a:lnTo>
                  <a:close/>
                  <a:moveTo>
                    <a:pt x="1072" y="1"/>
                  </a:moveTo>
                  <a:cubicBezTo>
                    <a:pt x="883" y="1"/>
                    <a:pt x="726" y="158"/>
                    <a:pt x="726" y="347"/>
                  </a:cubicBezTo>
                  <a:lnTo>
                    <a:pt x="726" y="4254"/>
                  </a:lnTo>
                  <a:lnTo>
                    <a:pt x="379" y="4254"/>
                  </a:lnTo>
                  <a:cubicBezTo>
                    <a:pt x="158" y="4254"/>
                    <a:pt x="1" y="4411"/>
                    <a:pt x="1" y="4601"/>
                  </a:cubicBezTo>
                  <a:lnTo>
                    <a:pt x="1" y="10240"/>
                  </a:lnTo>
                  <a:cubicBezTo>
                    <a:pt x="1" y="10429"/>
                    <a:pt x="158" y="10586"/>
                    <a:pt x="379" y="10586"/>
                  </a:cubicBezTo>
                  <a:lnTo>
                    <a:pt x="726" y="10586"/>
                  </a:lnTo>
                  <a:lnTo>
                    <a:pt x="726" y="11658"/>
                  </a:lnTo>
                  <a:cubicBezTo>
                    <a:pt x="726" y="11847"/>
                    <a:pt x="883" y="12004"/>
                    <a:pt x="1072" y="12004"/>
                  </a:cubicBezTo>
                  <a:lnTo>
                    <a:pt x="9484" y="12004"/>
                  </a:lnTo>
                  <a:cubicBezTo>
                    <a:pt x="9704" y="12004"/>
                    <a:pt x="9862" y="11847"/>
                    <a:pt x="9862" y="11658"/>
                  </a:cubicBezTo>
                  <a:lnTo>
                    <a:pt x="9893" y="2458"/>
                  </a:lnTo>
                  <a:cubicBezTo>
                    <a:pt x="9893" y="2395"/>
                    <a:pt x="9862" y="2269"/>
                    <a:pt x="9767" y="2238"/>
                  </a:cubicBezTo>
                  <a:lnTo>
                    <a:pt x="7657" y="95"/>
                  </a:lnTo>
                  <a:cubicBezTo>
                    <a:pt x="7562" y="32"/>
                    <a:pt x="7499" y="1"/>
                    <a:pt x="74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77"/>
            <p:cNvSpPr/>
            <p:nvPr/>
          </p:nvSpPr>
          <p:spPr>
            <a:xfrm>
              <a:off x="-45235350" y="2844500"/>
              <a:ext cx="89800" cy="87450"/>
            </a:xfrm>
            <a:custGeom>
              <a:avLst/>
              <a:gdLst/>
              <a:ahLst/>
              <a:cxnLst/>
              <a:rect l="l" t="t" r="r" b="b"/>
              <a:pathLst>
                <a:path w="3592" h="3498" extrusionOk="0">
                  <a:moveTo>
                    <a:pt x="1796" y="1103"/>
                  </a:moveTo>
                  <a:lnTo>
                    <a:pt x="2268" y="2079"/>
                  </a:lnTo>
                  <a:lnTo>
                    <a:pt x="1292" y="2079"/>
                  </a:lnTo>
                  <a:lnTo>
                    <a:pt x="1796" y="1103"/>
                  </a:lnTo>
                  <a:close/>
                  <a:moveTo>
                    <a:pt x="1764" y="0"/>
                  </a:moveTo>
                  <a:cubicBezTo>
                    <a:pt x="1638" y="0"/>
                    <a:pt x="1544" y="63"/>
                    <a:pt x="1449" y="189"/>
                  </a:cubicBezTo>
                  <a:lnTo>
                    <a:pt x="32" y="2993"/>
                  </a:lnTo>
                  <a:cubicBezTo>
                    <a:pt x="0" y="3151"/>
                    <a:pt x="63" y="3340"/>
                    <a:pt x="284" y="3466"/>
                  </a:cubicBezTo>
                  <a:cubicBezTo>
                    <a:pt x="324" y="3482"/>
                    <a:pt x="369" y="3490"/>
                    <a:pt x="415" y="3490"/>
                  </a:cubicBezTo>
                  <a:cubicBezTo>
                    <a:pt x="547" y="3490"/>
                    <a:pt x="686" y="3425"/>
                    <a:pt x="756" y="3308"/>
                  </a:cubicBezTo>
                  <a:lnTo>
                    <a:pt x="977" y="2804"/>
                  </a:lnTo>
                  <a:lnTo>
                    <a:pt x="2647" y="2804"/>
                  </a:lnTo>
                  <a:lnTo>
                    <a:pt x="2867" y="3308"/>
                  </a:lnTo>
                  <a:cubicBezTo>
                    <a:pt x="2962" y="3434"/>
                    <a:pt x="3056" y="3497"/>
                    <a:pt x="3182" y="3497"/>
                  </a:cubicBezTo>
                  <a:cubicBezTo>
                    <a:pt x="3245" y="3497"/>
                    <a:pt x="3308" y="3497"/>
                    <a:pt x="3340" y="3466"/>
                  </a:cubicBezTo>
                  <a:cubicBezTo>
                    <a:pt x="3497" y="3371"/>
                    <a:pt x="3592" y="3151"/>
                    <a:pt x="3497" y="2993"/>
                  </a:cubicBezTo>
                  <a:lnTo>
                    <a:pt x="2079" y="189"/>
                  </a:lnTo>
                  <a:cubicBezTo>
                    <a:pt x="2016" y="63"/>
                    <a:pt x="1890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77"/>
            <p:cNvSpPr/>
            <p:nvPr/>
          </p:nvSpPr>
          <p:spPr>
            <a:xfrm>
              <a:off x="-45128250" y="28791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2" name="Google Shape;13252;p77"/>
          <p:cNvSpPr/>
          <p:nvPr/>
        </p:nvSpPr>
        <p:spPr>
          <a:xfrm>
            <a:off x="2628699" y="4289914"/>
            <a:ext cx="358199" cy="358199"/>
          </a:xfrm>
          <a:custGeom>
            <a:avLst/>
            <a:gdLst/>
            <a:ahLst/>
            <a:cxnLst/>
            <a:rect l="l" t="t" r="r" b="b"/>
            <a:pathLst>
              <a:path w="12004" h="12004" extrusionOk="0">
                <a:moveTo>
                  <a:pt x="2867" y="725"/>
                </a:moveTo>
                <a:lnTo>
                  <a:pt x="2867" y="1449"/>
                </a:lnTo>
                <a:lnTo>
                  <a:pt x="2174" y="1449"/>
                </a:lnTo>
                <a:lnTo>
                  <a:pt x="2174" y="725"/>
                </a:lnTo>
                <a:close/>
                <a:moveTo>
                  <a:pt x="7971" y="3592"/>
                </a:moveTo>
                <a:lnTo>
                  <a:pt x="3560" y="8002"/>
                </a:lnTo>
                <a:lnTo>
                  <a:pt x="3560" y="3592"/>
                </a:lnTo>
                <a:close/>
                <a:moveTo>
                  <a:pt x="8506" y="4064"/>
                </a:moveTo>
                <a:lnTo>
                  <a:pt x="8506" y="8475"/>
                </a:lnTo>
                <a:lnTo>
                  <a:pt x="4096" y="8475"/>
                </a:lnTo>
                <a:lnTo>
                  <a:pt x="8506" y="4064"/>
                </a:lnTo>
                <a:close/>
                <a:moveTo>
                  <a:pt x="2867" y="3529"/>
                </a:moveTo>
                <a:lnTo>
                  <a:pt x="2867" y="8821"/>
                </a:lnTo>
                <a:cubicBezTo>
                  <a:pt x="2867" y="9011"/>
                  <a:pt x="3025" y="9168"/>
                  <a:pt x="3214" y="9168"/>
                </a:cubicBezTo>
                <a:lnTo>
                  <a:pt x="8506" y="9168"/>
                </a:lnTo>
                <a:lnTo>
                  <a:pt x="8506" y="9893"/>
                </a:lnTo>
                <a:lnTo>
                  <a:pt x="2174" y="9893"/>
                </a:lnTo>
                <a:lnTo>
                  <a:pt x="2174" y="3529"/>
                </a:lnTo>
                <a:close/>
                <a:moveTo>
                  <a:pt x="11342" y="9168"/>
                </a:moveTo>
                <a:lnTo>
                  <a:pt x="11342" y="9893"/>
                </a:lnTo>
                <a:lnTo>
                  <a:pt x="10617" y="9893"/>
                </a:lnTo>
                <a:lnTo>
                  <a:pt x="10617" y="9168"/>
                </a:lnTo>
                <a:close/>
                <a:moveTo>
                  <a:pt x="9830" y="2111"/>
                </a:moveTo>
                <a:lnTo>
                  <a:pt x="9830" y="11310"/>
                </a:lnTo>
                <a:lnTo>
                  <a:pt x="9168" y="11310"/>
                </a:lnTo>
                <a:lnTo>
                  <a:pt x="9168" y="3182"/>
                </a:lnTo>
                <a:lnTo>
                  <a:pt x="9168" y="3151"/>
                </a:lnTo>
                <a:cubicBezTo>
                  <a:pt x="9168" y="2993"/>
                  <a:pt x="9010" y="2836"/>
                  <a:pt x="8821" y="2836"/>
                </a:cubicBezTo>
                <a:lnTo>
                  <a:pt x="693" y="2836"/>
                </a:lnTo>
                <a:lnTo>
                  <a:pt x="693" y="2111"/>
                </a:lnTo>
                <a:close/>
                <a:moveTo>
                  <a:pt x="1764" y="0"/>
                </a:moveTo>
                <a:cubicBezTo>
                  <a:pt x="1575" y="0"/>
                  <a:pt x="1418" y="158"/>
                  <a:pt x="1418" y="347"/>
                </a:cubicBezTo>
                <a:lnTo>
                  <a:pt x="1418" y="1418"/>
                </a:lnTo>
                <a:lnTo>
                  <a:pt x="347" y="1418"/>
                </a:lnTo>
                <a:cubicBezTo>
                  <a:pt x="158" y="1418"/>
                  <a:pt x="0" y="1575"/>
                  <a:pt x="0" y="1764"/>
                </a:cubicBezTo>
                <a:lnTo>
                  <a:pt x="0" y="3182"/>
                </a:lnTo>
                <a:cubicBezTo>
                  <a:pt x="0" y="3371"/>
                  <a:pt x="158" y="3529"/>
                  <a:pt x="347" y="3529"/>
                </a:cubicBezTo>
                <a:lnTo>
                  <a:pt x="1418" y="3529"/>
                </a:lnTo>
                <a:lnTo>
                  <a:pt x="1418" y="10082"/>
                </a:lnTo>
                <a:lnTo>
                  <a:pt x="819" y="10680"/>
                </a:lnTo>
                <a:cubicBezTo>
                  <a:pt x="693" y="10775"/>
                  <a:pt x="693" y="11027"/>
                  <a:pt x="819" y="11184"/>
                </a:cubicBezTo>
                <a:cubicBezTo>
                  <a:pt x="882" y="11247"/>
                  <a:pt x="969" y="11279"/>
                  <a:pt x="1059" y="11279"/>
                </a:cubicBezTo>
                <a:cubicBezTo>
                  <a:pt x="1150" y="11279"/>
                  <a:pt x="1245" y="11247"/>
                  <a:pt x="1323" y="11184"/>
                </a:cubicBezTo>
                <a:lnTo>
                  <a:pt x="1922" y="10586"/>
                </a:lnTo>
                <a:lnTo>
                  <a:pt x="8475" y="10586"/>
                </a:lnTo>
                <a:lnTo>
                  <a:pt x="8475" y="11657"/>
                </a:lnTo>
                <a:cubicBezTo>
                  <a:pt x="8475" y="11846"/>
                  <a:pt x="8601" y="12003"/>
                  <a:pt x="8821" y="12003"/>
                </a:cubicBezTo>
                <a:lnTo>
                  <a:pt x="10239" y="12003"/>
                </a:lnTo>
                <a:cubicBezTo>
                  <a:pt x="10428" y="12003"/>
                  <a:pt x="10586" y="11846"/>
                  <a:pt x="10586" y="11657"/>
                </a:cubicBezTo>
                <a:lnTo>
                  <a:pt x="10586" y="10586"/>
                </a:lnTo>
                <a:lnTo>
                  <a:pt x="11657" y="10586"/>
                </a:lnTo>
                <a:cubicBezTo>
                  <a:pt x="11846" y="10586"/>
                  <a:pt x="12003" y="10428"/>
                  <a:pt x="12003" y="10239"/>
                </a:cubicBezTo>
                <a:lnTo>
                  <a:pt x="12003" y="8821"/>
                </a:lnTo>
                <a:cubicBezTo>
                  <a:pt x="12003" y="8632"/>
                  <a:pt x="11846" y="8475"/>
                  <a:pt x="11657" y="8475"/>
                </a:cubicBezTo>
                <a:lnTo>
                  <a:pt x="10586" y="8475"/>
                </a:lnTo>
                <a:lnTo>
                  <a:pt x="10586" y="1922"/>
                </a:lnTo>
                <a:lnTo>
                  <a:pt x="11184" y="1323"/>
                </a:lnTo>
                <a:cubicBezTo>
                  <a:pt x="11279" y="1229"/>
                  <a:pt x="11279" y="977"/>
                  <a:pt x="11184" y="819"/>
                </a:cubicBezTo>
                <a:cubicBezTo>
                  <a:pt x="11121" y="756"/>
                  <a:pt x="11035" y="725"/>
                  <a:pt x="10940" y="725"/>
                </a:cubicBezTo>
                <a:cubicBezTo>
                  <a:pt x="10846" y="725"/>
                  <a:pt x="10743" y="756"/>
                  <a:pt x="10649" y="819"/>
                </a:cubicBezTo>
                <a:lnTo>
                  <a:pt x="10082" y="1418"/>
                </a:lnTo>
                <a:lnTo>
                  <a:pt x="3529" y="1418"/>
                </a:lnTo>
                <a:lnTo>
                  <a:pt x="3529" y="347"/>
                </a:lnTo>
                <a:cubicBezTo>
                  <a:pt x="3529" y="158"/>
                  <a:pt x="3371" y="0"/>
                  <a:pt x="318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53" name="Google Shape;13253;p77"/>
          <p:cNvGrpSpPr/>
          <p:nvPr/>
        </p:nvGrpSpPr>
        <p:grpSpPr>
          <a:xfrm>
            <a:off x="2209567" y="2078266"/>
            <a:ext cx="307444" cy="260626"/>
            <a:chOff x="1636184" y="2959225"/>
            <a:chExt cx="232666" cy="197250"/>
          </a:xfrm>
        </p:grpSpPr>
        <p:sp>
          <p:nvSpPr>
            <p:cNvPr id="13254" name="Google Shape;13254;p77"/>
            <p:cNvSpPr/>
            <p:nvPr/>
          </p:nvSpPr>
          <p:spPr>
            <a:xfrm>
              <a:off x="1649300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77"/>
            <p:cNvSpPr/>
            <p:nvPr/>
          </p:nvSpPr>
          <p:spPr>
            <a:xfrm flipH="1">
              <a:off x="1636184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77"/>
            <p:cNvSpPr/>
            <p:nvPr/>
          </p:nvSpPr>
          <p:spPr>
            <a:xfrm>
              <a:off x="1734750" y="3136775"/>
              <a:ext cx="36900" cy="19650"/>
            </a:xfrm>
            <a:custGeom>
              <a:avLst/>
              <a:gdLst/>
              <a:ahLst/>
              <a:cxnLst/>
              <a:rect l="l" t="t" r="r" b="b"/>
              <a:pathLst>
                <a:path w="1476" h="786" extrusionOk="0">
                  <a:moveTo>
                    <a:pt x="0" y="786"/>
                  </a:moveTo>
                  <a:lnTo>
                    <a:pt x="1476" y="786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13257" name="Google Shape;13257;p77"/>
            <p:cNvSpPr/>
            <p:nvPr/>
          </p:nvSpPr>
          <p:spPr>
            <a:xfrm>
              <a:off x="1684150" y="2963550"/>
              <a:ext cx="139900" cy="11300"/>
            </a:xfrm>
            <a:custGeom>
              <a:avLst/>
              <a:gdLst/>
              <a:ahLst/>
              <a:cxnLst/>
              <a:rect l="l" t="t" r="r" b="b"/>
              <a:pathLst>
                <a:path w="5596" h="452" extrusionOk="0">
                  <a:moveTo>
                    <a:pt x="0" y="452"/>
                  </a:moveTo>
                  <a:lnTo>
                    <a:pt x="5596" y="452"/>
                  </a:lnTo>
                  <a:lnTo>
                    <a:pt x="5500" y="0"/>
                  </a:lnTo>
                  <a:lnTo>
                    <a:pt x="238" y="4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</p:grpSp>
      <p:grpSp>
        <p:nvGrpSpPr>
          <p:cNvPr id="13258" name="Google Shape;13258;p77"/>
          <p:cNvGrpSpPr/>
          <p:nvPr/>
        </p:nvGrpSpPr>
        <p:grpSpPr>
          <a:xfrm>
            <a:off x="3577265" y="2463611"/>
            <a:ext cx="258542" cy="365154"/>
            <a:chOff x="-47300587" y="123275"/>
            <a:chExt cx="190975" cy="269725"/>
          </a:xfrm>
        </p:grpSpPr>
        <p:sp>
          <p:nvSpPr>
            <p:cNvPr id="13259" name="Google Shape;13259;p77"/>
            <p:cNvSpPr/>
            <p:nvPr/>
          </p:nvSpPr>
          <p:spPr>
            <a:xfrm>
              <a:off x="-47300587" y="123275"/>
              <a:ext cx="190975" cy="269725"/>
            </a:xfrm>
            <a:custGeom>
              <a:avLst/>
              <a:gdLst/>
              <a:ahLst/>
              <a:cxnLst/>
              <a:rect l="l" t="t" r="r" b="b"/>
              <a:pathLst>
                <a:path w="7639" h="10789" extrusionOk="0">
                  <a:moveTo>
                    <a:pt x="5130" y="1283"/>
                  </a:moveTo>
                  <a:cubicBezTo>
                    <a:pt x="5659" y="1283"/>
                    <a:pt x="6050" y="1701"/>
                    <a:pt x="6050" y="2231"/>
                  </a:cubicBezTo>
                  <a:lnTo>
                    <a:pt x="6050" y="6273"/>
                  </a:lnTo>
                  <a:lnTo>
                    <a:pt x="4182" y="6273"/>
                  </a:lnTo>
                  <a:lnTo>
                    <a:pt x="4182" y="5687"/>
                  </a:lnTo>
                  <a:lnTo>
                    <a:pt x="4489" y="5687"/>
                  </a:lnTo>
                  <a:cubicBezTo>
                    <a:pt x="4684" y="5687"/>
                    <a:pt x="4823" y="5548"/>
                    <a:pt x="4823" y="5381"/>
                  </a:cubicBezTo>
                  <a:cubicBezTo>
                    <a:pt x="4823" y="5213"/>
                    <a:pt x="4684" y="5074"/>
                    <a:pt x="4489" y="5074"/>
                  </a:cubicBezTo>
                  <a:lnTo>
                    <a:pt x="4182" y="5074"/>
                  </a:lnTo>
                  <a:lnTo>
                    <a:pt x="4182" y="4433"/>
                  </a:lnTo>
                  <a:lnTo>
                    <a:pt x="4489" y="4433"/>
                  </a:lnTo>
                  <a:cubicBezTo>
                    <a:pt x="4684" y="4433"/>
                    <a:pt x="4823" y="4294"/>
                    <a:pt x="4823" y="4126"/>
                  </a:cubicBezTo>
                  <a:cubicBezTo>
                    <a:pt x="4823" y="3931"/>
                    <a:pt x="4684" y="3792"/>
                    <a:pt x="4489" y="3792"/>
                  </a:cubicBezTo>
                  <a:lnTo>
                    <a:pt x="4182" y="3792"/>
                  </a:lnTo>
                  <a:lnTo>
                    <a:pt x="4182" y="3179"/>
                  </a:lnTo>
                  <a:lnTo>
                    <a:pt x="4489" y="3179"/>
                  </a:lnTo>
                  <a:cubicBezTo>
                    <a:pt x="4684" y="3179"/>
                    <a:pt x="4823" y="3039"/>
                    <a:pt x="4823" y="2872"/>
                  </a:cubicBezTo>
                  <a:cubicBezTo>
                    <a:pt x="4823" y="2677"/>
                    <a:pt x="4684" y="2537"/>
                    <a:pt x="4489" y="2537"/>
                  </a:cubicBezTo>
                  <a:lnTo>
                    <a:pt x="4182" y="2537"/>
                  </a:lnTo>
                  <a:lnTo>
                    <a:pt x="4182" y="2231"/>
                  </a:lnTo>
                  <a:cubicBezTo>
                    <a:pt x="4182" y="1701"/>
                    <a:pt x="4600" y="1283"/>
                    <a:pt x="5130" y="1283"/>
                  </a:cubicBezTo>
                  <a:close/>
                  <a:moveTo>
                    <a:pt x="2649" y="1952"/>
                  </a:moveTo>
                  <a:cubicBezTo>
                    <a:pt x="3178" y="1952"/>
                    <a:pt x="3597" y="2370"/>
                    <a:pt x="3597" y="2900"/>
                  </a:cubicBezTo>
                  <a:lnTo>
                    <a:pt x="3597" y="6328"/>
                  </a:lnTo>
                  <a:lnTo>
                    <a:pt x="1701" y="6328"/>
                  </a:lnTo>
                  <a:lnTo>
                    <a:pt x="1701" y="2900"/>
                  </a:lnTo>
                  <a:cubicBezTo>
                    <a:pt x="1701" y="2370"/>
                    <a:pt x="2119" y="1952"/>
                    <a:pt x="2649" y="1952"/>
                  </a:cubicBezTo>
                  <a:close/>
                  <a:moveTo>
                    <a:pt x="6969" y="6942"/>
                  </a:moveTo>
                  <a:lnTo>
                    <a:pt x="6969" y="7248"/>
                  </a:lnTo>
                  <a:lnTo>
                    <a:pt x="6997" y="7248"/>
                  </a:lnTo>
                  <a:cubicBezTo>
                    <a:pt x="6997" y="7443"/>
                    <a:pt x="6858" y="7583"/>
                    <a:pt x="6691" y="7583"/>
                  </a:cubicBezTo>
                  <a:lnTo>
                    <a:pt x="1088" y="7583"/>
                  </a:lnTo>
                  <a:cubicBezTo>
                    <a:pt x="920" y="7583"/>
                    <a:pt x="781" y="7443"/>
                    <a:pt x="781" y="7248"/>
                  </a:cubicBezTo>
                  <a:lnTo>
                    <a:pt x="781" y="6942"/>
                  </a:lnTo>
                  <a:close/>
                  <a:moveTo>
                    <a:pt x="6273" y="8168"/>
                  </a:moveTo>
                  <a:lnTo>
                    <a:pt x="5827" y="10092"/>
                  </a:lnTo>
                  <a:lnTo>
                    <a:pt x="1952" y="10092"/>
                  </a:lnTo>
                  <a:lnTo>
                    <a:pt x="1506" y="8168"/>
                  </a:lnTo>
                  <a:close/>
                  <a:moveTo>
                    <a:pt x="5102" y="1"/>
                  </a:moveTo>
                  <a:cubicBezTo>
                    <a:pt x="4907" y="1"/>
                    <a:pt x="4767" y="140"/>
                    <a:pt x="4767" y="307"/>
                  </a:cubicBezTo>
                  <a:lnTo>
                    <a:pt x="4767" y="670"/>
                  </a:lnTo>
                  <a:cubicBezTo>
                    <a:pt x="4572" y="698"/>
                    <a:pt x="4405" y="781"/>
                    <a:pt x="4210" y="921"/>
                  </a:cubicBezTo>
                  <a:lnTo>
                    <a:pt x="3987" y="670"/>
                  </a:lnTo>
                  <a:cubicBezTo>
                    <a:pt x="3931" y="614"/>
                    <a:pt x="3847" y="586"/>
                    <a:pt x="3760" y="586"/>
                  </a:cubicBezTo>
                  <a:cubicBezTo>
                    <a:pt x="3673" y="586"/>
                    <a:pt x="3583" y="614"/>
                    <a:pt x="3513" y="670"/>
                  </a:cubicBezTo>
                  <a:cubicBezTo>
                    <a:pt x="3429" y="781"/>
                    <a:pt x="3429" y="976"/>
                    <a:pt x="3513" y="1116"/>
                  </a:cubicBezTo>
                  <a:lnTo>
                    <a:pt x="3764" y="1367"/>
                  </a:lnTo>
                  <a:cubicBezTo>
                    <a:pt x="3708" y="1478"/>
                    <a:pt x="3652" y="1562"/>
                    <a:pt x="3597" y="1673"/>
                  </a:cubicBezTo>
                  <a:cubicBezTo>
                    <a:pt x="3374" y="1506"/>
                    <a:pt x="3123" y="1367"/>
                    <a:pt x="2872" y="1339"/>
                  </a:cubicBezTo>
                  <a:lnTo>
                    <a:pt x="2872" y="976"/>
                  </a:lnTo>
                  <a:cubicBezTo>
                    <a:pt x="2872" y="809"/>
                    <a:pt x="2732" y="670"/>
                    <a:pt x="2537" y="670"/>
                  </a:cubicBezTo>
                  <a:cubicBezTo>
                    <a:pt x="2370" y="670"/>
                    <a:pt x="2231" y="809"/>
                    <a:pt x="2231" y="976"/>
                  </a:cubicBezTo>
                  <a:lnTo>
                    <a:pt x="2231" y="1339"/>
                  </a:lnTo>
                  <a:cubicBezTo>
                    <a:pt x="2036" y="1367"/>
                    <a:pt x="1840" y="1450"/>
                    <a:pt x="1673" y="1562"/>
                  </a:cubicBezTo>
                  <a:lnTo>
                    <a:pt x="1422" y="1339"/>
                  </a:lnTo>
                  <a:cubicBezTo>
                    <a:pt x="1380" y="1283"/>
                    <a:pt x="1304" y="1255"/>
                    <a:pt x="1220" y="1255"/>
                  </a:cubicBezTo>
                  <a:cubicBezTo>
                    <a:pt x="1137" y="1255"/>
                    <a:pt x="1046" y="1283"/>
                    <a:pt x="976" y="1339"/>
                  </a:cubicBezTo>
                  <a:cubicBezTo>
                    <a:pt x="865" y="1450"/>
                    <a:pt x="865" y="1645"/>
                    <a:pt x="976" y="1785"/>
                  </a:cubicBezTo>
                  <a:lnTo>
                    <a:pt x="1227" y="2036"/>
                  </a:lnTo>
                  <a:cubicBezTo>
                    <a:pt x="1116" y="2203"/>
                    <a:pt x="1032" y="2370"/>
                    <a:pt x="976" y="2593"/>
                  </a:cubicBezTo>
                  <a:lnTo>
                    <a:pt x="642" y="2593"/>
                  </a:lnTo>
                  <a:cubicBezTo>
                    <a:pt x="447" y="2593"/>
                    <a:pt x="307" y="2733"/>
                    <a:pt x="307" y="2900"/>
                  </a:cubicBezTo>
                  <a:cubicBezTo>
                    <a:pt x="307" y="3067"/>
                    <a:pt x="447" y="3206"/>
                    <a:pt x="642" y="3206"/>
                  </a:cubicBezTo>
                  <a:lnTo>
                    <a:pt x="948" y="3206"/>
                  </a:lnTo>
                  <a:lnTo>
                    <a:pt x="948" y="3848"/>
                  </a:lnTo>
                  <a:lnTo>
                    <a:pt x="642" y="3848"/>
                  </a:lnTo>
                  <a:cubicBezTo>
                    <a:pt x="447" y="3848"/>
                    <a:pt x="307" y="3987"/>
                    <a:pt x="307" y="4154"/>
                  </a:cubicBezTo>
                  <a:cubicBezTo>
                    <a:pt x="307" y="4321"/>
                    <a:pt x="447" y="4461"/>
                    <a:pt x="642" y="4461"/>
                  </a:cubicBezTo>
                  <a:lnTo>
                    <a:pt x="948" y="4461"/>
                  </a:lnTo>
                  <a:lnTo>
                    <a:pt x="948" y="5102"/>
                  </a:lnTo>
                  <a:lnTo>
                    <a:pt x="642" y="5102"/>
                  </a:lnTo>
                  <a:cubicBezTo>
                    <a:pt x="447" y="5102"/>
                    <a:pt x="307" y="5241"/>
                    <a:pt x="307" y="5409"/>
                  </a:cubicBezTo>
                  <a:cubicBezTo>
                    <a:pt x="307" y="5576"/>
                    <a:pt x="447" y="5715"/>
                    <a:pt x="642" y="5715"/>
                  </a:cubicBezTo>
                  <a:lnTo>
                    <a:pt x="948" y="5715"/>
                  </a:lnTo>
                  <a:lnTo>
                    <a:pt x="948" y="6356"/>
                  </a:lnTo>
                  <a:lnTo>
                    <a:pt x="307" y="6356"/>
                  </a:lnTo>
                  <a:cubicBezTo>
                    <a:pt x="140" y="6356"/>
                    <a:pt x="1" y="6496"/>
                    <a:pt x="1" y="6663"/>
                  </a:cubicBezTo>
                  <a:lnTo>
                    <a:pt x="1" y="7304"/>
                  </a:lnTo>
                  <a:cubicBezTo>
                    <a:pt x="1" y="7722"/>
                    <a:pt x="279" y="8085"/>
                    <a:pt x="697" y="8196"/>
                  </a:cubicBezTo>
                  <a:lnTo>
                    <a:pt x="1255" y="10538"/>
                  </a:lnTo>
                  <a:cubicBezTo>
                    <a:pt x="1283" y="10677"/>
                    <a:pt x="1422" y="10789"/>
                    <a:pt x="1562" y="10789"/>
                  </a:cubicBezTo>
                  <a:lnTo>
                    <a:pt x="5910" y="10789"/>
                  </a:lnTo>
                  <a:cubicBezTo>
                    <a:pt x="6050" y="10789"/>
                    <a:pt x="6217" y="10677"/>
                    <a:pt x="6245" y="10538"/>
                  </a:cubicBezTo>
                  <a:lnTo>
                    <a:pt x="6802" y="8196"/>
                  </a:lnTo>
                  <a:cubicBezTo>
                    <a:pt x="7165" y="8085"/>
                    <a:pt x="7499" y="7722"/>
                    <a:pt x="7499" y="7304"/>
                  </a:cubicBezTo>
                  <a:lnTo>
                    <a:pt x="7499" y="6663"/>
                  </a:lnTo>
                  <a:cubicBezTo>
                    <a:pt x="7638" y="6468"/>
                    <a:pt x="7499" y="6328"/>
                    <a:pt x="7332" y="6328"/>
                  </a:cubicBezTo>
                  <a:lnTo>
                    <a:pt x="6691" y="6328"/>
                  </a:lnTo>
                  <a:lnTo>
                    <a:pt x="6691" y="5074"/>
                  </a:lnTo>
                  <a:lnTo>
                    <a:pt x="6997" y="5074"/>
                  </a:lnTo>
                  <a:cubicBezTo>
                    <a:pt x="7192" y="5074"/>
                    <a:pt x="7332" y="4935"/>
                    <a:pt x="7332" y="4740"/>
                  </a:cubicBezTo>
                  <a:cubicBezTo>
                    <a:pt x="7332" y="4572"/>
                    <a:pt x="7192" y="4433"/>
                    <a:pt x="6997" y="4433"/>
                  </a:cubicBezTo>
                  <a:lnTo>
                    <a:pt x="6691" y="4433"/>
                  </a:lnTo>
                  <a:lnTo>
                    <a:pt x="6691" y="3820"/>
                  </a:lnTo>
                  <a:lnTo>
                    <a:pt x="6997" y="3820"/>
                  </a:lnTo>
                  <a:cubicBezTo>
                    <a:pt x="7192" y="3820"/>
                    <a:pt x="7332" y="3680"/>
                    <a:pt x="7332" y="3485"/>
                  </a:cubicBezTo>
                  <a:cubicBezTo>
                    <a:pt x="7332" y="3318"/>
                    <a:pt x="7192" y="3179"/>
                    <a:pt x="6997" y="3179"/>
                  </a:cubicBezTo>
                  <a:lnTo>
                    <a:pt x="6691" y="3179"/>
                  </a:lnTo>
                  <a:lnTo>
                    <a:pt x="6691" y="2537"/>
                  </a:lnTo>
                  <a:lnTo>
                    <a:pt x="6997" y="2537"/>
                  </a:lnTo>
                  <a:cubicBezTo>
                    <a:pt x="7192" y="2537"/>
                    <a:pt x="7332" y="2398"/>
                    <a:pt x="7332" y="2231"/>
                  </a:cubicBezTo>
                  <a:cubicBezTo>
                    <a:pt x="7332" y="2064"/>
                    <a:pt x="7192" y="1924"/>
                    <a:pt x="6997" y="1924"/>
                  </a:cubicBezTo>
                  <a:lnTo>
                    <a:pt x="6663" y="1924"/>
                  </a:lnTo>
                  <a:cubicBezTo>
                    <a:pt x="6635" y="1701"/>
                    <a:pt x="6551" y="1534"/>
                    <a:pt x="6412" y="1367"/>
                  </a:cubicBezTo>
                  <a:lnTo>
                    <a:pt x="6663" y="1116"/>
                  </a:lnTo>
                  <a:cubicBezTo>
                    <a:pt x="6774" y="1004"/>
                    <a:pt x="6774" y="809"/>
                    <a:pt x="6663" y="670"/>
                  </a:cubicBezTo>
                  <a:cubicBezTo>
                    <a:pt x="6607" y="614"/>
                    <a:pt x="6530" y="586"/>
                    <a:pt x="6450" y="586"/>
                  </a:cubicBezTo>
                  <a:cubicBezTo>
                    <a:pt x="6370" y="586"/>
                    <a:pt x="6286" y="614"/>
                    <a:pt x="6217" y="670"/>
                  </a:cubicBezTo>
                  <a:lnTo>
                    <a:pt x="5966" y="921"/>
                  </a:lnTo>
                  <a:cubicBezTo>
                    <a:pt x="5799" y="809"/>
                    <a:pt x="5604" y="726"/>
                    <a:pt x="5408" y="670"/>
                  </a:cubicBezTo>
                  <a:lnTo>
                    <a:pt x="5408" y="307"/>
                  </a:lnTo>
                  <a:cubicBezTo>
                    <a:pt x="5408" y="140"/>
                    <a:pt x="5269" y="1"/>
                    <a:pt x="51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77"/>
            <p:cNvSpPr/>
            <p:nvPr/>
          </p:nvSpPr>
          <p:spPr>
            <a:xfrm>
              <a:off x="-47242037" y="188100"/>
              <a:ext cx="15350" cy="31375"/>
            </a:xfrm>
            <a:custGeom>
              <a:avLst/>
              <a:gdLst/>
              <a:ahLst/>
              <a:cxnLst/>
              <a:rect l="l" t="t" r="r" b="b"/>
              <a:pathLst>
                <a:path w="614" h="1255" extrusionOk="0">
                  <a:moveTo>
                    <a:pt x="307" y="0"/>
                  </a:moveTo>
                  <a:cubicBezTo>
                    <a:pt x="140" y="0"/>
                    <a:pt x="0" y="140"/>
                    <a:pt x="0" y="307"/>
                  </a:cubicBezTo>
                  <a:lnTo>
                    <a:pt x="0" y="948"/>
                  </a:lnTo>
                  <a:cubicBezTo>
                    <a:pt x="0" y="1115"/>
                    <a:pt x="140" y="1255"/>
                    <a:pt x="307" y="1255"/>
                  </a:cubicBezTo>
                  <a:cubicBezTo>
                    <a:pt x="474" y="1255"/>
                    <a:pt x="613" y="1115"/>
                    <a:pt x="613" y="948"/>
                  </a:cubicBezTo>
                  <a:lnTo>
                    <a:pt x="613" y="307"/>
                  </a:ln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77"/>
            <p:cNvSpPr/>
            <p:nvPr/>
          </p:nvSpPr>
          <p:spPr>
            <a:xfrm>
              <a:off x="-47242037" y="234775"/>
              <a:ext cx="15350" cy="31400"/>
            </a:xfrm>
            <a:custGeom>
              <a:avLst/>
              <a:gdLst/>
              <a:ahLst/>
              <a:cxnLst/>
              <a:rect l="l" t="t" r="r" b="b"/>
              <a:pathLst>
                <a:path w="614" h="1256" extrusionOk="0">
                  <a:moveTo>
                    <a:pt x="307" y="1"/>
                  </a:moveTo>
                  <a:cubicBezTo>
                    <a:pt x="140" y="1"/>
                    <a:pt x="0" y="140"/>
                    <a:pt x="0" y="335"/>
                  </a:cubicBezTo>
                  <a:lnTo>
                    <a:pt x="0" y="949"/>
                  </a:lnTo>
                  <a:cubicBezTo>
                    <a:pt x="0" y="1116"/>
                    <a:pt x="140" y="1255"/>
                    <a:pt x="307" y="1255"/>
                  </a:cubicBezTo>
                  <a:cubicBezTo>
                    <a:pt x="474" y="1255"/>
                    <a:pt x="613" y="1116"/>
                    <a:pt x="613" y="949"/>
                  </a:cubicBezTo>
                  <a:lnTo>
                    <a:pt x="613" y="335"/>
                  </a:lnTo>
                  <a:cubicBezTo>
                    <a:pt x="613" y="140"/>
                    <a:pt x="474" y="1"/>
                    <a:pt x="3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77"/>
            <p:cNvSpPr/>
            <p:nvPr/>
          </p:nvSpPr>
          <p:spPr>
            <a:xfrm>
              <a:off x="-47180012" y="172075"/>
              <a:ext cx="15350" cy="31375"/>
            </a:xfrm>
            <a:custGeom>
              <a:avLst/>
              <a:gdLst/>
              <a:ahLst/>
              <a:cxnLst/>
              <a:rect l="l" t="t" r="r" b="b"/>
              <a:pathLst>
                <a:path w="614" h="1255" extrusionOk="0">
                  <a:moveTo>
                    <a:pt x="307" y="0"/>
                  </a:moveTo>
                  <a:cubicBezTo>
                    <a:pt x="139" y="0"/>
                    <a:pt x="0" y="139"/>
                    <a:pt x="0" y="335"/>
                  </a:cubicBezTo>
                  <a:lnTo>
                    <a:pt x="0" y="948"/>
                  </a:lnTo>
                  <a:cubicBezTo>
                    <a:pt x="0" y="1115"/>
                    <a:pt x="139" y="1254"/>
                    <a:pt x="307" y="1254"/>
                  </a:cubicBezTo>
                  <a:cubicBezTo>
                    <a:pt x="474" y="1254"/>
                    <a:pt x="613" y="1115"/>
                    <a:pt x="613" y="948"/>
                  </a:cubicBezTo>
                  <a:lnTo>
                    <a:pt x="613" y="335"/>
                  </a:lnTo>
                  <a:cubicBezTo>
                    <a:pt x="613" y="139"/>
                    <a:pt x="474" y="0"/>
                    <a:pt x="3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77"/>
            <p:cNvSpPr/>
            <p:nvPr/>
          </p:nvSpPr>
          <p:spPr>
            <a:xfrm>
              <a:off x="-47180012" y="218050"/>
              <a:ext cx="15350" cy="32100"/>
            </a:xfrm>
            <a:custGeom>
              <a:avLst/>
              <a:gdLst/>
              <a:ahLst/>
              <a:cxnLst/>
              <a:rect l="l" t="t" r="r" b="b"/>
              <a:pathLst>
                <a:path w="614" h="1284" extrusionOk="0">
                  <a:moveTo>
                    <a:pt x="307" y="1"/>
                  </a:moveTo>
                  <a:cubicBezTo>
                    <a:pt x="139" y="1"/>
                    <a:pt x="0" y="140"/>
                    <a:pt x="0" y="335"/>
                  </a:cubicBezTo>
                  <a:lnTo>
                    <a:pt x="0" y="949"/>
                  </a:lnTo>
                  <a:cubicBezTo>
                    <a:pt x="0" y="1144"/>
                    <a:pt x="139" y="1283"/>
                    <a:pt x="307" y="1283"/>
                  </a:cubicBezTo>
                  <a:cubicBezTo>
                    <a:pt x="474" y="1283"/>
                    <a:pt x="613" y="1144"/>
                    <a:pt x="613" y="949"/>
                  </a:cubicBezTo>
                  <a:lnTo>
                    <a:pt x="613" y="335"/>
                  </a:lnTo>
                  <a:cubicBezTo>
                    <a:pt x="613" y="140"/>
                    <a:pt x="474" y="1"/>
                    <a:pt x="3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4" name="Google Shape;13264;p77"/>
          <p:cNvGrpSpPr/>
          <p:nvPr/>
        </p:nvGrpSpPr>
        <p:grpSpPr>
          <a:xfrm>
            <a:off x="4870788" y="1532801"/>
            <a:ext cx="342328" cy="339793"/>
            <a:chOff x="-13966675" y="1639700"/>
            <a:chExt cx="354450" cy="351825"/>
          </a:xfrm>
        </p:grpSpPr>
        <p:sp>
          <p:nvSpPr>
            <p:cNvPr id="13265" name="Google Shape;13265;p77"/>
            <p:cNvSpPr/>
            <p:nvPr/>
          </p:nvSpPr>
          <p:spPr>
            <a:xfrm>
              <a:off x="-13776875" y="1888525"/>
              <a:ext cx="104775" cy="37625"/>
            </a:xfrm>
            <a:custGeom>
              <a:avLst/>
              <a:gdLst/>
              <a:ahLst/>
              <a:cxnLst/>
              <a:rect l="l" t="t" r="r" b="b"/>
              <a:pathLst>
                <a:path w="4191" h="1505" extrusionOk="0">
                  <a:moveTo>
                    <a:pt x="442" y="0"/>
                  </a:moveTo>
                  <a:cubicBezTo>
                    <a:pt x="339" y="0"/>
                    <a:pt x="237" y="40"/>
                    <a:pt x="158" y="118"/>
                  </a:cubicBezTo>
                  <a:cubicBezTo>
                    <a:pt x="1" y="276"/>
                    <a:pt x="1" y="559"/>
                    <a:pt x="158" y="717"/>
                  </a:cubicBezTo>
                  <a:cubicBezTo>
                    <a:pt x="725" y="1253"/>
                    <a:pt x="1418" y="1505"/>
                    <a:pt x="2112" y="1505"/>
                  </a:cubicBezTo>
                  <a:cubicBezTo>
                    <a:pt x="2805" y="1505"/>
                    <a:pt x="3498" y="1221"/>
                    <a:pt x="4033" y="717"/>
                  </a:cubicBezTo>
                  <a:cubicBezTo>
                    <a:pt x="4191" y="559"/>
                    <a:pt x="4191" y="276"/>
                    <a:pt x="4033" y="118"/>
                  </a:cubicBezTo>
                  <a:cubicBezTo>
                    <a:pt x="3955" y="40"/>
                    <a:pt x="3844" y="0"/>
                    <a:pt x="3734" y="0"/>
                  </a:cubicBezTo>
                  <a:cubicBezTo>
                    <a:pt x="3624" y="0"/>
                    <a:pt x="3514" y="40"/>
                    <a:pt x="3435" y="118"/>
                  </a:cubicBezTo>
                  <a:cubicBezTo>
                    <a:pt x="3057" y="496"/>
                    <a:pt x="2568" y="685"/>
                    <a:pt x="2080" y="685"/>
                  </a:cubicBezTo>
                  <a:cubicBezTo>
                    <a:pt x="1592" y="685"/>
                    <a:pt x="1103" y="496"/>
                    <a:pt x="725" y="118"/>
                  </a:cubicBez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77"/>
            <p:cNvSpPr/>
            <p:nvPr/>
          </p:nvSpPr>
          <p:spPr>
            <a:xfrm>
              <a:off x="-13966675" y="1639700"/>
              <a:ext cx="354450" cy="351825"/>
            </a:xfrm>
            <a:custGeom>
              <a:avLst/>
              <a:gdLst/>
              <a:ahLst/>
              <a:cxnLst/>
              <a:rect l="l" t="t" r="r" b="b"/>
              <a:pathLst>
                <a:path w="14178" h="14073" extrusionOk="0">
                  <a:moveTo>
                    <a:pt x="8412" y="998"/>
                  </a:moveTo>
                  <a:lnTo>
                    <a:pt x="8412" y="4085"/>
                  </a:lnTo>
                  <a:cubicBezTo>
                    <a:pt x="7467" y="3959"/>
                    <a:pt x="6585" y="3739"/>
                    <a:pt x="5671" y="3361"/>
                  </a:cubicBezTo>
                  <a:cubicBezTo>
                    <a:pt x="5625" y="3349"/>
                    <a:pt x="5574" y="3342"/>
                    <a:pt x="5523" y="3342"/>
                  </a:cubicBezTo>
                  <a:cubicBezTo>
                    <a:pt x="5434" y="3342"/>
                    <a:pt x="5341" y="3364"/>
                    <a:pt x="5261" y="3424"/>
                  </a:cubicBezTo>
                  <a:cubicBezTo>
                    <a:pt x="5167" y="3487"/>
                    <a:pt x="5072" y="3613"/>
                    <a:pt x="5072" y="3770"/>
                  </a:cubicBezTo>
                  <a:lnTo>
                    <a:pt x="5072" y="6669"/>
                  </a:lnTo>
                  <a:cubicBezTo>
                    <a:pt x="4957" y="6656"/>
                    <a:pt x="4841" y="6650"/>
                    <a:pt x="4724" y="6650"/>
                  </a:cubicBezTo>
                  <a:cubicBezTo>
                    <a:pt x="3979" y="6650"/>
                    <a:pt x="3223" y="6912"/>
                    <a:pt x="2678" y="7456"/>
                  </a:cubicBezTo>
                  <a:cubicBezTo>
                    <a:pt x="2520" y="7614"/>
                    <a:pt x="2520" y="7898"/>
                    <a:pt x="2678" y="8055"/>
                  </a:cubicBezTo>
                  <a:cubicBezTo>
                    <a:pt x="2757" y="8134"/>
                    <a:pt x="2867" y="8173"/>
                    <a:pt x="2977" y="8173"/>
                  </a:cubicBezTo>
                  <a:cubicBezTo>
                    <a:pt x="3088" y="8173"/>
                    <a:pt x="3198" y="8134"/>
                    <a:pt x="3277" y="8055"/>
                  </a:cubicBezTo>
                  <a:cubicBezTo>
                    <a:pt x="3639" y="7692"/>
                    <a:pt x="4132" y="7497"/>
                    <a:pt x="4627" y="7497"/>
                  </a:cubicBezTo>
                  <a:cubicBezTo>
                    <a:pt x="4776" y="7497"/>
                    <a:pt x="4926" y="7514"/>
                    <a:pt x="5072" y="7551"/>
                  </a:cubicBezTo>
                  <a:lnTo>
                    <a:pt x="5072" y="8654"/>
                  </a:lnTo>
                  <a:cubicBezTo>
                    <a:pt x="5072" y="9032"/>
                    <a:pt x="5104" y="9441"/>
                    <a:pt x="5198" y="9788"/>
                  </a:cubicBezTo>
                  <a:cubicBezTo>
                    <a:pt x="5041" y="9819"/>
                    <a:pt x="4852" y="9914"/>
                    <a:pt x="4631" y="9945"/>
                  </a:cubicBezTo>
                  <a:cubicBezTo>
                    <a:pt x="2489" y="9473"/>
                    <a:pt x="914" y="7551"/>
                    <a:pt x="914" y="5346"/>
                  </a:cubicBezTo>
                  <a:lnTo>
                    <a:pt x="914" y="998"/>
                  </a:lnTo>
                  <a:lnTo>
                    <a:pt x="945" y="998"/>
                  </a:lnTo>
                  <a:cubicBezTo>
                    <a:pt x="2111" y="1408"/>
                    <a:pt x="3434" y="1628"/>
                    <a:pt x="4694" y="1628"/>
                  </a:cubicBezTo>
                  <a:cubicBezTo>
                    <a:pt x="5954" y="1628"/>
                    <a:pt x="7246" y="1439"/>
                    <a:pt x="8412" y="998"/>
                  </a:cubicBezTo>
                  <a:close/>
                  <a:moveTo>
                    <a:pt x="13421" y="4369"/>
                  </a:moveTo>
                  <a:lnTo>
                    <a:pt x="13421" y="8654"/>
                  </a:lnTo>
                  <a:cubicBezTo>
                    <a:pt x="13421" y="10890"/>
                    <a:pt x="11846" y="12812"/>
                    <a:pt x="9672" y="13285"/>
                  </a:cubicBezTo>
                  <a:cubicBezTo>
                    <a:pt x="7530" y="12812"/>
                    <a:pt x="5986" y="10859"/>
                    <a:pt x="5986" y="8654"/>
                  </a:cubicBezTo>
                  <a:lnTo>
                    <a:pt x="5986" y="4369"/>
                  </a:lnTo>
                  <a:cubicBezTo>
                    <a:pt x="7215" y="4779"/>
                    <a:pt x="8475" y="4999"/>
                    <a:pt x="9672" y="4999"/>
                  </a:cubicBezTo>
                  <a:cubicBezTo>
                    <a:pt x="10932" y="4936"/>
                    <a:pt x="12192" y="4747"/>
                    <a:pt x="13421" y="4369"/>
                  </a:cubicBezTo>
                  <a:close/>
                  <a:moveTo>
                    <a:pt x="430" y="1"/>
                  </a:moveTo>
                  <a:cubicBezTo>
                    <a:pt x="348" y="1"/>
                    <a:pt x="263" y="16"/>
                    <a:pt x="189" y="53"/>
                  </a:cubicBezTo>
                  <a:cubicBezTo>
                    <a:pt x="95" y="147"/>
                    <a:pt x="0" y="273"/>
                    <a:pt x="0" y="431"/>
                  </a:cubicBezTo>
                  <a:lnTo>
                    <a:pt x="0" y="5346"/>
                  </a:lnTo>
                  <a:cubicBezTo>
                    <a:pt x="126" y="7929"/>
                    <a:pt x="2016" y="10260"/>
                    <a:pt x="4600" y="10764"/>
                  </a:cubicBezTo>
                  <a:lnTo>
                    <a:pt x="4757" y="10764"/>
                  </a:lnTo>
                  <a:cubicBezTo>
                    <a:pt x="5009" y="10733"/>
                    <a:pt x="5230" y="10670"/>
                    <a:pt x="5482" y="10575"/>
                  </a:cubicBezTo>
                  <a:cubicBezTo>
                    <a:pt x="6144" y="12340"/>
                    <a:pt x="7687" y="13726"/>
                    <a:pt x="9578" y="14072"/>
                  </a:cubicBezTo>
                  <a:lnTo>
                    <a:pt x="9735" y="14072"/>
                  </a:lnTo>
                  <a:cubicBezTo>
                    <a:pt x="12318" y="13568"/>
                    <a:pt x="14177" y="11237"/>
                    <a:pt x="14177" y="8622"/>
                  </a:cubicBezTo>
                  <a:lnTo>
                    <a:pt x="14177" y="3770"/>
                  </a:lnTo>
                  <a:cubicBezTo>
                    <a:pt x="14177" y="3644"/>
                    <a:pt x="14114" y="3487"/>
                    <a:pt x="13988" y="3424"/>
                  </a:cubicBezTo>
                  <a:cubicBezTo>
                    <a:pt x="13908" y="3364"/>
                    <a:pt x="13816" y="3342"/>
                    <a:pt x="13727" y="3342"/>
                  </a:cubicBezTo>
                  <a:cubicBezTo>
                    <a:pt x="13675" y="3342"/>
                    <a:pt x="13625" y="3349"/>
                    <a:pt x="13579" y="3361"/>
                  </a:cubicBezTo>
                  <a:cubicBezTo>
                    <a:pt x="12318" y="3896"/>
                    <a:pt x="10995" y="4117"/>
                    <a:pt x="9609" y="4117"/>
                  </a:cubicBezTo>
                  <a:lnTo>
                    <a:pt x="9231" y="4117"/>
                  </a:lnTo>
                  <a:lnTo>
                    <a:pt x="9231" y="431"/>
                  </a:lnTo>
                  <a:cubicBezTo>
                    <a:pt x="9231" y="305"/>
                    <a:pt x="9136" y="147"/>
                    <a:pt x="9010" y="53"/>
                  </a:cubicBezTo>
                  <a:cubicBezTo>
                    <a:pt x="8955" y="16"/>
                    <a:pt x="8878" y="1"/>
                    <a:pt x="8799" y="1"/>
                  </a:cubicBezTo>
                  <a:cubicBezTo>
                    <a:pt x="8742" y="1"/>
                    <a:pt x="8685" y="8"/>
                    <a:pt x="8632" y="21"/>
                  </a:cubicBezTo>
                  <a:cubicBezTo>
                    <a:pt x="7372" y="525"/>
                    <a:pt x="5986" y="777"/>
                    <a:pt x="4600" y="777"/>
                  </a:cubicBezTo>
                  <a:cubicBezTo>
                    <a:pt x="3245" y="777"/>
                    <a:pt x="1859" y="494"/>
                    <a:pt x="599" y="21"/>
                  </a:cubicBezTo>
                  <a:cubicBezTo>
                    <a:pt x="546" y="8"/>
                    <a:pt x="489" y="1"/>
                    <a:pt x="4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77"/>
            <p:cNvSpPr/>
            <p:nvPr/>
          </p:nvSpPr>
          <p:spPr>
            <a:xfrm>
              <a:off x="-13923375" y="1723125"/>
              <a:ext cx="64625" cy="40925"/>
            </a:xfrm>
            <a:custGeom>
              <a:avLst/>
              <a:gdLst/>
              <a:ahLst/>
              <a:cxnLst/>
              <a:rect l="l" t="t" r="r" b="b"/>
              <a:pathLst>
                <a:path w="2585" h="1637" extrusionOk="0">
                  <a:moveTo>
                    <a:pt x="2113" y="1"/>
                  </a:moveTo>
                  <a:cubicBezTo>
                    <a:pt x="2061" y="1"/>
                    <a:pt x="2008" y="9"/>
                    <a:pt x="1954" y="24"/>
                  </a:cubicBezTo>
                  <a:lnTo>
                    <a:pt x="284" y="843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56" y="1548"/>
                    <a:pt x="316" y="1636"/>
                    <a:pt x="469" y="1636"/>
                  </a:cubicBezTo>
                  <a:cubicBezTo>
                    <a:pt x="525" y="1636"/>
                    <a:pt x="580" y="1624"/>
                    <a:pt x="631" y="1599"/>
                  </a:cubicBezTo>
                  <a:lnTo>
                    <a:pt x="2332" y="780"/>
                  </a:lnTo>
                  <a:cubicBezTo>
                    <a:pt x="2521" y="654"/>
                    <a:pt x="2584" y="433"/>
                    <a:pt x="2521" y="244"/>
                  </a:cubicBezTo>
                  <a:cubicBezTo>
                    <a:pt x="2426" y="77"/>
                    <a:pt x="2276" y="1"/>
                    <a:pt x="21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77"/>
            <p:cNvSpPr/>
            <p:nvPr/>
          </p:nvSpPr>
          <p:spPr>
            <a:xfrm>
              <a:off x="-13798125" y="1805500"/>
              <a:ext cx="66175" cy="41575"/>
            </a:xfrm>
            <a:custGeom>
              <a:avLst/>
              <a:gdLst/>
              <a:ahLst/>
              <a:cxnLst/>
              <a:rect l="l" t="t" r="r" b="b"/>
              <a:pathLst>
                <a:path w="2647" h="1663" extrusionOk="0">
                  <a:moveTo>
                    <a:pt x="504" y="0"/>
                  </a:moveTo>
                  <a:cubicBezTo>
                    <a:pt x="350" y="0"/>
                    <a:pt x="188" y="94"/>
                    <a:pt x="95" y="257"/>
                  </a:cubicBezTo>
                  <a:cubicBezTo>
                    <a:pt x="0" y="446"/>
                    <a:pt x="95" y="667"/>
                    <a:pt x="315" y="793"/>
                  </a:cubicBezTo>
                  <a:lnTo>
                    <a:pt x="1953" y="1612"/>
                  </a:lnTo>
                  <a:cubicBezTo>
                    <a:pt x="2006" y="1647"/>
                    <a:pt x="2064" y="1663"/>
                    <a:pt x="2122" y="1663"/>
                  </a:cubicBezTo>
                  <a:cubicBezTo>
                    <a:pt x="2273" y="1663"/>
                    <a:pt x="2430" y="1559"/>
                    <a:pt x="2521" y="1423"/>
                  </a:cubicBezTo>
                  <a:cubicBezTo>
                    <a:pt x="2647" y="1234"/>
                    <a:pt x="2521" y="982"/>
                    <a:pt x="2300" y="887"/>
                  </a:cubicBezTo>
                  <a:lnTo>
                    <a:pt x="662" y="37"/>
                  </a:lnTo>
                  <a:cubicBezTo>
                    <a:pt x="612" y="12"/>
                    <a:pt x="559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77"/>
            <p:cNvSpPr/>
            <p:nvPr/>
          </p:nvSpPr>
          <p:spPr>
            <a:xfrm>
              <a:off x="-13714650" y="1805825"/>
              <a:ext cx="63825" cy="41250"/>
            </a:xfrm>
            <a:custGeom>
              <a:avLst/>
              <a:gdLst/>
              <a:ahLst/>
              <a:cxnLst/>
              <a:rect l="l" t="t" r="r" b="b"/>
              <a:pathLst>
                <a:path w="2553" h="1650" extrusionOk="0">
                  <a:moveTo>
                    <a:pt x="2068" y="1"/>
                  </a:moveTo>
                  <a:cubicBezTo>
                    <a:pt x="2018" y="1"/>
                    <a:pt x="1968" y="9"/>
                    <a:pt x="1922" y="24"/>
                  </a:cubicBezTo>
                  <a:lnTo>
                    <a:pt x="284" y="874"/>
                  </a:lnTo>
                  <a:cubicBezTo>
                    <a:pt x="64" y="969"/>
                    <a:pt x="1" y="1221"/>
                    <a:pt x="64" y="1410"/>
                  </a:cubicBezTo>
                  <a:cubicBezTo>
                    <a:pt x="132" y="1546"/>
                    <a:pt x="298" y="1650"/>
                    <a:pt x="456" y="1650"/>
                  </a:cubicBezTo>
                  <a:cubicBezTo>
                    <a:pt x="518" y="1650"/>
                    <a:pt x="578" y="1634"/>
                    <a:pt x="631" y="1599"/>
                  </a:cubicBezTo>
                  <a:lnTo>
                    <a:pt x="2269" y="780"/>
                  </a:lnTo>
                  <a:cubicBezTo>
                    <a:pt x="2490" y="654"/>
                    <a:pt x="2553" y="433"/>
                    <a:pt x="2490" y="244"/>
                  </a:cubicBezTo>
                  <a:cubicBezTo>
                    <a:pt x="2394" y="77"/>
                    <a:pt x="2226" y="1"/>
                    <a:pt x="20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70" name="Google Shape;13270;p77"/>
          <p:cNvSpPr/>
          <p:nvPr/>
        </p:nvSpPr>
        <p:spPr>
          <a:xfrm>
            <a:off x="4871549" y="1939732"/>
            <a:ext cx="340807" cy="341579"/>
          </a:xfrm>
          <a:custGeom>
            <a:avLst/>
            <a:gdLst/>
            <a:ahLst/>
            <a:cxnLst/>
            <a:rect l="l" t="t" r="r" b="b"/>
            <a:pathLst>
              <a:path w="14115" h="14147" extrusionOk="0">
                <a:moveTo>
                  <a:pt x="8349" y="883"/>
                </a:moveTo>
                <a:lnTo>
                  <a:pt x="8349" y="2080"/>
                </a:lnTo>
                <a:cubicBezTo>
                  <a:pt x="7971" y="2364"/>
                  <a:pt x="7498" y="2521"/>
                  <a:pt x="7089" y="2521"/>
                </a:cubicBezTo>
                <a:cubicBezTo>
                  <a:pt x="6616" y="2521"/>
                  <a:pt x="6175" y="2364"/>
                  <a:pt x="5828" y="2080"/>
                </a:cubicBezTo>
                <a:lnTo>
                  <a:pt x="5828" y="883"/>
                </a:lnTo>
                <a:close/>
                <a:moveTo>
                  <a:pt x="4946" y="820"/>
                </a:moveTo>
                <a:lnTo>
                  <a:pt x="4946" y="2931"/>
                </a:lnTo>
                <a:cubicBezTo>
                  <a:pt x="4946" y="4380"/>
                  <a:pt x="3844" y="5609"/>
                  <a:pt x="2457" y="5798"/>
                </a:cubicBezTo>
                <a:cubicBezTo>
                  <a:pt x="2993" y="5294"/>
                  <a:pt x="3308" y="4538"/>
                  <a:pt x="3308" y="3750"/>
                </a:cubicBezTo>
                <a:lnTo>
                  <a:pt x="3308" y="2080"/>
                </a:lnTo>
                <a:cubicBezTo>
                  <a:pt x="3308" y="1860"/>
                  <a:pt x="3088" y="1671"/>
                  <a:pt x="2899" y="1671"/>
                </a:cubicBezTo>
                <a:cubicBezTo>
                  <a:pt x="2678" y="1671"/>
                  <a:pt x="2457" y="1860"/>
                  <a:pt x="2457" y="2080"/>
                </a:cubicBezTo>
                <a:lnTo>
                  <a:pt x="2457" y="3750"/>
                </a:lnTo>
                <a:cubicBezTo>
                  <a:pt x="2457" y="4727"/>
                  <a:pt x="1764" y="5609"/>
                  <a:pt x="819" y="5766"/>
                </a:cubicBezTo>
                <a:lnTo>
                  <a:pt x="819" y="820"/>
                </a:lnTo>
                <a:close/>
                <a:moveTo>
                  <a:pt x="13295" y="820"/>
                </a:moveTo>
                <a:lnTo>
                  <a:pt x="13295" y="5766"/>
                </a:lnTo>
                <a:cubicBezTo>
                  <a:pt x="12350" y="5546"/>
                  <a:pt x="11657" y="4727"/>
                  <a:pt x="11657" y="3750"/>
                </a:cubicBezTo>
                <a:lnTo>
                  <a:pt x="11657" y="2080"/>
                </a:lnTo>
                <a:cubicBezTo>
                  <a:pt x="11657" y="1860"/>
                  <a:pt x="11436" y="1671"/>
                  <a:pt x="11247" y="1671"/>
                </a:cubicBezTo>
                <a:cubicBezTo>
                  <a:pt x="11027" y="1671"/>
                  <a:pt x="10806" y="1860"/>
                  <a:pt x="10806" y="2080"/>
                </a:cubicBezTo>
                <a:lnTo>
                  <a:pt x="10806" y="3750"/>
                </a:lnTo>
                <a:cubicBezTo>
                  <a:pt x="10806" y="4538"/>
                  <a:pt x="11121" y="5294"/>
                  <a:pt x="11657" y="5798"/>
                </a:cubicBezTo>
                <a:cubicBezTo>
                  <a:pt x="10239" y="5609"/>
                  <a:pt x="9168" y="4380"/>
                  <a:pt x="9168" y="2899"/>
                </a:cubicBezTo>
                <a:lnTo>
                  <a:pt x="9168" y="820"/>
                </a:lnTo>
                <a:close/>
                <a:moveTo>
                  <a:pt x="8286" y="3025"/>
                </a:moveTo>
                <a:cubicBezTo>
                  <a:pt x="8349" y="4538"/>
                  <a:pt x="9326" y="5829"/>
                  <a:pt x="10649" y="6396"/>
                </a:cubicBezTo>
                <a:lnTo>
                  <a:pt x="9704" y="8318"/>
                </a:lnTo>
                <a:lnTo>
                  <a:pt x="4411" y="8318"/>
                </a:lnTo>
                <a:lnTo>
                  <a:pt x="3466" y="6396"/>
                </a:lnTo>
                <a:cubicBezTo>
                  <a:pt x="4757" y="5829"/>
                  <a:pt x="5734" y="4569"/>
                  <a:pt x="5765" y="3025"/>
                </a:cubicBezTo>
                <a:cubicBezTo>
                  <a:pt x="6175" y="3246"/>
                  <a:pt x="6616" y="3309"/>
                  <a:pt x="7026" y="3309"/>
                </a:cubicBezTo>
                <a:cubicBezTo>
                  <a:pt x="7467" y="3309"/>
                  <a:pt x="7908" y="3183"/>
                  <a:pt x="8286" y="3025"/>
                </a:cubicBezTo>
                <a:close/>
                <a:moveTo>
                  <a:pt x="13295" y="6617"/>
                </a:moveTo>
                <a:lnTo>
                  <a:pt x="13295" y="10555"/>
                </a:lnTo>
                <a:cubicBezTo>
                  <a:pt x="13169" y="10681"/>
                  <a:pt x="13012" y="10744"/>
                  <a:pt x="12854" y="10744"/>
                </a:cubicBezTo>
                <a:cubicBezTo>
                  <a:pt x="12665" y="10744"/>
                  <a:pt x="12508" y="10681"/>
                  <a:pt x="12382" y="10492"/>
                </a:cubicBezTo>
                <a:cubicBezTo>
                  <a:pt x="12129" y="10083"/>
                  <a:pt x="11688" y="9862"/>
                  <a:pt x="11216" y="9862"/>
                </a:cubicBezTo>
                <a:cubicBezTo>
                  <a:pt x="10743" y="9862"/>
                  <a:pt x="10302" y="10083"/>
                  <a:pt x="10019" y="10492"/>
                </a:cubicBezTo>
                <a:cubicBezTo>
                  <a:pt x="9956" y="10650"/>
                  <a:pt x="9798" y="10713"/>
                  <a:pt x="9609" y="10713"/>
                </a:cubicBezTo>
                <a:lnTo>
                  <a:pt x="9389" y="10713"/>
                </a:lnTo>
                <a:lnTo>
                  <a:pt x="11499" y="6617"/>
                </a:lnTo>
                <a:close/>
                <a:moveTo>
                  <a:pt x="2615" y="6617"/>
                </a:moveTo>
                <a:lnTo>
                  <a:pt x="4663" y="10744"/>
                </a:lnTo>
                <a:lnTo>
                  <a:pt x="4474" y="10744"/>
                </a:lnTo>
                <a:cubicBezTo>
                  <a:pt x="4316" y="10713"/>
                  <a:pt x="4159" y="10618"/>
                  <a:pt x="4033" y="10524"/>
                </a:cubicBezTo>
                <a:cubicBezTo>
                  <a:pt x="3781" y="10114"/>
                  <a:pt x="3340" y="9893"/>
                  <a:pt x="2867" y="9893"/>
                </a:cubicBezTo>
                <a:cubicBezTo>
                  <a:pt x="2394" y="9893"/>
                  <a:pt x="1953" y="10114"/>
                  <a:pt x="1670" y="10524"/>
                </a:cubicBezTo>
                <a:cubicBezTo>
                  <a:pt x="1575" y="10681"/>
                  <a:pt x="1418" y="10776"/>
                  <a:pt x="1197" y="10776"/>
                </a:cubicBezTo>
                <a:cubicBezTo>
                  <a:pt x="1040" y="10776"/>
                  <a:pt x="882" y="10713"/>
                  <a:pt x="788" y="10587"/>
                </a:cubicBezTo>
                <a:lnTo>
                  <a:pt x="788" y="6617"/>
                </a:lnTo>
                <a:close/>
                <a:moveTo>
                  <a:pt x="9263" y="9169"/>
                </a:moveTo>
                <a:lnTo>
                  <a:pt x="8412" y="10776"/>
                </a:lnTo>
                <a:cubicBezTo>
                  <a:pt x="8349" y="10933"/>
                  <a:pt x="8380" y="11154"/>
                  <a:pt x="8506" y="11248"/>
                </a:cubicBezTo>
                <a:cubicBezTo>
                  <a:pt x="8790" y="11500"/>
                  <a:pt x="9105" y="11626"/>
                  <a:pt x="9452" y="11626"/>
                </a:cubicBezTo>
                <a:cubicBezTo>
                  <a:pt x="9924" y="11626"/>
                  <a:pt x="10365" y="11374"/>
                  <a:pt x="10617" y="10996"/>
                </a:cubicBezTo>
                <a:cubicBezTo>
                  <a:pt x="10743" y="10839"/>
                  <a:pt x="10901" y="10713"/>
                  <a:pt x="11090" y="10713"/>
                </a:cubicBezTo>
                <a:cubicBezTo>
                  <a:pt x="11310" y="10713"/>
                  <a:pt x="11468" y="10776"/>
                  <a:pt x="11562" y="10996"/>
                </a:cubicBezTo>
                <a:cubicBezTo>
                  <a:pt x="11846" y="11374"/>
                  <a:pt x="12287" y="11626"/>
                  <a:pt x="12760" y="11626"/>
                </a:cubicBezTo>
                <a:cubicBezTo>
                  <a:pt x="12917" y="11626"/>
                  <a:pt x="13075" y="11563"/>
                  <a:pt x="13201" y="11532"/>
                </a:cubicBezTo>
                <a:lnTo>
                  <a:pt x="13201" y="13296"/>
                </a:lnTo>
                <a:lnTo>
                  <a:pt x="819" y="13296"/>
                </a:lnTo>
                <a:lnTo>
                  <a:pt x="819" y="11532"/>
                </a:lnTo>
                <a:cubicBezTo>
                  <a:pt x="977" y="11563"/>
                  <a:pt x="1103" y="11626"/>
                  <a:pt x="1260" y="11626"/>
                </a:cubicBezTo>
                <a:cubicBezTo>
                  <a:pt x="1733" y="11626"/>
                  <a:pt x="2142" y="11374"/>
                  <a:pt x="2426" y="10996"/>
                </a:cubicBezTo>
                <a:cubicBezTo>
                  <a:pt x="2552" y="10839"/>
                  <a:pt x="2709" y="10713"/>
                  <a:pt x="2899" y="10713"/>
                </a:cubicBezTo>
                <a:cubicBezTo>
                  <a:pt x="3088" y="10713"/>
                  <a:pt x="3245" y="10776"/>
                  <a:pt x="3371" y="10996"/>
                </a:cubicBezTo>
                <a:cubicBezTo>
                  <a:pt x="3655" y="11374"/>
                  <a:pt x="4096" y="11626"/>
                  <a:pt x="4568" y="11626"/>
                </a:cubicBezTo>
                <a:cubicBezTo>
                  <a:pt x="4915" y="11626"/>
                  <a:pt x="5261" y="11500"/>
                  <a:pt x="5513" y="11248"/>
                </a:cubicBezTo>
                <a:cubicBezTo>
                  <a:pt x="5608" y="11154"/>
                  <a:pt x="5671" y="10933"/>
                  <a:pt x="5576" y="10776"/>
                </a:cubicBezTo>
                <a:lnTo>
                  <a:pt x="4757" y="9169"/>
                </a:lnTo>
                <a:close/>
                <a:moveTo>
                  <a:pt x="410" y="1"/>
                </a:moveTo>
                <a:cubicBezTo>
                  <a:pt x="189" y="1"/>
                  <a:pt x="0" y="190"/>
                  <a:pt x="0" y="442"/>
                </a:cubicBezTo>
                <a:lnTo>
                  <a:pt x="0" y="13706"/>
                </a:lnTo>
                <a:cubicBezTo>
                  <a:pt x="0" y="13958"/>
                  <a:pt x="189" y="14147"/>
                  <a:pt x="410" y="14147"/>
                </a:cubicBezTo>
                <a:lnTo>
                  <a:pt x="13705" y="14147"/>
                </a:lnTo>
                <a:cubicBezTo>
                  <a:pt x="13925" y="14147"/>
                  <a:pt x="14114" y="13958"/>
                  <a:pt x="14114" y="13706"/>
                </a:cubicBezTo>
                <a:lnTo>
                  <a:pt x="14114" y="442"/>
                </a:lnTo>
                <a:cubicBezTo>
                  <a:pt x="14114" y="190"/>
                  <a:pt x="13925" y="1"/>
                  <a:pt x="1370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1" name="Google Shape;13271;p77"/>
          <p:cNvSpPr/>
          <p:nvPr/>
        </p:nvSpPr>
        <p:spPr>
          <a:xfrm>
            <a:off x="4932020" y="2349459"/>
            <a:ext cx="219864" cy="339286"/>
          </a:xfrm>
          <a:custGeom>
            <a:avLst/>
            <a:gdLst/>
            <a:ahLst/>
            <a:cxnLst/>
            <a:rect l="l" t="t" r="r" b="b"/>
            <a:pathLst>
              <a:path w="9106" h="14052" extrusionOk="0">
                <a:moveTo>
                  <a:pt x="1230" y="4096"/>
                </a:moveTo>
                <a:cubicBezTo>
                  <a:pt x="1450" y="4096"/>
                  <a:pt x="1608" y="4285"/>
                  <a:pt x="1608" y="4474"/>
                </a:cubicBezTo>
                <a:cubicBezTo>
                  <a:pt x="1608" y="4726"/>
                  <a:pt x="1419" y="4915"/>
                  <a:pt x="1230" y="4915"/>
                </a:cubicBezTo>
                <a:cubicBezTo>
                  <a:pt x="978" y="4915"/>
                  <a:pt x="789" y="4726"/>
                  <a:pt x="789" y="4474"/>
                </a:cubicBezTo>
                <a:cubicBezTo>
                  <a:pt x="820" y="4285"/>
                  <a:pt x="978" y="4096"/>
                  <a:pt x="1230" y="4096"/>
                </a:cubicBezTo>
                <a:close/>
                <a:moveTo>
                  <a:pt x="7846" y="4096"/>
                </a:moveTo>
                <a:cubicBezTo>
                  <a:pt x="8066" y="4096"/>
                  <a:pt x="8255" y="4285"/>
                  <a:pt x="8255" y="4474"/>
                </a:cubicBezTo>
                <a:cubicBezTo>
                  <a:pt x="8255" y="4726"/>
                  <a:pt x="8066" y="4915"/>
                  <a:pt x="7846" y="4915"/>
                </a:cubicBezTo>
                <a:cubicBezTo>
                  <a:pt x="7594" y="4915"/>
                  <a:pt x="7436" y="4726"/>
                  <a:pt x="7436" y="4474"/>
                </a:cubicBezTo>
                <a:cubicBezTo>
                  <a:pt x="7436" y="4285"/>
                  <a:pt x="7594" y="4096"/>
                  <a:pt x="7846" y="4096"/>
                </a:cubicBezTo>
                <a:close/>
                <a:moveTo>
                  <a:pt x="4538" y="788"/>
                </a:moveTo>
                <a:cubicBezTo>
                  <a:pt x="5514" y="788"/>
                  <a:pt x="6365" y="1481"/>
                  <a:pt x="6523" y="2427"/>
                </a:cubicBezTo>
                <a:lnTo>
                  <a:pt x="5357" y="2427"/>
                </a:lnTo>
                <a:cubicBezTo>
                  <a:pt x="5105" y="2427"/>
                  <a:pt x="4916" y="2616"/>
                  <a:pt x="4916" y="2868"/>
                </a:cubicBezTo>
                <a:cubicBezTo>
                  <a:pt x="4916" y="3088"/>
                  <a:pt x="5105" y="3309"/>
                  <a:pt x="5357" y="3309"/>
                </a:cubicBezTo>
                <a:lnTo>
                  <a:pt x="6617" y="3309"/>
                </a:lnTo>
                <a:lnTo>
                  <a:pt x="6617" y="4128"/>
                </a:lnTo>
                <a:lnTo>
                  <a:pt x="5357" y="4128"/>
                </a:lnTo>
                <a:cubicBezTo>
                  <a:pt x="5105" y="4128"/>
                  <a:pt x="4916" y="4317"/>
                  <a:pt x="4916" y="4506"/>
                </a:cubicBezTo>
                <a:cubicBezTo>
                  <a:pt x="4916" y="4758"/>
                  <a:pt x="5105" y="4947"/>
                  <a:pt x="5357" y="4947"/>
                </a:cubicBezTo>
                <a:lnTo>
                  <a:pt x="6617" y="4947"/>
                </a:lnTo>
                <a:lnTo>
                  <a:pt x="6617" y="5766"/>
                </a:lnTo>
                <a:lnTo>
                  <a:pt x="5357" y="5766"/>
                </a:lnTo>
                <a:cubicBezTo>
                  <a:pt x="5105" y="5766"/>
                  <a:pt x="4916" y="5987"/>
                  <a:pt x="4916" y="6207"/>
                </a:cubicBezTo>
                <a:cubicBezTo>
                  <a:pt x="4916" y="6459"/>
                  <a:pt x="5105" y="6617"/>
                  <a:pt x="5357" y="6617"/>
                </a:cubicBezTo>
                <a:lnTo>
                  <a:pt x="6523" y="6617"/>
                </a:lnTo>
                <a:cubicBezTo>
                  <a:pt x="6333" y="7562"/>
                  <a:pt x="5514" y="8255"/>
                  <a:pt x="4538" y="8255"/>
                </a:cubicBezTo>
                <a:cubicBezTo>
                  <a:pt x="3530" y="8255"/>
                  <a:pt x="2679" y="7562"/>
                  <a:pt x="2521" y="6617"/>
                </a:cubicBezTo>
                <a:lnTo>
                  <a:pt x="3687" y="6617"/>
                </a:lnTo>
                <a:cubicBezTo>
                  <a:pt x="3939" y="6617"/>
                  <a:pt x="4128" y="6396"/>
                  <a:pt x="4128" y="6207"/>
                </a:cubicBezTo>
                <a:cubicBezTo>
                  <a:pt x="4128" y="5987"/>
                  <a:pt x="3939" y="5766"/>
                  <a:pt x="3687" y="5766"/>
                </a:cubicBezTo>
                <a:lnTo>
                  <a:pt x="2490" y="5766"/>
                </a:lnTo>
                <a:lnTo>
                  <a:pt x="2490" y="4947"/>
                </a:lnTo>
                <a:lnTo>
                  <a:pt x="3687" y="4947"/>
                </a:lnTo>
                <a:cubicBezTo>
                  <a:pt x="3939" y="4947"/>
                  <a:pt x="4128" y="4758"/>
                  <a:pt x="4128" y="4506"/>
                </a:cubicBezTo>
                <a:cubicBezTo>
                  <a:pt x="4128" y="4285"/>
                  <a:pt x="3939" y="4128"/>
                  <a:pt x="3687" y="4128"/>
                </a:cubicBezTo>
                <a:lnTo>
                  <a:pt x="2490" y="4128"/>
                </a:lnTo>
                <a:lnTo>
                  <a:pt x="2490" y="3277"/>
                </a:lnTo>
                <a:lnTo>
                  <a:pt x="3687" y="3277"/>
                </a:lnTo>
                <a:cubicBezTo>
                  <a:pt x="3939" y="3277"/>
                  <a:pt x="4128" y="3057"/>
                  <a:pt x="4128" y="2836"/>
                </a:cubicBezTo>
                <a:cubicBezTo>
                  <a:pt x="4128" y="2584"/>
                  <a:pt x="3939" y="2395"/>
                  <a:pt x="3687" y="2395"/>
                </a:cubicBezTo>
                <a:lnTo>
                  <a:pt x="2521" y="2395"/>
                </a:lnTo>
                <a:cubicBezTo>
                  <a:pt x="2710" y="1481"/>
                  <a:pt x="3530" y="788"/>
                  <a:pt x="4538" y="788"/>
                </a:cubicBezTo>
                <a:close/>
                <a:moveTo>
                  <a:pt x="8255" y="5671"/>
                </a:moveTo>
                <a:lnTo>
                  <a:pt x="8255" y="6144"/>
                </a:lnTo>
                <a:cubicBezTo>
                  <a:pt x="8255" y="8066"/>
                  <a:pt x="6806" y="9641"/>
                  <a:pt x="4947" y="9830"/>
                </a:cubicBezTo>
                <a:lnTo>
                  <a:pt x="4947" y="9011"/>
                </a:lnTo>
                <a:cubicBezTo>
                  <a:pt x="6365" y="8822"/>
                  <a:pt x="7436" y="7593"/>
                  <a:pt x="7436" y="6144"/>
                </a:cubicBezTo>
                <a:lnTo>
                  <a:pt x="7436" y="5671"/>
                </a:lnTo>
                <a:cubicBezTo>
                  <a:pt x="7562" y="5703"/>
                  <a:pt x="7720" y="5735"/>
                  <a:pt x="7846" y="5735"/>
                </a:cubicBezTo>
                <a:cubicBezTo>
                  <a:pt x="7940" y="5735"/>
                  <a:pt x="8098" y="5703"/>
                  <a:pt x="8255" y="5671"/>
                </a:cubicBezTo>
                <a:close/>
                <a:moveTo>
                  <a:pt x="1639" y="5703"/>
                </a:moveTo>
                <a:lnTo>
                  <a:pt x="1639" y="6176"/>
                </a:lnTo>
                <a:cubicBezTo>
                  <a:pt x="1639" y="7625"/>
                  <a:pt x="2710" y="8853"/>
                  <a:pt x="4128" y="9043"/>
                </a:cubicBezTo>
                <a:lnTo>
                  <a:pt x="4128" y="9893"/>
                </a:lnTo>
                <a:cubicBezTo>
                  <a:pt x="2238" y="9641"/>
                  <a:pt x="820" y="8066"/>
                  <a:pt x="820" y="6176"/>
                </a:cubicBezTo>
                <a:lnTo>
                  <a:pt x="820" y="5703"/>
                </a:lnTo>
                <a:cubicBezTo>
                  <a:pt x="946" y="5735"/>
                  <a:pt x="1104" y="5798"/>
                  <a:pt x="1261" y="5798"/>
                </a:cubicBezTo>
                <a:cubicBezTo>
                  <a:pt x="1419" y="5798"/>
                  <a:pt x="1545" y="5735"/>
                  <a:pt x="1639" y="5703"/>
                </a:cubicBezTo>
                <a:close/>
                <a:moveTo>
                  <a:pt x="4569" y="12414"/>
                </a:moveTo>
                <a:cubicBezTo>
                  <a:pt x="5073" y="12414"/>
                  <a:pt x="5546" y="12760"/>
                  <a:pt x="5703" y="13233"/>
                </a:cubicBezTo>
                <a:lnTo>
                  <a:pt x="3372" y="13233"/>
                </a:lnTo>
                <a:cubicBezTo>
                  <a:pt x="3530" y="12760"/>
                  <a:pt x="4002" y="12414"/>
                  <a:pt x="4569" y="12414"/>
                </a:cubicBezTo>
                <a:close/>
                <a:moveTo>
                  <a:pt x="4569" y="1"/>
                </a:moveTo>
                <a:cubicBezTo>
                  <a:pt x="2962" y="1"/>
                  <a:pt x="1639" y="1292"/>
                  <a:pt x="1639" y="2868"/>
                </a:cubicBezTo>
                <a:lnTo>
                  <a:pt x="1639" y="3340"/>
                </a:lnTo>
                <a:cubicBezTo>
                  <a:pt x="1545" y="3309"/>
                  <a:pt x="1387" y="3277"/>
                  <a:pt x="1261" y="3277"/>
                </a:cubicBezTo>
                <a:cubicBezTo>
                  <a:pt x="600" y="3277"/>
                  <a:pt x="1" y="3813"/>
                  <a:pt x="1" y="4474"/>
                </a:cubicBezTo>
                <a:lnTo>
                  <a:pt x="1" y="6144"/>
                </a:lnTo>
                <a:cubicBezTo>
                  <a:pt x="1" y="8507"/>
                  <a:pt x="1797" y="10460"/>
                  <a:pt x="4128" y="10681"/>
                </a:cubicBezTo>
                <a:lnTo>
                  <a:pt x="4128" y="11626"/>
                </a:lnTo>
                <a:cubicBezTo>
                  <a:pt x="3183" y="11815"/>
                  <a:pt x="2490" y="12634"/>
                  <a:pt x="2490" y="13611"/>
                </a:cubicBezTo>
                <a:cubicBezTo>
                  <a:pt x="2490" y="13863"/>
                  <a:pt x="2679" y="14052"/>
                  <a:pt x="2868" y="14052"/>
                </a:cubicBezTo>
                <a:lnTo>
                  <a:pt x="6176" y="14052"/>
                </a:lnTo>
                <a:cubicBezTo>
                  <a:pt x="6428" y="14052"/>
                  <a:pt x="6617" y="13863"/>
                  <a:pt x="6617" y="13611"/>
                </a:cubicBezTo>
                <a:cubicBezTo>
                  <a:pt x="6617" y="12634"/>
                  <a:pt x="5892" y="11783"/>
                  <a:pt x="4947" y="11626"/>
                </a:cubicBezTo>
                <a:lnTo>
                  <a:pt x="4947" y="10681"/>
                </a:lnTo>
                <a:cubicBezTo>
                  <a:pt x="7247" y="10460"/>
                  <a:pt x="9106" y="8538"/>
                  <a:pt x="9106" y="6176"/>
                </a:cubicBezTo>
                <a:lnTo>
                  <a:pt x="9106" y="4537"/>
                </a:lnTo>
                <a:cubicBezTo>
                  <a:pt x="9106" y="3844"/>
                  <a:pt x="8539" y="3309"/>
                  <a:pt x="7846" y="3309"/>
                </a:cubicBezTo>
                <a:cubicBezTo>
                  <a:pt x="7688" y="3309"/>
                  <a:pt x="7562" y="3340"/>
                  <a:pt x="7436" y="3372"/>
                </a:cubicBezTo>
                <a:lnTo>
                  <a:pt x="7436" y="2868"/>
                </a:lnTo>
                <a:cubicBezTo>
                  <a:pt x="7436" y="1261"/>
                  <a:pt x="6144" y="1"/>
                  <a:pt x="456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72" name="Google Shape;13272;p77"/>
          <p:cNvGrpSpPr/>
          <p:nvPr/>
        </p:nvGrpSpPr>
        <p:grpSpPr>
          <a:xfrm>
            <a:off x="6667277" y="1532487"/>
            <a:ext cx="340034" cy="340420"/>
            <a:chOff x="-12199250" y="1662675"/>
            <a:chExt cx="352075" cy="352475"/>
          </a:xfrm>
        </p:grpSpPr>
        <p:sp>
          <p:nvSpPr>
            <p:cNvPr id="13273" name="Google Shape;13273;p77"/>
            <p:cNvSpPr/>
            <p:nvPr/>
          </p:nvSpPr>
          <p:spPr>
            <a:xfrm>
              <a:off x="-12004725" y="1710325"/>
              <a:ext cx="116600" cy="76425"/>
            </a:xfrm>
            <a:custGeom>
              <a:avLst/>
              <a:gdLst/>
              <a:ahLst/>
              <a:cxnLst/>
              <a:rect l="l" t="t" r="r" b="b"/>
              <a:pathLst>
                <a:path w="4664" h="3057" extrusionOk="0">
                  <a:moveTo>
                    <a:pt x="2395" y="788"/>
                  </a:moveTo>
                  <a:cubicBezTo>
                    <a:pt x="2679" y="788"/>
                    <a:pt x="2962" y="819"/>
                    <a:pt x="3246" y="914"/>
                  </a:cubicBezTo>
                  <a:cubicBezTo>
                    <a:pt x="3435" y="945"/>
                    <a:pt x="3624" y="1008"/>
                    <a:pt x="3813" y="1008"/>
                  </a:cubicBezTo>
                  <a:cubicBezTo>
                    <a:pt x="3781" y="1702"/>
                    <a:pt x="3246" y="2206"/>
                    <a:pt x="2616" y="2206"/>
                  </a:cubicBezTo>
                  <a:lnTo>
                    <a:pt x="1986" y="2206"/>
                  </a:lnTo>
                  <a:cubicBezTo>
                    <a:pt x="1608" y="2206"/>
                    <a:pt x="1261" y="2017"/>
                    <a:pt x="1104" y="1702"/>
                  </a:cubicBezTo>
                  <a:lnTo>
                    <a:pt x="946" y="1386"/>
                  </a:lnTo>
                  <a:lnTo>
                    <a:pt x="1041" y="1292"/>
                  </a:lnTo>
                  <a:cubicBezTo>
                    <a:pt x="1450" y="851"/>
                    <a:pt x="2017" y="788"/>
                    <a:pt x="2395" y="788"/>
                  </a:cubicBezTo>
                  <a:close/>
                  <a:moveTo>
                    <a:pt x="2458" y="0"/>
                  </a:moveTo>
                  <a:cubicBezTo>
                    <a:pt x="2017" y="0"/>
                    <a:pt x="1167" y="63"/>
                    <a:pt x="473" y="756"/>
                  </a:cubicBezTo>
                  <a:lnTo>
                    <a:pt x="158" y="1071"/>
                  </a:lnTo>
                  <a:cubicBezTo>
                    <a:pt x="64" y="1166"/>
                    <a:pt x="1" y="1386"/>
                    <a:pt x="95" y="1544"/>
                  </a:cubicBezTo>
                  <a:lnTo>
                    <a:pt x="379" y="2080"/>
                  </a:lnTo>
                  <a:cubicBezTo>
                    <a:pt x="631" y="2678"/>
                    <a:pt x="1261" y="3056"/>
                    <a:pt x="1954" y="3056"/>
                  </a:cubicBezTo>
                  <a:lnTo>
                    <a:pt x="2553" y="3056"/>
                  </a:lnTo>
                  <a:cubicBezTo>
                    <a:pt x="3718" y="3056"/>
                    <a:pt x="4664" y="2111"/>
                    <a:pt x="4664" y="977"/>
                  </a:cubicBezTo>
                  <a:lnTo>
                    <a:pt x="4664" y="662"/>
                  </a:lnTo>
                  <a:cubicBezTo>
                    <a:pt x="4664" y="441"/>
                    <a:pt x="4506" y="284"/>
                    <a:pt x="4254" y="284"/>
                  </a:cubicBezTo>
                  <a:cubicBezTo>
                    <a:pt x="3971" y="284"/>
                    <a:pt x="3718" y="221"/>
                    <a:pt x="3466" y="158"/>
                  </a:cubicBezTo>
                  <a:cubicBezTo>
                    <a:pt x="3120" y="32"/>
                    <a:pt x="277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77"/>
            <p:cNvSpPr/>
            <p:nvPr/>
          </p:nvSpPr>
          <p:spPr>
            <a:xfrm>
              <a:off x="-12158300" y="1709525"/>
              <a:ext cx="116600" cy="77225"/>
            </a:xfrm>
            <a:custGeom>
              <a:avLst/>
              <a:gdLst/>
              <a:ahLst/>
              <a:cxnLst/>
              <a:rect l="l" t="t" r="r" b="b"/>
              <a:pathLst>
                <a:path w="4664" h="3089" extrusionOk="0">
                  <a:moveTo>
                    <a:pt x="2237" y="820"/>
                  </a:moveTo>
                  <a:cubicBezTo>
                    <a:pt x="2647" y="820"/>
                    <a:pt x="3182" y="883"/>
                    <a:pt x="3592" y="1324"/>
                  </a:cubicBezTo>
                  <a:lnTo>
                    <a:pt x="3718" y="1450"/>
                  </a:lnTo>
                  <a:lnTo>
                    <a:pt x="3560" y="1765"/>
                  </a:lnTo>
                  <a:cubicBezTo>
                    <a:pt x="3403" y="2080"/>
                    <a:pt x="3088" y="2269"/>
                    <a:pt x="2710" y="2269"/>
                  </a:cubicBezTo>
                  <a:lnTo>
                    <a:pt x="2048" y="2269"/>
                  </a:lnTo>
                  <a:cubicBezTo>
                    <a:pt x="1387" y="2269"/>
                    <a:pt x="820" y="1765"/>
                    <a:pt x="820" y="1072"/>
                  </a:cubicBezTo>
                  <a:cubicBezTo>
                    <a:pt x="1040" y="1040"/>
                    <a:pt x="1229" y="977"/>
                    <a:pt x="1418" y="946"/>
                  </a:cubicBezTo>
                  <a:cubicBezTo>
                    <a:pt x="1702" y="851"/>
                    <a:pt x="1985" y="820"/>
                    <a:pt x="2237" y="820"/>
                  </a:cubicBezTo>
                  <a:close/>
                  <a:moveTo>
                    <a:pt x="2237" y="1"/>
                  </a:moveTo>
                  <a:cubicBezTo>
                    <a:pt x="1891" y="1"/>
                    <a:pt x="1513" y="32"/>
                    <a:pt x="1198" y="158"/>
                  </a:cubicBezTo>
                  <a:cubicBezTo>
                    <a:pt x="914" y="221"/>
                    <a:pt x="662" y="253"/>
                    <a:pt x="410" y="253"/>
                  </a:cubicBezTo>
                  <a:cubicBezTo>
                    <a:pt x="158" y="253"/>
                    <a:pt x="0" y="473"/>
                    <a:pt x="0" y="662"/>
                  </a:cubicBezTo>
                  <a:lnTo>
                    <a:pt x="0" y="1009"/>
                  </a:lnTo>
                  <a:cubicBezTo>
                    <a:pt x="0" y="2143"/>
                    <a:pt x="914" y="3088"/>
                    <a:pt x="2048" y="3088"/>
                  </a:cubicBezTo>
                  <a:lnTo>
                    <a:pt x="2710" y="3088"/>
                  </a:lnTo>
                  <a:cubicBezTo>
                    <a:pt x="3403" y="3088"/>
                    <a:pt x="3970" y="2742"/>
                    <a:pt x="4285" y="2112"/>
                  </a:cubicBezTo>
                  <a:lnTo>
                    <a:pt x="4569" y="1513"/>
                  </a:lnTo>
                  <a:cubicBezTo>
                    <a:pt x="4663" y="1355"/>
                    <a:pt x="4600" y="1166"/>
                    <a:pt x="4506" y="1040"/>
                  </a:cubicBezTo>
                  <a:lnTo>
                    <a:pt x="4191" y="725"/>
                  </a:lnTo>
                  <a:cubicBezTo>
                    <a:pt x="3560" y="95"/>
                    <a:pt x="2804" y="1"/>
                    <a:pt x="22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77"/>
            <p:cNvSpPr/>
            <p:nvPr/>
          </p:nvSpPr>
          <p:spPr>
            <a:xfrm>
              <a:off x="-12199250" y="1662675"/>
              <a:ext cx="352075" cy="352475"/>
            </a:xfrm>
            <a:custGeom>
              <a:avLst/>
              <a:gdLst/>
              <a:ahLst/>
              <a:cxnLst/>
              <a:rect l="l" t="t" r="r" b="b"/>
              <a:pathLst>
                <a:path w="14083" h="14099" extrusionOk="0">
                  <a:moveTo>
                    <a:pt x="3916" y="1048"/>
                  </a:moveTo>
                  <a:cubicBezTo>
                    <a:pt x="4902" y="1048"/>
                    <a:pt x="5796" y="1401"/>
                    <a:pt x="6459" y="2064"/>
                  </a:cubicBezTo>
                  <a:lnTo>
                    <a:pt x="6774" y="2379"/>
                  </a:lnTo>
                  <a:cubicBezTo>
                    <a:pt x="6837" y="2442"/>
                    <a:pt x="6963" y="2505"/>
                    <a:pt x="7026" y="2505"/>
                  </a:cubicBezTo>
                  <a:cubicBezTo>
                    <a:pt x="7152" y="2505"/>
                    <a:pt x="7246" y="2442"/>
                    <a:pt x="7309" y="2379"/>
                  </a:cubicBezTo>
                  <a:lnTo>
                    <a:pt x="7624" y="2064"/>
                  </a:lnTo>
                  <a:cubicBezTo>
                    <a:pt x="8288" y="1400"/>
                    <a:pt x="9186" y="1062"/>
                    <a:pt x="10163" y="1062"/>
                  </a:cubicBezTo>
                  <a:cubicBezTo>
                    <a:pt x="10577" y="1062"/>
                    <a:pt x="11005" y="1123"/>
                    <a:pt x="11436" y="1245"/>
                  </a:cubicBezTo>
                  <a:cubicBezTo>
                    <a:pt x="11656" y="1302"/>
                    <a:pt x="11880" y="1331"/>
                    <a:pt x="12105" y="1331"/>
                  </a:cubicBezTo>
                  <a:cubicBezTo>
                    <a:pt x="12493" y="1331"/>
                    <a:pt x="12885" y="1247"/>
                    <a:pt x="13264" y="1087"/>
                  </a:cubicBezTo>
                  <a:lnTo>
                    <a:pt x="13264" y="2883"/>
                  </a:lnTo>
                  <a:cubicBezTo>
                    <a:pt x="13264" y="4490"/>
                    <a:pt x="11972" y="5750"/>
                    <a:pt x="10397" y="5750"/>
                  </a:cubicBezTo>
                  <a:lnTo>
                    <a:pt x="9767" y="5750"/>
                  </a:lnTo>
                  <a:cubicBezTo>
                    <a:pt x="8759" y="5750"/>
                    <a:pt x="7876" y="5214"/>
                    <a:pt x="7435" y="4332"/>
                  </a:cubicBezTo>
                  <a:cubicBezTo>
                    <a:pt x="7341" y="4175"/>
                    <a:pt x="7246" y="4112"/>
                    <a:pt x="7089" y="4112"/>
                  </a:cubicBezTo>
                  <a:cubicBezTo>
                    <a:pt x="6931" y="4112"/>
                    <a:pt x="6774" y="4175"/>
                    <a:pt x="6711" y="4332"/>
                  </a:cubicBezTo>
                  <a:cubicBezTo>
                    <a:pt x="6301" y="5214"/>
                    <a:pt x="5388" y="5750"/>
                    <a:pt x="4411" y="5750"/>
                  </a:cubicBezTo>
                  <a:lnTo>
                    <a:pt x="3718" y="5750"/>
                  </a:lnTo>
                  <a:cubicBezTo>
                    <a:pt x="2111" y="5750"/>
                    <a:pt x="851" y="4458"/>
                    <a:pt x="851" y="2883"/>
                  </a:cubicBezTo>
                  <a:lnTo>
                    <a:pt x="851" y="1102"/>
                  </a:lnTo>
                  <a:lnTo>
                    <a:pt x="851" y="1102"/>
                  </a:lnTo>
                  <a:cubicBezTo>
                    <a:pt x="1182" y="1252"/>
                    <a:pt x="1548" y="1331"/>
                    <a:pt x="1926" y="1331"/>
                  </a:cubicBezTo>
                  <a:cubicBezTo>
                    <a:pt x="2153" y="1331"/>
                    <a:pt x="2384" y="1302"/>
                    <a:pt x="2615" y="1245"/>
                  </a:cubicBezTo>
                  <a:cubicBezTo>
                    <a:pt x="3058" y="1113"/>
                    <a:pt x="3495" y="1048"/>
                    <a:pt x="3916" y="1048"/>
                  </a:cubicBezTo>
                  <a:close/>
                  <a:moveTo>
                    <a:pt x="819" y="5214"/>
                  </a:moveTo>
                  <a:cubicBezTo>
                    <a:pt x="1071" y="5529"/>
                    <a:pt x="1323" y="5750"/>
                    <a:pt x="1638" y="6002"/>
                  </a:cubicBezTo>
                  <a:lnTo>
                    <a:pt x="1638" y="6065"/>
                  </a:lnTo>
                  <a:lnTo>
                    <a:pt x="1638" y="10791"/>
                  </a:lnTo>
                  <a:lnTo>
                    <a:pt x="819" y="10791"/>
                  </a:lnTo>
                  <a:lnTo>
                    <a:pt x="819" y="5214"/>
                  </a:lnTo>
                  <a:close/>
                  <a:moveTo>
                    <a:pt x="1607" y="11641"/>
                  </a:moveTo>
                  <a:lnTo>
                    <a:pt x="1607" y="12838"/>
                  </a:lnTo>
                  <a:cubicBezTo>
                    <a:pt x="1638" y="13090"/>
                    <a:pt x="1449" y="13279"/>
                    <a:pt x="1197" y="13279"/>
                  </a:cubicBezTo>
                  <a:cubicBezTo>
                    <a:pt x="977" y="13279"/>
                    <a:pt x="788" y="13090"/>
                    <a:pt x="788" y="12838"/>
                  </a:cubicBezTo>
                  <a:lnTo>
                    <a:pt x="788" y="11641"/>
                  </a:lnTo>
                  <a:close/>
                  <a:moveTo>
                    <a:pt x="13689" y="0"/>
                  </a:moveTo>
                  <a:cubicBezTo>
                    <a:pt x="13618" y="0"/>
                    <a:pt x="13547" y="16"/>
                    <a:pt x="13484" y="47"/>
                  </a:cubicBezTo>
                  <a:lnTo>
                    <a:pt x="12949" y="331"/>
                  </a:lnTo>
                  <a:cubicBezTo>
                    <a:pt x="12686" y="452"/>
                    <a:pt x="12424" y="509"/>
                    <a:pt x="12153" y="509"/>
                  </a:cubicBezTo>
                  <a:cubicBezTo>
                    <a:pt x="12001" y="509"/>
                    <a:pt x="11847" y="491"/>
                    <a:pt x="11689" y="457"/>
                  </a:cubicBezTo>
                  <a:cubicBezTo>
                    <a:pt x="11200" y="307"/>
                    <a:pt x="10699" y="235"/>
                    <a:pt x="10208" y="235"/>
                  </a:cubicBezTo>
                  <a:cubicBezTo>
                    <a:pt x="9876" y="235"/>
                    <a:pt x="9549" y="268"/>
                    <a:pt x="9231" y="331"/>
                  </a:cubicBezTo>
                  <a:cubicBezTo>
                    <a:pt x="8412" y="489"/>
                    <a:pt x="7656" y="867"/>
                    <a:pt x="7026" y="1497"/>
                  </a:cubicBezTo>
                  <a:cubicBezTo>
                    <a:pt x="6396" y="867"/>
                    <a:pt x="5671" y="489"/>
                    <a:pt x="4820" y="331"/>
                  </a:cubicBezTo>
                  <a:cubicBezTo>
                    <a:pt x="4503" y="268"/>
                    <a:pt x="4180" y="235"/>
                    <a:pt x="3855" y="235"/>
                  </a:cubicBezTo>
                  <a:cubicBezTo>
                    <a:pt x="3372" y="235"/>
                    <a:pt x="2883" y="307"/>
                    <a:pt x="2395" y="457"/>
                  </a:cubicBezTo>
                  <a:cubicBezTo>
                    <a:pt x="2236" y="491"/>
                    <a:pt x="2078" y="509"/>
                    <a:pt x="1923" y="509"/>
                  </a:cubicBezTo>
                  <a:cubicBezTo>
                    <a:pt x="1645" y="509"/>
                    <a:pt x="1377" y="452"/>
                    <a:pt x="1134" y="331"/>
                  </a:cubicBezTo>
                  <a:lnTo>
                    <a:pt x="567" y="47"/>
                  </a:lnTo>
                  <a:cubicBezTo>
                    <a:pt x="527" y="21"/>
                    <a:pt x="476" y="11"/>
                    <a:pt x="421" y="11"/>
                  </a:cubicBezTo>
                  <a:cubicBezTo>
                    <a:pt x="345" y="11"/>
                    <a:pt x="262" y="29"/>
                    <a:pt x="189" y="47"/>
                  </a:cubicBezTo>
                  <a:cubicBezTo>
                    <a:pt x="63" y="142"/>
                    <a:pt x="0" y="237"/>
                    <a:pt x="0" y="394"/>
                  </a:cubicBezTo>
                  <a:lnTo>
                    <a:pt x="0" y="12838"/>
                  </a:lnTo>
                  <a:cubicBezTo>
                    <a:pt x="0" y="13563"/>
                    <a:pt x="536" y="14099"/>
                    <a:pt x="1197" y="14099"/>
                  </a:cubicBezTo>
                  <a:cubicBezTo>
                    <a:pt x="1890" y="14099"/>
                    <a:pt x="2458" y="13563"/>
                    <a:pt x="2458" y="12838"/>
                  </a:cubicBezTo>
                  <a:lnTo>
                    <a:pt x="2458" y="6380"/>
                  </a:lnTo>
                  <a:cubicBezTo>
                    <a:pt x="2867" y="6506"/>
                    <a:pt x="3245" y="6600"/>
                    <a:pt x="3686" y="6600"/>
                  </a:cubicBezTo>
                  <a:lnTo>
                    <a:pt x="4348" y="6600"/>
                  </a:lnTo>
                  <a:cubicBezTo>
                    <a:pt x="4978" y="6600"/>
                    <a:pt x="5608" y="6443"/>
                    <a:pt x="6144" y="6065"/>
                  </a:cubicBezTo>
                  <a:cubicBezTo>
                    <a:pt x="6490" y="5876"/>
                    <a:pt x="6774" y="5592"/>
                    <a:pt x="7026" y="5277"/>
                  </a:cubicBezTo>
                  <a:cubicBezTo>
                    <a:pt x="7656" y="6065"/>
                    <a:pt x="8696" y="6600"/>
                    <a:pt x="9767" y="6600"/>
                  </a:cubicBezTo>
                  <a:lnTo>
                    <a:pt x="10397" y="6600"/>
                  </a:lnTo>
                  <a:cubicBezTo>
                    <a:pt x="12445" y="6600"/>
                    <a:pt x="14083" y="4931"/>
                    <a:pt x="14083" y="2883"/>
                  </a:cubicBezTo>
                  <a:lnTo>
                    <a:pt x="14083" y="394"/>
                  </a:lnTo>
                  <a:cubicBezTo>
                    <a:pt x="14083" y="237"/>
                    <a:pt x="14020" y="142"/>
                    <a:pt x="13894" y="47"/>
                  </a:cubicBezTo>
                  <a:cubicBezTo>
                    <a:pt x="13831" y="16"/>
                    <a:pt x="13760" y="0"/>
                    <a:pt x="136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76" name="Google Shape;13276;p77"/>
          <p:cNvGrpSpPr/>
          <p:nvPr/>
        </p:nvGrpSpPr>
        <p:grpSpPr>
          <a:xfrm>
            <a:off x="6666130" y="1939354"/>
            <a:ext cx="342328" cy="342328"/>
            <a:chOff x="-12199250" y="2096250"/>
            <a:chExt cx="354450" cy="354450"/>
          </a:xfrm>
        </p:grpSpPr>
        <p:sp>
          <p:nvSpPr>
            <p:cNvPr id="13277" name="Google Shape;13277;p77"/>
            <p:cNvSpPr/>
            <p:nvPr/>
          </p:nvSpPr>
          <p:spPr>
            <a:xfrm>
              <a:off x="-12199250" y="2096250"/>
              <a:ext cx="354450" cy="354450"/>
            </a:xfrm>
            <a:custGeom>
              <a:avLst/>
              <a:gdLst/>
              <a:ahLst/>
              <a:cxnLst/>
              <a:rect l="l" t="t" r="r" b="b"/>
              <a:pathLst>
                <a:path w="14178" h="14178" extrusionOk="0">
                  <a:moveTo>
                    <a:pt x="8507" y="851"/>
                  </a:moveTo>
                  <a:lnTo>
                    <a:pt x="9609" y="2553"/>
                  </a:lnTo>
                  <a:lnTo>
                    <a:pt x="4505" y="2553"/>
                  </a:lnTo>
                  <a:lnTo>
                    <a:pt x="5608" y="851"/>
                  </a:lnTo>
                  <a:close/>
                  <a:moveTo>
                    <a:pt x="4442" y="3340"/>
                  </a:moveTo>
                  <a:cubicBezTo>
                    <a:pt x="4001" y="3655"/>
                    <a:pt x="3655" y="4002"/>
                    <a:pt x="3340" y="4443"/>
                  </a:cubicBezTo>
                  <a:lnTo>
                    <a:pt x="3340" y="3718"/>
                  </a:lnTo>
                  <a:cubicBezTo>
                    <a:pt x="3308" y="3529"/>
                    <a:pt x="3497" y="3340"/>
                    <a:pt x="3718" y="3340"/>
                  </a:cubicBezTo>
                  <a:close/>
                  <a:moveTo>
                    <a:pt x="10334" y="3340"/>
                  </a:moveTo>
                  <a:cubicBezTo>
                    <a:pt x="10586" y="3340"/>
                    <a:pt x="10775" y="3529"/>
                    <a:pt x="10775" y="3781"/>
                  </a:cubicBezTo>
                  <a:lnTo>
                    <a:pt x="10775" y="4443"/>
                  </a:lnTo>
                  <a:lnTo>
                    <a:pt x="10743" y="4443"/>
                  </a:lnTo>
                  <a:cubicBezTo>
                    <a:pt x="10428" y="4002"/>
                    <a:pt x="10082" y="3655"/>
                    <a:pt x="9641" y="3340"/>
                  </a:cubicBezTo>
                  <a:close/>
                  <a:moveTo>
                    <a:pt x="2521" y="4506"/>
                  </a:moveTo>
                  <a:lnTo>
                    <a:pt x="2521" y="9610"/>
                  </a:lnTo>
                  <a:lnTo>
                    <a:pt x="819" y="8507"/>
                  </a:lnTo>
                  <a:lnTo>
                    <a:pt x="819" y="5640"/>
                  </a:lnTo>
                  <a:lnTo>
                    <a:pt x="2521" y="4506"/>
                  </a:lnTo>
                  <a:close/>
                  <a:moveTo>
                    <a:pt x="11562" y="4537"/>
                  </a:moveTo>
                  <a:lnTo>
                    <a:pt x="13264" y="5640"/>
                  </a:lnTo>
                  <a:lnTo>
                    <a:pt x="13264" y="8507"/>
                  </a:lnTo>
                  <a:lnTo>
                    <a:pt x="11562" y="9610"/>
                  </a:lnTo>
                  <a:lnTo>
                    <a:pt x="11562" y="4537"/>
                  </a:lnTo>
                  <a:close/>
                  <a:moveTo>
                    <a:pt x="3308" y="9673"/>
                  </a:moveTo>
                  <a:cubicBezTo>
                    <a:pt x="3623" y="10114"/>
                    <a:pt x="3970" y="10460"/>
                    <a:pt x="4411" y="10775"/>
                  </a:cubicBezTo>
                  <a:lnTo>
                    <a:pt x="3686" y="10775"/>
                  </a:lnTo>
                  <a:cubicBezTo>
                    <a:pt x="3466" y="10775"/>
                    <a:pt x="3245" y="10586"/>
                    <a:pt x="3245" y="10366"/>
                  </a:cubicBezTo>
                  <a:lnTo>
                    <a:pt x="3245" y="9673"/>
                  </a:lnTo>
                  <a:close/>
                  <a:moveTo>
                    <a:pt x="7026" y="3340"/>
                  </a:moveTo>
                  <a:cubicBezTo>
                    <a:pt x="9074" y="3340"/>
                    <a:pt x="10743" y="4978"/>
                    <a:pt x="10743" y="7089"/>
                  </a:cubicBezTo>
                  <a:cubicBezTo>
                    <a:pt x="10743" y="9137"/>
                    <a:pt x="9074" y="10775"/>
                    <a:pt x="7026" y="10775"/>
                  </a:cubicBezTo>
                  <a:cubicBezTo>
                    <a:pt x="5009" y="10775"/>
                    <a:pt x="3308" y="9137"/>
                    <a:pt x="3308" y="7089"/>
                  </a:cubicBezTo>
                  <a:cubicBezTo>
                    <a:pt x="3308" y="5041"/>
                    <a:pt x="4946" y="3340"/>
                    <a:pt x="7026" y="3340"/>
                  </a:cubicBezTo>
                  <a:close/>
                  <a:moveTo>
                    <a:pt x="10743" y="9673"/>
                  </a:moveTo>
                  <a:lnTo>
                    <a:pt x="10743" y="10397"/>
                  </a:lnTo>
                  <a:cubicBezTo>
                    <a:pt x="10743" y="10618"/>
                    <a:pt x="10586" y="10775"/>
                    <a:pt x="10334" y="10775"/>
                  </a:cubicBezTo>
                  <a:lnTo>
                    <a:pt x="9641" y="10775"/>
                  </a:lnTo>
                  <a:cubicBezTo>
                    <a:pt x="10082" y="10460"/>
                    <a:pt x="10428" y="10114"/>
                    <a:pt x="10743" y="9673"/>
                  </a:cubicBezTo>
                  <a:close/>
                  <a:moveTo>
                    <a:pt x="9578" y="11594"/>
                  </a:moveTo>
                  <a:lnTo>
                    <a:pt x="8443" y="13296"/>
                  </a:lnTo>
                  <a:lnTo>
                    <a:pt x="5577" y="13296"/>
                  </a:lnTo>
                  <a:lnTo>
                    <a:pt x="4474" y="11594"/>
                  </a:lnTo>
                  <a:close/>
                  <a:moveTo>
                    <a:pt x="5419" y="1"/>
                  </a:moveTo>
                  <a:cubicBezTo>
                    <a:pt x="5261" y="1"/>
                    <a:pt x="5167" y="64"/>
                    <a:pt x="5072" y="190"/>
                  </a:cubicBezTo>
                  <a:lnTo>
                    <a:pt x="3529" y="2553"/>
                  </a:lnTo>
                  <a:cubicBezTo>
                    <a:pt x="3025" y="2616"/>
                    <a:pt x="2678" y="3025"/>
                    <a:pt x="2552" y="3529"/>
                  </a:cubicBezTo>
                  <a:lnTo>
                    <a:pt x="189" y="5073"/>
                  </a:lnTo>
                  <a:cubicBezTo>
                    <a:pt x="63" y="5136"/>
                    <a:pt x="0" y="5262"/>
                    <a:pt x="0" y="5419"/>
                  </a:cubicBezTo>
                  <a:lnTo>
                    <a:pt x="0" y="8727"/>
                  </a:lnTo>
                  <a:cubicBezTo>
                    <a:pt x="0" y="8853"/>
                    <a:pt x="63" y="9011"/>
                    <a:pt x="189" y="9105"/>
                  </a:cubicBezTo>
                  <a:lnTo>
                    <a:pt x="2552" y="10618"/>
                  </a:lnTo>
                  <a:cubicBezTo>
                    <a:pt x="2647" y="11153"/>
                    <a:pt x="3025" y="11500"/>
                    <a:pt x="3529" y="11626"/>
                  </a:cubicBezTo>
                  <a:lnTo>
                    <a:pt x="5072" y="13989"/>
                  </a:lnTo>
                  <a:cubicBezTo>
                    <a:pt x="5167" y="14083"/>
                    <a:pt x="5261" y="14178"/>
                    <a:pt x="5419" y="14178"/>
                  </a:cubicBezTo>
                  <a:lnTo>
                    <a:pt x="8727" y="14178"/>
                  </a:lnTo>
                  <a:cubicBezTo>
                    <a:pt x="8885" y="14178"/>
                    <a:pt x="9011" y="14083"/>
                    <a:pt x="9105" y="13989"/>
                  </a:cubicBezTo>
                  <a:lnTo>
                    <a:pt x="10617" y="11626"/>
                  </a:lnTo>
                  <a:cubicBezTo>
                    <a:pt x="11153" y="11531"/>
                    <a:pt x="11499" y="11153"/>
                    <a:pt x="11626" y="10618"/>
                  </a:cubicBezTo>
                  <a:lnTo>
                    <a:pt x="13988" y="9105"/>
                  </a:lnTo>
                  <a:cubicBezTo>
                    <a:pt x="14083" y="9011"/>
                    <a:pt x="14177" y="8885"/>
                    <a:pt x="14177" y="8727"/>
                  </a:cubicBezTo>
                  <a:lnTo>
                    <a:pt x="14177" y="5419"/>
                  </a:lnTo>
                  <a:cubicBezTo>
                    <a:pt x="14177" y="5262"/>
                    <a:pt x="14083" y="5167"/>
                    <a:pt x="13988" y="5073"/>
                  </a:cubicBezTo>
                  <a:lnTo>
                    <a:pt x="11626" y="3529"/>
                  </a:lnTo>
                  <a:cubicBezTo>
                    <a:pt x="11531" y="3025"/>
                    <a:pt x="11153" y="2679"/>
                    <a:pt x="10617" y="2553"/>
                  </a:cubicBezTo>
                  <a:lnTo>
                    <a:pt x="9105" y="190"/>
                  </a:lnTo>
                  <a:cubicBezTo>
                    <a:pt x="9011" y="64"/>
                    <a:pt x="8885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77"/>
            <p:cNvSpPr/>
            <p:nvPr/>
          </p:nvSpPr>
          <p:spPr>
            <a:xfrm>
              <a:off x="-12096075" y="22002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99" y="851"/>
                  </a:moveTo>
                  <a:cubicBezTo>
                    <a:pt x="4064" y="851"/>
                    <a:pt x="5010" y="1796"/>
                    <a:pt x="5010" y="2930"/>
                  </a:cubicBezTo>
                  <a:cubicBezTo>
                    <a:pt x="5010" y="4064"/>
                    <a:pt x="4064" y="5010"/>
                    <a:pt x="2899" y="5010"/>
                  </a:cubicBezTo>
                  <a:cubicBezTo>
                    <a:pt x="1765" y="5010"/>
                    <a:pt x="819" y="4064"/>
                    <a:pt x="819" y="2930"/>
                  </a:cubicBezTo>
                  <a:cubicBezTo>
                    <a:pt x="819" y="1796"/>
                    <a:pt x="1765" y="851"/>
                    <a:pt x="2899" y="851"/>
                  </a:cubicBezTo>
                  <a:close/>
                  <a:moveTo>
                    <a:pt x="2899" y="0"/>
                  </a:moveTo>
                  <a:cubicBezTo>
                    <a:pt x="1292" y="0"/>
                    <a:pt x="0" y="1323"/>
                    <a:pt x="0" y="2930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4537" y="5797"/>
                    <a:pt x="5797" y="4505"/>
                    <a:pt x="5797" y="2930"/>
                  </a:cubicBezTo>
                  <a:cubicBezTo>
                    <a:pt x="5797" y="1323"/>
                    <a:pt x="4474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79" name="Google Shape;13279;p77"/>
          <p:cNvGrpSpPr/>
          <p:nvPr/>
        </p:nvGrpSpPr>
        <p:grpSpPr>
          <a:xfrm>
            <a:off x="6667277" y="2348308"/>
            <a:ext cx="340034" cy="341579"/>
            <a:chOff x="-12199250" y="2530225"/>
            <a:chExt cx="352075" cy="353675"/>
          </a:xfrm>
        </p:grpSpPr>
        <p:sp>
          <p:nvSpPr>
            <p:cNvPr id="13280" name="Google Shape;13280;p77"/>
            <p:cNvSpPr/>
            <p:nvPr/>
          </p:nvSpPr>
          <p:spPr>
            <a:xfrm>
              <a:off x="-12055900" y="25302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92" y="883"/>
                  </a:moveTo>
                  <a:cubicBezTo>
                    <a:pt x="1512" y="883"/>
                    <a:pt x="1733" y="1072"/>
                    <a:pt x="1733" y="1292"/>
                  </a:cubicBezTo>
                  <a:cubicBezTo>
                    <a:pt x="1701" y="1513"/>
                    <a:pt x="1544" y="1702"/>
                    <a:pt x="1292" y="1702"/>
                  </a:cubicBezTo>
                  <a:cubicBezTo>
                    <a:pt x="1071" y="1702"/>
                    <a:pt x="914" y="1513"/>
                    <a:pt x="914" y="1292"/>
                  </a:cubicBezTo>
                  <a:cubicBezTo>
                    <a:pt x="914" y="1072"/>
                    <a:pt x="1103" y="883"/>
                    <a:pt x="1292" y="883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923"/>
                    <a:pt x="567" y="2490"/>
                    <a:pt x="1260" y="2490"/>
                  </a:cubicBezTo>
                  <a:cubicBezTo>
                    <a:pt x="1985" y="2490"/>
                    <a:pt x="2520" y="1923"/>
                    <a:pt x="2520" y="1261"/>
                  </a:cubicBezTo>
                  <a:cubicBezTo>
                    <a:pt x="2520" y="599"/>
                    <a:pt x="1985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77"/>
            <p:cNvSpPr/>
            <p:nvPr/>
          </p:nvSpPr>
          <p:spPr>
            <a:xfrm>
              <a:off x="-12116550" y="2592450"/>
              <a:ext cx="185900" cy="291450"/>
            </a:xfrm>
            <a:custGeom>
              <a:avLst/>
              <a:gdLst/>
              <a:ahLst/>
              <a:cxnLst/>
              <a:rect l="l" t="t" r="r" b="b"/>
              <a:pathLst>
                <a:path w="7436" h="11658" extrusionOk="0">
                  <a:moveTo>
                    <a:pt x="5135" y="851"/>
                  </a:moveTo>
                  <a:cubicBezTo>
                    <a:pt x="5388" y="1324"/>
                    <a:pt x="5419" y="1891"/>
                    <a:pt x="5230" y="2395"/>
                  </a:cubicBezTo>
                  <a:lnTo>
                    <a:pt x="3938" y="1765"/>
                  </a:lnTo>
                  <a:cubicBezTo>
                    <a:pt x="3875" y="1749"/>
                    <a:pt x="3812" y="1741"/>
                    <a:pt x="3749" y="1741"/>
                  </a:cubicBezTo>
                  <a:cubicBezTo>
                    <a:pt x="3686" y="1741"/>
                    <a:pt x="3623" y="1749"/>
                    <a:pt x="3560" y="1765"/>
                  </a:cubicBezTo>
                  <a:lnTo>
                    <a:pt x="2269" y="2395"/>
                  </a:lnTo>
                  <a:cubicBezTo>
                    <a:pt x="2048" y="1891"/>
                    <a:pt x="2080" y="1324"/>
                    <a:pt x="2300" y="851"/>
                  </a:cubicBezTo>
                  <a:close/>
                  <a:moveTo>
                    <a:pt x="4159" y="2742"/>
                  </a:moveTo>
                  <a:lnTo>
                    <a:pt x="4946" y="3151"/>
                  </a:lnTo>
                  <a:lnTo>
                    <a:pt x="4253" y="7530"/>
                  </a:lnTo>
                  <a:lnTo>
                    <a:pt x="3308" y="7530"/>
                  </a:lnTo>
                  <a:lnTo>
                    <a:pt x="2552" y="3151"/>
                  </a:lnTo>
                  <a:lnTo>
                    <a:pt x="3340" y="2742"/>
                  </a:lnTo>
                  <a:lnTo>
                    <a:pt x="3340" y="4569"/>
                  </a:lnTo>
                  <a:cubicBezTo>
                    <a:pt x="3340" y="4789"/>
                    <a:pt x="3529" y="5010"/>
                    <a:pt x="3718" y="5010"/>
                  </a:cubicBezTo>
                  <a:cubicBezTo>
                    <a:pt x="3970" y="5010"/>
                    <a:pt x="4159" y="4789"/>
                    <a:pt x="4159" y="4569"/>
                  </a:cubicBezTo>
                  <a:lnTo>
                    <a:pt x="4159" y="2742"/>
                  </a:lnTo>
                  <a:close/>
                  <a:moveTo>
                    <a:pt x="5388" y="8318"/>
                  </a:moveTo>
                  <a:cubicBezTo>
                    <a:pt x="5608" y="8318"/>
                    <a:pt x="5766" y="8507"/>
                    <a:pt x="5766" y="8727"/>
                  </a:cubicBezTo>
                  <a:lnTo>
                    <a:pt x="5766" y="9169"/>
                  </a:lnTo>
                  <a:lnTo>
                    <a:pt x="1638" y="9169"/>
                  </a:lnTo>
                  <a:lnTo>
                    <a:pt x="1638" y="8727"/>
                  </a:lnTo>
                  <a:cubicBezTo>
                    <a:pt x="1638" y="8507"/>
                    <a:pt x="1827" y="8318"/>
                    <a:pt x="2080" y="8318"/>
                  </a:cubicBezTo>
                  <a:close/>
                  <a:moveTo>
                    <a:pt x="6207" y="9956"/>
                  </a:moveTo>
                  <a:cubicBezTo>
                    <a:pt x="6459" y="9956"/>
                    <a:pt x="6616" y="10145"/>
                    <a:pt x="6616" y="10397"/>
                  </a:cubicBezTo>
                  <a:lnTo>
                    <a:pt x="6616" y="10838"/>
                  </a:lnTo>
                  <a:lnTo>
                    <a:pt x="819" y="10838"/>
                  </a:lnTo>
                  <a:lnTo>
                    <a:pt x="819" y="10397"/>
                  </a:lnTo>
                  <a:cubicBezTo>
                    <a:pt x="819" y="10145"/>
                    <a:pt x="1008" y="9956"/>
                    <a:pt x="1260" y="9956"/>
                  </a:cubicBezTo>
                  <a:close/>
                  <a:moveTo>
                    <a:pt x="2080" y="1"/>
                  </a:moveTo>
                  <a:cubicBezTo>
                    <a:pt x="1922" y="1"/>
                    <a:pt x="1796" y="64"/>
                    <a:pt x="1733" y="190"/>
                  </a:cubicBezTo>
                  <a:cubicBezTo>
                    <a:pt x="1134" y="1040"/>
                    <a:pt x="1134" y="2143"/>
                    <a:pt x="1670" y="3057"/>
                  </a:cubicBezTo>
                  <a:lnTo>
                    <a:pt x="2426" y="7530"/>
                  </a:lnTo>
                  <a:lnTo>
                    <a:pt x="2080" y="7530"/>
                  </a:lnTo>
                  <a:cubicBezTo>
                    <a:pt x="1418" y="7530"/>
                    <a:pt x="819" y="8066"/>
                    <a:pt x="819" y="8759"/>
                  </a:cubicBezTo>
                  <a:lnTo>
                    <a:pt x="819" y="9232"/>
                  </a:lnTo>
                  <a:cubicBezTo>
                    <a:pt x="347" y="9389"/>
                    <a:pt x="0" y="9862"/>
                    <a:pt x="0" y="10429"/>
                  </a:cubicBezTo>
                  <a:lnTo>
                    <a:pt x="0" y="11248"/>
                  </a:lnTo>
                  <a:cubicBezTo>
                    <a:pt x="0" y="11500"/>
                    <a:pt x="189" y="11657"/>
                    <a:pt x="378" y="11657"/>
                  </a:cubicBezTo>
                  <a:lnTo>
                    <a:pt x="6994" y="11657"/>
                  </a:lnTo>
                  <a:cubicBezTo>
                    <a:pt x="7246" y="11657"/>
                    <a:pt x="7435" y="11437"/>
                    <a:pt x="7435" y="11248"/>
                  </a:cubicBezTo>
                  <a:lnTo>
                    <a:pt x="7435" y="10429"/>
                  </a:lnTo>
                  <a:cubicBezTo>
                    <a:pt x="7435" y="9862"/>
                    <a:pt x="7089" y="9452"/>
                    <a:pt x="6616" y="9232"/>
                  </a:cubicBezTo>
                  <a:lnTo>
                    <a:pt x="6616" y="8759"/>
                  </a:lnTo>
                  <a:cubicBezTo>
                    <a:pt x="6616" y="8066"/>
                    <a:pt x="6049" y="7530"/>
                    <a:pt x="5388" y="7530"/>
                  </a:cubicBezTo>
                  <a:lnTo>
                    <a:pt x="5041" y="7530"/>
                  </a:lnTo>
                  <a:lnTo>
                    <a:pt x="5766" y="3057"/>
                  </a:lnTo>
                  <a:cubicBezTo>
                    <a:pt x="6333" y="2206"/>
                    <a:pt x="6301" y="1072"/>
                    <a:pt x="5734" y="190"/>
                  </a:cubicBezTo>
                  <a:cubicBezTo>
                    <a:pt x="5671" y="64"/>
                    <a:pt x="5545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77"/>
            <p:cNvSpPr/>
            <p:nvPr/>
          </p:nvSpPr>
          <p:spPr>
            <a:xfrm>
              <a:off x="-11950375" y="2633400"/>
              <a:ext cx="103200" cy="102425"/>
            </a:xfrm>
            <a:custGeom>
              <a:avLst/>
              <a:gdLst/>
              <a:ahLst/>
              <a:cxnLst/>
              <a:rect l="l" t="t" r="r" b="b"/>
              <a:pathLst>
                <a:path w="4128" h="4097" extrusionOk="0">
                  <a:moveTo>
                    <a:pt x="2017" y="1324"/>
                  </a:moveTo>
                  <a:lnTo>
                    <a:pt x="2206" y="1671"/>
                  </a:lnTo>
                  <a:cubicBezTo>
                    <a:pt x="2238" y="1734"/>
                    <a:pt x="2332" y="1828"/>
                    <a:pt x="2395" y="1860"/>
                  </a:cubicBezTo>
                  <a:lnTo>
                    <a:pt x="2742" y="2049"/>
                  </a:lnTo>
                  <a:lnTo>
                    <a:pt x="2395" y="2269"/>
                  </a:lnTo>
                  <a:cubicBezTo>
                    <a:pt x="2332" y="2301"/>
                    <a:pt x="2238" y="2364"/>
                    <a:pt x="2206" y="2458"/>
                  </a:cubicBezTo>
                  <a:lnTo>
                    <a:pt x="2017" y="2805"/>
                  </a:lnTo>
                  <a:lnTo>
                    <a:pt x="1797" y="2458"/>
                  </a:lnTo>
                  <a:cubicBezTo>
                    <a:pt x="1765" y="2364"/>
                    <a:pt x="1702" y="2301"/>
                    <a:pt x="1607" y="2269"/>
                  </a:cubicBezTo>
                  <a:lnTo>
                    <a:pt x="1261" y="2049"/>
                  </a:lnTo>
                  <a:lnTo>
                    <a:pt x="1607" y="1860"/>
                  </a:lnTo>
                  <a:cubicBezTo>
                    <a:pt x="1702" y="1828"/>
                    <a:pt x="1765" y="1734"/>
                    <a:pt x="1797" y="1671"/>
                  </a:cubicBezTo>
                  <a:lnTo>
                    <a:pt x="2017" y="1324"/>
                  </a:lnTo>
                  <a:close/>
                  <a:moveTo>
                    <a:pt x="2049" y="1"/>
                  </a:moveTo>
                  <a:cubicBezTo>
                    <a:pt x="1891" y="1"/>
                    <a:pt x="1734" y="95"/>
                    <a:pt x="1702" y="253"/>
                  </a:cubicBezTo>
                  <a:lnTo>
                    <a:pt x="1229" y="1230"/>
                  </a:lnTo>
                  <a:lnTo>
                    <a:pt x="221" y="1702"/>
                  </a:lnTo>
                  <a:cubicBezTo>
                    <a:pt x="64" y="1797"/>
                    <a:pt x="1" y="1891"/>
                    <a:pt x="1" y="2049"/>
                  </a:cubicBezTo>
                  <a:cubicBezTo>
                    <a:pt x="1" y="2206"/>
                    <a:pt x="64" y="2364"/>
                    <a:pt x="221" y="2427"/>
                  </a:cubicBezTo>
                  <a:lnTo>
                    <a:pt x="1229" y="2899"/>
                  </a:lnTo>
                  <a:lnTo>
                    <a:pt x="1702" y="3876"/>
                  </a:lnTo>
                  <a:cubicBezTo>
                    <a:pt x="1765" y="4034"/>
                    <a:pt x="1891" y="4097"/>
                    <a:pt x="2049" y="4097"/>
                  </a:cubicBezTo>
                  <a:cubicBezTo>
                    <a:pt x="2206" y="4097"/>
                    <a:pt x="2364" y="4034"/>
                    <a:pt x="2395" y="3876"/>
                  </a:cubicBezTo>
                  <a:lnTo>
                    <a:pt x="2868" y="2899"/>
                  </a:lnTo>
                  <a:lnTo>
                    <a:pt x="3907" y="2427"/>
                  </a:lnTo>
                  <a:cubicBezTo>
                    <a:pt x="4065" y="2332"/>
                    <a:pt x="4128" y="2206"/>
                    <a:pt x="4128" y="2049"/>
                  </a:cubicBezTo>
                  <a:cubicBezTo>
                    <a:pt x="4128" y="1891"/>
                    <a:pt x="4065" y="1734"/>
                    <a:pt x="3907" y="1702"/>
                  </a:cubicBezTo>
                  <a:lnTo>
                    <a:pt x="2868" y="1230"/>
                  </a:lnTo>
                  <a:lnTo>
                    <a:pt x="2395" y="253"/>
                  </a:lnTo>
                  <a:cubicBezTo>
                    <a:pt x="2332" y="95"/>
                    <a:pt x="2206" y="1"/>
                    <a:pt x="2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77"/>
            <p:cNvSpPr/>
            <p:nvPr/>
          </p:nvSpPr>
          <p:spPr>
            <a:xfrm>
              <a:off x="-12199250" y="2633400"/>
              <a:ext cx="103200" cy="102425"/>
            </a:xfrm>
            <a:custGeom>
              <a:avLst/>
              <a:gdLst/>
              <a:ahLst/>
              <a:cxnLst/>
              <a:rect l="l" t="t" r="r" b="b"/>
              <a:pathLst>
                <a:path w="4128" h="4097" extrusionOk="0">
                  <a:moveTo>
                    <a:pt x="2048" y="1324"/>
                  </a:moveTo>
                  <a:lnTo>
                    <a:pt x="2237" y="1671"/>
                  </a:lnTo>
                  <a:cubicBezTo>
                    <a:pt x="2269" y="1734"/>
                    <a:pt x="2363" y="1828"/>
                    <a:pt x="2426" y="1860"/>
                  </a:cubicBezTo>
                  <a:lnTo>
                    <a:pt x="2804" y="2049"/>
                  </a:lnTo>
                  <a:lnTo>
                    <a:pt x="2426" y="2269"/>
                  </a:lnTo>
                  <a:cubicBezTo>
                    <a:pt x="2363" y="2301"/>
                    <a:pt x="2269" y="2364"/>
                    <a:pt x="2237" y="2458"/>
                  </a:cubicBezTo>
                  <a:lnTo>
                    <a:pt x="2048" y="2805"/>
                  </a:lnTo>
                  <a:lnTo>
                    <a:pt x="1859" y="2458"/>
                  </a:lnTo>
                  <a:cubicBezTo>
                    <a:pt x="1796" y="2364"/>
                    <a:pt x="1733" y="2301"/>
                    <a:pt x="1638" y="2269"/>
                  </a:cubicBezTo>
                  <a:lnTo>
                    <a:pt x="1292" y="2049"/>
                  </a:lnTo>
                  <a:lnTo>
                    <a:pt x="1638" y="1860"/>
                  </a:lnTo>
                  <a:cubicBezTo>
                    <a:pt x="1733" y="1828"/>
                    <a:pt x="1796" y="1734"/>
                    <a:pt x="1859" y="1671"/>
                  </a:cubicBezTo>
                  <a:lnTo>
                    <a:pt x="2048" y="1324"/>
                  </a:lnTo>
                  <a:close/>
                  <a:moveTo>
                    <a:pt x="2079" y="1"/>
                  </a:moveTo>
                  <a:cubicBezTo>
                    <a:pt x="1922" y="1"/>
                    <a:pt x="1764" y="95"/>
                    <a:pt x="1733" y="253"/>
                  </a:cubicBezTo>
                  <a:lnTo>
                    <a:pt x="1260" y="1230"/>
                  </a:lnTo>
                  <a:lnTo>
                    <a:pt x="221" y="1702"/>
                  </a:lnTo>
                  <a:cubicBezTo>
                    <a:pt x="63" y="1797"/>
                    <a:pt x="0" y="1891"/>
                    <a:pt x="0" y="2049"/>
                  </a:cubicBezTo>
                  <a:cubicBezTo>
                    <a:pt x="0" y="2206"/>
                    <a:pt x="63" y="2364"/>
                    <a:pt x="221" y="2427"/>
                  </a:cubicBezTo>
                  <a:lnTo>
                    <a:pt x="1260" y="2899"/>
                  </a:lnTo>
                  <a:lnTo>
                    <a:pt x="1733" y="3876"/>
                  </a:lnTo>
                  <a:cubicBezTo>
                    <a:pt x="1796" y="4034"/>
                    <a:pt x="1922" y="4097"/>
                    <a:pt x="2079" y="4097"/>
                  </a:cubicBezTo>
                  <a:cubicBezTo>
                    <a:pt x="2237" y="4097"/>
                    <a:pt x="2395" y="4034"/>
                    <a:pt x="2426" y="3876"/>
                  </a:cubicBezTo>
                  <a:lnTo>
                    <a:pt x="2899" y="2899"/>
                  </a:lnTo>
                  <a:lnTo>
                    <a:pt x="3907" y="2427"/>
                  </a:lnTo>
                  <a:cubicBezTo>
                    <a:pt x="4033" y="2364"/>
                    <a:pt x="4127" y="2206"/>
                    <a:pt x="4127" y="2049"/>
                  </a:cubicBezTo>
                  <a:cubicBezTo>
                    <a:pt x="4127" y="1891"/>
                    <a:pt x="4033" y="1734"/>
                    <a:pt x="3907" y="1702"/>
                  </a:cubicBezTo>
                  <a:lnTo>
                    <a:pt x="2899" y="1230"/>
                  </a:lnTo>
                  <a:lnTo>
                    <a:pt x="2426" y="253"/>
                  </a:lnTo>
                  <a:cubicBezTo>
                    <a:pt x="2363" y="95"/>
                    <a:pt x="2237" y="1"/>
                    <a:pt x="20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84" name="Google Shape;13284;p77"/>
          <p:cNvSpPr/>
          <p:nvPr/>
        </p:nvSpPr>
        <p:spPr>
          <a:xfrm>
            <a:off x="4871163" y="2779038"/>
            <a:ext cx="341579" cy="341772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5" name="Google Shape;13285;p77"/>
          <p:cNvGrpSpPr/>
          <p:nvPr/>
        </p:nvGrpSpPr>
        <p:grpSpPr>
          <a:xfrm>
            <a:off x="4870788" y="3188088"/>
            <a:ext cx="342328" cy="339310"/>
            <a:chOff x="-10462550" y="2057650"/>
            <a:chExt cx="354450" cy="351325"/>
          </a:xfrm>
        </p:grpSpPr>
        <p:sp>
          <p:nvSpPr>
            <p:cNvPr id="13286" name="Google Shape;13286;p77"/>
            <p:cNvSpPr/>
            <p:nvPr/>
          </p:nvSpPr>
          <p:spPr>
            <a:xfrm>
              <a:off x="-10462550" y="2057650"/>
              <a:ext cx="354450" cy="351325"/>
            </a:xfrm>
            <a:custGeom>
              <a:avLst/>
              <a:gdLst/>
              <a:ahLst/>
              <a:cxnLst/>
              <a:rect l="l" t="t" r="r" b="b"/>
              <a:pathLst>
                <a:path w="14178" h="14053" extrusionOk="0">
                  <a:moveTo>
                    <a:pt x="7121" y="788"/>
                  </a:moveTo>
                  <a:cubicBezTo>
                    <a:pt x="7341" y="788"/>
                    <a:pt x="7499" y="978"/>
                    <a:pt x="7499" y="1198"/>
                  </a:cubicBezTo>
                  <a:cubicBezTo>
                    <a:pt x="7499" y="1419"/>
                    <a:pt x="7310" y="1608"/>
                    <a:pt x="7121" y="1608"/>
                  </a:cubicBezTo>
                  <a:cubicBezTo>
                    <a:pt x="6932" y="1608"/>
                    <a:pt x="6680" y="1419"/>
                    <a:pt x="6680" y="1198"/>
                  </a:cubicBezTo>
                  <a:cubicBezTo>
                    <a:pt x="6711" y="946"/>
                    <a:pt x="6869" y="788"/>
                    <a:pt x="7121" y="788"/>
                  </a:cubicBezTo>
                  <a:close/>
                  <a:moveTo>
                    <a:pt x="7467" y="2364"/>
                  </a:moveTo>
                  <a:lnTo>
                    <a:pt x="8790" y="4065"/>
                  </a:lnTo>
                  <a:lnTo>
                    <a:pt x="5451" y="4065"/>
                  </a:lnTo>
                  <a:lnTo>
                    <a:pt x="6774" y="2364"/>
                  </a:lnTo>
                  <a:cubicBezTo>
                    <a:pt x="6869" y="2395"/>
                    <a:pt x="6995" y="2395"/>
                    <a:pt x="7121" y="2395"/>
                  </a:cubicBezTo>
                  <a:cubicBezTo>
                    <a:pt x="7247" y="2395"/>
                    <a:pt x="7341" y="2364"/>
                    <a:pt x="7467" y="2364"/>
                  </a:cubicBezTo>
                  <a:close/>
                  <a:moveTo>
                    <a:pt x="12508" y="4065"/>
                  </a:moveTo>
                  <a:cubicBezTo>
                    <a:pt x="12981" y="4065"/>
                    <a:pt x="13327" y="4412"/>
                    <a:pt x="13327" y="4884"/>
                  </a:cubicBezTo>
                  <a:cubicBezTo>
                    <a:pt x="13327" y="5231"/>
                    <a:pt x="13107" y="5546"/>
                    <a:pt x="12792" y="5672"/>
                  </a:cubicBezTo>
                  <a:cubicBezTo>
                    <a:pt x="12634" y="5703"/>
                    <a:pt x="12508" y="5861"/>
                    <a:pt x="12508" y="6081"/>
                  </a:cubicBezTo>
                  <a:lnTo>
                    <a:pt x="12508" y="11217"/>
                  </a:lnTo>
                  <a:cubicBezTo>
                    <a:pt x="12508" y="11437"/>
                    <a:pt x="12634" y="11563"/>
                    <a:pt x="12792" y="11626"/>
                  </a:cubicBezTo>
                  <a:cubicBezTo>
                    <a:pt x="13107" y="11752"/>
                    <a:pt x="13327" y="12067"/>
                    <a:pt x="13327" y="12414"/>
                  </a:cubicBezTo>
                  <a:cubicBezTo>
                    <a:pt x="13327" y="12886"/>
                    <a:pt x="12981" y="13233"/>
                    <a:pt x="12508" y="13233"/>
                  </a:cubicBezTo>
                  <a:cubicBezTo>
                    <a:pt x="12162" y="13233"/>
                    <a:pt x="11846" y="13012"/>
                    <a:pt x="11720" y="12697"/>
                  </a:cubicBezTo>
                  <a:cubicBezTo>
                    <a:pt x="11689" y="12540"/>
                    <a:pt x="11531" y="12414"/>
                    <a:pt x="11342" y="12414"/>
                  </a:cubicBezTo>
                  <a:lnTo>
                    <a:pt x="2868" y="12414"/>
                  </a:lnTo>
                  <a:cubicBezTo>
                    <a:pt x="2710" y="12414"/>
                    <a:pt x="2553" y="12540"/>
                    <a:pt x="2490" y="12697"/>
                  </a:cubicBezTo>
                  <a:cubicBezTo>
                    <a:pt x="2363" y="13012"/>
                    <a:pt x="2048" y="13233"/>
                    <a:pt x="1702" y="13233"/>
                  </a:cubicBezTo>
                  <a:cubicBezTo>
                    <a:pt x="1198" y="13233"/>
                    <a:pt x="851" y="12886"/>
                    <a:pt x="851" y="12414"/>
                  </a:cubicBezTo>
                  <a:cubicBezTo>
                    <a:pt x="851" y="12067"/>
                    <a:pt x="1103" y="11752"/>
                    <a:pt x="1418" y="11626"/>
                  </a:cubicBezTo>
                  <a:cubicBezTo>
                    <a:pt x="1576" y="11595"/>
                    <a:pt x="1702" y="11437"/>
                    <a:pt x="1702" y="11217"/>
                  </a:cubicBezTo>
                  <a:lnTo>
                    <a:pt x="1702" y="6081"/>
                  </a:lnTo>
                  <a:cubicBezTo>
                    <a:pt x="1702" y="5924"/>
                    <a:pt x="1576" y="5766"/>
                    <a:pt x="1418" y="5672"/>
                  </a:cubicBezTo>
                  <a:cubicBezTo>
                    <a:pt x="1103" y="5546"/>
                    <a:pt x="851" y="5231"/>
                    <a:pt x="851" y="4884"/>
                  </a:cubicBezTo>
                  <a:cubicBezTo>
                    <a:pt x="851" y="4412"/>
                    <a:pt x="1229" y="4065"/>
                    <a:pt x="1702" y="4065"/>
                  </a:cubicBezTo>
                  <a:cubicBezTo>
                    <a:pt x="2048" y="4065"/>
                    <a:pt x="2363" y="4286"/>
                    <a:pt x="2490" y="4601"/>
                  </a:cubicBezTo>
                  <a:cubicBezTo>
                    <a:pt x="2521" y="4758"/>
                    <a:pt x="2679" y="4884"/>
                    <a:pt x="2868" y="4884"/>
                  </a:cubicBezTo>
                  <a:lnTo>
                    <a:pt x="11342" y="4884"/>
                  </a:lnTo>
                  <a:cubicBezTo>
                    <a:pt x="11500" y="4884"/>
                    <a:pt x="11657" y="4758"/>
                    <a:pt x="11720" y="4601"/>
                  </a:cubicBezTo>
                  <a:cubicBezTo>
                    <a:pt x="11846" y="4286"/>
                    <a:pt x="12162" y="4065"/>
                    <a:pt x="12508" y="4065"/>
                  </a:cubicBezTo>
                  <a:close/>
                  <a:moveTo>
                    <a:pt x="7089" y="1"/>
                  </a:moveTo>
                  <a:cubicBezTo>
                    <a:pt x="6365" y="1"/>
                    <a:pt x="5829" y="568"/>
                    <a:pt x="5829" y="1230"/>
                  </a:cubicBezTo>
                  <a:cubicBezTo>
                    <a:pt x="5829" y="1450"/>
                    <a:pt x="5892" y="1702"/>
                    <a:pt x="6018" y="1891"/>
                  </a:cubicBezTo>
                  <a:lnTo>
                    <a:pt x="4348" y="4097"/>
                  </a:lnTo>
                  <a:lnTo>
                    <a:pt x="3057" y="4097"/>
                  </a:lnTo>
                  <a:cubicBezTo>
                    <a:pt x="2773" y="3592"/>
                    <a:pt x="2237" y="3277"/>
                    <a:pt x="1639" y="3277"/>
                  </a:cubicBezTo>
                  <a:cubicBezTo>
                    <a:pt x="725" y="3277"/>
                    <a:pt x="1" y="4033"/>
                    <a:pt x="1" y="4916"/>
                  </a:cubicBezTo>
                  <a:cubicBezTo>
                    <a:pt x="1" y="5514"/>
                    <a:pt x="316" y="6081"/>
                    <a:pt x="820" y="6333"/>
                  </a:cubicBezTo>
                  <a:lnTo>
                    <a:pt x="820" y="10996"/>
                  </a:lnTo>
                  <a:cubicBezTo>
                    <a:pt x="316" y="11280"/>
                    <a:pt x="1" y="11815"/>
                    <a:pt x="1" y="12414"/>
                  </a:cubicBezTo>
                  <a:cubicBezTo>
                    <a:pt x="1" y="13327"/>
                    <a:pt x="725" y="14052"/>
                    <a:pt x="1639" y="14052"/>
                  </a:cubicBezTo>
                  <a:cubicBezTo>
                    <a:pt x="2237" y="14052"/>
                    <a:pt x="2773" y="13737"/>
                    <a:pt x="3057" y="13233"/>
                  </a:cubicBezTo>
                  <a:lnTo>
                    <a:pt x="11027" y="13233"/>
                  </a:lnTo>
                  <a:cubicBezTo>
                    <a:pt x="11279" y="13737"/>
                    <a:pt x="11846" y="14052"/>
                    <a:pt x="12445" y="14052"/>
                  </a:cubicBezTo>
                  <a:cubicBezTo>
                    <a:pt x="13327" y="14052"/>
                    <a:pt x="14083" y="13327"/>
                    <a:pt x="14083" y="12414"/>
                  </a:cubicBezTo>
                  <a:cubicBezTo>
                    <a:pt x="14083" y="11815"/>
                    <a:pt x="13768" y="11280"/>
                    <a:pt x="13264" y="10996"/>
                  </a:cubicBezTo>
                  <a:lnTo>
                    <a:pt x="13264" y="6333"/>
                  </a:lnTo>
                  <a:cubicBezTo>
                    <a:pt x="13863" y="6050"/>
                    <a:pt x="14178" y="5514"/>
                    <a:pt x="14178" y="4916"/>
                  </a:cubicBezTo>
                  <a:cubicBezTo>
                    <a:pt x="14178" y="4033"/>
                    <a:pt x="13422" y="3277"/>
                    <a:pt x="12508" y="3277"/>
                  </a:cubicBezTo>
                  <a:cubicBezTo>
                    <a:pt x="11909" y="3277"/>
                    <a:pt x="11374" y="3592"/>
                    <a:pt x="11090" y="4097"/>
                  </a:cubicBezTo>
                  <a:lnTo>
                    <a:pt x="9799" y="4097"/>
                  </a:lnTo>
                  <a:lnTo>
                    <a:pt x="8129" y="1891"/>
                  </a:lnTo>
                  <a:cubicBezTo>
                    <a:pt x="8255" y="1702"/>
                    <a:pt x="8349" y="1450"/>
                    <a:pt x="8349" y="1230"/>
                  </a:cubicBezTo>
                  <a:cubicBezTo>
                    <a:pt x="8349" y="568"/>
                    <a:pt x="7782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77"/>
            <p:cNvSpPr/>
            <p:nvPr/>
          </p:nvSpPr>
          <p:spPr>
            <a:xfrm>
              <a:off x="-10397950" y="2201800"/>
              <a:ext cx="228425" cy="146525"/>
            </a:xfrm>
            <a:custGeom>
              <a:avLst/>
              <a:gdLst/>
              <a:ahLst/>
              <a:cxnLst/>
              <a:rect l="l" t="t" r="r" b="b"/>
              <a:pathLst>
                <a:path w="9137" h="5861" extrusionOk="0">
                  <a:moveTo>
                    <a:pt x="8286" y="819"/>
                  </a:moveTo>
                  <a:lnTo>
                    <a:pt x="8286" y="4978"/>
                  </a:lnTo>
                  <a:lnTo>
                    <a:pt x="788" y="4978"/>
                  </a:ln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5419"/>
                  </a:lnTo>
                  <a:cubicBezTo>
                    <a:pt x="0" y="5640"/>
                    <a:pt x="189" y="5860"/>
                    <a:pt x="410" y="5860"/>
                  </a:cubicBezTo>
                  <a:lnTo>
                    <a:pt x="8695" y="5860"/>
                  </a:lnTo>
                  <a:cubicBezTo>
                    <a:pt x="8947" y="5860"/>
                    <a:pt x="9136" y="5640"/>
                    <a:pt x="9136" y="5419"/>
                  </a:cubicBezTo>
                  <a:lnTo>
                    <a:pt x="9136" y="410"/>
                  </a:lnTo>
                  <a:cubicBezTo>
                    <a:pt x="9105" y="158"/>
                    <a:pt x="8947" y="0"/>
                    <a:pt x="8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88" name="Google Shape;13288;p77"/>
          <p:cNvSpPr/>
          <p:nvPr/>
        </p:nvSpPr>
        <p:spPr>
          <a:xfrm>
            <a:off x="7591624" y="2805562"/>
            <a:ext cx="313426" cy="341579"/>
          </a:xfrm>
          <a:custGeom>
            <a:avLst/>
            <a:gdLst/>
            <a:ahLst/>
            <a:cxnLst/>
            <a:rect l="l" t="t" r="r" b="b"/>
            <a:pathLst>
              <a:path w="12981" h="14147" extrusionOk="0">
                <a:moveTo>
                  <a:pt x="10712" y="820"/>
                </a:moveTo>
                <a:cubicBezTo>
                  <a:pt x="11279" y="820"/>
                  <a:pt x="11752" y="1166"/>
                  <a:pt x="11909" y="1733"/>
                </a:cubicBezTo>
                <a:cubicBezTo>
                  <a:pt x="12067" y="2615"/>
                  <a:pt x="11531" y="3655"/>
                  <a:pt x="10680" y="3655"/>
                </a:cubicBezTo>
                <a:cubicBezTo>
                  <a:pt x="9924" y="3655"/>
                  <a:pt x="9420" y="2867"/>
                  <a:pt x="9798" y="2521"/>
                </a:cubicBezTo>
                <a:cubicBezTo>
                  <a:pt x="9865" y="2476"/>
                  <a:pt x="9963" y="2432"/>
                  <a:pt x="10071" y="2432"/>
                </a:cubicBezTo>
                <a:cubicBezTo>
                  <a:pt x="10116" y="2432"/>
                  <a:pt x="10162" y="2439"/>
                  <a:pt x="10208" y="2458"/>
                </a:cubicBezTo>
                <a:cubicBezTo>
                  <a:pt x="10271" y="2489"/>
                  <a:pt x="10302" y="2521"/>
                  <a:pt x="10365" y="2615"/>
                </a:cubicBezTo>
                <a:cubicBezTo>
                  <a:pt x="10394" y="2813"/>
                  <a:pt x="10600" y="2935"/>
                  <a:pt x="10801" y="2935"/>
                </a:cubicBezTo>
                <a:cubicBezTo>
                  <a:pt x="10824" y="2935"/>
                  <a:pt x="10847" y="2934"/>
                  <a:pt x="10869" y="2930"/>
                </a:cubicBezTo>
                <a:cubicBezTo>
                  <a:pt x="11090" y="2867"/>
                  <a:pt x="11216" y="2647"/>
                  <a:pt x="11184" y="2395"/>
                </a:cubicBezTo>
                <a:cubicBezTo>
                  <a:pt x="11090" y="2048"/>
                  <a:pt x="10838" y="1733"/>
                  <a:pt x="10491" y="1670"/>
                </a:cubicBezTo>
                <a:cubicBezTo>
                  <a:pt x="10382" y="1637"/>
                  <a:pt x="10265" y="1621"/>
                  <a:pt x="10148" y="1621"/>
                </a:cubicBezTo>
                <a:cubicBezTo>
                  <a:pt x="9828" y="1621"/>
                  <a:pt x="9502" y="1738"/>
                  <a:pt x="9294" y="1922"/>
                </a:cubicBezTo>
                <a:lnTo>
                  <a:pt x="9168" y="2048"/>
                </a:lnTo>
                <a:lnTo>
                  <a:pt x="3907" y="2048"/>
                </a:lnTo>
                <a:lnTo>
                  <a:pt x="3781" y="1922"/>
                </a:lnTo>
                <a:cubicBezTo>
                  <a:pt x="3556" y="1723"/>
                  <a:pt x="3242" y="1617"/>
                  <a:pt x="2934" y="1617"/>
                </a:cubicBezTo>
                <a:cubicBezTo>
                  <a:pt x="2463" y="1617"/>
                  <a:pt x="2005" y="1862"/>
                  <a:pt x="1891" y="2395"/>
                </a:cubicBezTo>
                <a:cubicBezTo>
                  <a:pt x="1859" y="2647"/>
                  <a:pt x="1985" y="2836"/>
                  <a:pt x="2206" y="2930"/>
                </a:cubicBezTo>
                <a:cubicBezTo>
                  <a:pt x="2228" y="2934"/>
                  <a:pt x="2250" y="2935"/>
                  <a:pt x="2272" y="2935"/>
                </a:cubicBezTo>
                <a:cubicBezTo>
                  <a:pt x="2469" y="2935"/>
                  <a:pt x="2653" y="2810"/>
                  <a:pt x="2710" y="2584"/>
                </a:cubicBezTo>
                <a:cubicBezTo>
                  <a:pt x="2741" y="2521"/>
                  <a:pt x="2804" y="2489"/>
                  <a:pt x="2867" y="2426"/>
                </a:cubicBezTo>
                <a:cubicBezTo>
                  <a:pt x="2899" y="2419"/>
                  <a:pt x="2934" y="2415"/>
                  <a:pt x="2971" y="2415"/>
                </a:cubicBezTo>
                <a:cubicBezTo>
                  <a:pt x="3082" y="2415"/>
                  <a:pt x="3206" y="2450"/>
                  <a:pt x="3277" y="2521"/>
                </a:cubicBezTo>
                <a:cubicBezTo>
                  <a:pt x="3623" y="2867"/>
                  <a:pt x="3119" y="3655"/>
                  <a:pt x="2395" y="3655"/>
                </a:cubicBezTo>
                <a:cubicBezTo>
                  <a:pt x="1544" y="3655"/>
                  <a:pt x="1040" y="2584"/>
                  <a:pt x="1292" y="1733"/>
                </a:cubicBezTo>
                <a:cubicBezTo>
                  <a:pt x="1512" y="1135"/>
                  <a:pt x="1922" y="820"/>
                  <a:pt x="2489" y="820"/>
                </a:cubicBezTo>
                <a:close/>
                <a:moveTo>
                  <a:pt x="8822" y="2867"/>
                </a:moveTo>
                <a:cubicBezTo>
                  <a:pt x="8822" y="3183"/>
                  <a:pt x="8948" y="3466"/>
                  <a:pt x="9137" y="3718"/>
                </a:cubicBezTo>
                <a:lnTo>
                  <a:pt x="3749" y="3718"/>
                </a:lnTo>
                <a:cubicBezTo>
                  <a:pt x="3938" y="3466"/>
                  <a:pt x="4064" y="3183"/>
                  <a:pt x="4064" y="2867"/>
                </a:cubicBezTo>
                <a:close/>
                <a:moveTo>
                  <a:pt x="10176" y="4537"/>
                </a:moveTo>
                <a:lnTo>
                  <a:pt x="10176" y="4978"/>
                </a:lnTo>
                <a:lnTo>
                  <a:pt x="10208" y="4978"/>
                </a:lnTo>
                <a:cubicBezTo>
                  <a:pt x="10208" y="5199"/>
                  <a:pt x="9987" y="5388"/>
                  <a:pt x="9767" y="5388"/>
                </a:cubicBezTo>
                <a:lnTo>
                  <a:pt x="3151" y="5388"/>
                </a:lnTo>
                <a:cubicBezTo>
                  <a:pt x="2930" y="5388"/>
                  <a:pt x="2710" y="5199"/>
                  <a:pt x="2710" y="4978"/>
                </a:cubicBezTo>
                <a:lnTo>
                  <a:pt x="2710" y="4537"/>
                </a:lnTo>
                <a:close/>
                <a:moveTo>
                  <a:pt x="9357" y="6175"/>
                </a:moveTo>
                <a:lnTo>
                  <a:pt x="9357" y="11626"/>
                </a:lnTo>
                <a:lnTo>
                  <a:pt x="8538" y="11626"/>
                </a:lnTo>
                <a:lnTo>
                  <a:pt x="8538" y="7436"/>
                </a:lnTo>
                <a:cubicBezTo>
                  <a:pt x="8538" y="7215"/>
                  <a:pt x="8349" y="7026"/>
                  <a:pt x="8128" y="7026"/>
                </a:cubicBezTo>
                <a:cubicBezTo>
                  <a:pt x="7876" y="7026"/>
                  <a:pt x="7687" y="7215"/>
                  <a:pt x="7687" y="7436"/>
                </a:cubicBezTo>
                <a:lnTo>
                  <a:pt x="7687" y="11626"/>
                </a:lnTo>
                <a:lnTo>
                  <a:pt x="6868" y="11626"/>
                </a:lnTo>
                <a:lnTo>
                  <a:pt x="6868" y="7436"/>
                </a:lnTo>
                <a:cubicBezTo>
                  <a:pt x="6868" y="7215"/>
                  <a:pt x="6648" y="7026"/>
                  <a:pt x="6459" y="7026"/>
                </a:cubicBezTo>
                <a:cubicBezTo>
                  <a:pt x="6238" y="7026"/>
                  <a:pt x="6018" y="7215"/>
                  <a:pt x="6018" y="7436"/>
                </a:cubicBezTo>
                <a:lnTo>
                  <a:pt x="6018" y="11626"/>
                </a:lnTo>
                <a:lnTo>
                  <a:pt x="5199" y="11626"/>
                </a:lnTo>
                <a:lnTo>
                  <a:pt x="5199" y="7436"/>
                </a:lnTo>
                <a:cubicBezTo>
                  <a:pt x="5199" y="7215"/>
                  <a:pt x="5010" y="7026"/>
                  <a:pt x="4757" y="7026"/>
                </a:cubicBezTo>
                <a:cubicBezTo>
                  <a:pt x="4537" y="7026"/>
                  <a:pt x="4379" y="7215"/>
                  <a:pt x="4379" y="7436"/>
                </a:cubicBezTo>
                <a:lnTo>
                  <a:pt x="4379" y="11626"/>
                </a:lnTo>
                <a:lnTo>
                  <a:pt x="3560" y="11626"/>
                </a:lnTo>
                <a:lnTo>
                  <a:pt x="3560" y="6175"/>
                </a:lnTo>
                <a:close/>
                <a:moveTo>
                  <a:pt x="9798" y="12413"/>
                </a:moveTo>
                <a:cubicBezTo>
                  <a:pt x="10050" y="12413"/>
                  <a:pt x="10239" y="12602"/>
                  <a:pt x="10239" y="12854"/>
                </a:cubicBezTo>
                <a:lnTo>
                  <a:pt x="10239" y="13264"/>
                </a:lnTo>
                <a:lnTo>
                  <a:pt x="2741" y="13264"/>
                </a:lnTo>
                <a:lnTo>
                  <a:pt x="2741" y="12854"/>
                </a:lnTo>
                <a:cubicBezTo>
                  <a:pt x="2741" y="12602"/>
                  <a:pt x="2962" y="12413"/>
                  <a:pt x="3182" y="12413"/>
                </a:cubicBezTo>
                <a:close/>
                <a:moveTo>
                  <a:pt x="2363" y="1"/>
                </a:moveTo>
                <a:cubicBezTo>
                  <a:pt x="1418" y="1"/>
                  <a:pt x="662" y="599"/>
                  <a:pt x="378" y="1513"/>
                </a:cubicBezTo>
                <a:cubicBezTo>
                  <a:pt x="0" y="2804"/>
                  <a:pt x="693" y="4254"/>
                  <a:pt x="1954" y="4443"/>
                </a:cubicBezTo>
                <a:lnTo>
                  <a:pt x="1954" y="4915"/>
                </a:lnTo>
                <a:cubicBezTo>
                  <a:pt x="1954" y="5482"/>
                  <a:pt x="2332" y="5923"/>
                  <a:pt x="2804" y="6112"/>
                </a:cubicBezTo>
                <a:lnTo>
                  <a:pt x="2804" y="11689"/>
                </a:lnTo>
                <a:cubicBezTo>
                  <a:pt x="2332" y="11846"/>
                  <a:pt x="1954" y="12319"/>
                  <a:pt x="1954" y="12886"/>
                </a:cubicBezTo>
                <a:lnTo>
                  <a:pt x="1954" y="13705"/>
                </a:lnTo>
                <a:cubicBezTo>
                  <a:pt x="1954" y="13957"/>
                  <a:pt x="2174" y="14146"/>
                  <a:pt x="2395" y="14146"/>
                </a:cubicBezTo>
                <a:lnTo>
                  <a:pt x="10680" y="14146"/>
                </a:lnTo>
                <a:cubicBezTo>
                  <a:pt x="10901" y="14146"/>
                  <a:pt x="11058" y="13957"/>
                  <a:pt x="11058" y="13705"/>
                </a:cubicBezTo>
                <a:lnTo>
                  <a:pt x="11058" y="12886"/>
                </a:lnTo>
                <a:cubicBezTo>
                  <a:pt x="11058" y="12319"/>
                  <a:pt x="10712" y="11909"/>
                  <a:pt x="10239" y="11689"/>
                </a:cubicBezTo>
                <a:lnTo>
                  <a:pt x="10239" y="6112"/>
                </a:lnTo>
                <a:cubicBezTo>
                  <a:pt x="10712" y="5955"/>
                  <a:pt x="11058" y="5482"/>
                  <a:pt x="11058" y="4915"/>
                </a:cubicBezTo>
                <a:lnTo>
                  <a:pt x="11058" y="4411"/>
                </a:lnTo>
                <a:cubicBezTo>
                  <a:pt x="12319" y="4191"/>
                  <a:pt x="12980" y="2710"/>
                  <a:pt x="12602" y="1450"/>
                </a:cubicBezTo>
                <a:cubicBezTo>
                  <a:pt x="12287" y="568"/>
                  <a:pt x="11500" y="1"/>
                  <a:pt x="105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9" name="Google Shape;13289;p77"/>
          <p:cNvGrpSpPr/>
          <p:nvPr/>
        </p:nvGrpSpPr>
        <p:grpSpPr>
          <a:xfrm>
            <a:off x="6649772" y="2779651"/>
            <a:ext cx="375044" cy="340541"/>
            <a:chOff x="-8692750" y="1622100"/>
            <a:chExt cx="388325" cy="352600"/>
          </a:xfrm>
        </p:grpSpPr>
        <p:sp>
          <p:nvSpPr>
            <p:cNvPr id="13290" name="Google Shape;13290;p77"/>
            <p:cNvSpPr/>
            <p:nvPr/>
          </p:nvSpPr>
          <p:spPr>
            <a:xfrm>
              <a:off x="-8692750" y="1622100"/>
              <a:ext cx="388325" cy="352600"/>
            </a:xfrm>
            <a:custGeom>
              <a:avLst/>
              <a:gdLst/>
              <a:ahLst/>
              <a:cxnLst/>
              <a:rect l="l" t="t" r="r" b="b"/>
              <a:pathLst>
                <a:path w="15533" h="14104" extrusionOk="0">
                  <a:moveTo>
                    <a:pt x="10365" y="1387"/>
                  </a:moveTo>
                  <a:cubicBezTo>
                    <a:pt x="11027" y="1702"/>
                    <a:pt x="11626" y="2112"/>
                    <a:pt x="12130" y="2616"/>
                  </a:cubicBezTo>
                  <a:cubicBezTo>
                    <a:pt x="12697" y="3183"/>
                    <a:pt x="13106" y="3750"/>
                    <a:pt x="13390" y="4443"/>
                  </a:cubicBezTo>
                  <a:lnTo>
                    <a:pt x="10208" y="5577"/>
                  </a:lnTo>
                  <a:cubicBezTo>
                    <a:pt x="10082" y="5388"/>
                    <a:pt x="9924" y="5168"/>
                    <a:pt x="9767" y="5010"/>
                  </a:cubicBezTo>
                  <a:cubicBezTo>
                    <a:pt x="9609" y="4852"/>
                    <a:pt x="9420" y="4695"/>
                    <a:pt x="9231" y="4600"/>
                  </a:cubicBezTo>
                  <a:lnTo>
                    <a:pt x="10365" y="1387"/>
                  </a:lnTo>
                  <a:close/>
                  <a:moveTo>
                    <a:pt x="7802" y="828"/>
                  </a:moveTo>
                  <a:cubicBezTo>
                    <a:pt x="8424" y="828"/>
                    <a:pt x="9044" y="919"/>
                    <a:pt x="9641" y="1103"/>
                  </a:cubicBezTo>
                  <a:lnTo>
                    <a:pt x="8507" y="4285"/>
                  </a:lnTo>
                  <a:cubicBezTo>
                    <a:pt x="8268" y="4222"/>
                    <a:pt x="8022" y="4190"/>
                    <a:pt x="7776" y="4190"/>
                  </a:cubicBezTo>
                  <a:cubicBezTo>
                    <a:pt x="7044" y="4190"/>
                    <a:pt x="6308" y="4468"/>
                    <a:pt x="5766" y="5010"/>
                  </a:cubicBezTo>
                  <a:cubicBezTo>
                    <a:pt x="4978" y="5798"/>
                    <a:pt x="4726" y="6869"/>
                    <a:pt x="5010" y="7845"/>
                  </a:cubicBezTo>
                  <a:lnTo>
                    <a:pt x="1859" y="9011"/>
                  </a:lnTo>
                  <a:cubicBezTo>
                    <a:pt x="1134" y="6900"/>
                    <a:pt x="1576" y="4380"/>
                    <a:pt x="3340" y="2647"/>
                  </a:cubicBezTo>
                  <a:cubicBezTo>
                    <a:pt x="4567" y="1442"/>
                    <a:pt x="6189" y="828"/>
                    <a:pt x="7802" y="828"/>
                  </a:cubicBezTo>
                  <a:close/>
                  <a:moveTo>
                    <a:pt x="7766" y="5018"/>
                  </a:moveTo>
                  <a:cubicBezTo>
                    <a:pt x="8302" y="5018"/>
                    <a:pt x="8837" y="5215"/>
                    <a:pt x="9231" y="5609"/>
                  </a:cubicBezTo>
                  <a:cubicBezTo>
                    <a:pt x="10019" y="6396"/>
                    <a:pt x="10019" y="7751"/>
                    <a:pt x="9231" y="8539"/>
                  </a:cubicBezTo>
                  <a:cubicBezTo>
                    <a:pt x="8806" y="8948"/>
                    <a:pt x="8270" y="9153"/>
                    <a:pt x="7743" y="9153"/>
                  </a:cubicBezTo>
                  <a:cubicBezTo>
                    <a:pt x="7215" y="9153"/>
                    <a:pt x="6695" y="8948"/>
                    <a:pt x="6301" y="8539"/>
                  </a:cubicBezTo>
                  <a:cubicBezTo>
                    <a:pt x="5514" y="7751"/>
                    <a:pt x="5514" y="6396"/>
                    <a:pt x="6301" y="5609"/>
                  </a:cubicBezTo>
                  <a:cubicBezTo>
                    <a:pt x="6695" y="5215"/>
                    <a:pt x="7231" y="5018"/>
                    <a:pt x="7766" y="5018"/>
                  </a:cubicBezTo>
                  <a:close/>
                  <a:moveTo>
                    <a:pt x="5293" y="8633"/>
                  </a:moveTo>
                  <a:cubicBezTo>
                    <a:pt x="5388" y="8791"/>
                    <a:pt x="5514" y="9011"/>
                    <a:pt x="5671" y="9106"/>
                  </a:cubicBezTo>
                  <a:cubicBezTo>
                    <a:pt x="5829" y="9263"/>
                    <a:pt x="5986" y="9389"/>
                    <a:pt x="6144" y="9515"/>
                  </a:cubicBezTo>
                  <a:lnTo>
                    <a:pt x="5010" y="12697"/>
                  </a:lnTo>
                  <a:cubicBezTo>
                    <a:pt x="4379" y="12382"/>
                    <a:pt x="3812" y="12004"/>
                    <a:pt x="3308" y="11468"/>
                  </a:cubicBezTo>
                  <a:cubicBezTo>
                    <a:pt x="2836" y="10964"/>
                    <a:pt x="2458" y="10366"/>
                    <a:pt x="2143" y="9799"/>
                  </a:cubicBezTo>
                  <a:lnTo>
                    <a:pt x="5293" y="8633"/>
                  </a:lnTo>
                  <a:close/>
                  <a:moveTo>
                    <a:pt x="13705" y="5168"/>
                  </a:moveTo>
                  <a:cubicBezTo>
                    <a:pt x="14335" y="7310"/>
                    <a:pt x="13862" y="9736"/>
                    <a:pt x="12161" y="11437"/>
                  </a:cubicBezTo>
                  <a:cubicBezTo>
                    <a:pt x="10928" y="12670"/>
                    <a:pt x="9328" y="13281"/>
                    <a:pt x="7736" y="13281"/>
                  </a:cubicBezTo>
                  <a:cubicBezTo>
                    <a:pt x="7090" y="13281"/>
                    <a:pt x="6446" y="13181"/>
                    <a:pt x="5829" y="12981"/>
                  </a:cubicBezTo>
                  <a:lnTo>
                    <a:pt x="6963" y="9830"/>
                  </a:lnTo>
                  <a:cubicBezTo>
                    <a:pt x="7230" y="9905"/>
                    <a:pt x="7503" y="9943"/>
                    <a:pt x="7775" y="9943"/>
                  </a:cubicBezTo>
                  <a:cubicBezTo>
                    <a:pt x="8528" y="9943"/>
                    <a:pt x="9265" y="9653"/>
                    <a:pt x="9798" y="9074"/>
                  </a:cubicBezTo>
                  <a:cubicBezTo>
                    <a:pt x="10554" y="8318"/>
                    <a:pt x="10806" y="7278"/>
                    <a:pt x="10554" y="6333"/>
                  </a:cubicBezTo>
                  <a:lnTo>
                    <a:pt x="13705" y="5168"/>
                  </a:lnTo>
                  <a:close/>
                  <a:moveTo>
                    <a:pt x="7766" y="1"/>
                  </a:moveTo>
                  <a:cubicBezTo>
                    <a:pt x="5955" y="1"/>
                    <a:pt x="4143" y="694"/>
                    <a:pt x="2773" y="2080"/>
                  </a:cubicBezTo>
                  <a:cubicBezTo>
                    <a:pt x="0" y="4821"/>
                    <a:pt x="0" y="9263"/>
                    <a:pt x="2773" y="12036"/>
                  </a:cubicBezTo>
                  <a:cubicBezTo>
                    <a:pt x="4155" y="13418"/>
                    <a:pt x="5960" y="14103"/>
                    <a:pt x="7763" y="14103"/>
                  </a:cubicBezTo>
                  <a:cubicBezTo>
                    <a:pt x="9575" y="14103"/>
                    <a:pt x="11385" y="13410"/>
                    <a:pt x="12760" y="12036"/>
                  </a:cubicBezTo>
                  <a:cubicBezTo>
                    <a:pt x="15532" y="9263"/>
                    <a:pt x="15532" y="4821"/>
                    <a:pt x="12760" y="2080"/>
                  </a:cubicBezTo>
                  <a:cubicBezTo>
                    <a:pt x="11389" y="694"/>
                    <a:pt x="9578" y="1"/>
                    <a:pt x="77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77"/>
            <p:cNvSpPr/>
            <p:nvPr/>
          </p:nvSpPr>
          <p:spPr>
            <a:xfrm>
              <a:off x="-8532875" y="1767625"/>
              <a:ext cx="67775" cy="61850"/>
            </a:xfrm>
            <a:custGeom>
              <a:avLst/>
              <a:gdLst/>
              <a:ahLst/>
              <a:cxnLst/>
              <a:rect l="l" t="t" r="r" b="b"/>
              <a:pathLst>
                <a:path w="2711" h="2474" extrusionOk="0">
                  <a:moveTo>
                    <a:pt x="1340" y="804"/>
                  </a:moveTo>
                  <a:cubicBezTo>
                    <a:pt x="1450" y="804"/>
                    <a:pt x="1560" y="843"/>
                    <a:pt x="1639" y="922"/>
                  </a:cubicBezTo>
                  <a:cubicBezTo>
                    <a:pt x="1797" y="1079"/>
                    <a:pt x="1797" y="1363"/>
                    <a:pt x="1639" y="1520"/>
                  </a:cubicBezTo>
                  <a:cubicBezTo>
                    <a:pt x="1560" y="1599"/>
                    <a:pt x="1450" y="1638"/>
                    <a:pt x="1340" y="1638"/>
                  </a:cubicBezTo>
                  <a:cubicBezTo>
                    <a:pt x="1229" y="1638"/>
                    <a:pt x="1119" y="1599"/>
                    <a:pt x="1040" y="1520"/>
                  </a:cubicBezTo>
                  <a:cubicBezTo>
                    <a:pt x="883" y="1363"/>
                    <a:pt x="883" y="1142"/>
                    <a:pt x="1040" y="922"/>
                  </a:cubicBezTo>
                  <a:cubicBezTo>
                    <a:pt x="1119" y="843"/>
                    <a:pt x="1229" y="804"/>
                    <a:pt x="1340" y="804"/>
                  </a:cubicBezTo>
                  <a:close/>
                  <a:moveTo>
                    <a:pt x="1367" y="0"/>
                  </a:moveTo>
                  <a:cubicBezTo>
                    <a:pt x="1048" y="0"/>
                    <a:pt x="725" y="118"/>
                    <a:pt x="473" y="355"/>
                  </a:cubicBezTo>
                  <a:cubicBezTo>
                    <a:pt x="1" y="827"/>
                    <a:pt x="1" y="1615"/>
                    <a:pt x="473" y="2119"/>
                  </a:cubicBezTo>
                  <a:cubicBezTo>
                    <a:pt x="725" y="2355"/>
                    <a:pt x="1048" y="2473"/>
                    <a:pt x="1367" y="2473"/>
                  </a:cubicBezTo>
                  <a:cubicBezTo>
                    <a:pt x="1686" y="2473"/>
                    <a:pt x="2001" y="2355"/>
                    <a:pt x="2238" y="2119"/>
                  </a:cubicBezTo>
                  <a:cubicBezTo>
                    <a:pt x="2710" y="1646"/>
                    <a:pt x="2710" y="859"/>
                    <a:pt x="2238" y="355"/>
                  </a:cubicBezTo>
                  <a:cubicBezTo>
                    <a:pt x="2001" y="118"/>
                    <a:pt x="1686" y="0"/>
                    <a:pt x="13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2" name="Google Shape;13292;p77"/>
          <p:cNvGrpSpPr/>
          <p:nvPr/>
        </p:nvGrpSpPr>
        <p:grpSpPr>
          <a:xfrm>
            <a:off x="5304253" y="1531907"/>
            <a:ext cx="341555" cy="341579"/>
            <a:chOff x="-13529550" y="1639425"/>
            <a:chExt cx="353650" cy="353675"/>
          </a:xfrm>
        </p:grpSpPr>
        <p:sp>
          <p:nvSpPr>
            <p:cNvPr id="13293" name="Google Shape;13293;p77"/>
            <p:cNvSpPr/>
            <p:nvPr/>
          </p:nvSpPr>
          <p:spPr>
            <a:xfrm>
              <a:off x="-13529550" y="1910125"/>
              <a:ext cx="353650" cy="82975"/>
            </a:xfrm>
            <a:custGeom>
              <a:avLst/>
              <a:gdLst/>
              <a:ahLst/>
              <a:cxnLst/>
              <a:rect l="l" t="t" r="r" b="b"/>
              <a:pathLst>
                <a:path w="14146" h="3319" extrusionOk="0">
                  <a:moveTo>
                    <a:pt x="3434" y="893"/>
                  </a:moveTo>
                  <a:lnTo>
                    <a:pt x="3434" y="893"/>
                  </a:lnTo>
                  <a:cubicBezTo>
                    <a:pt x="3340" y="1145"/>
                    <a:pt x="3308" y="1428"/>
                    <a:pt x="3308" y="1649"/>
                  </a:cubicBezTo>
                  <a:cubicBezTo>
                    <a:pt x="3308" y="1932"/>
                    <a:pt x="3340" y="2153"/>
                    <a:pt x="3434" y="2405"/>
                  </a:cubicBezTo>
                  <a:cubicBezTo>
                    <a:pt x="2899" y="2373"/>
                    <a:pt x="2426" y="2279"/>
                    <a:pt x="2017" y="2153"/>
                  </a:cubicBezTo>
                  <a:cubicBezTo>
                    <a:pt x="1229" y="1964"/>
                    <a:pt x="914" y="1743"/>
                    <a:pt x="819" y="1649"/>
                  </a:cubicBezTo>
                  <a:cubicBezTo>
                    <a:pt x="914" y="1586"/>
                    <a:pt x="1166" y="1334"/>
                    <a:pt x="2017" y="1145"/>
                  </a:cubicBezTo>
                  <a:cubicBezTo>
                    <a:pt x="2426" y="1019"/>
                    <a:pt x="2899" y="956"/>
                    <a:pt x="3434" y="893"/>
                  </a:cubicBezTo>
                  <a:close/>
                  <a:moveTo>
                    <a:pt x="6018" y="861"/>
                  </a:moveTo>
                  <a:cubicBezTo>
                    <a:pt x="7908" y="987"/>
                    <a:pt x="8948" y="1428"/>
                    <a:pt x="9137" y="1649"/>
                  </a:cubicBezTo>
                  <a:cubicBezTo>
                    <a:pt x="9042" y="1743"/>
                    <a:pt x="8790" y="1964"/>
                    <a:pt x="7940" y="2153"/>
                  </a:cubicBezTo>
                  <a:cubicBezTo>
                    <a:pt x="7404" y="2279"/>
                    <a:pt x="6742" y="2405"/>
                    <a:pt x="6018" y="2436"/>
                  </a:cubicBezTo>
                  <a:cubicBezTo>
                    <a:pt x="5892" y="2216"/>
                    <a:pt x="5829" y="1932"/>
                    <a:pt x="5829" y="1649"/>
                  </a:cubicBezTo>
                  <a:cubicBezTo>
                    <a:pt x="5829" y="1365"/>
                    <a:pt x="5892" y="1113"/>
                    <a:pt x="6018" y="861"/>
                  </a:cubicBezTo>
                  <a:close/>
                  <a:moveTo>
                    <a:pt x="5104" y="798"/>
                  </a:moveTo>
                  <a:cubicBezTo>
                    <a:pt x="5041" y="1050"/>
                    <a:pt x="4947" y="1334"/>
                    <a:pt x="4947" y="1617"/>
                  </a:cubicBezTo>
                  <a:cubicBezTo>
                    <a:pt x="4947" y="1901"/>
                    <a:pt x="5010" y="2153"/>
                    <a:pt x="5104" y="2436"/>
                  </a:cubicBezTo>
                  <a:cubicBezTo>
                    <a:pt x="4994" y="2452"/>
                    <a:pt x="4876" y="2460"/>
                    <a:pt x="4754" y="2460"/>
                  </a:cubicBezTo>
                  <a:cubicBezTo>
                    <a:pt x="4632" y="2460"/>
                    <a:pt x="4506" y="2452"/>
                    <a:pt x="4379" y="2436"/>
                  </a:cubicBezTo>
                  <a:cubicBezTo>
                    <a:pt x="4222" y="2216"/>
                    <a:pt x="4159" y="1932"/>
                    <a:pt x="4159" y="1617"/>
                  </a:cubicBezTo>
                  <a:cubicBezTo>
                    <a:pt x="4159" y="1334"/>
                    <a:pt x="4253" y="1050"/>
                    <a:pt x="4379" y="798"/>
                  </a:cubicBezTo>
                  <a:close/>
                  <a:moveTo>
                    <a:pt x="10801" y="817"/>
                  </a:moveTo>
                  <a:cubicBezTo>
                    <a:pt x="10917" y="817"/>
                    <a:pt x="11036" y="841"/>
                    <a:pt x="11153" y="893"/>
                  </a:cubicBezTo>
                  <a:lnTo>
                    <a:pt x="12728" y="1649"/>
                  </a:lnTo>
                  <a:lnTo>
                    <a:pt x="11153" y="2405"/>
                  </a:lnTo>
                  <a:cubicBezTo>
                    <a:pt x="11032" y="2465"/>
                    <a:pt x="10908" y="2493"/>
                    <a:pt x="10788" y="2493"/>
                  </a:cubicBezTo>
                  <a:cubicBezTo>
                    <a:pt x="10346" y="2493"/>
                    <a:pt x="9956" y="2120"/>
                    <a:pt x="9956" y="1649"/>
                  </a:cubicBezTo>
                  <a:cubicBezTo>
                    <a:pt x="9956" y="1173"/>
                    <a:pt x="10354" y="817"/>
                    <a:pt x="10801" y="817"/>
                  </a:cubicBezTo>
                  <a:close/>
                  <a:moveTo>
                    <a:pt x="10785" y="0"/>
                  </a:moveTo>
                  <a:cubicBezTo>
                    <a:pt x="10221" y="0"/>
                    <a:pt x="9666" y="291"/>
                    <a:pt x="9357" y="798"/>
                  </a:cubicBezTo>
                  <a:cubicBezTo>
                    <a:pt x="8349" y="168"/>
                    <a:pt x="6207" y="10"/>
                    <a:pt x="5010" y="10"/>
                  </a:cubicBezTo>
                  <a:cubicBezTo>
                    <a:pt x="3592" y="10"/>
                    <a:pt x="0" y="231"/>
                    <a:pt x="0" y="1649"/>
                  </a:cubicBezTo>
                  <a:cubicBezTo>
                    <a:pt x="0" y="3066"/>
                    <a:pt x="3529" y="3318"/>
                    <a:pt x="5010" y="3318"/>
                  </a:cubicBezTo>
                  <a:cubicBezTo>
                    <a:pt x="6207" y="3318"/>
                    <a:pt x="8349" y="3161"/>
                    <a:pt x="9357" y="2531"/>
                  </a:cubicBezTo>
                  <a:cubicBezTo>
                    <a:pt x="9667" y="3039"/>
                    <a:pt x="10224" y="3315"/>
                    <a:pt x="10790" y="3315"/>
                  </a:cubicBezTo>
                  <a:cubicBezTo>
                    <a:pt x="11031" y="3315"/>
                    <a:pt x="11274" y="3265"/>
                    <a:pt x="11500" y="3161"/>
                  </a:cubicBezTo>
                  <a:lnTo>
                    <a:pt x="13894" y="2058"/>
                  </a:lnTo>
                  <a:cubicBezTo>
                    <a:pt x="14052" y="1964"/>
                    <a:pt x="14146" y="1838"/>
                    <a:pt x="14146" y="1649"/>
                  </a:cubicBezTo>
                  <a:cubicBezTo>
                    <a:pt x="14146" y="1491"/>
                    <a:pt x="14020" y="1334"/>
                    <a:pt x="13894" y="1271"/>
                  </a:cubicBezTo>
                  <a:lnTo>
                    <a:pt x="11500" y="168"/>
                  </a:lnTo>
                  <a:cubicBezTo>
                    <a:pt x="11272" y="54"/>
                    <a:pt x="11028" y="0"/>
                    <a:pt x="107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77"/>
            <p:cNvSpPr/>
            <p:nvPr/>
          </p:nvSpPr>
          <p:spPr>
            <a:xfrm>
              <a:off x="-13383850" y="16811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51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77"/>
            <p:cNvSpPr/>
            <p:nvPr/>
          </p:nvSpPr>
          <p:spPr>
            <a:xfrm>
              <a:off x="-13446075" y="1692200"/>
              <a:ext cx="41775" cy="41775"/>
            </a:xfrm>
            <a:custGeom>
              <a:avLst/>
              <a:gdLst/>
              <a:ahLst/>
              <a:cxnLst/>
              <a:rect l="l" t="t" r="r" b="b"/>
              <a:pathLst>
                <a:path w="1671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3" y="1670"/>
                    <a:pt x="1671" y="1292"/>
                    <a:pt x="1671" y="851"/>
                  </a:cubicBezTo>
                  <a:cubicBezTo>
                    <a:pt x="1671" y="379"/>
                    <a:pt x="1293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77"/>
            <p:cNvSpPr/>
            <p:nvPr/>
          </p:nvSpPr>
          <p:spPr>
            <a:xfrm>
              <a:off x="-13446075" y="17961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20" y="0"/>
                  </a:moveTo>
                  <a:cubicBezTo>
                    <a:pt x="379" y="0"/>
                    <a:pt x="1" y="347"/>
                    <a:pt x="1" y="819"/>
                  </a:cubicBezTo>
                  <a:cubicBezTo>
                    <a:pt x="1" y="1260"/>
                    <a:pt x="379" y="1639"/>
                    <a:pt x="820" y="1639"/>
                  </a:cubicBezTo>
                  <a:cubicBezTo>
                    <a:pt x="1293" y="1639"/>
                    <a:pt x="1671" y="1260"/>
                    <a:pt x="1671" y="819"/>
                  </a:cubicBezTo>
                  <a:cubicBezTo>
                    <a:pt x="1671" y="347"/>
                    <a:pt x="1293" y="0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77"/>
            <p:cNvSpPr/>
            <p:nvPr/>
          </p:nvSpPr>
          <p:spPr>
            <a:xfrm>
              <a:off x="-13487025" y="1743400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9"/>
                    <a:pt x="1" y="851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61" y="1670"/>
                    <a:pt x="1639" y="1292"/>
                    <a:pt x="1639" y="851"/>
                  </a:cubicBezTo>
                  <a:cubicBezTo>
                    <a:pt x="1639" y="379"/>
                    <a:pt x="1261" y="0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77"/>
            <p:cNvSpPr/>
            <p:nvPr/>
          </p:nvSpPr>
          <p:spPr>
            <a:xfrm>
              <a:off x="-13383850" y="180562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20" y="1670"/>
                  </a:cubicBezTo>
                  <a:cubicBezTo>
                    <a:pt x="1292" y="1670"/>
                    <a:pt x="1639" y="1292"/>
                    <a:pt x="1639" y="819"/>
                  </a:cubicBezTo>
                  <a:cubicBezTo>
                    <a:pt x="1639" y="378"/>
                    <a:pt x="1292" y="0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77"/>
            <p:cNvSpPr/>
            <p:nvPr/>
          </p:nvSpPr>
          <p:spPr>
            <a:xfrm>
              <a:off x="-13529550" y="1639425"/>
              <a:ext cx="352075" cy="248925"/>
            </a:xfrm>
            <a:custGeom>
              <a:avLst/>
              <a:gdLst/>
              <a:ahLst/>
              <a:cxnLst/>
              <a:rect l="l" t="t" r="r" b="b"/>
              <a:pathLst>
                <a:path w="14083" h="9957" extrusionOk="0">
                  <a:moveTo>
                    <a:pt x="7057" y="820"/>
                  </a:moveTo>
                  <a:cubicBezTo>
                    <a:pt x="10554" y="820"/>
                    <a:pt x="13264" y="2805"/>
                    <a:pt x="13264" y="5010"/>
                  </a:cubicBezTo>
                  <a:cubicBezTo>
                    <a:pt x="13264" y="7215"/>
                    <a:pt x="10554" y="9137"/>
                    <a:pt x="7057" y="9137"/>
                  </a:cubicBezTo>
                  <a:cubicBezTo>
                    <a:pt x="3529" y="9137"/>
                    <a:pt x="819" y="7215"/>
                    <a:pt x="819" y="5010"/>
                  </a:cubicBezTo>
                  <a:cubicBezTo>
                    <a:pt x="819" y="2742"/>
                    <a:pt x="3623" y="820"/>
                    <a:pt x="7057" y="820"/>
                  </a:cubicBezTo>
                  <a:close/>
                  <a:moveTo>
                    <a:pt x="7057" y="1"/>
                  </a:moveTo>
                  <a:cubicBezTo>
                    <a:pt x="3151" y="1"/>
                    <a:pt x="0" y="2238"/>
                    <a:pt x="0" y="5010"/>
                  </a:cubicBezTo>
                  <a:cubicBezTo>
                    <a:pt x="0" y="7846"/>
                    <a:pt x="3277" y="9956"/>
                    <a:pt x="7057" y="9956"/>
                  </a:cubicBezTo>
                  <a:cubicBezTo>
                    <a:pt x="10870" y="9956"/>
                    <a:pt x="14083" y="7783"/>
                    <a:pt x="14083" y="5010"/>
                  </a:cubicBezTo>
                  <a:cubicBezTo>
                    <a:pt x="14083" y="2238"/>
                    <a:pt x="10933" y="1"/>
                    <a:pt x="7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77"/>
            <p:cNvSpPr/>
            <p:nvPr/>
          </p:nvSpPr>
          <p:spPr>
            <a:xfrm>
              <a:off x="-13323200" y="1722925"/>
              <a:ext cx="104775" cy="82725"/>
            </a:xfrm>
            <a:custGeom>
              <a:avLst/>
              <a:gdLst/>
              <a:ahLst/>
              <a:cxnLst/>
              <a:rect l="l" t="t" r="r" b="b"/>
              <a:pathLst>
                <a:path w="4191" h="3309" extrusionOk="0">
                  <a:moveTo>
                    <a:pt x="2111" y="819"/>
                  </a:moveTo>
                  <a:cubicBezTo>
                    <a:pt x="2773" y="819"/>
                    <a:pt x="3372" y="1229"/>
                    <a:pt x="3372" y="1670"/>
                  </a:cubicBezTo>
                  <a:cubicBezTo>
                    <a:pt x="3372" y="2080"/>
                    <a:pt x="2805" y="2489"/>
                    <a:pt x="2111" y="2489"/>
                  </a:cubicBezTo>
                  <a:cubicBezTo>
                    <a:pt x="1418" y="2489"/>
                    <a:pt x="851" y="2080"/>
                    <a:pt x="851" y="1670"/>
                  </a:cubicBezTo>
                  <a:cubicBezTo>
                    <a:pt x="883" y="1229"/>
                    <a:pt x="1418" y="819"/>
                    <a:pt x="2111" y="819"/>
                  </a:cubicBezTo>
                  <a:close/>
                  <a:moveTo>
                    <a:pt x="2111" y="0"/>
                  </a:moveTo>
                  <a:cubicBezTo>
                    <a:pt x="914" y="0"/>
                    <a:pt x="1" y="756"/>
                    <a:pt x="1" y="1670"/>
                  </a:cubicBezTo>
                  <a:cubicBezTo>
                    <a:pt x="64" y="2552"/>
                    <a:pt x="946" y="3308"/>
                    <a:pt x="2111" y="3308"/>
                  </a:cubicBezTo>
                  <a:cubicBezTo>
                    <a:pt x="3277" y="3308"/>
                    <a:pt x="4191" y="2552"/>
                    <a:pt x="4191" y="1670"/>
                  </a:cubicBezTo>
                  <a:cubicBezTo>
                    <a:pt x="4191" y="756"/>
                    <a:pt x="3277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1" name="Google Shape;13301;p77"/>
          <p:cNvGrpSpPr/>
          <p:nvPr/>
        </p:nvGrpSpPr>
        <p:grpSpPr>
          <a:xfrm>
            <a:off x="5303106" y="1940489"/>
            <a:ext cx="343849" cy="340058"/>
            <a:chOff x="-13531925" y="2075775"/>
            <a:chExt cx="356025" cy="352100"/>
          </a:xfrm>
        </p:grpSpPr>
        <p:sp>
          <p:nvSpPr>
            <p:cNvPr id="13302" name="Google Shape;13302;p77"/>
            <p:cNvSpPr/>
            <p:nvPr/>
          </p:nvSpPr>
          <p:spPr>
            <a:xfrm>
              <a:off x="-13531925" y="2075775"/>
              <a:ext cx="356025" cy="352100"/>
            </a:xfrm>
            <a:custGeom>
              <a:avLst/>
              <a:gdLst/>
              <a:ahLst/>
              <a:cxnLst/>
              <a:rect l="l" t="t" r="r" b="b"/>
              <a:pathLst>
                <a:path w="14241" h="14084" extrusionOk="0">
                  <a:moveTo>
                    <a:pt x="9610" y="725"/>
                  </a:moveTo>
                  <a:cubicBezTo>
                    <a:pt x="9862" y="725"/>
                    <a:pt x="10019" y="946"/>
                    <a:pt x="10019" y="1166"/>
                  </a:cubicBezTo>
                  <a:lnTo>
                    <a:pt x="10019" y="2017"/>
                  </a:lnTo>
                  <a:lnTo>
                    <a:pt x="10019" y="2111"/>
                  </a:lnTo>
                  <a:lnTo>
                    <a:pt x="9830" y="2395"/>
                  </a:lnTo>
                  <a:cubicBezTo>
                    <a:pt x="9736" y="2426"/>
                    <a:pt x="9704" y="2426"/>
                    <a:pt x="9610" y="2426"/>
                  </a:cubicBezTo>
                  <a:lnTo>
                    <a:pt x="4632" y="2426"/>
                  </a:lnTo>
                  <a:cubicBezTo>
                    <a:pt x="4538" y="2426"/>
                    <a:pt x="4474" y="2395"/>
                    <a:pt x="4411" y="2395"/>
                  </a:cubicBezTo>
                  <a:lnTo>
                    <a:pt x="4222" y="2111"/>
                  </a:lnTo>
                  <a:lnTo>
                    <a:pt x="4222" y="2017"/>
                  </a:lnTo>
                  <a:lnTo>
                    <a:pt x="4222" y="1166"/>
                  </a:lnTo>
                  <a:cubicBezTo>
                    <a:pt x="4222" y="946"/>
                    <a:pt x="4411" y="725"/>
                    <a:pt x="4632" y="725"/>
                  </a:cubicBezTo>
                  <a:close/>
                  <a:moveTo>
                    <a:pt x="9232" y="3308"/>
                  </a:moveTo>
                  <a:lnTo>
                    <a:pt x="8633" y="4128"/>
                  </a:lnTo>
                  <a:lnTo>
                    <a:pt x="5735" y="4128"/>
                  </a:lnTo>
                  <a:lnTo>
                    <a:pt x="5105" y="3308"/>
                  </a:lnTo>
                  <a:close/>
                  <a:moveTo>
                    <a:pt x="2175" y="4915"/>
                  </a:moveTo>
                  <a:cubicBezTo>
                    <a:pt x="2427" y="4915"/>
                    <a:pt x="2584" y="5104"/>
                    <a:pt x="2584" y="5325"/>
                  </a:cubicBezTo>
                  <a:lnTo>
                    <a:pt x="2584" y="5766"/>
                  </a:lnTo>
                  <a:lnTo>
                    <a:pt x="1734" y="5766"/>
                  </a:lnTo>
                  <a:lnTo>
                    <a:pt x="1734" y="5325"/>
                  </a:lnTo>
                  <a:cubicBezTo>
                    <a:pt x="1734" y="5104"/>
                    <a:pt x="1954" y="4915"/>
                    <a:pt x="2175" y="4915"/>
                  </a:cubicBezTo>
                  <a:close/>
                  <a:moveTo>
                    <a:pt x="12193" y="4915"/>
                  </a:moveTo>
                  <a:cubicBezTo>
                    <a:pt x="12414" y="4915"/>
                    <a:pt x="12603" y="5104"/>
                    <a:pt x="12603" y="5325"/>
                  </a:cubicBezTo>
                  <a:lnTo>
                    <a:pt x="12603" y="5766"/>
                  </a:lnTo>
                  <a:lnTo>
                    <a:pt x="11784" y="5766"/>
                  </a:lnTo>
                  <a:lnTo>
                    <a:pt x="11784" y="5325"/>
                  </a:lnTo>
                  <a:lnTo>
                    <a:pt x="11752" y="5325"/>
                  </a:lnTo>
                  <a:cubicBezTo>
                    <a:pt x="11752" y="5104"/>
                    <a:pt x="11941" y="4915"/>
                    <a:pt x="12193" y="4915"/>
                  </a:cubicBezTo>
                  <a:close/>
                  <a:moveTo>
                    <a:pt x="8570" y="4947"/>
                  </a:moveTo>
                  <a:lnTo>
                    <a:pt x="9263" y="6364"/>
                  </a:lnTo>
                  <a:cubicBezTo>
                    <a:pt x="9358" y="6522"/>
                    <a:pt x="9452" y="6616"/>
                    <a:pt x="9641" y="6616"/>
                  </a:cubicBezTo>
                  <a:lnTo>
                    <a:pt x="12981" y="6616"/>
                  </a:lnTo>
                  <a:cubicBezTo>
                    <a:pt x="13201" y="6616"/>
                    <a:pt x="13390" y="6806"/>
                    <a:pt x="13390" y="7026"/>
                  </a:cubicBezTo>
                  <a:lnTo>
                    <a:pt x="13390" y="7467"/>
                  </a:lnTo>
                  <a:lnTo>
                    <a:pt x="9200" y="7467"/>
                  </a:lnTo>
                  <a:cubicBezTo>
                    <a:pt x="8665" y="6963"/>
                    <a:pt x="7972" y="6648"/>
                    <a:pt x="7184" y="6648"/>
                  </a:cubicBezTo>
                  <a:cubicBezTo>
                    <a:pt x="6396" y="6648"/>
                    <a:pt x="5703" y="6963"/>
                    <a:pt x="5136" y="7467"/>
                  </a:cubicBezTo>
                  <a:lnTo>
                    <a:pt x="977" y="7467"/>
                  </a:lnTo>
                  <a:lnTo>
                    <a:pt x="977" y="7026"/>
                  </a:lnTo>
                  <a:cubicBezTo>
                    <a:pt x="914" y="6774"/>
                    <a:pt x="1103" y="6616"/>
                    <a:pt x="1356" y="6616"/>
                  </a:cubicBezTo>
                  <a:lnTo>
                    <a:pt x="4664" y="6616"/>
                  </a:lnTo>
                  <a:cubicBezTo>
                    <a:pt x="4821" y="6616"/>
                    <a:pt x="4979" y="6522"/>
                    <a:pt x="5010" y="6364"/>
                  </a:cubicBezTo>
                  <a:lnTo>
                    <a:pt x="5735" y="4947"/>
                  </a:lnTo>
                  <a:close/>
                  <a:moveTo>
                    <a:pt x="4506" y="8255"/>
                  </a:moveTo>
                  <a:cubicBezTo>
                    <a:pt x="4317" y="8664"/>
                    <a:pt x="4222" y="9042"/>
                    <a:pt x="4222" y="9515"/>
                  </a:cubicBezTo>
                  <a:cubicBezTo>
                    <a:pt x="4222" y="9956"/>
                    <a:pt x="4348" y="10366"/>
                    <a:pt x="4506" y="10744"/>
                  </a:cubicBezTo>
                  <a:lnTo>
                    <a:pt x="914" y="10744"/>
                  </a:lnTo>
                  <a:lnTo>
                    <a:pt x="914" y="8255"/>
                  </a:lnTo>
                  <a:close/>
                  <a:moveTo>
                    <a:pt x="13390" y="8286"/>
                  </a:moveTo>
                  <a:lnTo>
                    <a:pt x="13390" y="10744"/>
                  </a:lnTo>
                  <a:lnTo>
                    <a:pt x="9767" y="10744"/>
                  </a:lnTo>
                  <a:cubicBezTo>
                    <a:pt x="9988" y="10334"/>
                    <a:pt x="10051" y="9956"/>
                    <a:pt x="10051" y="9515"/>
                  </a:cubicBezTo>
                  <a:cubicBezTo>
                    <a:pt x="10051" y="9074"/>
                    <a:pt x="9925" y="8664"/>
                    <a:pt x="9767" y="8286"/>
                  </a:cubicBezTo>
                  <a:close/>
                  <a:moveTo>
                    <a:pt x="7152" y="7373"/>
                  </a:moveTo>
                  <a:cubicBezTo>
                    <a:pt x="8287" y="7373"/>
                    <a:pt x="9232" y="8318"/>
                    <a:pt x="9232" y="9483"/>
                  </a:cubicBezTo>
                  <a:cubicBezTo>
                    <a:pt x="9232" y="10618"/>
                    <a:pt x="8287" y="11563"/>
                    <a:pt x="7152" y="11563"/>
                  </a:cubicBezTo>
                  <a:cubicBezTo>
                    <a:pt x="5987" y="11563"/>
                    <a:pt x="5042" y="10618"/>
                    <a:pt x="5042" y="9483"/>
                  </a:cubicBezTo>
                  <a:cubicBezTo>
                    <a:pt x="5042" y="8318"/>
                    <a:pt x="5987" y="7373"/>
                    <a:pt x="7152" y="7373"/>
                  </a:cubicBezTo>
                  <a:close/>
                  <a:moveTo>
                    <a:pt x="13390" y="11563"/>
                  </a:moveTo>
                  <a:lnTo>
                    <a:pt x="13390" y="12791"/>
                  </a:lnTo>
                  <a:cubicBezTo>
                    <a:pt x="13390" y="13012"/>
                    <a:pt x="13201" y="13201"/>
                    <a:pt x="12981" y="13201"/>
                  </a:cubicBezTo>
                  <a:lnTo>
                    <a:pt x="1356" y="13201"/>
                  </a:lnTo>
                  <a:cubicBezTo>
                    <a:pt x="1103" y="13201"/>
                    <a:pt x="946" y="13012"/>
                    <a:pt x="946" y="12791"/>
                  </a:cubicBezTo>
                  <a:lnTo>
                    <a:pt x="946" y="11563"/>
                  </a:lnTo>
                  <a:lnTo>
                    <a:pt x="5136" y="11563"/>
                  </a:lnTo>
                  <a:cubicBezTo>
                    <a:pt x="5640" y="12067"/>
                    <a:pt x="6396" y="12382"/>
                    <a:pt x="7184" y="12382"/>
                  </a:cubicBezTo>
                  <a:cubicBezTo>
                    <a:pt x="7972" y="12382"/>
                    <a:pt x="8665" y="12067"/>
                    <a:pt x="9200" y="11563"/>
                  </a:cubicBezTo>
                  <a:close/>
                  <a:moveTo>
                    <a:pt x="4569" y="0"/>
                  </a:moveTo>
                  <a:cubicBezTo>
                    <a:pt x="3907" y="0"/>
                    <a:pt x="3309" y="536"/>
                    <a:pt x="3309" y="1261"/>
                  </a:cubicBezTo>
                  <a:lnTo>
                    <a:pt x="3309" y="2111"/>
                  </a:lnTo>
                  <a:cubicBezTo>
                    <a:pt x="3309" y="2458"/>
                    <a:pt x="3466" y="2836"/>
                    <a:pt x="3750" y="3056"/>
                  </a:cubicBezTo>
                  <a:lnTo>
                    <a:pt x="4884" y="4632"/>
                  </a:lnTo>
                  <a:lnTo>
                    <a:pt x="4317" y="5829"/>
                  </a:lnTo>
                  <a:lnTo>
                    <a:pt x="3309" y="5829"/>
                  </a:lnTo>
                  <a:lnTo>
                    <a:pt x="3309" y="5388"/>
                  </a:lnTo>
                  <a:cubicBezTo>
                    <a:pt x="3309" y="4726"/>
                    <a:pt x="2773" y="4159"/>
                    <a:pt x="2112" y="4159"/>
                  </a:cubicBezTo>
                  <a:cubicBezTo>
                    <a:pt x="1419" y="4159"/>
                    <a:pt x="851" y="4726"/>
                    <a:pt x="851" y="5388"/>
                  </a:cubicBezTo>
                  <a:lnTo>
                    <a:pt x="851" y="5860"/>
                  </a:lnTo>
                  <a:cubicBezTo>
                    <a:pt x="379" y="6018"/>
                    <a:pt x="1" y="6490"/>
                    <a:pt x="1" y="7026"/>
                  </a:cubicBezTo>
                  <a:lnTo>
                    <a:pt x="1" y="12823"/>
                  </a:lnTo>
                  <a:cubicBezTo>
                    <a:pt x="1" y="13485"/>
                    <a:pt x="568" y="14083"/>
                    <a:pt x="1229" y="14083"/>
                  </a:cubicBezTo>
                  <a:lnTo>
                    <a:pt x="12855" y="14083"/>
                  </a:lnTo>
                  <a:cubicBezTo>
                    <a:pt x="13516" y="14083"/>
                    <a:pt x="14115" y="13516"/>
                    <a:pt x="14115" y="12823"/>
                  </a:cubicBezTo>
                  <a:lnTo>
                    <a:pt x="14115" y="7026"/>
                  </a:lnTo>
                  <a:cubicBezTo>
                    <a:pt x="14241" y="6490"/>
                    <a:pt x="13863" y="6018"/>
                    <a:pt x="13390" y="5860"/>
                  </a:cubicBezTo>
                  <a:lnTo>
                    <a:pt x="13390" y="5388"/>
                  </a:lnTo>
                  <a:cubicBezTo>
                    <a:pt x="13390" y="4726"/>
                    <a:pt x="12855" y="4159"/>
                    <a:pt x="12130" y="4159"/>
                  </a:cubicBezTo>
                  <a:cubicBezTo>
                    <a:pt x="11469" y="4159"/>
                    <a:pt x="10870" y="4726"/>
                    <a:pt x="10870" y="5388"/>
                  </a:cubicBezTo>
                  <a:lnTo>
                    <a:pt x="10870" y="5829"/>
                  </a:lnTo>
                  <a:lnTo>
                    <a:pt x="9862" y="5829"/>
                  </a:lnTo>
                  <a:lnTo>
                    <a:pt x="9263" y="4632"/>
                  </a:lnTo>
                  <a:lnTo>
                    <a:pt x="10429" y="3056"/>
                  </a:lnTo>
                  <a:cubicBezTo>
                    <a:pt x="10681" y="2836"/>
                    <a:pt x="10838" y="2521"/>
                    <a:pt x="10838" y="2111"/>
                  </a:cubicBezTo>
                  <a:lnTo>
                    <a:pt x="10838" y="1261"/>
                  </a:lnTo>
                  <a:cubicBezTo>
                    <a:pt x="10838" y="568"/>
                    <a:pt x="10303" y="0"/>
                    <a:pt x="9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77"/>
            <p:cNvSpPr/>
            <p:nvPr/>
          </p:nvSpPr>
          <p:spPr>
            <a:xfrm>
              <a:off x="-13384625" y="2282125"/>
              <a:ext cx="63025" cy="60675"/>
            </a:xfrm>
            <a:custGeom>
              <a:avLst/>
              <a:gdLst/>
              <a:ahLst/>
              <a:cxnLst/>
              <a:rect l="l" t="t" r="r" b="b"/>
              <a:pathLst>
                <a:path w="2521" h="2427" extrusionOk="0">
                  <a:moveTo>
                    <a:pt x="1260" y="788"/>
                  </a:moveTo>
                  <a:cubicBezTo>
                    <a:pt x="1449" y="788"/>
                    <a:pt x="1670" y="977"/>
                    <a:pt x="1670" y="1229"/>
                  </a:cubicBezTo>
                  <a:cubicBezTo>
                    <a:pt x="1670" y="1450"/>
                    <a:pt x="1481" y="1639"/>
                    <a:pt x="1260" y="1639"/>
                  </a:cubicBezTo>
                  <a:cubicBezTo>
                    <a:pt x="1008" y="1639"/>
                    <a:pt x="851" y="1450"/>
                    <a:pt x="851" y="1229"/>
                  </a:cubicBezTo>
                  <a:cubicBezTo>
                    <a:pt x="851" y="977"/>
                    <a:pt x="1040" y="788"/>
                    <a:pt x="1260" y="788"/>
                  </a:cubicBezTo>
                  <a:close/>
                  <a:moveTo>
                    <a:pt x="1260" y="1"/>
                  </a:moveTo>
                  <a:cubicBezTo>
                    <a:pt x="536" y="1"/>
                    <a:pt x="0" y="568"/>
                    <a:pt x="0" y="1229"/>
                  </a:cubicBezTo>
                  <a:cubicBezTo>
                    <a:pt x="0" y="1891"/>
                    <a:pt x="536" y="2427"/>
                    <a:pt x="1260" y="2427"/>
                  </a:cubicBezTo>
                  <a:cubicBezTo>
                    <a:pt x="1954" y="2427"/>
                    <a:pt x="2521" y="1923"/>
                    <a:pt x="2521" y="1229"/>
                  </a:cubicBez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4" name="Google Shape;13304;p77"/>
          <p:cNvGrpSpPr/>
          <p:nvPr/>
        </p:nvGrpSpPr>
        <p:grpSpPr>
          <a:xfrm>
            <a:off x="5304627" y="2348694"/>
            <a:ext cx="340807" cy="340807"/>
            <a:chOff x="-13528775" y="2507400"/>
            <a:chExt cx="352875" cy="352875"/>
          </a:xfrm>
        </p:grpSpPr>
        <p:sp>
          <p:nvSpPr>
            <p:cNvPr id="13305" name="Google Shape;13305;p77"/>
            <p:cNvSpPr/>
            <p:nvPr/>
          </p:nvSpPr>
          <p:spPr>
            <a:xfrm>
              <a:off x="-13528775" y="25074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6018" y="851"/>
                  </a:moveTo>
                  <a:lnTo>
                    <a:pt x="7121" y="2489"/>
                  </a:lnTo>
                  <a:lnTo>
                    <a:pt x="5640" y="2489"/>
                  </a:lnTo>
                  <a:lnTo>
                    <a:pt x="4538" y="851"/>
                  </a:lnTo>
                  <a:close/>
                  <a:moveTo>
                    <a:pt x="8507" y="851"/>
                  </a:moveTo>
                  <a:lnTo>
                    <a:pt x="9610" y="2489"/>
                  </a:lnTo>
                  <a:lnTo>
                    <a:pt x="8129" y="2489"/>
                  </a:lnTo>
                  <a:lnTo>
                    <a:pt x="7026" y="851"/>
                  </a:lnTo>
                  <a:close/>
                  <a:moveTo>
                    <a:pt x="10996" y="851"/>
                  </a:moveTo>
                  <a:lnTo>
                    <a:pt x="12099" y="2489"/>
                  </a:lnTo>
                  <a:lnTo>
                    <a:pt x="10586" y="2489"/>
                  </a:lnTo>
                  <a:lnTo>
                    <a:pt x="9484" y="851"/>
                  </a:lnTo>
                  <a:close/>
                  <a:moveTo>
                    <a:pt x="12855" y="851"/>
                  </a:moveTo>
                  <a:cubicBezTo>
                    <a:pt x="13075" y="851"/>
                    <a:pt x="13264" y="1040"/>
                    <a:pt x="13264" y="1260"/>
                  </a:cubicBezTo>
                  <a:lnTo>
                    <a:pt x="13264" y="2489"/>
                  </a:lnTo>
                  <a:lnTo>
                    <a:pt x="13075" y="2489"/>
                  </a:lnTo>
                  <a:lnTo>
                    <a:pt x="11973" y="851"/>
                  </a:lnTo>
                  <a:close/>
                  <a:moveTo>
                    <a:pt x="7121" y="3308"/>
                  </a:moveTo>
                  <a:lnTo>
                    <a:pt x="6018" y="4978"/>
                  </a:lnTo>
                  <a:lnTo>
                    <a:pt x="4538" y="4978"/>
                  </a:lnTo>
                  <a:lnTo>
                    <a:pt x="5640" y="3308"/>
                  </a:lnTo>
                  <a:close/>
                  <a:moveTo>
                    <a:pt x="9610" y="3308"/>
                  </a:moveTo>
                  <a:lnTo>
                    <a:pt x="8507" y="4978"/>
                  </a:lnTo>
                  <a:lnTo>
                    <a:pt x="7026" y="4978"/>
                  </a:lnTo>
                  <a:lnTo>
                    <a:pt x="8129" y="3308"/>
                  </a:lnTo>
                  <a:close/>
                  <a:moveTo>
                    <a:pt x="12099" y="3308"/>
                  </a:moveTo>
                  <a:lnTo>
                    <a:pt x="10996" y="4978"/>
                  </a:lnTo>
                  <a:lnTo>
                    <a:pt x="9484" y="4978"/>
                  </a:lnTo>
                  <a:lnTo>
                    <a:pt x="10586" y="3308"/>
                  </a:lnTo>
                  <a:close/>
                  <a:moveTo>
                    <a:pt x="13264" y="3308"/>
                  </a:moveTo>
                  <a:lnTo>
                    <a:pt x="13264" y="4978"/>
                  </a:lnTo>
                  <a:lnTo>
                    <a:pt x="11973" y="4978"/>
                  </a:lnTo>
                  <a:lnTo>
                    <a:pt x="13075" y="3308"/>
                  </a:lnTo>
                  <a:close/>
                  <a:moveTo>
                    <a:pt x="3561" y="851"/>
                  </a:moveTo>
                  <a:lnTo>
                    <a:pt x="4916" y="2930"/>
                  </a:lnTo>
                  <a:lnTo>
                    <a:pt x="3561" y="5009"/>
                  </a:lnTo>
                  <a:lnTo>
                    <a:pt x="820" y="5009"/>
                  </a:lnTo>
                  <a:lnTo>
                    <a:pt x="820" y="1323"/>
                  </a:lnTo>
                  <a:cubicBezTo>
                    <a:pt x="788" y="1040"/>
                    <a:pt x="977" y="851"/>
                    <a:pt x="1230" y="851"/>
                  </a:cubicBezTo>
                  <a:close/>
                  <a:moveTo>
                    <a:pt x="13264" y="5797"/>
                  </a:moveTo>
                  <a:lnTo>
                    <a:pt x="13264" y="12886"/>
                  </a:lnTo>
                  <a:cubicBezTo>
                    <a:pt x="13264" y="13138"/>
                    <a:pt x="13075" y="13327"/>
                    <a:pt x="12855" y="13327"/>
                  </a:cubicBezTo>
                  <a:lnTo>
                    <a:pt x="1230" y="13327"/>
                  </a:lnTo>
                  <a:cubicBezTo>
                    <a:pt x="1009" y="13327"/>
                    <a:pt x="851" y="13138"/>
                    <a:pt x="851" y="12886"/>
                  </a:cubicBezTo>
                  <a:lnTo>
                    <a:pt x="851" y="5797"/>
                  </a:lnTo>
                  <a:close/>
                  <a:moveTo>
                    <a:pt x="1230" y="0"/>
                  </a:moveTo>
                  <a:cubicBezTo>
                    <a:pt x="568" y="0"/>
                    <a:pt x="1" y="567"/>
                    <a:pt x="1" y="1260"/>
                  </a:cubicBezTo>
                  <a:lnTo>
                    <a:pt x="1" y="12886"/>
                  </a:lnTo>
                  <a:cubicBezTo>
                    <a:pt x="1" y="13547"/>
                    <a:pt x="568" y="14114"/>
                    <a:pt x="1230" y="14114"/>
                  </a:cubicBezTo>
                  <a:lnTo>
                    <a:pt x="12855" y="14114"/>
                  </a:lnTo>
                  <a:cubicBezTo>
                    <a:pt x="13516" y="14114"/>
                    <a:pt x="14115" y="13547"/>
                    <a:pt x="14115" y="12886"/>
                  </a:cubicBezTo>
                  <a:lnTo>
                    <a:pt x="14115" y="1260"/>
                  </a:lnTo>
                  <a:cubicBezTo>
                    <a:pt x="14115" y="599"/>
                    <a:pt x="13548" y="0"/>
                    <a:pt x="12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77"/>
            <p:cNvSpPr/>
            <p:nvPr/>
          </p:nvSpPr>
          <p:spPr>
            <a:xfrm>
              <a:off x="-13403525" y="2673750"/>
              <a:ext cx="123675" cy="145750"/>
            </a:xfrm>
            <a:custGeom>
              <a:avLst/>
              <a:gdLst/>
              <a:ahLst/>
              <a:cxnLst/>
              <a:rect l="l" t="t" r="r" b="b"/>
              <a:pathLst>
                <a:path w="4947" h="5830" extrusionOk="0">
                  <a:moveTo>
                    <a:pt x="819" y="1159"/>
                  </a:moveTo>
                  <a:lnTo>
                    <a:pt x="3749" y="2924"/>
                  </a:lnTo>
                  <a:lnTo>
                    <a:pt x="819" y="4688"/>
                  </a:lnTo>
                  <a:lnTo>
                    <a:pt x="819" y="1159"/>
                  </a:lnTo>
                  <a:close/>
                  <a:moveTo>
                    <a:pt x="415" y="0"/>
                  </a:moveTo>
                  <a:cubicBezTo>
                    <a:pt x="197" y="0"/>
                    <a:pt x="0" y="166"/>
                    <a:pt x="0" y="403"/>
                  </a:cubicBezTo>
                  <a:lnTo>
                    <a:pt x="0" y="5412"/>
                  </a:lnTo>
                  <a:cubicBezTo>
                    <a:pt x="0" y="5570"/>
                    <a:pt x="63" y="5696"/>
                    <a:pt x="189" y="5759"/>
                  </a:cubicBezTo>
                  <a:cubicBezTo>
                    <a:pt x="252" y="5806"/>
                    <a:pt x="323" y="5830"/>
                    <a:pt x="398" y="5830"/>
                  </a:cubicBezTo>
                  <a:cubicBezTo>
                    <a:pt x="473" y="5830"/>
                    <a:pt x="551" y="5806"/>
                    <a:pt x="630" y="5759"/>
                  </a:cubicBezTo>
                  <a:lnTo>
                    <a:pt x="4757" y="3239"/>
                  </a:lnTo>
                  <a:cubicBezTo>
                    <a:pt x="4883" y="3176"/>
                    <a:pt x="4946" y="3050"/>
                    <a:pt x="4946" y="2892"/>
                  </a:cubicBezTo>
                  <a:cubicBezTo>
                    <a:pt x="4946" y="2735"/>
                    <a:pt x="4883" y="2640"/>
                    <a:pt x="4757" y="2577"/>
                  </a:cubicBezTo>
                  <a:lnTo>
                    <a:pt x="630" y="57"/>
                  </a:lnTo>
                  <a:cubicBezTo>
                    <a:pt x="560" y="18"/>
                    <a:pt x="487" y="0"/>
                    <a:pt x="4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77"/>
            <p:cNvSpPr/>
            <p:nvPr/>
          </p:nvSpPr>
          <p:spPr>
            <a:xfrm>
              <a:off x="-13486225" y="25593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19" y="0"/>
                  </a:moveTo>
                  <a:cubicBezTo>
                    <a:pt x="378" y="0"/>
                    <a:pt x="0" y="378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38" y="1292"/>
                    <a:pt x="1638" y="851"/>
                  </a:cubicBezTo>
                  <a:cubicBezTo>
                    <a:pt x="1638" y="378"/>
                    <a:pt x="1292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08" name="Google Shape;13308;p77"/>
          <p:cNvSpPr/>
          <p:nvPr/>
        </p:nvSpPr>
        <p:spPr>
          <a:xfrm>
            <a:off x="7123388" y="1563105"/>
            <a:ext cx="341579" cy="279189"/>
          </a:xfrm>
          <a:custGeom>
            <a:avLst/>
            <a:gdLst/>
            <a:ahLst/>
            <a:cxnLst/>
            <a:rect l="l" t="t" r="r" b="b"/>
            <a:pathLst>
              <a:path w="14147" h="11563" extrusionOk="0">
                <a:moveTo>
                  <a:pt x="6680" y="819"/>
                </a:moveTo>
                <a:lnTo>
                  <a:pt x="6680" y="5009"/>
                </a:lnTo>
                <a:lnTo>
                  <a:pt x="6648" y="5009"/>
                </a:lnTo>
                <a:cubicBezTo>
                  <a:pt x="6302" y="5041"/>
                  <a:pt x="5924" y="5167"/>
                  <a:pt x="5609" y="5356"/>
                </a:cubicBezTo>
                <a:lnTo>
                  <a:pt x="3624" y="1859"/>
                </a:lnTo>
                <a:cubicBezTo>
                  <a:pt x="4506" y="1260"/>
                  <a:pt x="5546" y="882"/>
                  <a:pt x="6680" y="819"/>
                </a:cubicBezTo>
                <a:close/>
                <a:moveTo>
                  <a:pt x="7531" y="819"/>
                </a:moveTo>
                <a:cubicBezTo>
                  <a:pt x="8633" y="914"/>
                  <a:pt x="9673" y="1260"/>
                  <a:pt x="10587" y="1859"/>
                </a:cubicBezTo>
                <a:lnTo>
                  <a:pt x="8539" y="5356"/>
                </a:lnTo>
                <a:cubicBezTo>
                  <a:pt x="8224" y="5167"/>
                  <a:pt x="7877" y="5041"/>
                  <a:pt x="7531" y="5009"/>
                </a:cubicBezTo>
                <a:lnTo>
                  <a:pt x="7531" y="819"/>
                </a:lnTo>
                <a:close/>
                <a:moveTo>
                  <a:pt x="2931" y="2332"/>
                </a:moveTo>
                <a:lnTo>
                  <a:pt x="5010" y="5829"/>
                </a:lnTo>
                <a:cubicBezTo>
                  <a:pt x="4632" y="6175"/>
                  <a:pt x="4412" y="6648"/>
                  <a:pt x="4286" y="7152"/>
                </a:cubicBezTo>
                <a:lnTo>
                  <a:pt x="915" y="5892"/>
                </a:lnTo>
                <a:cubicBezTo>
                  <a:pt x="1135" y="4474"/>
                  <a:pt x="1891" y="3214"/>
                  <a:pt x="2931" y="2332"/>
                </a:cubicBezTo>
                <a:close/>
                <a:moveTo>
                  <a:pt x="11248" y="2300"/>
                </a:moveTo>
                <a:cubicBezTo>
                  <a:pt x="12319" y="3214"/>
                  <a:pt x="13075" y="4474"/>
                  <a:pt x="13296" y="5892"/>
                </a:cubicBezTo>
                <a:lnTo>
                  <a:pt x="9925" y="7152"/>
                </a:lnTo>
                <a:cubicBezTo>
                  <a:pt x="9799" y="6648"/>
                  <a:pt x="9547" y="6207"/>
                  <a:pt x="9200" y="5829"/>
                </a:cubicBezTo>
                <a:lnTo>
                  <a:pt x="11248" y="2300"/>
                </a:lnTo>
                <a:close/>
                <a:moveTo>
                  <a:pt x="7090" y="5797"/>
                </a:moveTo>
                <a:cubicBezTo>
                  <a:pt x="8098" y="5797"/>
                  <a:pt x="8948" y="6522"/>
                  <a:pt x="9137" y="7467"/>
                </a:cubicBezTo>
                <a:lnTo>
                  <a:pt x="7090" y="8223"/>
                </a:lnTo>
                <a:lnTo>
                  <a:pt x="5042" y="7467"/>
                </a:lnTo>
                <a:cubicBezTo>
                  <a:pt x="5199" y="6522"/>
                  <a:pt x="6050" y="5797"/>
                  <a:pt x="7090" y="5797"/>
                </a:cubicBezTo>
                <a:close/>
                <a:moveTo>
                  <a:pt x="7090" y="9294"/>
                </a:moveTo>
                <a:lnTo>
                  <a:pt x="8161" y="10428"/>
                </a:lnTo>
                <a:cubicBezTo>
                  <a:pt x="7830" y="10633"/>
                  <a:pt x="7452" y="10735"/>
                  <a:pt x="7078" y="10735"/>
                </a:cubicBezTo>
                <a:cubicBezTo>
                  <a:pt x="6704" y="10735"/>
                  <a:pt x="6333" y="10633"/>
                  <a:pt x="6018" y="10428"/>
                </a:cubicBezTo>
                <a:lnTo>
                  <a:pt x="7090" y="9294"/>
                </a:lnTo>
                <a:close/>
                <a:moveTo>
                  <a:pt x="7090" y="0"/>
                </a:moveTo>
                <a:cubicBezTo>
                  <a:pt x="3498" y="0"/>
                  <a:pt x="473" y="2678"/>
                  <a:pt x="32" y="6144"/>
                </a:cubicBezTo>
                <a:cubicBezTo>
                  <a:pt x="1" y="6333"/>
                  <a:pt x="95" y="6490"/>
                  <a:pt x="316" y="6585"/>
                </a:cubicBezTo>
                <a:lnTo>
                  <a:pt x="6365" y="8853"/>
                </a:lnTo>
                <a:lnTo>
                  <a:pt x="5168" y="10208"/>
                </a:lnTo>
                <a:cubicBezTo>
                  <a:pt x="5010" y="10365"/>
                  <a:pt x="5010" y="10617"/>
                  <a:pt x="5168" y="10775"/>
                </a:cubicBezTo>
                <a:cubicBezTo>
                  <a:pt x="5672" y="11310"/>
                  <a:pt x="6365" y="11562"/>
                  <a:pt x="7090" y="11562"/>
                </a:cubicBezTo>
                <a:cubicBezTo>
                  <a:pt x="7846" y="11562"/>
                  <a:pt x="8507" y="11310"/>
                  <a:pt x="9011" y="10775"/>
                </a:cubicBezTo>
                <a:cubicBezTo>
                  <a:pt x="9169" y="10617"/>
                  <a:pt x="9169" y="10397"/>
                  <a:pt x="9011" y="10208"/>
                </a:cubicBezTo>
                <a:lnTo>
                  <a:pt x="7783" y="8853"/>
                </a:lnTo>
                <a:lnTo>
                  <a:pt x="13863" y="6585"/>
                </a:lnTo>
                <a:cubicBezTo>
                  <a:pt x="14052" y="6490"/>
                  <a:pt x="14147" y="6333"/>
                  <a:pt x="14147" y="6144"/>
                </a:cubicBezTo>
                <a:cubicBezTo>
                  <a:pt x="13706" y="2678"/>
                  <a:pt x="10650" y="0"/>
                  <a:pt x="709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9" name="Google Shape;13309;p77"/>
          <p:cNvSpPr/>
          <p:nvPr/>
        </p:nvSpPr>
        <p:spPr>
          <a:xfrm>
            <a:off x="7123014" y="1940202"/>
            <a:ext cx="342328" cy="340638"/>
          </a:xfrm>
          <a:custGeom>
            <a:avLst/>
            <a:gdLst/>
            <a:ahLst/>
            <a:cxnLst/>
            <a:rect l="l" t="t" r="r" b="b"/>
            <a:pathLst>
              <a:path w="14178" h="14108" extrusionOk="0">
                <a:moveTo>
                  <a:pt x="8727" y="5034"/>
                </a:moveTo>
                <a:cubicBezTo>
                  <a:pt x="8948" y="5065"/>
                  <a:pt x="9137" y="5254"/>
                  <a:pt x="9137" y="5443"/>
                </a:cubicBezTo>
                <a:cubicBezTo>
                  <a:pt x="9137" y="5695"/>
                  <a:pt x="8948" y="5885"/>
                  <a:pt x="8727" y="5885"/>
                </a:cubicBezTo>
                <a:cubicBezTo>
                  <a:pt x="8507" y="5885"/>
                  <a:pt x="8318" y="5695"/>
                  <a:pt x="8318" y="5443"/>
                </a:cubicBezTo>
                <a:cubicBezTo>
                  <a:pt x="8318" y="5223"/>
                  <a:pt x="8507" y="5034"/>
                  <a:pt x="8727" y="5034"/>
                </a:cubicBezTo>
                <a:close/>
                <a:moveTo>
                  <a:pt x="5388" y="5065"/>
                </a:moveTo>
                <a:cubicBezTo>
                  <a:pt x="5640" y="5065"/>
                  <a:pt x="5829" y="5254"/>
                  <a:pt x="5829" y="5506"/>
                </a:cubicBezTo>
                <a:cubicBezTo>
                  <a:pt x="5829" y="5727"/>
                  <a:pt x="5640" y="5916"/>
                  <a:pt x="5388" y="5916"/>
                </a:cubicBezTo>
                <a:cubicBezTo>
                  <a:pt x="5167" y="5916"/>
                  <a:pt x="5010" y="5727"/>
                  <a:pt x="5010" y="5506"/>
                </a:cubicBezTo>
                <a:cubicBezTo>
                  <a:pt x="4978" y="5254"/>
                  <a:pt x="5167" y="5065"/>
                  <a:pt x="5388" y="5065"/>
                </a:cubicBezTo>
                <a:close/>
                <a:moveTo>
                  <a:pt x="7089" y="3459"/>
                </a:moveTo>
                <a:cubicBezTo>
                  <a:pt x="8160" y="3459"/>
                  <a:pt x="9137" y="3522"/>
                  <a:pt x="10050" y="3711"/>
                </a:cubicBezTo>
                <a:lnTo>
                  <a:pt x="9357" y="4435"/>
                </a:lnTo>
                <a:cubicBezTo>
                  <a:pt x="9168" y="4341"/>
                  <a:pt x="8979" y="4278"/>
                  <a:pt x="8790" y="4278"/>
                </a:cubicBezTo>
                <a:cubicBezTo>
                  <a:pt x="8097" y="4278"/>
                  <a:pt x="7530" y="4813"/>
                  <a:pt x="7530" y="5506"/>
                </a:cubicBezTo>
                <a:cubicBezTo>
                  <a:pt x="7530" y="6168"/>
                  <a:pt x="8066" y="6704"/>
                  <a:pt x="8790" y="6704"/>
                </a:cubicBezTo>
                <a:cubicBezTo>
                  <a:pt x="9452" y="6704"/>
                  <a:pt x="9987" y="6168"/>
                  <a:pt x="9987" y="5506"/>
                </a:cubicBezTo>
                <a:cubicBezTo>
                  <a:pt x="9987" y="5317"/>
                  <a:pt x="9956" y="5160"/>
                  <a:pt x="9924" y="5034"/>
                </a:cubicBezTo>
                <a:lnTo>
                  <a:pt x="10996" y="3931"/>
                </a:lnTo>
                <a:cubicBezTo>
                  <a:pt x="11216" y="3994"/>
                  <a:pt x="11405" y="4026"/>
                  <a:pt x="11626" y="4120"/>
                </a:cubicBezTo>
                <a:cubicBezTo>
                  <a:pt x="12665" y="4498"/>
                  <a:pt x="13295" y="5034"/>
                  <a:pt x="13295" y="5506"/>
                </a:cubicBezTo>
                <a:cubicBezTo>
                  <a:pt x="13295" y="6452"/>
                  <a:pt x="10775" y="7586"/>
                  <a:pt x="7089" y="7586"/>
                </a:cubicBezTo>
                <a:cubicBezTo>
                  <a:pt x="3497" y="7586"/>
                  <a:pt x="851" y="6483"/>
                  <a:pt x="851" y="5506"/>
                </a:cubicBezTo>
                <a:cubicBezTo>
                  <a:pt x="820" y="5034"/>
                  <a:pt x="1450" y="4498"/>
                  <a:pt x="2521" y="4120"/>
                </a:cubicBezTo>
                <a:cubicBezTo>
                  <a:pt x="2710" y="4026"/>
                  <a:pt x="2962" y="3963"/>
                  <a:pt x="3182" y="3931"/>
                </a:cubicBezTo>
                <a:lnTo>
                  <a:pt x="4285" y="5034"/>
                </a:lnTo>
                <a:cubicBezTo>
                  <a:pt x="4254" y="5191"/>
                  <a:pt x="4222" y="5349"/>
                  <a:pt x="4222" y="5506"/>
                </a:cubicBezTo>
                <a:cubicBezTo>
                  <a:pt x="4222" y="6168"/>
                  <a:pt x="4758" y="6704"/>
                  <a:pt x="5419" y="6704"/>
                </a:cubicBezTo>
                <a:cubicBezTo>
                  <a:pt x="6112" y="6704"/>
                  <a:pt x="6679" y="6168"/>
                  <a:pt x="6679" y="5506"/>
                </a:cubicBezTo>
                <a:cubicBezTo>
                  <a:pt x="6679" y="4813"/>
                  <a:pt x="6144" y="4278"/>
                  <a:pt x="5419" y="4278"/>
                </a:cubicBezTo>
                <a:cubicBezTo>
                  <a:pt x="5199" y="4278"/>
                  <a:pt x="5010" y="4309"/>
                  <a:pt x="4852" y="4435"/>
                </a:cubicBezTo>
                <a:lnTo>
                  <a:pt x="4128" y="3711"/>
                </a:lnTo>
                <a:cubicBezTo>
                  <a:pt x="5041" y="3553"/>
                  <a:pt x="6018" y="3459"/>
                  <a:pt x="7089" y="3459"/>
                </a:cubicBezTo>
                <a:close/>
                <a:moveTo>
                  <a:pt x="820" y="6861"/>
                </a:moveTo>
                <a:cubicBezTo>
                  <a:pt x="1135" y="7113"/>
                  <a:pt x="1576" y="7334"/>
                  <a:pt x="2048" y="7523"/>
                </a:cubicBezTo>
                <a:lnTo>
                  <a:pt x="820" y="9193"/>
                </a:lnTo>
                <a:lnTo>
                  <a:pt x="820" y="6861"/>
                </a:lnTo>
                <a:close/>
                <a:moveTo>
                  <a:pt x="13264" y="6861"/>
                </a:moveTo>
                <a:lnTo>
                  <a:pt x="13264" y="9193"/>
                </a:lnTo>
                <a:lnTo>
                  <a:pt x="12067" y="7554"/>
                </a:lnTo>
                <a:cubicBezTo>
                  <a:pt x="12571" y="7334"/>
                  <a:pt x="12949" y="7113"/>
                  <a:pt x="13264" y="6861"/>
                </a:cubicBezTo>
                <a:close/>
                <a:moveTo>
                  <a:pt x="3655" y="8027"/>
                </a:moveTo>
                <a:lnTo>
                  <a:pt x="3655" y="8027"/>
                </a:lnTo>
                <a:cubicBezTo>
                  <a:pt x="4474" y="8216"/>
                  <a:pt x="5388" y="8279"/>
                  <a:pt x="6333" y="8342"/>
                </a:cubicBezTo>
                <a:lnTo>
                  <a:pt x="4695" y="11083"/>
                </a:lnTo>
                <a:lnTo>
                  <a:pt x="3655" y="8027"/>
                </a:lnTo>
                <a:close/>
                <a:moveTo>
                  <a:pt x="10492" y="8058"/>
                </a:moveTo>
                <a:lnTo>
                  <a:pt x="9452" y="11114"/>
                </a:lnTo>
                <a:lnTo>
                  <a:pt x="7751" y="8373"/>
                </a:lnTo>
                <a:cubicBezTo>
                  <a:pt x="8696" y="8342"/>
                  <a:pt x="9641" y="8216"/>
                  <a:pt x="10492" y="8058"/>
                </a:cubicBezTo>
                <a:close/>
                <a:moveTo>
                  <a:pt x="2741" y="7964"/>
                </a:moveTo>
                <a:lnTo>
                  <a:pt x="3844" y="11272"/>
                </a:lnTo>
                <a:cubicBezTo>
                  <a:pt x="2836" y="11020"/>
                  <a:pt x="1891" y="10610"/>
                  <a:pt x="1135" y="10138"/>
                </a:cubicBezTo>
                <a:lnTo>
                  <a:pt x="2741" y="7964"/>
                </a:lnTo>
                <a:close/>
                <a:moveTo>
                  <a:pt x="11342" y="8027"/>
                </a:moveTo>
                <a:lnTo>
                  <a:pt x="12917" y="10138"/>
                </a:lnTo>
                <a:cubicBezTo>
                  <a:pt x="12161" y="10610"/>
                  <a:pt x="11248" y="11020"/>
                  <a:pt x="10240" y="11272"/>
                </a:cubicBezTo>
                <a:lnTo>
                  <a:pt x="11342" y="8027"/>
                </a:lnTo>
                <a:close/>
                <a:moveTo>
                  <a:pt x="7058" y="8751"/>
                </a:moveTo>
                <a:lnTo>
                  <a:pt x="8727" y="11555"/>
                </a:lnTo>
                <a:cubicBezTo>
                  <a:pt x="8192" y="11618"/>
                  <a:pt x="7593" y="11681"/>
                  <a:pt x="7058" y="11681"/>
                </a:cubicBezTo>
                <a:cubicBezTo>
                  <a:pt x="6459" y="11681"/>
                  <a:pt x="5892" y="11650"/>
                  <a:pt x="5356" y="11555"/>
                </a:cubicBezTo>
                <a:lnTo>
                  <a:pt x="7058" y="8751"/>
                </a:lnTo>
                <a:close/>
                <a:moveTo>
                  <a:pt x="13264" y="10894"/>
                </a:moveTo>
                <a:lnTo>
                  <a:pt x="13264" y="11240"/>
                </a:lnTo>
                <a:cubicBezTo>
                  <a:pt x="13264" y="12185"/>
                  <a:pt x="10744" y="13320"/>
                  <a:pt x="7058" y="13320"/>
                </a:cubicBezTo>
                <a:cubicBezTo>
                  <a:pt x="3340" y="13320"/>
                  <a:pt x="820" y="12185"/>
                  <a:pt x="820" y="11240"/>
                </a:cubicBezTo>
                <a:lnTo>
                  <a:pt x="820" y="10894"/>
                </a:lnTo>
                <a:cubicBezTo>
                  <a:pt x="2615" y="11996"/>
                  <a:pt x="4915" y="12501"/>
                  <a:pt x="7058" y="12501"/>
                </a:cubicBezTo>
                <a:cubicBezTo>
                  <a:pt x="9168" y="12501"/>
                  <a:pt x="11500" y="12028"/>
                  <a:pt x="13264" y="10894"/>
                </a:cubicBezTo>
                <a:close/>
                <a:moveTo>
                  <a:pt x="457" y="1"/>
                </a:moveTo>
                <a:cubicBezTo>
                  <a:pt x="347" y="1"/>
                  <a:pt x="237" y="40"/>
                  <a:pt x="158" y="119"/>
                </a:cubicBezTo>
                <a:cubicBezTo>
                  <a:pt x="0" y="277"/>
                  <a:pt x="0" y="560"/>
                  <a:pt x="158" y="718"/>
                </a:cubicBezTo>
                <a:lnTo>
                  <a:pt x="2552" y="3207"/>
                </a:lnTo>
                <a:cubicBezTo>
                  <a:pt x="2426" y="3238"/>
                  <a:pt x="2363" y="3270"/>
                  <a:pt x="2237" y="3333"/>
                </a:cubicBezTo>
                <a:cubicBezTo>
                  <a:pt x="820" y="3868"/>
                  <a:pt x="32" y="4624"/>
                  <a:pt x="32" y="5443"/>
                </a:cubicBezTo>
                <a:lnTo>
                  <a:pt x="32" y="11240"/>
                </a:lnTo>
                <a:cubicBezTo>
                  <a:pt x="32" y="12091"/>
                  <a:pt x="820" y="12847"/>
                  <a:pt x="2237" y="13383"/>
                </a:cubicBezTo>
                <a:cubicBezTo>
                  <a:pt x="3529" y="13824"/>
                  <a:pt x="5262" y="14107"/>
                  <a:pt x="7089" y="14107"/>
                </a:cubicBezTo>
                <a:cubicBezTo>
                  <a:pt x="10744" y="14107"/>
                  <a:pt x="14146" y="13005"/>
                  <a:pt x="14146" y="11240"/>
                </a:cubicBezTo>
                <a:lnTo>
                  <a:pt x="14146" y="5443"/>
                </a:lnTo>
                <a:cubicBezTo>
                  <a:pt x="14083" y="4624"/>
                  <a:pt x="13295" y="3868"/>
                  <a:pt x="11878" y="3333"/>
                </a:cubicBezTo>
                <a:cubicBezTo>
                  <a:pt x="11815" y="3301"/>
                  <a:pt x="11689" y="3238"/>
                  <a:pt x="11626" y="3207"/>
                </a:cubicBezTo>
                <a:lnTo>
                  <a:pt x="14020" y="718"/>
                </a:lnTo>
                <a:cubicBezTo>
                  <a:pt x="14178" y="560"/>
                  <a:pt x="14178" y="277"/>
                  <a:pt x="14020" y="119"/>
                </a:cubicBezTo>
                <a:cubicBezTo>
                  <a:pt x="13941" y="40"/>
                  <a:pt x="13831" y="1"/>
                  <a:pt x="13721" y="1"/>
                </a:cubicBezTo>
                <a:cubicBezTo>
                  <a:pt x="13611" y="1"/>
                  <a:pt x="13500" y="40"/>
                  <a:pt x="13422" y="119"/>
                </a:cubicBezTo>
                <a:lnTo>
                  <a:pt x="10712" y="2923"/>
                </a:lnTo>
                <a:cubicBezTo>
                  <a:pt x="9609" y="2640"/>
                  <a:pt x="8381" y="2545"/>
                  <a:pt x="7089" y="2545"/>
                </a:cubicBezTo>
                <a:cubicBezTo>
                  <a:pt x="5797" y="2545"/>
                  <a:pt x="4537" y="2640"/>
                  <a:pt x="3466" y="2923"/>
                </a:cubicBezTo>
                <a:lnTo>
                  <a:pt x="757" y="119"/>
                </a:lnTo>
                <a:cubicBezTo>
                  <a:pt x="678" y="40"/>
                  <a:pt x="567" y="1"/>
                  <a:pt x="45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10" name="Google Shape;13310;p77"/>
          <p:cNvGrpSpPr/>
          <p:nvPr/>
        </p:nvGrpSpPr>
        <p:grpSpPr>
          <a:xfrm>
            <a:off x="7140133" y="2348308"/>
            <a:ext cx="308090" cy="341579"/>
            <a:chOff x="-11747150" y="2530225"/>
            <a:chExt cx="319000" cy="353675"/>
          </a:xfrm>
        </p:grpSpPr>
        <p:sp>
          <p:nvSpPr>
            <p:cNvPr id="13311" name="Google Shape;13311;p77"/>
            <p:cNvSpPr/>
            <p:nvPr/>
          </p:nvSpPr>
          <p:spPr>
            <a:xfrm>
              <a:off x="-11747150" y="2530225"/>
              <a:ext cx="319000" cy="353675"/>
            </a:xfrm>
            <a:custGeom>
              <a:avLst/>
              <a:gdLst/>
              <a:ahLst/>
              <a:cxnLst/>
              <a:rect l="l" t="t" r="r" b="b"/>
              <a:pathLst>
                <a:path w="12760" h="14147" extrusionOk="0">
                  <a:moveTo>
                    <a:pt x="7183" y="883"/>
                  </a:moveTo>
                  <a:cubicBezTo>
                    <a:pt x="7845" y="883"/>
                    <a:pt x="8443" y="1450"/>
                    <a:pt x="8412" y="2206"/>
                  </a:cubicBezTo>
                  <a:cubicBezTo>
                    <a:pt x="8412" y="2444"/>
                    <a:pt x="8612" y="2638"/>
                    <a:pt x="8825" y="2638"/>
                  </a:cubicBezTo>
                  <a:cubicBezTo>
                    <a:pt x="8866" y="2638"/>
                    <a:pt x="8907" y="2631"/>
                    <a:pt x="8947" y="2616"/>
                  </a:cubicBezTo>
                  <a:cubicBezTo>
                    <a:pt x="9048" y="2581"/>
                    <a:pt x="9148" y="2564"/>
                    <a:pt x="9243" y="2564"/>
                  </a:cubicBezTo>
                  <a:cubicBezTo>
                    <a:pt x="9829" y="2564"/>
                    <a:pt x="10258" y="3180"/>
                    <a:pt x="9987" y="3750"/>
                  </a:cubicBezTo>
                  <a:cubicBezTo>
                    <a:pt x="9893" y="3907"/>
                    <a:pt x="9956" y="4096"/>
                    <a:pt x="10050" y="4222"/>
                  </a:cubicBezTo>
                  <a:cubicBezTo>
                    <a:pt x="10126" y="4299"/>
                    <a:pt x="10226" y="4340"/>
                    <a:pt x="10327" y="4340"/>
                  </a:cubicBezTo>
                  <a:cubicBezTo>
                    <a:pt x="10394" y="4340"/>
                    <a:pt x="10461" y="4323"/>
                    <a:pt x="10523" y="4285"/>
                  </a:cubicBezTo>
                  <a:cubicBezTo>
                    <a:pt x="10637" y="4237"/>
                    <a:pt x="10751" y="4216"/>
                    <a:pt x="10861" y="4216"/>
                  </a:cubicBezTo>
                  <a:cubicBezTo>
                    <a:pt x="11328" y="4216"/>
                    <a:pt x="11720" y="4608"/>
                    <a:pt x="11720" y="5042"/>
                  </a:cubicBezTo>
                  <a:lnTo>
                    <a:pt x="977" y="5042"/>
                  </a:lnTo>
                  <a:cubicBezTo>
                    <a:pt x="928" y="4575"/>
                    <a:pt x="1300" y="4185"/>
                    <a:pt x="1750" y="4185"/>
                  </a:cubicBezTo>
                  <a:cubicBezTo>
                    <a:pt x="1877" y="4185"/>
                    <a:pt x="2010" y="4216"/>
                    <a:pt x="2142" y="4285"/>
                  </a:cubicBezTo>
                  <a:cubicBezTo>
                    <a:pt x="2204" y="4323"/>
                    <a:pt x="2272" y="4340"/>
                    <a:pt x="2338" y="4340"/>
                  </a:cubicBezTo>
                  <a:cubicBezTo>
                    <a:pt x="2439" y="4340"/>
                    <a:pt x="2539" y="4299"/>
                    <a:pt x="2615" y="4222"/>
                  </a:cubicBezTo>
                  <a:cubicBezTo>
                    <a:pt x="2741" y="4096"/>
                    <a:pt x="2772" y="3907"/>
                    <a:pt x="2709" y="3750"/>
                  </a:cubicBezTo>
                  <a:cubicBezTo>
                    <a:pt x="2438" y="3180"/>
                    <a:pt x="2867" y="2564"/>
                    <a:pt x="3434" y="2564"/>
                  </a:cubicBezTo>
                  <a:cubicBezTo>
                    <a:pt x="3526" y="2564"/>
                    <a:pt x="3621" y="2581"/>
                    <a:pt x="3718" y="2616"/>
                  </a:cubicBezTo>
                  <a:cubicBezTo>
                    <a:pt x="3764" y="2627"/>
                    <a:pt x="3814" y="2634"/>
                    <a:pt x="3866" y="2634"/>
                  </a:cubicBezTo>
                  <a:cubicBezTo>
                    <a:pt x="3955" y="2634"/>
                    <a:pt x="4047" y="2613"/>
                    <a:pt x="4127" y="2553"/>
                  </a:cubicBezTo>
                  <a:cubicBezTo>
                    <a:pt x="4222" y="2490"/>
                    <a:pt x="4285" y="2364"/>
                    <a:pt x="4285" y="2206"/>
                  </a:cubicBezTo>
                  <a:cubicBezTo>
                    <a:pt x="4253" y="1450"/>
                    <a:pt x="4820" y="883"/>
                    <a:pt x="5482" y="883"/>
                  </a:cubicBezTo>
                  <a:cubicBezTo>
                    <a:pt x="5702" y="883"/>
                    <a:pt x="5923" y="914"/>
                    <a:pt x="6112" y="1040"/>
                  </a:cubicBezTo>
                  <a:cubicBezTo>
                    <a:pt x="6175" y="1072"/>
                    <a:pt x="6246" y="1088"/>
                    <a:pt x="6321" y="1088"/>
                  </a:cubicBezTo>
                  <a:cubicBezTo>
                    <a:pt x="6396" y="1088"/>
                    <a:pt x="6474" y="1072"/>
                    <a:pt x="6553" y="1040"/>
                  </a:cubicBezTo>
                  <a:cubicBezTo>
                    <a:pt x="6742" y="914"/>
                    <a:pt x="6963" y="883"/>
                    <a:pt x="7183" y="883"/>
                  </a:cubicBezTo>
                  <a:close/>
                  <a:moveTo>
                    <a:pt x="5891" y="5861"/>
                  </a:moveTo>
                  <a:lnTo>
                    <a:pt x="5891" y="7530"/>
                  </a:lnTo>
                  <a:cubicBezTo>
                    <a:pt x="5230" y="7562"/>
                    <a:pt x="4600" y="7688"/>
                    <a:pt x="4064" y="7908"/>
                  </a:cubicBezTo>
                  <a:lnTo>
                    <a:pt x="3875" y="5861"/>
                  </a:lnTo>
                  <a:close/>
                  <a:moveTo>
                    <a:pt x="8758" y="5861"/>
                  </a:moveTo>
                  <a:lnTo>
                    <a:pt x="8569" y="7908"/>
                  </a:lnTo>
                  <a:cubicBezTo>
                    <a:pt x="8065" y="7719"/>
                    <a:pt x="7435" y="7562"/>
                    <a:pt x="6774" y="7530"/>
                  </a:cubicBezTo>
                  <a:lnTo>
                    <a:pt x="6774" y="5861"/>
                  </a:lnTo>
                  <a:close/>
                  <a:moveTo>
                    <a:pt x="6333" y="8350"/>
                  </a:moveTo>
                  <a:cubicBezTo>
                    <a:pt x="7971" y="8350"/>
                    <a:pt x="9199" y="9011"/>
                    <a:pt x="9199" y="9610"/>
                  </a:cubicBezTo>
                  <a:cubicBezTo>
                    <a:pt x="9199" y="10177"/>
                    <a:pt x="7971" y="10838"/>
                    <a:pt x="6333" y="10838"/>
                  </a:cubicBezTo>
                  <a:cubicBezTo>
                    <a:pt x="4663" y="10838"/>
                    <a:pt x="3466" y="10177"/>
                    <a:pt x="3466" y="9610"/>
                  </a:cubicBezTo>
                  <a:cubicBezTo>
                    <a:pt x="3466" y="9011"/>
                    <a:pt x="4663" y="8350"/>
                    <a:pt x="6333" y="8350"/>
                  </a:cubicBezTo>
                  <a:close/>
                  <a:moveTo>
                    <a:pt x="3056" y="5861"/>
                  </a:moveTo>
                  <a:lnTo>
                    <a:pt x="3277" y="8350"/>
                  </a:lnTo>
                  <a:cubicBezTo>
                    <a:pt x="2804" y="8696"/>
                    <a:pt x="2583" y="9137"/>
                    <a:pt x="2583" y="9578"/>
                  </a:cubicBezTo>
                  <a:cubicBezTo>
                    <a:pt x="2583" y="10114"/>
                    <a:pt x="2930" y="10586"/>
                    <a:pt x="3560" y="10996"/>
                  </a:cubicBezTo>
                  <a:lnTo>
                    <a:pt x="3812" y="13327"/>
                  </a:lnTo>
                  <a:lnTo>
                    <a:pt x="2867" y="13327"/>
                  </a:lnTo>
                  <a:cubicBezTo>
                    <a:pt x="2678" y="13327"/>
                    <a:pt x="2489" y="13170"/>
                    <a:pt x="2457" y="13012"/>
                  </a:cubicBezTo>
                  <a:lnTo>
                    <a:pt x="1040" y="5861"/>
                  </a:lnTo>
                  <a:close/>
                  <a:moveTo>
                    <a:pt x="4442" y="11374"/>
                  </a:moveTo>
                  <a:lnTo>
                    <a:pt x="4442" y="11374"/>
                  </a:lnTo>
                  <a:cubicBezTo>
                    <a:pt x="4852" y="11532"/>
                    <a:pt x="5387" y="11626"/>
                    <a:pt x="5891" y="11658"/>
                  </a:cubicBezTo>
                  <a:lnTo>
                    <a:pt x="5891" y="13296"/>
                  </a:lnTo>
                  <a:lnTo>
                    <a:pt x="4631" y="13296"/>
                  </a:lnTo>
                  <a:lnTo>
                    <a:pt x="4631" y="13327"/>
                  </a:lnTo>
                  <a:lnTo>
                    <a:pt x="4442" y="11374"/>
                  </a:lnTo>
                  <a:close/>
                  <a:moveTo>
                    <a:pt x="8191" y="11374"/>
                  </a:moveTo>
                  <a:lnTo>
                    <a:pt x="7971" y="13327"/>
                  </a:lnTo>
                  <a:lnTo>
                    <a:pt x="6711" y="13327"/>
                  </a:lnTo>
                  <a:lnTo>
                    <a:pt x="6711" y="11658"/>
                  </a:lnTo>
                  <a:cubicBezTo>
                    <a:pt x="7215" y="11626"/>
                    <a:pt x="7750" y="11532"/>
                    <a:pt x="8191" y="11374"/>
                  </a:cubicBezTo>
                  <a:close/>
                  <a:moveTo>
                    <a:pt x="11594" y="5861"/>
                  </a:moveTo>
                  <a:lnTo>
                    <a:pt x="10176" y="13012"/>
                  </a:lnTo>
                  <a:cubicBezTo>
                    <a:pt x="10145" y="13201"/>
                    <a:pt x="9987" y="13327"/>
                    <a:pt x="9798" y="13327"/>
                  </a:cubicBezTo>
                  <a:lnTo>
                    <a:pt x="8853" y="13327"/>
                  </a:lnTo>
                  <a:lnTo>
                    <a:pt x="9073" y="10996"/>
                  </a:lnTo>
                  <a:cubicBezTo>
                    <a:pt x="9704" y="10586"/>
                    <a:pt x="10050" y="10114"/>
                    <a:pt x="10050" y="9578"/>
                  </a:cubicBezTo>
                  <a:cubicBezTo>
                    <a:pt x="10050" y="9106"/>
                    <a:pt x="9830" y="8665"/>
                    <a:pt x="9357" y="8350"/>
                  </a:cubicBezTo>
                  <a:lnTo>
                    <a:pt x="9578" y="5861"/>
                  </a:lnTo>
                  <a:close/>
                  <a:moveTo>
                    <a:pt x="5513" y="1"/>
                  </a:moveTo>
                  <a:cubicBezTo>
                    <a:pt x="4474" y="1"/>
                    <a:pt x="3655" y="757"/>
                    <a:pt x="3497" y="1702"/>
                  </a:cubicBezTo>
                  <a:lnTo>
                    <a:pt x="3466" y="1702"/>
                  </a:lnTo>
                  <a:cubicBezTo>
                    <a:pt x="2552" y="1702"/>
                    <a:pt x="1796" y="2458"/>
                    <a:pt x="1796" y="3340"/>
                  </a:cubicBezTo>
                  <a:cubicBezTo>
                    <a:pt x="882" y="3340"/>
                    <a:pt x="158" y="4128"/>
                    <a:pt x="158" y="5042"/>
                  </a:cubicBezTo>
                  <a:cubicBezTo>
                    <a:pt x="158" y="5672"/>
                    <a:pt x="0" y="4600"/>
                    <a:pt x="1670" y="13170"/>
                  </a:cubicBezTo>
                  <a:cubicBezTo>
                    <a:pt x="1796" y="13737"/>
                    <a:pt x="2300" y="14146"/>
                    <a:pt x="2898" y="14146"/>
                  </a:cubicBezTo>
                  <a:lnTo>
                    <a:pt x="9830" y="14146"/>
                  </a:lnTo>
                  <a:cubicBezTo>
                    <a:pt x="10428" y="14146"/>
                    <a:pt x="10932" y="13705"/>
                    <a:pt x="11058" y="13170"/>
                  </a:cubicBezTo>
                  <a:cubicBezTo>
                    <a:pt x="12760" y="4600"/>
                    <a:pt x="12602" y="5672"/>
                    <a:pt x="12602" y="5042"/>
                  </a:cubicBezTo>
                  <a:cubicBezTo>
                    <a:pt x="12507" y="4600"/>
                    <a:pt x="12350" y="4191"/>
                    <a:pt x="12035" y="3876"/>
                  </a:cubicBezTo>
                  <a:cubicBezTo>
                    <a:pt x="11720" y="3561"/>
                    <a:pt x="11279" y="3340"/>
                    <a:pt x="10838" y="3340"/>
                  </a:cubicBezTo>
                  <a:cubicBezTo>
                    <a:pt x="10838" y="2432"/>
                    <a:pt x="10110" y="1698"/>
                    <a:pt x="9271" y="1698"/>
                  </a:cubicBezTo>
                  <a:cubicBezTo>
                    <a:pt x="9237" y="1698"/>
                    <a:pt x="9202" y="1700"/>
                    <a:pt x="9168" y="1702"/>
                  </a:cubicBezTo>
                  <a:cubicBezTo>
                    <a:pt x="8979" y="757"/>
                    <a:pt x="8128" y="1"/>
                    <a:pt x="7152" y="1"/>
                  </a:cubicBezTo>
                  <a:cubicBezTo>
                    <a:pt x="6868" y="1"/>
                    <a:pt x="6616" y="64"/>
                    <a:pt x="6333" y="190"/>
                  </a:cubicBezTo>
                  <a:cubicBezTo>
                    <a:pt x="6049" y="64"/>
                    <a:pt x="5765" y="1"/>
                    <a:pt x="55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77"/>
            <p:cNvSpPr/>
            <p:nvPr/>
          </p:nvSpPr>
          <p:spPr>
            <a:xfrm>
              <a:off x="-11640825" y="2592450"/>
              <a:ext cx="104775" cy="42550"/>
            </a:xfrm>
            <a:custGeom>
              <a:avLst/>
              <a:gdLst/>
              <a:ahLst/>
              <a:cxnLst/>
              <a:rect l="l" t="t" r="r" b="b"/>
              <a:pathLst>
                <a:path w="4191" h="1702" extrusionOk="0">
                  <a:moveTo>
                    <a:pt x="1292" y="1"/>
                  </a:moveTo>
                  <a:cubicBezTo>
                    <a:pt x="599" y="1"/>
                    <a:pt x="32" y="536"/>
                    <a:pt x="32" y="1261"/>
                  </a:cubicBezTo>
                  <a:cubicBezTo>
                    <a:pt x="0" y="1544"/>
                    <a:pt x="189" y="1702"/>
                    <a:pt x="410" y="1702"/>
                  </a:cubicBezTo>
                  <a:cubicBezTo>
                    <a:pt x="662" y="1702"/>
                    <a:pt x="851" y="1481"/>
                    <a:pt x="851" y="1261"/>
                  </a:cubicBezTo>
                  <a:cubicBezTo>
                    <a:pt x="851" y="1009"/>
                    <a:pt x="1040" y="820"/>
                    <a:pt x="1292" y="820"/>
                  </a:cubicBezTo>
                  <a:cubicBezTo>
                    <a:pt x="1512" y="820"/>
                    <a:pt x="1670" y="1009"/>
                    <a:pt x="1670" y="1261"/>
                  </a:cubicBezTo>
                  <a:cubicBezTo>
                    <a:pt x="1670" y="1481"/>
                    <a:pt x="1859" y="1702"/>
                    <a:pt x="2111" y="1702"/>
                  </a:cubicBezTo>
                  <a:cubicBezTo>
                    <a:pt x="2332" y="1702"/>
                    <a:pt x="2489" y="1481"/>
                    <a:pt x="2489" y="1261"/>
                  </a:cubicBezTo>
                  <a:cubicBezTo>
                    <a:pt x="2489" y="1009"/>
                    <a:pt x="2710" y="820"/>
                    <a:pt x="2930" y="820"/>
                  </a:cubicBezTo>
                  <a:cubicBezTo>
                    <a:pt x="3182" y="820"/>
                    <a:pt x="3371" y="1009"/>
                    <a:pt x="3371" y="1261"/>
                  </a:cubicBezTo>
                  <a:cubicBezTo>
                    <a:pt x="3371" y="1481"/>
                    <a:pt x="3560" y="1702"/>
                    <a:pt x="3749" y="1702"/>
                  </a:cubicBezTo>
                  <a:cubicBezTo>
                    <a:pt x="3970" y="1702"/>
                    <a:pt x="4190" y="1481"/>
                    <a:pt x="4190" y="1261"/>
                  </a:cubicBezTo>
                  <a:cubicBezTo>
                    <a:pt x="4190" y="599"/>
                    <a:pt x="3655" y="1"/>
                    <a:pt x="2930" y="1"/>
                  </a:cubicBezTo>
                  <a:cubicBezTo>
                    <a:pt x="2615" y="1"/>
                    <a:pt x="2332" y="127"/>
                    <a:pt x="2111" y="316"/>
                  </a:cubicBezTo>
                  <a:cubicBezTo>
                    <a:pt x="1859" y="127"/>
                    <a:pt x="1607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3" name="Google Shape;13313;p77"/>
          <p:cNvGrpSpPr/>
          <p:nvPr/>
        </p:nvGrpSpPr>
        <p:grpSpPr>
          <a:xfrm>
            <a:off x="5304627" y="2779519"/>
            <a:ext cx="340807" cy="340807"/>
            <a:chOff x="-10027775" y="1622900"/>
            <a:chExt cx="352875" cy="352875"/>
          </a:xfrm>
        </p:grpSpPr>
        <p:sp>
          <p:nvSpPr>
            <p:cNvPr id="13314" name="Google Shape;13314;p77"/>
            <p:cNvSpPr/>
            <p:nvPr/>
          </p:nvSpPr>
          <p:spPr>
            <a:xfrm>
              <a:off x="-10027775" y="16229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12067" y="819"/>
                  </a:moveTo>
                  <a:cubicBezTo>
                    <a:pt x="12287" y="819"/>
                    <a:pt x="12476" y="1008"/>
                    <a:pt x="12476" y="1197"/>
                  </a:cubicBezTo>
                  <a:cubicBezTo>
                    <a:pt x="12476" y="1449"/>
                    <a:pt x="12287" y="1638"/>
                    <a:pt x="12067" y="1638"/>
                  </a:cubicBezTo>
                  <a:lnTo>
                    <a:pt x="2080" y="1638"/>
                  </a:lnTo>
                  <a:cubicBezTo>
                    <a:pt x="1859" y="1638"/>
                    <a:pt x="1702" y="1449"/>
                    <a:pt x="1702" y="1197"/>
                  </a:cubicBezTo>
                  <a:cubicBezTo>
                    <a:pt x="1702" y="977"/>
                    <a:pt x="1891" y="819"/>
                    <a:pt x="2080" y="819"/>
                  </a:cubicBezTo>
                  <a:close/>
                  <a:moveTo>
                    <a:pt x="11657" y="2458"/>
                  </a:moveTo>
                  <a:lnTo>
                    <a:pt x="11657" y="4285"/>
                  </a:lnTo>
                  <a:lnTo>
                    <a:pt x="10239" y="4978"/>
                  </a:lnTo>
                  <a:cubicBezTo>
                    <a:pt x="10082" y="5072"/>
                    <a:pt x="10019" y="5199"/>
                    <a:pt x="10019" y="5356"/>
                  </a:cubicBezTo>
                  <a:cubicBezTo>
                    <a:pt x="10019" y="5514"/>
                    <a:pt x="10082" y="5671"/>
                    <a:pt x="10239" y="5703"/>
                  </a:cubicBezTo>
                  <a:lnTo>
                    <a:pt x="11657" y="6396"/>
                  </a:lnTo>
                  <a:lnTo>
                    <a:pt x="11657" y="11562"/>
                  </a:lnTo>
                  <a:lnTo>
                    <a:pt x="2521" y="11562"/>
                  </a:lnTo>
                  <a:lnTo>
                    <a:pt x="2521" y="9704"/>
                  </a:lnTo>
                  <a:lnTo>
                    <a:pt x="3938" y="9011"/>
                  </a:lnTo>
                  <a:cubicBezTo>
                    <a:pt x="4096" y="8916"/>
                    <a:pt x="4191" y="8822"/>
                    <a:pt x="4191" y="8664"/>
                  </a:cubicBezTo>
                  <a:cubicBezTo>
                    <a:pt x="4191" y="8475"/>
                    <a:pt x="4096" y="8349"/>
                    <a:pt x="3938" y="8286"/>
                  </a:cubicBezTo>
                  <a:lnTo>
                    <a:pt x="2521" y="7593"/>
                  </a:lnTo>
                  <a:lnTo>
                    <a:pt x="2521" y="2458"/>
                  </a:lnTo>
                  <a:close/>
                  <a:moveTo>
                    <a:pt x="12098" y="12382"/>
                  </a:moveTo>
                  <a:cubicBezTo>
                    <a:pt x="12319" y="12382"/>
                    <a:pt x="12539" y="12602"/>
                    <a:pt x="12539" y="12823"/>
                  </a:cubicBezTo>
                  <a:cubicBezTo>
                    <a:pt x="12476" y="13075"/>
                    <a:pt x="12287" y="13264"/>
                    <a:pt x="12098" y="13264"/>
                  </a:cubicBezTo>
                  <a:lnTo>
                    <a:pt x="2143" y="13264"/>
                  </a:lnTo>
                  <a:cubicBezTo>
                    <a:pt x="1891" y="13264"/>
                    <a:pt x="1733" y="13075"/>
                    <a:pt x="1733" y="12823"/>
                  </a:cubicBezTo>
                  <a:cubicBezTo>
                    <a:pt x="1733" y="12602"/>
                    <a:pt x="1922" y="12382"/>
                    <a:pt x="2143" y="12382"/>
                  </a:cubicBezTo>
                  <a:close/>
                  <a:moveTo>
                    <a:pt x="2080" y="0"/>
                  </a:moveTo>
                  <a:cubicBezTo>
                    <a:pt x="1544" y="0"/>
                    <a:pt x="1103" y="347"/>
                    <a:pt x="914" y="819"/>
                  </a:cubicBezTo>
                  <a:lnTo>
                    <a:pt x="441" y="819"/>
                  </a:lnTo>
                  <a:cubicBezTo>
                    <a:pt x="189" y="819"/>
                    <a:pt x="0" y="1008"/>
                    <a:pt x="0" y="1197"/>
                  </a:cubicBezTo>
                  <a:cubicBezTo>
                    <a:pt x="0" y="1418"/>
                    <a:pt x="189" y="1638"/>
                    <a:pt x="441" y="1638"/>
                  </a:cubicBezTo>
                  <a:lnTo>
                    <a:pt x="914" y="1638"/>
                  </a:lnTo>
                  <a:cubicBezTo>
                    <a:pt x="1040" y="1985"/>
                    <a:pt x="1292" y="2269"/>
                    <a:pt x="1670" y="2395"/>
                  </a:cubicBezTo>
                  <a:lnTo>
                    <a:pt x="1670" y="7876"/>
                  </a:lnTo>
                  <a:cubicBezTo>
                    <a:pt x="1670" y="8034"/>
                    <a:pt x="1733" y="8191"/>
                    <a:pt x="1891" y="8223"/>
                  </a:cubicBezTo>
                  <a:lnTo>
                    <a:pt x="2804" y="8696"/>
                  </a:lnTo>
                  <a:lnTo>
                    <a:pt x="1891" y="9168"/>
                  </a:lnTo>
                  <a:cubicBezTo>
                    <a:pt x="1733" y="9231"/>
                    <a:pt x="1670" y="9357"/>
                    <a:pt x="1670" y="9515"/>
                  </a:cubicBezTo>
                  <a:lnTo>
                    <a:pt x="1670" y="11689"/>
                  </a:lnTo>
                  <a:cubicBezTo>
                    <a:pt x="1292" y="11815"/>
                    <a:pt x="1040" y="12067"/>
                    <a:pt x="914" y="12445"/>
                  </a:cubicBezTo>
                  <a:lnTo>
                    <a:pt x="441" y="12445"/>
                  </a:lnTo>
                  <a:cubicBezTo>
                    <a:pt x="189" y="12445"/>
                    <a:pt x="0" y="12634"/>
                    <a:pt x="0" y="12854"/>
                  </a:cubicBezTo>
                  <a:cubicBezTo>
                    <a:pt x="0" y="13106"/>
                    <a:pt x="189" y="13295"/>
                    <a:pt x="441" y="13295"/>
                  </a:cubicBezTo>
                  <a:lnTo>
                    <a:pt x="914" y="13295"/>
                  </a:lnTo>
                  <a:cubicBezTo>
                    <a:pt x="1072" y="13768"/>
                    <a:pt x="1544" y="14114"/>
                    <a:pt x="2080" y="14114"/>
                  </a:cubicBezTo>
                  <a:lnTo>
                    <a:pt x="12067" y="14114"/>
                  </a:lnTo>
                  <a:cubicBezTo>
                    <a:pt x="12602" y="14114"/>
                    <a:pt x="13043" y="13768"/>
                    <a:pt x="13232" y="13295"/>
                  </a:cubicBezTo>
                  <a:lnTo>
                    <a:pt x="13705" y="13295"/>
                  </a:lnTo>
                  <a:cubicBezTo>
                    <a:pt x="13957" y="13295"/>
                    <a:pt x="14115" y="13106"/>
                    <a:pt x="14115" y="12854"/>
                  </a:cubicBezTo>
                  <a:cubicBezTo>
                    <a:pt x="14115" y="12634"/>
                    <a:pt x="13894" y="12445"/>
                    <a:pt x="13705" y="12445"/>
                  </a:cubicBezTo>
                  <a:lnTo>
                    <a:pt x="13232" y="12445"/>
                  </a:lnTo>
                  <a:cubicBezTo>
                    <a:pt x="13106" y="12067"/>
                    <a:pt x="12854" y="11815"/>
                    <a:pt x="12476" y="11689"/>
                  </a:cubicBezTo>
                  <a:lnTo>
                    <a:pt x="12476" y="6207"/>
                  </a:lnTo>
                  <a:cubicBezTo>
                    <a:pt x="12476" y="6049"/>
                    <a:pt x="12413" y="5892"/>
                    <a:pt x="12256" y="5860"/>
                  </a:cubicBezTo>
                  <a:lnTo>
                    <a:pt x="11342" y="5388"/>
                  </a:lnTo>
                  <a:lnTo>
                    <a:pt x="12256" y="4915"/>
                  </a:lnTo>
                  <a:cubicBezTo>
                    <a:pt x="12413" y="4883"/>
                    <a:pt x="12476" y="4726"/>
                    <a:pt x="12476" y="4568"/>
                  </a:cubicBezTo>
                  <a:lnTo>
                    <a:pt x="12476" y="2395"/>
                  </a:lnTo>
                  <a:cubicBezTo>
                    <a:pt x="12854" y="2269"/>
                    <a:pt x="13106" y="1985"/>
                    <a:pt x="13232" y="1638"/>
                  </a:cubicBezTo>
                  <a:lnTo>
                    <a:pt x="13705" y="1638"/>
                  </a:lnTo>
                  <a:cubicBezTo>
                    <a:pt x="13957" y="1638"/>
                    <a:pt x="14115" y="1449"/>
                    <a:pt x="14115" y="1197"/>
                  </a:cubicBezTo>
                  <a:cubicBezTo>
                    <a:pt x="14115" y="977"/>
                    <a:pt x="13894" y="819"/>
                    <a:pt x="13705" y="819"/>
                  </a:cubicBezTo>
                  <a:lnTo>
                    <a:pt x="13232" y="819"/>
                  </a:lnTo>
                  <a:cubicBezTo>
                    <a:pt x="13075" y="347"/>
                    <a:pt x="12602" y="0"/>
                    <a:pt x="12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77"/>
            <p:cNvSpPr/>
            <p:nvPr/>
          </p:nvSpPr>
          <p:spPr>
            <a:xfrm>
              <a:off x="-9923800" y="17056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32" y="630"/>
                    <a:pt x="221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8" y="630"/>
                    <a:pt x="5828" y="410"/>
                  </a:cubicBezTo>
                  <a:cubicBezTo>
                    <a:pt x="5828" y="189"/>
                    <a:pt x="5608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77"/>
            <p:cNvSpPr/>
            <p:nvPr/>
          </p:nvSpPr>
          <p:spPr>
            <a:xfrm>
              <a:off x="-9902550" y="1746550"/>
              <a:ext cx="83525" cy="20500"/>
            </a:xfrm>
            <a:custGeom>
              <a:avLst/>
              <a:gdLst/>
              <a:ahLst/>
              <a:cxnLst/>
              <a:rect l="l" t="t" r="r" b="b"/>
              <a:pathLst>
                <a:path w="3341" h="820" extrusionOk="0">
                  <a:moveTo>
                    <a:pt x="379" y="0"/>
                  </a:moveTo>
                  <a:cubicBezTo>
                    <a:pt x="158" y="0"/>
                    <a:pt x="1" y="190"/>
                    <a:pt x="1" y="410"/>
                  </a:cubicBezTo>
                  <a:cubicBezTo>
                    <a:pt x="1" y="631"/>
                    <a:pt x="190" y="820"/>
                    <a:pt x="379" y="820"/>
                  </a:cubicBezTo>
                  <a:lnTo>
                    <a:pt x="2899" y="820"/>
                  </a:lnTo>
                  <a:cubicBezTo>
                    <a:pt x="3151" y="820"/>
                    <a:pt x="3340" y="631"/>
                    <a:pt x="3340" y="410"/>
                  </a:cubicBezTo>
                  <a:cubicBezTo>
                    <a:pt x="3340" y="158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77"/>
            <p:cNvSpPr/>
            <p:nvPr/>
          </p:nvSpPr>
          <p:spPr>
            <a:xfrm>
              <a:off x="-9923800" y="17883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32" y="662"/>
                    <a:pt x="221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8" y="630"/>
                    <a:pt x="5828" y="410"/>
                  </a:cubicBezTo>
                  <a:cubicBezTo>
                    <a:pt x="5828" y="189"/>
                    <a:pt x="5608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77"/>
            <p:cNvSpPr/>
            <p:nvPr/>
          </p:nvSpPr>
          <p:spPr>
            <a:xfrm>
              <a:off x="-9901750" y="1828450"/>
              <a:ext cx="83500" cy="21300"/>
            </a:xfrm>
            <a:custGeom>
              <a:avLst/>
              <a:gdLst/>
              <a:ahLst/>
              <a:cxnLst/>
              <a:rect l="l" t="t" r="r" b="b"/>
              <a:pathLst>
                <a:path w="3340" h="852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3"/>
                    <a:pt x="189" y="852"/>
                    <a:pt x="410" y="852"/>
                  </a:cubicBezTo>
                  <a:lnTo>
                    <a:pt x="2930" y="852"/>
                  </a:lnTo>
                  <a:cubicBezTo>
                    <a:pt x="3151" y="852"/>
                    <a:pt x="3340" y="663"/>
                    <a:pt x="3340" y="442"/>
                  </a:cubicBezTo>
                  <a:cubicBezTo>
                    <a:pt x="3340" y="190"/>
                    <a:pt x="3151" y="1"/>
                    <a:pt x="2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77"/>
            <p:cNvSpPr/>
            <p:nvPr/>
          </p:nvSpPr>
          <p:spPr>
            <a:xfrm>
              <a:off x="-9923025" y="187100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10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10" y="819"/>
                  </a:cubicBezTo>
                  <a:lnTo>
                    <a:pt x="5419" y="819"/>
                  </a:lnTo>
                  <a:cubicBezTo>
                    <a:pt x="5671" y="819"/>
                    <a:pt x="5829" y="630"/>
                    <a:pt x="5829" y="378"/>
                  </a:cubicBezTo>
                  <a:cubicBezTo>
                    <a:pt x="5829" y="189"/>
                    <a:pt x="5671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20" name="Google Shape;13320;p77"/>
          <p:cNvSpPr/>
          <p:nvPr/>
        </p:nvSpPr>
        <p:spPr>
          <a:xfrm>
            <a:off x="5311472" y="3186872"/>
            <a:ext cx="327116" cy="341748"/>
          </a:xfrm>
          <a:custGeom>
            <a:avLst/>
            <a:gdLst/>
            <a:ahLst/>
            <a:cxnLst/>
            <a:rect l="l" t="t" r="r" b="b"/>
            <a:pathLst>
              <a:path w="13548" h="14154" extrusionOk="0">
                <a:moveTo>
                  <a:pt x="6774" y="914"/>
                </a:moveTo>
                <a:cubicBezTo>
                  <a:pt x="7215" y="914"/>
                  <a:pt x="7593" y="1324"/>
                  <a:pt x="7593" y="1797"/>
                </a:cubicBezTo>
                <a:cubicBezTo>
                  <a:pt x="7593" y="2238"/>
                  <a:pt x="7247" y="2616"/>
                  <a:pt x="6774" y="2616"/>
                </a:cubicBezTo>
                <a:cubicBezTo>
                  <a:pt x="6301" y="2616"/>
                  <a:pt x="5955" y="2238"/>
                  <a:pt x="5955" y="1797"/>
                </a:cubicBezTo>
                <a:cubicBezTo>
                  <a:pt x="5955" y="1324"/>
                  <a:pt x="6333" y="914"/>
                  <a:pt x="6774" y="914"/>
                </a:cubicBezTo>
                <a:close/>
                <a:moveTo>
                  <a:pt x="1400" y="2610"/>
                </a:moveTo>
                <a:cubicBezTo>
                  <a:pt x="1427" y="2610"/>
                  <a:pt x="1454" y="2612"/>
                  <a:pt x="1481" y="2616"/>
                </a:cubicBezTo>
                <a:lnTo>
                  <a:pt x="4222" y="3151"/>
                </a:lnTo>
                <a:lnTo>
                  <a:pt x="3151" y="3781"/>
                </a:lnTo>
                <a:cubicBezTo>
                  <a:pt x="3119" y="3750"/>
                  <a:pt x="3245" y="3781"/>
                  <a:pt x="1324" y="3403"/>
                </a:cubicBezTo>
                <a:cubicBezTo>
                  <a:pt x="1072" y="3372"/>
                  <a:pt x="946" y="3120"/>
                  <a:pt x="1009" y="2931"/>
                </a:cubicBezTo>
                <a:cubicBezTo>
                  <a:pt x="1036" y="2710"/>
                  <a:pt x="1209" y="2610"/>
                  <a:pt x="1400" y="2610"/>
                </a:cubicBezTo>
                <a:close/>
                <a:moveTo>
                  <a:pt x="5502" y="3443"/>
                </a:moveTo>
                <a:cubicBezTo>
                  <a:pt x="5553" y="3443"/>
                  <a:pt x="5608" y="3451"/>
                  <a:pt x="5671" y="3466"/>
                </a:cubicBezTo>
                <a:cubicBezTo>
                  <a:pt x="5860" y="3561"/>
                  <a:pt x="5923" y="3624"/>
                  <a:pt x="5955" y="3907"/>
                </a:cubicBezTo>
                <a:cubicBezTo>
                  <a:pt x="5986" y="4254"/>
                  <a:pt x="5923" y="5766"/>
                  <a:pt x="7089" y="7278"/>
                </a:cubicBezTo>
                <a:cubicBezTo>
                  <a:pt x="7175" y="7385"/>
                  <a:pt x="7304" y="7449"/>
                  <a:pt x="7427" y="7449"/>
                </a:cubicBezTo>
                <a:cubicBezTo>
                  <a:pt x="7486" y="7449"/>
                  <a:pt x="7543" y="7435"/>
                  <a:pt x="7593" y="7404"/>
                </a:cubicBezTo>
                <a:lnTo>
                  <a:pt x="11972" y="5168"/>
                </a:lnTo>
                <a:cubicBezTo>
                  <a:pt x="12030" y="5129"/>
                  <a:pt x="12094" y="5111"/>
                  <a:pt x="12158" y="5111"/>
                </a:cubicBezTo>
                <a:cubicBezTo>
                  <a:pt x="12304" y="5111"/>
                  <a:pt x="12452" y="5204"/>
                  <a:pt x="12539" y="5357"/>
                </a:cubicBezTo>
                <a:cubicBezTo>
                  <a:pt x="12634" y="5577"/>
                  <a:pt x="12571" y="5798"/>
                  <a:pt x="12319" y="5924"/>
                </a:cubicBezTo>
                <a:lnTo>
                  <a:pt x="7499" y="8444"/>
                </a:lnTo>
                <a:cubicBezTo>
                  <a:pt x="7404" y="8476"/>
                  <a:pt x="7562" y="8350"/>
                  <a:pt x="5388" y="10366"/>
                </a:cubicBezTo>
                <a:cubicBezTo>
                  <a:pt x="5293" y="10492"/>
                  <a:pt x="5230" y="10712"/>
                  <a:pt x="5325" y="10870"/>
                </a:cubicBezTo>
                <a:lnTo>
                  <a:pt x="6396" y="12823"/>
                </a:lnTo>
                <a:cubicBezTo>
                  <a:pt x="6490" y="13012"/>
                  <a:pt x="6427" y="13233"/>
                  <a:pt x="6238" y="13359"/>
                </a:cubicBezTo>
                <a:cubicBezTo>
                  <a:pt x="6169" y="13398"/>
                  <a:pt x="6100" y="13416"/>
                  <a:pt x="6034" y="13416"/>
                </a:cubicBezTo>
                <a:cubicBezTo>
                  <a:pt x="5889" y="13416"/>
                  <a:pt x="5758" y="13331"/>
                  <a:pt x="5671" y="13201"/>
                </a:cubicBezTo>
                <a:lnTo>
                  <a:pt x="4285" y="10681"/>
                </a:lnTo>
                <a:cubicBezTo>
                  <a:pt x="4222" y="10523"/>
                  <a:pt x="4222" y="10334"/>
                  <a:pt x="4380" y="10177"/>
                </a:cubicBezTo>
                <a:lnTo>
                  <a:pt x="6333" y="8318"/>
                </a:lnTo>
                <a:cubicBezTo>
                  <a:pt x="6490" y="8161"/>
                  <a:pt x="6490" y="7940"/>
                  <a:pt x="6396" y="7783"/>
                </a:cubicBezTo>
                <a:cubicBezTo>
                  <a:pt x="5797" y="6995"/>
                  <a:pt x="5388" y="6050"/>
                  <a:pt x="5199" y="5042"/>
                </a:cubicBezTo>
                <a:cubicBezTo>
                  <a:pt x="5176" y="4859"/>
                  <a:pt x="4988" y="4727"/>
                  <a:pt x="4791" y="4727"/>
                </a:cubicBezTo>
                <a:cubicBezTo>
                  <a:pt x="4715" y="4727"/>
                  <a:pt x="4638" y="4746"/>
                  <a:pt x="4569" y="4790"/>
                </a:cubicBezTo>
                <a:cubicBezTo>
                  <a:pt x="4128" y="5042"/>
                  <a:pt x="4600" y="4727"/>
                  <a:pt x="1544" y="6743"/>
                </a:cubicBezTo>
                <a:cubicBezTo>
                  <a:pt x="1493" y="6768"/>
                  <a:pt x="1438" y="6780"/>
                  <a:pt x="1382" y="6780"/>
                </a:cubicBezTo>
                <a:cubicBezTo>
                  <a:pt x="1229" y="6780"/>
                  <a:pt x="1069" y="6692"/>
                  <a:pt x="977" y="6554"/>
                </a:cubicBezTo>
                <a:cubicBezTo>
                  <a:pt x="946" y="6270"/>
                  <a:pt x="1040" y="6050"/>
                  <a:pt x="1229" y="5955"/>
                </a:cubicBezTo>
                <a:cubicBezTo>
                  <a:pt x="1261" y="5955"/>
                  <a:pt x="5356" y="3466"/>
                  <a:pt x="5356" y="3466"/>
                </a:cubicBezTo>
                <a:cubicBezTo>
                  <a:pt x="5403" y="3451"/>
                  <a:pt x="5451" y="3443"/>
                  <a:pt x="5502" y="3443"/>
                </a:cubicBezTo>
                <a:close/>
                <a:moveTo>
                  <a:pt x="6774" y="1"/>
                </a:moveTo>
                <a:cubicBezTo>
                  <a:pt x="5892" y="1"/>
                  <a:pt x="5136" y="788"/>
                  <a:pt x="5136" y="1702"/>
                </a:cubicBezTo>
                <a:cubicBezTo>
                  <a:pt x="5136" y="1986"/>
                  <a:pt x="5199" y="2206"/>
                  <a:pt x="5325" y="2458"/>
                </a:cubicBezTo>
                <a:lnTo>
                  <a:pt x="1670" y="1702"/>
                </a:lnTo>
                <a:cubicBezTo>
                  <a:pt x="1594" y="1688"/>
                  <a:pt x="1517" y="1681"/>
                  <a:pt x="1441" y="1681"/>
                </a:cubicBezTo>
                <a:cubicBezTo>
                  <a:pt x="857" y="1681"/>
                  <a:pt x="305" y="2093"/>
                  <a:pt x="221" y="2679"/>
                </a:cubicBezTo>
                <a:cubicBezTo>
                  <a:pt x="95" y="3372"/>
                  <a:pt x="536" y="4033"/>
                  <a:pt x="1198" y="4159"/>
                </a:cubicBezTo>
                <a:lnTo>
                  <a:pt x="2174" y="4349"/>
                </a:lnTo>
                <a:lnTo>
                  <a:pt x="883" y="5136"/>
                </a:lnTo>
                <a:cubicBezTo>
                  <a:pt x="252" y="5514"/>
                  <a:pt x="0" y="6239"/>
                  <a:pt x="284" y="6869"/>
                </a:cubicBezTo>
                <a:cubicBezTo>
                  <a:pt x="512" y="7326"/>
                  <a:pt x="974" y="7536"/>
                  <a:pt x="1397" y="7536"/>
                </a:cubicBezTo>
                <a:cubicBezTo>
                  <a:pt x="1616" y="7536"/>
                  <a:pt x="1824" y="7480"/>
                  <a:pt x="1985" y="7373"/>
                </a:cubicBezTo>
                <a:lnTo>
                  <a:pt x="4506" y="5735"/>
                </a:lnTo>
                <a:cubicBezTo>
                  <a:pt x="4695" y="6522"/>
                  <a:pt x="5041" y="7215"/>
                  <a:pt x="5482" y="7877"/>
                </a:cubicBezTo>
                <a:lnTo>
                  <a:pt x="3781" y="9515"/>
                </a:lnTo>
                <a:cubicBezTo>
                  <a:pt x="3403" y="9893"/>
                  <a:pt x="3277" y="10523"/>
                  <a:pt x="3560" y="10996"/>
                </a:cubicBezTo>
                <a:lnTo>
                  <a:pt x="4947" y="13516"/>
                </a:lnTo>
                <a:cubicBezTo>
                  <a:pt x="5181" y="13922"/>
                  <a:pt x="5604" y="14154"/>
                  <a:pt x="6028" y="14154"/>
                </a:cubicBezTo>
                <a:cubicBezTo>
                  <a:pt x="6230" y="14154"/>
                  <a:pt x="6433" y="14101"/>
                  <a:pt x="6616" y="13989"/>
                </a:cubicBezTo>
                <a:cubicBezTo>
                  <a:pt x="7215" y="13642"/>
                  <a:pt x="7467" y="12886"/>
                  <a:pt x="7089" y="12288"/>
                </a:cubicBezTo>
                <a:lnTo>
                  <a:pt x="6207" y="10649"/>
                </a:lnTo>
                <a:lnTo>
                  <a:pt x="7877" y="9043"/>
                </a:lnTo>
                <a:lnTo>
                  <a:pt x="12697" y="6554"/>
                </a:lnTo>
                <a:cubicBezTo>
                  <a:pt x="13295" y="6239"/>
                  <a:pt x="13548" y="5483"/>
                  <a:pt x="13232" y="4884"/>
                </a:cubicBezTo>
                <a:cubicBezTo>
                  <a:pt x="13014" y="4446"/>
                  <a:pt x="12597" y="4206"/>
                  <a:pt x="12162" y="4206"/>
                </a:cubicBezTo>
                <a:cubicBezTo>
                  <a:pt x="11971" y="4206"/>
                  <a:pt x="11777" y="4252"/>
                  <a:pt x="11594" y="4349"/>
                </a:cubicBezTo>
                <a:lnTo>
                  <a:pt x="7530" y="6428"/>
                </a:lnTo>
                <a:cubicBezTo>
                  <a:pt x="6679" y="5136"/>
                  <a:pt x="6837" y="3907"/>
                  <a:pt x="6774" y="3750"/>
                </a:cubicBezTo>
                <a:cubicBezTo>
                  <a:pt x="6774" y="3687"/>
                  <a:pt x="6774" y="3529"/>
                  <a:pt x="6711" y="3372"/>
                </a:cubicBezTo>
                <a:lnTo>
                  <a:pt x="6774" y="3372"/>
                </a:lnTo>
                <a:cubicBezTo>
                  <a:pt x="7688" y="3372"/>
                  <a:pt x="8444" y="2616"/>
                  <a:pt x="8444" y="1702"/>
                </a:cubicBezTo>
                <a:cubicBezTo>
                  <a:pt x="8444" y="788"/>
                  <a:pt x="7688" y="1"/>
                  <a:pt x="677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21" name="Google Shape;13321;p77"/>
          <p:cNvGrpSpPr/>
          <p:nvPr/>
        </p:nvGrpSpPr>
        <p:grpSpPr>
          <a:xfrm>
            <a:off x="8031595" y="2805183"/>
            <a:ext cx="322553" cy="342328"/>
            <a:chOff x="-10019125" y="2490075"/>
            <a:chExt cx="333975" cy="354450"/>
          </a:xfrm>
        </p:grpSpPr>
        <p:sp>
          <p:nvSpPr>
            <p:cNvPr id="13322" name="Google Shape;13322;p77"/>
            <p:cNvSpPr/>
            <p:nvPr/>
          </p:nvSpPr>
          <p:spPr>
            <a:xfrm>
              <a:off x="-10019125" y="2490850"/>
              <a:ext cx="333975" cy="353675"/>
            </a:xfrm>
            <a:custGeom>
              <a:avLst/>
              <a:gdLst/>
              <a:ahLst/>
              <a:cxnLst/>
              <a:rect l="l" t="t" r="r" b="b"/>
              <a:pathLst>
                <a:path w="13359" h="14147" extrusionOk="0">
                  <a:moveTo>
                    <a:pt x="7184" y="1670"/>
                  </a:moveTo>
                  <a:cubicBezTo>
                    <a:pt x="7405" y="1670"/>
                    <a:pt x="7625" y="1859"/>
                    <a:pt x="7625" y="2048"/>
                  </a:cubicBezTo>
                  <a:lnTo>
                    <a:pt x="7625" y="4191"/>
                  </a:lnTo>
                  <a:cubicBezTo>
                    <a:pt x="7499" y="4128"/>
                    <a:pt x="7342" y="4096"/>
                    <a:pt x="7184" y="4096"/>
                  </a:cubicBezTo>
                  <a:cubicBezTo>
                    <a:pt x="7027" y="4096"/>
                    <a:pt x="6900" y="4128"/>
                    <a:pt x="6743" y="4191"/>
                  </a:cubicBezTo>
                  <a:lnTo>
                    <a:pt x="6743" y="2048"/>
                  </a:lnTo>
                  <a:cubicBezTo>
                    <a:pt x="6743" y="1828"/>
                    <a:pt x="6932" y="1670"/>
                    <a:pt x="7184" y="1670"/>
                  </a:cubicBezTo>
                  <a:close/>
                  <a:moveTo>
                    <a:pt x="8791" y="788"/>
                  </a:moveTo>
                  <a:cubicBezTo>
                    <a:pt x="8980" y="788"/>
                    <a:pt x="9200" y="977"/>
                    <a:pt x="9200" y="1229"/>
                  </a:cubicBezTo>
                  <a:lnTo>
                    <a:pt x="9200" y="5356"/>
                  </a:lnTo>
                  <a:cubicBezTo>
                    <a:pt x="9200" y="5608"/>
                    <a:pt x="9389" y="5797"/>
                    <a:pt x="9610" y="5797"/>
                  </a:cubicBezTo>
                  <a:cubicBezTo>
                    <a:pt x="9862" y="5797"/>
                    <a:pt x="10019" y="5608"/>
                    <a:pt x="10019" y="5356"/>
                  </a:cubicBezTo>
                  <a:lnTo>
                    <a:pt x="10019" y="2048"/>
                  </a:lnTo>
                  <a:cubicBezTo>
                    <a:pt x="10019" y="1828"/>
                    <a:pt x="10209" y="1670"/>
                    <a:pt x="10398" y="1670"/>
                  </a:cubicBezTo>
                  <a:cubicBezTo>
                    <a:pt x="10618" y="1670"/>
                    <a:pt x="10807" y="1859"/>
                    <a:pt x="10807" y="2048"/>
                  </a:cubicBezTo>
                  <a:lnTo>
                    <a:pt x="10807" y="5356"/>
                  </a:lnTo>
                  <a:cubicBezTo>
                    <a:pt x="10807" y="5608"/>
                    <a:pt x="10996" y="5797"/>
                    <a:pt x="11185" y="5797"/>
                  </a:cubicBezTo>
                  <a:cubicBezTo>
                    <a:pt x="11406" y="5797"/>
                    <a:pt x="11626" y="5608"/>
                    <a:pt x="11626" y="5356"/>
                  </a:cubicBezTo>
                  <a:lnTo>
                    <a:pt x="11626" y="4537"/>
                  </a:lnTo>
                  <a:cubicBezTo>
                    <a:pt x="11626" y="4285"/>
                    <a:pt x="11815" y="4096"/>
                    <a:pt x="12036" y="4096"/>
                  </a:cubicBezTo>
                  <a:cubicBezTo>
                    <a:pt x="12256" y="4096"/>
                    <a:pt x="12414" y="4285"/>
                    <a:pt x="12414" y="4537"/>
                  </a:cubicBezTo>
                  <a:lnTo>
                    <a:pt x="12414" y="8696"/>
                  </a:lnTo>
                  <a:cubicBezTo>
                    <a:pt x="12414" y="9389"/>
                    <a:pt x="11878" y="9925"/>
                    <a:pt x="11154" y="9925"/>
                  </a:cubicBezTo>
                  <a:lnTo>
                    <a:pt x="9925" y="9925"/>
                  </a:lnTo>
                  <a:lnTo>
                    <a:pt x="9925" y="7845"/>
                  </a:lnTo>
                  <a:cubicBezTo>
                    <a:pt x="9925" y="7184"/>
                    <a:pt x="9389" y="6617"/>
                    <a:pt x="8665" y="6617"/>
                  </a:cubicBezTo>
                  <a:cubicBezTo>
                    <a:pt x="8507" y="6617"/>
                    <a:pt x="8413" y="6648"/>
                    <a:pt x="8287" y="6711"/>
                  </a:cubicBezTo>
                  <a:cubicBezTo>
                    <a:pt x="8413" y="6585"/>
                    <a:pt x="8413" y="1891"/>
                    <a:pt x="8413" y="1229"/>
                  </a:cubicBezTo>
                  <a:cubicBezTo>
                    <a:pt x="8413" y="977"/>
                    <a:pt x="8602" y="788"/>
                    <a:pt x="8791" y="788"/>
                  </a:cubicBezTo>
                  <a:close/>
                  <a:moveTo>
                    <a:pt x="5483" y="4096"/>
                  </a:moveTo>
                  <a:cubicBezTo>
                    <a:pt x="5735" y="4096"/>
                    <a:pt x="5892" y="4254"/>
                    <a:pt x="5924" y="4506"/>
                  </a:cubicBezTo>
                  <a:lnTo>
                    <a:pt x="5924" y="8696"/>
                  </a:lnTo>
                  <a:cubicBezTo>
                    <a:pt x="5924" y="8948"/>
                    <a:pt x="6113" y="9105"/>
                    <a:pt x="6302" y="9105"/>
                  </a:cubicBezTo>
                  <a:cubicBezTo>
                    <a:pt x="6554" y="9105"/>
                    <a:pt x="6743" y="8885"/>
                    <a:pt x="6743" y="8696"/>
                  </a:cubicBezTo>
                  <a:lnTo>
                    <a:pt x="6743" y="5356"/>
                  </a:lnTo>
                  <a:cubicBezTo>
                    <a:pt x="6743" y="5136"/>
                    <a:pt x="6932" y="4915"/>
                    <a:pt x="7153" y="4915"/>
                  </a:cubicBezTo>
                  <a:cubicBezTo>
                    <a:pt x="7342" y="4915"/>
                    <a:pt x="7562" y="5136"/>
                    <a:pt x="7562" y="5356"/>
                  </a:cubicBezTo>
                  <a:lnTo>
                    <a:pt x="7562" y="8696"/>
                  </a:lnTo>
                  <a:cubicBezTo>
                    <a:pt x="7562" y="8948"/>
                    <a:pt x="7783" y="9105"/>
                    <a:pt x="7972" y="9105"/>
                  </a:cubicBezTo>
                  <a:cubicBezTo>
                    <a:pt x="8161" y="9105"/>
                    <a:pt x="8350" y="8885"/>
                    <a:pt x="8350" y="8696"/>
                  </a:cubicBezTo>
                  <a:lnTo>
                    <a:pt x="8350" y="7877"/>
                  </a:lnTo>
                  <a:cubicBezTo>
                    <a:pt x="8350" y="7656"/>
                    <a:pt x="8570" y="7436"/>
                    <a:pt x="8759" y="7436"/>
                  </a:cubicBezTo>
                  <a:cubicBezTo>
                    <a:pt x="8948" y="7436"/>
                    <a:pt x="9137" y="7656"/>
                    <a:pt x="9137" y="7877"/>
                  </a:cubicBezTo>
                  <a:lnTo>
                    <a:pt x="9137" y="12035"/>
                  </a:lnTo>
                  <a:cubicBezTo>
                    <a:pt x="9137" y="12728"/>
                    <a:pt x="8602" y="13264"/>
                    <a:pt x="7940" y="13264"/>
                  </a:cubicBezTo>
                  <a:lnTo>
                    <a:pt x="3403" y="13264"/>
                  </a:lnTo>
                  <a:cubicBezTo>
                    <a:pt x="2994" y="13264"/>
                    <a:pt x="2647" y="13075"/>
                    <a:pt x="2427" y="12791"/>
                  </a:cubicBezTo>
                  <a:cubicBezTo>
                    <a:pt x="915" y="10523"/>
                    <a:pt x="1009" y="10649"/>
                    <a:pt x="1009" y="10586"/>
                  </a:cubicBezTo>
                  <a:cubicBezTo>
                    <a:pt x="915" y="10429"/>
                    <a:pt x="915" y="10208"/>
                    <a:pt x="1104" y="10051"/>
                  </a:cubicBezTo>
                  <a:cubicBezTo>
                    <a:pt x="1189" y="9980"/>
                    <a:pt x="1280" y="9947"/>
                    <a:pt x="1370" y="9947"/>
                  </a:cubicBezTo>
                  <a:cubicBezTo>
                    <a:pt x="1479" y="9947"/>
                    <a:pt x="1584" y="9995"/>
                    <a:pt x="1671" y="10082"/>
                  </a:cubicBezTo>
                  <a:lnTo>
                    <a:pt x="2742" y="11153"/>
                  </a:lnTo>
                  <a:cubicBezTo>
                    <a:pt x="2818" y="11230"/>
                    <a:pt x="2918" y="11271"/>
                    <a:pt x="3005" y="11271"/>
                  </a:cubicBezTo>
                  <a:cubicBezTo>
                    <a:pt x="3062" y="11271"/>
                    <a:pt x="3114" y="11254"/>
                    <a:pt x="3151" y="11216"/>
                  </a:cubicBezTo>
                  <a:cubicBezTo>
                    <a:pt x="3340" y="11153"/>
                    <a:pt x="3403" y="11027"/>
                    <a:pt x="3403" y="10838"/>
                  </a:cubicBezTo>
                  <a:lnTo>
                    <a:pt x="3403" y="5356"/>
                  </a:lnTo>
                  <a:cubicBezTo>
                    <a:pt x="3403" y="5136"/>
                    <a:pt x="3592" y="4915"/>
                    <a:pt x="3845" y="4915"/>
                  </a:cubicBezTo>
                  <a:cubicBezTo>
                    <a:pt x="4065" y="4915"/>
                    <a:pt x="4223" y="5136"/>
                    <a:pt x="4223" y="5356"/>
                  </a:cubicBezTo>
                  <a:lnTo>
                    <a:pt x="4223" y="8696"/>
                  </a:lnTo>
                  <a:cubicBezTo>
                    <a:pt x="4223" y="8948"/>
                    <a:pt x="4412" y="9105"/>
                    <a:pt x="4664" y="9105"/>
                  </a:cubicBezTo>
                  <a:cubicBezTo>
                    <a:pt x="4884" y="9105"/>
                    <a:pt x="5105" y="8885"/>
                    <a:pt x="5105" y="8696"/>
                  </a:cubicBezTo>
                  <a:lnTo>
                    <a:pt x="5105" y="4537"/>
                  </a:lnTo>
                  <a:cubicBezTo>
                    <a:pt x="5105" y="4285"/>
                    <a:pt x="5294" y="4096"/>
                    <a:pt x="5483" y="4096"/>
                  </a:cubicBezTo>
                  <a:close/>
                  <a:moveTo>
                    <a:pt x="8822" y="1"/>
                  </a:moveTo>
                  <a:cubicBezTo>
                    <a:pt x="8255" y="1"/>
                    <a:pt x="7783" y="410"/>
                    <a:pt x="7657" y="914"/>
                  </a:cubicBezTo>
                  <a:cubicBezTo>
                    <a:pt x="7499" y="883"/>
                    <a:pt x="7342" y="820"/>
                    <a:pt x="7184" y="820"/>
                  </a:cubicBezTo>
                  <a:cubicBezTo>
                    <a:pt x="6522" y="820"/>
                    <a:pt x="5955" y="1387"/>
                    <a:pt x="5955" y="2048"/>
                  </a:cubicBezTo>
                  <a:lnTo>
                    <a:pt x="5955" y="3340"/>
                  </a:lnTo>
                  <a:cubicBezTo>
                    <a:pt x="5829" y="3309"/>
                    <a:pt x="5672" y="3277"/>
                    <a:pt x="5514" y="3277"/>
                  </a:cubicBezTo>
                  <a:cubicBezTo>
                    <a:pt x="4947" y="3277"/>
                    <a:pt x="4475" y="3655"/>
                    <a:pt x="4349" y="4191"/>
                  </a:cubicBezTo>
                  <a:cubicBezTo>
                    <a:pt x="4191" y="4128"/>
                    <a:pt x="4034" y="4096"/>
                    <a:pt x="3876" y="4096"/>
                  </a:cubicBezTo>
                  <a:cubicBezTo>
                    <a:pt x="3214" y="4096"/>
                    <a:pt x="2616" y="4663"/>
                    <a:pt x="2616" y="5356"/>
                  </a:cubicBezTo>
                  <a:lnTo>
                    <a:pt x="2616" y="9862"/>
                  </a:lnTo>
                  <a:lnTo>
                    <a:pt x="2269" y="9483"/>
                  </a:lnTo>
                  <a:cubicBezTo>
                    <a:pt x="2025" y="9239"/>
                    <a:pt x="1712" y="9121"/>
                    <a:pt x="1398" y="9121"/>
                  </a:cubicBezTo>
                  <a:cubicBezTo>
                    <a:pt x="1105" y="9121"/>
                    <a:pt x="811" y="9223"/>
                    <a:pt x="568" y="9420"/>
                  </a:cubicBezTo>
                  <a:cubicBezTo>
                    <a:pt x="95" y="9862"/>
                    <a:pt x="1" y="10555"/>
                    <a:pt x="379" y="11059"/>
                  </a:cubicBezTo>
                  <a:lnTo>
                    <a:pt x="1797" y="13264"/>
                  </a:lnTo>
                  <a:cubicBezTo>
                    <a:pt x="2175" y="13831"/>
                    <a:pt x="2805" y="14146"/>
                    <a:pt x="3435" y="14146"/>
                  </a:cubicBezTo>
                  <a:lnTo>
                    <a:pt x="7972" y="14146"/>
                  </a:lnTo>
                  <a:cubicBezTo>
                    <a:pt x="9106" y="14146"/>
                    <a:pt x="10051" y="13201"/>
                    <a:pt x="10051" y="12035"/>
                  </a:cubicBezTo>
                  <a:lnTo>
                    <a:pt x="10051" y="10807"/>
                  </a:lnTo>
                  <a:lnTo>
                    <a:pt x="11280" y="10807"/>
                  </a:lnTo>
                  <a:cubicBezTo>
                    <a:pt x="12414" y="10807"/>
                    <a:pt x="13359" y="9862"/>
                    <a:pt x="13359" y="8696"/>
                  </a:cubicBezTo>
                  <a:lnTo>
                    <a:pt x="13359" y="4537"/>
                  </a:lnTo>
                  <a:cubicBezTo>
                    <a:pt x="13359" y="3876"/>
                    <a:pt x="12823" y="3309"/>
                    <a:pt x="12130" y="3309"/>
                  </a:cubicBezTo>
                  <a:cubicBezTo>
                    <a:pt x="11973" y="3309"/>
                    <a:pt x="11878" y="3340"/>
                    <a:pt x="11752" y="3372"/>
                  </a:cubicBezTo>
                  <a:lnTo>
                    <a:pt x="11752" y="2048"/>
                  </a:lnTo>
                  <a:cubicBezTo>
                    <a:pt x="11752" y="1387"/>
                    <a:pt x="11185" y="820"/>
                    <a:pt x="10492" y="820"/>
                  </a:cubicBezTo>
                  <a:cubicBezTo>
                    <a:pt x="10335" y="820"/>
                    <a:pt x="10177" y="883"/>
                    <a:pt x="10019" y="914"/>
                  </a:cubicBezTo>
                  <a:cubicBezTo>
                    <a:pt x="9862" y="410"/>
                    <a:pt x="9389" y="1"/>
                    <a:pt x="8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77"/>
            <p:cNvSpPr/>
            <p:nvPr/>
          </p:nvSpPr>
          <p:spPr>
            <a:xfrm>
              <a:off x="-10016750" y="2491050"/>
              <a:ext cx="63825" cy="61850"/>
            </a:xfrm>
            <a:custGeom>
              <a:avLst/>
              <a:gdLst/>
              <a:ahLst/>
              <a:cxnLst/>
              <a:rect l="l" t="t" r="r" b="b"/>
              <a:pathLst>
                <a:path w="2553" h="2474" extrusionOk="0">
                  <a:moveTo>
                    <a:pt x="457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0" y="276"/>
                    <a:pt x="0" y="560"/>
                    <a:pt x="158" y="717"/>
                  </a:cubicBezTo>
                  <a:lnTo>
                    <a:pt x="1796" y="2355"/>
                  </a:lnTo>
                  <a:cubicBezTo>
                    <a:pt x="1891" y="2434"/>
                    <a:pt x="2001" y="2474"/>
                    <a:pt x="2107" y="2474"/>
                  </a:cubicBezTo>
                  <a:cubicBezTo>
                    <a:pt x="2214" y="2474"/>
                    <a:pt x="2316" y="2434"/>
                    <a:pt x="2395" y="2355"/>
                  </a:cubicBezTo>
                  <a:cubicBezTo>
                    <a:pt x="2552" y="2198"/>
                    <a:pt x="2552" y="1914"/>
                    <a:pt x="2395" y="1757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77"/>
            <p:cNvSpPr/>
            <p:nvPr/>
          </p:nvSpPr>
          <p:spPr>
            <a:xfrm>
              <a:off x="-9933275" y="2490075"/>
              <a:ext cx="20525" cy="63025"/>
            </a:xfrm>
            <a:custGeom>
              <a:avLst/>
              <a:gdLst/>
              <a:ahLst/>
              <a:cxnLst/>
              <a:rect l="l" t="t" r="r" b="b"/>
              <a:pathLst>
                <a:path w="821" h="2521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2079"/>
                  </a:lnTo>
                  <a:cubicBezTo>
                    <a:pt x="1" y="2331"/>
                    <a:pt x="221" y="2520"/>
                    <a:pt x="442" y="2520"/>
                  </a:cubicBezTo>
                  <a:cubicBezTo>
                    <a:pt x="631" y="2520"/>
                    <a:pt x="820" y="2331"/>
                    <a:pt x="820" y="2079"/>
                  </a:cubicBezTo>
                  <a:lnTo>
                    <a:pt x="820" y="441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77"/>
            <p:cNvSpPr/>
            <p:nvPr/>
          </p:nvSpPr>
          <p:spPr>
            <a:xfrm>
              <a:off x="-10015975" y="2573550"/>
              <a:ext cx="63050" cy="20500"/>
            </a:xfrm>
            <a:custGeom>
              <a:avLst/>
              <a:gdLst/>
              <a:ahLst/>
              <a:cxnLst/>
              <a:rect l="l" t="t" r="r" b="b"/>
              <a:pathLst>
                <a:path w="2522" h="820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31"/>
                    <a:pt x="190" y="820"/>
                    <a:pt x="442" y="820"/>
                  </a:cubicBezTo>
                  <a:lnTo>
                    <a:pt x="2080" y="820"/>
                  </a:lnTo>
                  <a:cubicBezTo>
                    <a:pt x="2332" y="820"/>
                    <a:pt x="2521" y="631"/>
                    <a:pt x="2521" y="442"/>
                  </a:cubicBezTo>
                  <a:cubicBezTo>
                    <a:pt x="2521" y="190"/>
                    <a:pt x="233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6" name="Google Shape;13326;p77"/>
          <p:cNvGrpSpPr/>
          <p:nvPr/>
        </p:nvGrpSpPr>
        <p:grpSpPr>
          <a:xfrm>
            <a:off x="6661180" y="3186193"/>
            <a:ext cx="352227" cy="343100"/>
            <a:chOff x="-8684100" y="2032450"/>
            <a:chExt cx="364700" cy="355250"/>
          </a:xfrm>
        </p:grpSpPr>
        <p:sp>
          <p:nvSpPr>
            <p:cNvPr id="13327" name="Google Shape;13327;p77"/>
            <p:cNvSpPr/>
            <p:nvPr/>
          </p:nvSpPr>
          <p:spPr>
            <a:xfrm>
              <a:off x="-8684100" y="2032450"/>
              <a:ext cx="364700" cy="355250"/>
            </a:xfrm>
            <a:custGeom>
              <a:avLst/>
              <a:gdLst/>
              <a:ahLst/>
              <a:cxnLst/>
              <a:rect l="l" t="t" r="r" b="b"/>
              <a:pathLst>
                <a:path w="14588" h="14210" extrusionOk="0">
                  <a:moveTo>
                    <a:pt x="13611" y="820"/>
                  </a:moveTo>
                  <a:lnTo>
                    <a:pt x="13611" y="1891"/>
                  </a:lnTo>
                  <a:lnTo>
                    <a:pt x="13642" y="1891"/>
                  </a:lnTo>
                  <a:lnTo>
                    <a:pt x="12130" y="2994"/>
                  </a:lnTo>
                  <a:lnTo>
                    <a:pt x="11469" y="2301"/>
                  </a:lnTo>
                  <a:lnTo>
                    <a:pt x="12571" y="820"/>
                  </a:lnTo>
                  <a:close/>
                  <a:moveTo>
                    <a:pt x="3561" y="2238"/>
                  </a:moveTo>
                  <a:lnTo>
                    <a:pt x="5294" y="3970"/>
                  </a:lnTo>
                  <a:cubicBezTo>
                    <a:pt x="5168" y="4033"/>
                    <a:pt x="5105" y="4128"/>
                    <a:pt x="4979" y="4254"/>
                  </a:cubicBezTo>
                  <a:lnTo>
                    <a:pt x="4695" y="4506"/>
                  </a:lnTo>
                  <a:lnTo>
                    <a:pt x="3844" y="3655"/>
                  </a:lnTo>
                  <a:cubicBezTo>
                    <a:pt x="3435" y="3246"/>
                    <a:pt x="3372" y="2710"/>
                    <a:pt x="3561" y="2238"/>
                  </a:cubicBezTo>
                  <a:close/>
                  <a:moveTo>
                    <a:pt x="10965" y="2899"/>
                  </a:moveTo>
                  <a:lnTo>
                    <a:pt x="11563" y="3498"/>
                  </a:lnTo>
                  <a:lnTo>
                    <a:pt x="8192" y="6837"/>
                  </a:lnTo>
                  <a:lnTo>
                    <a:pt x="7625" y="6239"/>
                  </a:lnTo>
                  <a:lnTo>
                    <a:pt x="10965" y="2899"/>
                  </a:lnTo>
                  <a:close/>
                  <a:moveTo>
                    <a:pt x="10492" y="9200"/>
                  </a:moveTo>
                  <a:lnTo>
                    <a:pt x="12225" y="10901"/>
                  </a:lnTo>
                  <a:cubicBezTo>
                    <a:pt x="12048" y="10984"/>
                    <a:pt x="11859" y="11027"/>
                    <a:pt x="11671" y="11027"/>
                  </a:cubicBezTo>
                  <a:cubicBezTo>
                    <a:pt x="11355" y="11027"/>
                    <a:pt x="11044" y="10906"/>
                    <a:pt x="10807" y="10649"/>
                  </a:cubicBezTo>
                  <a:lnTo>
                    <a:pt x="9925" y="9799"/>
                  </a:lnTo>
                  <a:lnTo>
                    <a:pt x="10208" y="9515"/>
                  </a:lnTo>
                  <a:cubicBezTo>
                    <a:pt x="10334" y="9389"/>
                    <a:pt x="10397" y="9326"/>
                    <a:pt x="10492" y="9200"/>
                  </a:cubicBezTo>
                  <a:close/>
                  <a:moveTo>
                    <a:pt x="2962" y="11059"/>
                  </a:moveTo>
                  <a:lnTo>
                    <a:pt x="3403" y="11500"/>
                  </a:lnTo>
                  <a:lnTo>
                    <a:pt x="2143" y="12319"/>
                  </a:lnTo>
                  <a:lnTo>
                    <a:pt x="2962" y="11059"/>
                  </a:lnTo>
                  <a:close/>
                  <a:moveTo>
                    <a:pt x="6996" y="4146"/>
                  </a:moveTo>
                  <a:cubicBezTo>
                    <a:pt x="7395" y="4146"/>
                    <a:pt x="7791" y="4258"/>
                    <a:pt x="8129" y="4474"/>
                  </a:cubicBezTo>
                  <a:lnTo>
                    <a:pt x="6711" y="5892"/>
                  </a:lnTo>
                  <a:cubicBezTo>
                    <a:pt x="6554" y="6050"/>
                    <a:pt x="6554" y="6333"/>
                    <a:pt x="6711" y="6491"/>
                  </a:cubicBezTo>
                  <a:lnTo>
                    <a:pt x="7877" y="7656"/>
                  </a:lnTo>
                  <a:cubicBezTo>
                    <a:pt x="7956" y="7735"/>
                    <a:pt x="8066" y="7775"/>
                    <a:pt x="8176" y="7775"/>
                  </a:cubicBezTo>
                  <a:cubicBezTo>
                    <a:pt x="8287" y="7775"/>
                    <a:pt x="8397" y="7735"/>
                    <a:pt x="8476" y="7656"/>
                  </a:cubicBezTo>
                  <a:lnTo>
                    <a:pt x="9893" y="6239"/>
                  </a:lnTo>
                  <a:cubicBezTo>
                    <a:pt x="10145" y="6648"/>
                    <a:pt x="10240" y="7026"/>
                    <a:pt x="10240" y="7436"/>
                  </a:cubicBezTo>
                  <a:cubicBezTo>
                    <a:pt x="10240" y="7971"/>
                    <a:pt x="10051" y="8476"/>
                    <a:pt x="9673" y="8885"/>
                  </a:cubicBezTo>
                  <a:lnTo>
                    <a:pt x="9232" y="9326"/>
                  </a:lnTo>
                  <a:cubicBezTo>
                    <a:pt x="9086" y="9286"/>
                    <a:pt x="8937" y="9266"/>
                    <a:pt x="8788" y="9266"/>
                  </a:cubicBezTo>
                  <a:cubicBezTo>
                    <a:pt x="8356" y="9266"/>
                    <a:pt x="7929" y="9431"/>
                    <a:pt x="7625" y="9736"/>
                  </a:cubicBezTo>
                  <a:cubicBezTo>
                    <a:pt x="7310" y="10051"/>
                    <a:pt x="7152" y="10492"/>
                    <a:pt x="7089" y="10933"/>
                  </a:cubicBezTo>
                  <a:cubicBezTo>
                    <a:pt x="7089" y="11405"/>
                    <a:pt x="7247" y="11784"/>
                    <a:pt x="7562" y="12099"/>
                  </a:cubicBezTo>
                  <a:lnTo>
                    <a:pt x="7310" y="12382"/>
                  </a:lnTo>
                  <a:cubicBezTo>
                    <a:pt x="6743" y="12949"/>
                    <a:pt x="6050" y="13264"/>
                    <a:pt x="5262" y="13264"/>
                  </a:cubicBezTo>
                  <a:cubicBezTo>
                    <a:pt x="4538" y="13264"/>
                    <a:pt x="3844" y="12981"/>
                    <a:pt x="3309" y="12508"/>
                  </a:cubicBezTo>
                  <a:lnTo>
                    <a:pt x="4317" y="11878"/>
                  </a:lnTo>
                  <a:cubicBezTo>
                    <a:pt x="4412" y="11784"/>
                    <a:pt x="4475" y="11689"/>
                    <a:pt x="4506" y="11563"/>
                  </a:cubicBezTo>
                  <a:cubicBezTo>
                    <a:pt x="4506" y="11437"/>
                    <a:pt x="4475" y="11311"/>
                    <a:pt x="4380" y="11216"/>
                  </a:cubicBezTo>
                  <a:lnTo>
                    <a:pt x="3214" y="10019"/>
                  </a:lnTo>
                  <a:cubicBezTo>
                    <a:pt x="3120" y="9956"/>
                    <a:pt x="2994" y="9893"/>
                    <a:pt x="2836" y="9893"/>
                  </a:cubicBezTo>
                  <a:cubicBezTo>
                    <a:pt x="2742" y="9893"/>
                    <a:pt x="2616" y="9988"/>
                    <a:pt x="2521" y="10114"/>
                  </a:cubicBezTo>
                  <a:lnTo>
                    <a:pt x="1891" y="11090"/>
                  </a:lnTo>
                  <a:cubicBezTo>
                    <a:pt x="883" y="9956"/>
                    <a:pt x="914" y="8223"/>
                    <a:pt x="2017" y="7121"/>
                  </a:cubicBezTo>
                  <a:lnTo>
                    <a:pt x="2301" y="6837"/>
                  </a:lnTo>
                  <a:cubicBezTo>
                    <a:pt x="2616" y="7152"/>
                    <a:pt x="3057" y="7310"/>
                    <a:pt x="3466" y="7310"/>
                  </a:cubicBezTo>
                  <a:cubicBezTo>
                    <a:pt x="3907" y="7310"/>
                    <a:pt x="4348" y="7121"/>
                    <a:pt x="4664" y="6806"/>
                  </a:cubicBezTo>
                  <a:cubicBezTo>
                    <a:pt x="5105" y="6365"/>
                    <a:pt x="5262" y="5766"/>
                    <a:pt x="5105" y="5168"/>
                  </a:cubicBezTo>
                  <a:lnTo>
                    <a:pt x="5514" y="4758"/>
                  </a:lnTo>
                  <a:cubicBezTo>
                    <a:pt x="5928" y="4344"/>
                    <a:pt x="6465" y="4146"/>
                    <a:pt x="6996" y="4146"/>
                  </a:cubicBezTo>
                  <a:close/>
                  <a:moveTo>
                    <a:pt x="12382" y="1"/>
                  </a:moveTo>
                  <a:cubicBezTo>
                    <a:pt x="12256" y="1"/>
                    <a:pt x="12130" y="64"/>
                    <a:pt x="12067" y="158"/>
                  </a:cubicBezTo>
                  <a:lnTo>
                    <a:pt x="10649" y="2080"/>
                  </a:lnTo>
                  <a:lnTo>
                    <a:pt x="8759" y="3970"/>
                  </a:lnTo>
                  <a:cubicBezTo>
                    <a:pt x="8249" y="3583"/>
                    <a:pt x="7634" y="3393"/>
                    <a:pt x="7024" y="3393"/>
                  </a:cubicBezTo>
                  <a:cubicBezTo>
                    <a:pt x="6692" y="3393"/>
                    <a:pt x="6361" y="3450"/>
                    <a:pt x="6050" y="3561"/>
                  </a:cubicBezTo>
                  <a:lnTo>
                    <a:pt x="2616" y="158"/>
                  </a:lnTo>
                  <a:cubicBezTo>
                    <a:pt x="2537" y="79"/>
                    <a:pt x="2427" y="40"/>
                    <a:pt x="2316" y="40"/>
                  </a:cubicBezTo>
                  <a:cubicBezTo>
                    <a:pt x="2206" y="40"/>
                    <a:pt x="2096" y="79"/>
                    <a:pt x="2017" y="158"/>
                  </a:cubicBezTo>
                  <a:cubicBezTo>
                    <a:pt x="1860" y="316"/>
                    <a:pt x="1860" y="568"/>
                    <a:pt x="2017" y="725"/>
                  </a:cubicBezTo>
                  <a:lnTo>
                    <a:pt x="2931" y="1639"/>
                  </a:lnTo>
                  <a:cubicBezTo>
                    <a:pt x="2427" y="2427"/>
                    <a:pt x="2490" y="3529"/>
                    <a:pt x="3214" y="4254"/>
                  </a:cubicBezTo>
                  <a:lnTo>
                    <a:pt x="4222" y="5262"/>
                  </a:lnTo>
                  <a:cubicBezTo>
                    <a:pt x="4222" y="5294"/>
                    <a:pt x="4222" y="5325"/>
                    <a:pt x="4254" y="5388"/>
                  </a:cubicBezTo>
                  <a:cubicBezTo>
                    <a:pt x="4412" y="5703"/>
                    <a:pt x="4348" y="6081"/>
                    <a:pt x="4096" y="6333"/>
                  </a:cubicBezTo>
                  <a:cubicBezTo>
                    <a:pt x="3948" y="6499"/>
                    <a:pt x="3721" y="6586"/>
                    <a:pt x="3493" y="6586"/>
                  </a:cubicBezTo>
                  <a:cubicBezTo>
                    <a:pt x="3287" y="6586"/>
                    <a:pt x="3080" y="6514"/>
                    <a:pt x="2931" y="6365"/>
                  </a:cubicBezTo>
                  <a:lnTo>
                    <a:pt x="2647" y="6081"/>
                  </a:lnTo>
                  <a:cubicBezTo>
                    <a:pt x="2568" y="6002"/>
                    <a:pt x="2458" y="5963"/>
                    <a:pt x="2348" y="5963"/>
                  </a:cubicBezTo>
                  <a:cubicBezTo>
                    <a:pt x="2238" y="5963"/>
                    <a:pt x="2127" y="6002"/>
                    <a:pt x="2049" y="6081"/>
                  </a:cubicBezTo>
                  <a:lnTo>
                    <a:pt x="1482" y="6680"/>
                  </a:lnTo>
                  <a:cubicBezTo>
                    <a:pt x="1" y="8129"/>
                    <a:pt x="1" y="10492"/>
                    <a:pt x="1482" y="11973"/>
                  </a:cubicBezTo>
                  <a:lnTo>
                    <a:pt x="442" y="13579"/>
                  </a:lnTo>
                  <a:cubicBezTo>
                    <a:pt x="316" y="13737"/>
                    <a:pt x="379" y="13957"/>
                    <a:pt x="473" y="14083"/>
                  </a:cubicBezTo>
                  <a:cubicBezTo>
                    <a:pt x="562" y="14154"/>
                    <a:pt x="670" y="14195"/>
                    <a:pt x="776" y="14195"/>
                  </a:cubicBezTo>
                  <a:cubicBezTo>
                    <a:pt x="859" y="14195"/>
                    <a:pt x="940" y="14170"/>
                    <a:pt x="1009" y="14115"/>
                  </a:cubicBezTo>
                  <a:lnTo>
                    <a:pt x="2616" y="13107"/>
                  </a:lnTo>
                  <a:cubicBezTo>
                    <a:pt x="3309" y="13800"/>
                    <a:pt x="4254" y="14209"/>
                    <a:pt x="5262" y="14209"/>
                  </a:cubicBezTo>
                  <a:cubicBezTo>
                    <a:pt x="6239" y="14209"/>
                    <a:pt x="7184" y="13800"/>
                    <a:pt x="7877" y="13107"/>
                  </a:cubicBezTo>
                  <a:lnTo>
                    <a:pt x="8476" y="12508"/>
                  </a:lnTo>
                  <a:cubicBezTo>
                    <a:pt x="8633" y="12351"/>
                    <a:pt x="8633" y="12067"/>
                    <a:pt x="8476" y="11910"/>
                  </a:cubicBezTo>
                  <a:lnTo>
                    <a:pt x="8192" y="11657"/>
                  </a:lnTo>
                  <a:cubicBezTo>
                    <a:pt x="7877" y="11342"/>
                    <a:pt x="7877" y="10775"/>
                    <a:pt x="8255" y="10460"/>
                  </a:cubicBezTo>
                  <a:cubicBezTo>
                    <a:pt x="8400" y="10315"/>
                    <a:pt x="8627" y="10225"/>
                    <a:pt x="8856" y="10225"/>
                  </a:cubicBezTo>
                  <a:cubicBezTo>
                    <a:pt x="8974" y="10225"/>
                    <a:pt x="9093" y="10249"/>
                    <a:pt x="9200" y="10303"/>
                  </a:cubicBezTo>
                  <a:cubicBezTo>
                    <a:pt x="9232" y="10303"/>
                    <a:pt x="9263" y="10334"/>
                    <a:pt x="9295" y="10334"/>
                  </a:cubicBezTo>
                  <a:lnTo>
                    <a:pt x="10334" y="11374"/>
                  </a:lnTo>
                  <a:cubicBezTo>
                    <a:pt x="10736" y="11775"/>
                    <a:pt x="11274" y="11976"/>
                    <a:pt x="11809" y="11976"/>
                  </a:cubicBezTo>
                  <a:cubicBezTo>
                    <a:pt x="12199" y="11976"/>
                    <a:pt x="12586" y="11870"/>
                    <a:pt x="12918" y="11657"/>
                  </a:cubicBezTo>
                  <a:lnTo>
                    <a:pt x="13831" y="12540"/>
                  </a:lnTo>
                  <a:cubicBezTo>
                    <a:pt x="13910" y="12618"/>
                    <a:pt x="14021" y="12658"/>
                    <a:pt x="14131" y="12658"/>
                  </a:cubicBezTo>
                  <a:cubicBezTo>
                    <a:pt x="14241" y="12658"/>
                    <a:pt x="14351" y="12618"/>
                    <a:pt x="14430" y="12540"/>
                  </a:cubicBezTo>
                  <a:cubicBezTo>
                    <a:pt x="14588" y="12382"/>
                    <a:pt x="14588" y="12130"/>
                    <a:pt x="14430" y="11973"/>
                  </a:cubicBezTo>
                  <a:lnTo>
                    <a:pt x="10996" y="8539"/>
                  </a:lnTo>
                  <a:cubicBezTo>
                    <a:pt x="11122" y="8223"/>
                    <a:pt x="11154" y="7908"/>
                    <a:pt x="11154" y="7562"/>
                  </a:cubicBezTo>
                  <a:cubicBezTo>
                    <a:pt x="11154" y="6932"/>
                    <a:pt x="10965" y="6333"/>
                    <a:pt x="10555" y="5829"/>
                  </a:cubicBezTo>
                  <a:lnTo>
                    <a:pt x="12445" y="3939"/>
                  </a:lnTo>
                  <a:lnTo>
                    <a:pt x="14399" y="2521"/>
                  </a:lnTo>
                  <a:cubicBezTo>
                    <a:pt x="14493" y="2427"/>
                    <a:pt x="14556" y="2301"/>
                    <a:pt x="14556" y="2206"/>
                  </a:cubicBezTo>
                  <a:lnTo>
                    <a:pt x="14556" y="536"/>
                  </a:lnTo>
                  <a:cubicBezTo>
                    <a:pt x="14462" y="190"/>
                    <a:pt x="14273" y="1"/>
                    <a:pt x="140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77"/>
            <p:cNvSpPr/>
            <p:nvPr/>
          </p:nvSpPr>
          <p:spPr>
            <a:xfrm>
              <a:off x="-8637625" y="2231725"/>
              <a:ext cx="81950" cy="32525"/>
            </a:xfrm>
            <a:custGeom>
              <a:avLst/>
              <a:gdLst/>
              <a:ahLst/>
              <a:cxnLst/>
              <a:rect l="l" t="t" r="r" b="b"/>
              <a:pathLst>
                <a:path w="3278" h="1301" extrusionOk="0">
                  <a:moveTo>
                    <a:pt x="2226" y="0"/>
                  </a:moveTo>
                  <a:cubicBezTo>
                    <a:pt x="1907" y="0"/>
                    <a:pt x="1592" y="126"/>
                    <a:pt x="1355" y="378"/>
                  </a:cubicBezTo>
                  <a:cubicBezTo>
                    <a:pt x="1277" y="457"/>
                    <a:pt x="1166" y="497"/>
                    <a:pt x="1056" y="497"/>
                  </a:cubicBezTo>
                  <a:cubicBezTo>
                    <a:pt x="946" y="497"/>
                    <a:pt x="835" y="457"/>
                    <a:pt x="757" y="378"/>
                  </a:cubicBezTo>
                  <a:cubicBezTo>
                    <a:pt x="678" y="300"/>
                    <a:pt x="568" y="260"/>
                    <a:pt x="457" y="260"/>
                  </a:cubicBezTo>
                  <a:cubicBezTo>
                    <a:pt x="347" y="260"/>
                    <a:pt x="237" y="300"/>
                    <a:pt x="158" y="378"/>
                  </a:cubicBezTo>
                  <a:cubicBezTo>
                    <a:pt x="1" y="536"/>
                    <a:pt x="1" y="788"/>
                    <a:pt x="158" y="946"/>
                  </a:cubicBezTo>
                  <a:cubicBezTo>
                    <a:pt x="394" y="1182"/>
                    <a:pt x="709" y="1300"/>
                    <a:pt x="1028" y="1300"/>
                  </a:cubicBezTo>
                  <a:cubicBezTo>
                    <a:pt x="1347" y="1300"/>
                    <a:pt x="1670" y="1182"/>
                    <a:pt x="1922" y="946"/>
                  </a:cubicBezTo>
                  <a:cubicBezTo>
                    <a:pt x="2001" y="867"/>
                    <a:pt x="2111" y="827"/>
                    <a:pt x="2222" y="827"/>
                  </a:cubicBezTo>
                  <a:cubicBezTo>
                    <a:pt x="2332" y="827"/>
                    <a:pt x="2442" y="867"/>
                    <a:pt x="2521" y="946"/>
                  </a:cubicBezTo>
                  <a:cubicBezTo>
                    <a:pt x="2600" y="1024"/>
                    <a:pt x="2710" y="1064"/>
                    <a:pt x="2820" y="1064"/>
                  </a:cubicBezTo>
                  <a:cubicBezTo>
                    <a:pt x="2931" y="1064"/>
                    <a:pt x="3041" y="1024"/>
                    <a:pt x="3120" y="946"/>
                  </a:cubicBezTo>
                  <a:cubicBezTo>
                    <a:pt x="3277" y="788"/>
                    <a:pt x="3277" y="536"/>
                    <a:pt x="3120" y="378"/>
                  </a:cubicBezTo>
                  <a:cubicBezTo>
                    <a:pt x="2868" y="126"/>
                    <a:pt x="2545" y="0"/>
                    <a:pt x="2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77"/>
            <p:cNvSpPr/>
            <p:nvPr/>
          </p:nvSpPr>
          <p:spPr>
            <a:xfrm>
              <a:off x="-8558075" y="2267375"/>
              <a:ext cx="38625" cy="79950"/>
            </a:xfrm>
            <a:custGeom>
              <a:avLst/>
              <a:gdLst/>
              <a:ahLst/>
              <a:cxnLst/>
              <a:rect l="l" t="t" r="r" b="b"/>
              <a:pathLst>
                <a:path w="1545" h="3198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cubicBezTo>
                    <a:pt x="316" y="276"/>
                    <a:pt x="316" y="559"/>
                    <a:pt x="473" y="717"/>
                  </a:cubicBezTo>
                  <a:cubicBezTo>
                    <a:pt x="631" y="874"/>
                    <a:pt x="631" y="1158"/>
                    <a:pt x="473" y="1315"/>
                  </a:cubicBezTo>
                  <a:cubicBezTo>
                    <a:pt x="1" y="1788"/>
                    <a:pt x="1" y="2576"/>
                    <a:pt x="473" y="3080"/>
                  </a:cubicBezTo>
                  <a:cubicBezTo>
                    <a:pt x="552" y="3158"/>
                    <a:pt x="662" y="3198"/>
                    <a:pt x="772" y="3198"/>
                  </a:cubicBezTo>
                  <a:cubicBezTo>
                    <a:pt x="883" y="3198"/>
                    <a:pt x="993" y="3158"/>
                    <a:pt x="1072" y="3080"/>
                  </a:cubicBezTo>
                  <a:cubicBezTo>
                    <a:pt x="1229" y="2922"/>
                    <a:pt x="1229" y="2639"/>
                    <a:pt x="1072" y="2481"/>
                  </a:cubicBezTo>
                  <a:cubicBezTo>
                    <a:pt x="914" y="2324"/>
                    <a:pt x="914" y="2040"/>
                    <a:pt x="1072" y="1882"/>
                  </a:cubicBezTo>
                  <a:cubicBezTo>
                    <a:pt x="1544" y="1378"/>
                    <a:pt x="1544" y="591"/>
                    <a:pt x="1072" y="118"/>
                  </a:cubicBezTo>
                  <a:cubicBezTo>
                    <a:pt x="993" y="39"/>
                    <a:pt x="883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30" name="Google Shape;13330;p77"/>
          <p:cNvSpPr/>
          <p:nvPr/>
        </p:nvSpPr>
        <p:spPr>
          <a:xfrm>
            <a:off x="5773709" y="1532296"/>
            <a:ext cx="300509" cy="340807"/>
          </a:xfrm>
          <a:custGeom>
            <a:avLst/>
            <a:gdLst/>
            <a:ahLst/>
            <a:cxnLst/>
            <a:rect l="l" t="t" r="r" b="b"/>
            <a:pathLst>
              <a:path w="12446" h="14115" extrusionOk="0">
                <a:moveTo>
                  <a:pt x="10744" y="788"/>
                </a:moveTo>
                <a:cubicBezTo>
                  <a:pt x="11216" y="788"/>
                  <a:pt x="11563" y="1135"/>
                  <a:pt x="11563" y="1607"/>
                </a:cubicBezTo>
                <a:cubicBezTo>
                  <a:pt x="11563" y="2080"/>
                  <a:pt x="11216" y="2458"/>
                  <a:pt x="10744" y="2458"/>
                </a:cubicBezTo>
                <a:cubicBezTo>
                  <a:pt x="10492" y="2458"/>
                  <a:pt x="10303" y="2647"/>
                  <a:pt x="10303" y="2867"/>
                </a:cubicBezTo>
                <a:cubicBezTo>
                  <a:pt x="10303" y="3119"/>
                  <a:pt x="10492" y="3308"/>
                  <a:pt x="10744" y="3308"/>
                </a:cubicBezTo>
                <a:lnTo>
                  <a:pt x="10744" y="4884"/>
                </a:lnTo>
                <a:cubicBezTo>
                  <a:pt x="10744" y="4947"/>
                  <a:pt x="10775" y="5041"/>
                  <a:pt x="10807" y="5073"/>
                </a:cubicBezTo>
                <a:cubicBezTo>
                  <a:pt x="11342" y="5892"/>
                  <a:pt x="11563" y="6900"/>
                  <a:pt x="11563" y="7877"/>
                </a:cubicBezTo>
                <a:cubicBezTo>
                  <a:pt x="11563" y="8822"/>
                  <a:pt x="11342" y="9735"/>
                  <a:pt x="10870" y="10523"/>
                </a:cubicBezTo>
                <a:lnTo>
                  <a:pt x="10145" y="10050"/>
                </a:lnTo>
                <a:cubicBezTo>
                  <a:pt x="10523" y="9357"/>
                  <a:pt x="10712" y="8633"/>
                  <a:pt x="10712" y="7845"/>
                </a:cubicBezTo>
                <a:cubicBezTo>
                  <a:pt x="10712" y="6931"/>
                  <a:pt x="10429" y="6018"/>
                  <a:pt x="9956" y="5262"/>
                </a:cubicBezTo>
                <a:cubicBezTo>
                  <a:pt x="9925" y="5199"/>
                  <a:pt x="9893" y="5104"/>
                  <a:pt x="9893" y="5041"/>
                </a:cubicBezTo>
                <a:lnTo>
                  <a:pt x="9893" y="1576"/>
                </a:lnTo>
                <a:cubicBezTo>
                  <a:pt x="9925" y="1198"/>
                  <a:pt x="10271" y="788"/>
                  <a:pt x="10744" y="788"/>
                </a:cubicBezTo>
                <a:close/>
                <a:moveTo>
                  <a:pt x="1639" y="788"/>
                </a:moveTo>
                <a:cubicBezTo>
                  <a:pt x="2111" y="788"/>
                  <a:pt x="2458" y="1135"/>
                  <a:pt x="2458" y="1607"/>
                </a:cubicBezTo>
                <a:lnTo>
                  <a:pt x="2458" y="5073"/>
                </a:lnTo>
                <a:cubicBezTo>
                  <a:pt x="2458" y="5167"/>
                  <a:pt x="2427" y="5230"/>
                  <a:pt x="2395" y="5325"/>
                </a:cubicBezTo>
                <a:cubicBezTo>
                  <a:pt x="1922" y="6081"/>
                  <a:pt x="1639" y="6963"/>
                  <a:pt x="1639" y="7877"/>
                </a:cubicBezTo>
                <a:cubicBezTo>
                  <a:pt x="1639" y="8664"/>
                  <a:pt x="1828" y="9420"/>
                  <a:pt x="2206" y="10082"/>
                </a:cubicBezTo>
                <a:lnTo>
                  <a:pt x="1481" y="10554"/>
                </a:lnTo>
                <a:cubicBezTo>
                  <a:pt x="1040" y="9767"/>
                  <a:pt x="788" y="8853"/>
                  <a:pt x="788" y="7908"/>
                </a:cubicBezTo>
                <a:cubicBezTo>
                  <a:pt x="788" y="6931"/>
                  <a:pt x="1040" y="5955"/>
                  <a:pt x="1513" y="5136"/>
                </a:cubicBezTo>
                <a:cubicBezTo>
                  <a:pt x="1576" y="5041"/>
                  <a:pt x="1607" y="4978"/>
                  <a:pt x="1607" y="4915"/>
                </a:cubicBezTo>
                <a:lnTo>
                  <a:pt x="1607" y="3340"/>
                </a:lnTo>
                <a:cubicBezTo>
                  <a:pt x="1891" y="3277"/>
                  <a:pt x="2048" y="3119"/>
                  <a:pt x="2048" y="2867"/>
                </a:cubicBezTo>
                <a:cubicBezTo>
                  <a:pt x="2048" y="2647"/>
                  <a:pt x="1828" y="2458"/>
                  <a:pt x="1639" y="2458"/>
                </a:cubicBezTo>
                <a:cubicBezTo>
                  <a:pt x="1166" y="2458"/>
                  <a:pt x="820" y="2080"/>
                  <a:pt x="820" y="1607"/>
                </a:cubicBezTo>
                <a:cubicBezTo>
                  <a:pt x="820" y="1135"/>
                  <a:pt x="1166" y="788"/>
                  <a:pt x="1639" y="788"/>
                </a:cubicBezTo>
                <a:close/>
                <a:moveTo>
                  <a:pt x="4128" y="3277"/>
                </a:moveTo>
                <a:lnTo>
                  <a:pt x="4128" y="10964"/>
                </a:lnTo>
                <a:cubicBezTo>
                  <a:pt x="3151" y="10271"/>
                  <a:pt x="2458" y="9137"/>
                  <a:pt x="2458" y="7845"/>
                </a:cubicBezTo>
                <a:cubicBezTo>
                  <a:pt x="2458" y="7089"/>
                  <a:pt x="2710" y="6333"/>
                  <a:pt x="3088" y="5766"/>
                </a:cubicBezTo>
                <a:cubicBezTo>
                  <a:pt x="3214" y="5545"/>
                  <a:pt x="3309" y="5325"/>
                  <a:pt x="3309" y="5073"/>
                </a:cubicBezTo>
                <a:lnTo>
                  <a:pt x="3309" y="3277"/>
                </a:lnTo>
                <a:close/>
                <a:moveTo>
                  <a:pt x="9074" y="3277"/>
                </a:moveTo>
                <a:lnTo>
                  <a:pt x="9074" y="5073"/>
                </a:lnTo>
                <a:cubicBezTo>
                  <a:pt x="9074" y="5325"/>
                  <a:pt x="9169" y="5545"/>
                  <a:pt x="9295" y="5797"/>
                </a:cubicBezTo>
                <a:cubicBezTo>
                  <a:pt x="9673" y="6396"/>
                  <a:pt x="9925" y="7120"/>
                  <a:pt x="9925" y="7877"/>
                </a:cubicBezTo>
                <a:cubicBezTo>
                  <a:pt x="9925" y="9168"/>
                  <a:pt x="9232" y="10334"/>
                  <a:pt x="8255" y="10996"/>
                </a:cubicBezTo>
                <a:lnTo>
                  <a:pt x="8255" y="3277"/>
                </a:lnTo>
                <a:close/>
                <a:moveTo>
                  <a:pt x="5766" y="3277"/>
                </a:moveTo>
                <a:lnTo>
                  <a:pt x="5766" y="11594"/>
                </a:lnTo>
                <a:cubicBezTo>
                  <a:pt x="5514" y="11531"/>
                  <a:pt x="5230" y="11500"/>
                  <a:pt x="4947" y="11374"/>
                </a:cubicBezTo>
                <a:lnTo>
                  <a:pt x="4947" y="3277"/>
                </a:lnTo>
                <a:close/>
                <a:moveTo>
                  <a:pt x="7436" y="3277"/>
                </a:moveTo>
                <a:lnTo>
                  <a:pt x="7436" y="11374"/>
                </a:lnTo>
                <a:cubicBezTo>
                  <a:pt x="7152" y="11500"/>
                  <a:pt x="6869" y="11531"/>
                  <a:pt x="6617" y="11594"/>
                </a:cubicBezTo>
                <a:lnTo>
                  <a:pt x="6617" y="3277"/>
                </a:lnTo>
                <a:close/>
                <a:moveTo>
                  <a:pt x="9767" y="10743"/>
                </a:moveTo>
                <a:lnTo>
                  <a:pt x="10460" y="11216"/>
                </a:lnTo>
                <a:cubicBezTo>
                  <a:pt x="9452" y="12445"/>
                  <a:pt x="7908" y="13264"/>
                  <a:pt x="6176" y="13264"/>
                </a:cubicBezTo>
                <a:cubicBezTo>
                  <a:pt x="4474" y="13264"/>
                  <a:pt x="2931" y="12445"/>
                  <a:pt x="1954" y="11216"/>
                </a:cubicBezTo>
                <a:lnTo>
                  <a:pt x="2679" y="10743"/>
                </a:lnTo>
                <a:cubicBezTo>
                  <a:pt x="3529" y="11815"/>
                  <a:pt x="4789" y="12445"/>
                  <a:pt x="6207" y="12445"/>
                </a:cubicBezTo>
                <a:cubicBezTo>
                  <a:pt x="7625" y="12445"/>
                  <a:pt x="8885" y="11783"/>
                  <a:pt x="9767" y="10743"/>
                </a:cubicBezTo>
                <a:close/>
                <a:moveTo>
                  <a:pt x="1670" y="0"/>
                </a:moveTo>
                <a:cubicBezTo>
                  <a:pt x="788" y="0"/>
                  <a:pt x="32" y="756"/>
                  <a:pt x="32" y="1670"/>
                </a:cubicBezTo>
                <a:cubicBezTo>
                  <a:pt x="32" y="2300"/>
                  <a:pt x="347" y="2804"/>
                  <a:pt x="851" y="3088"/>
                </a:cubicBezTo>
                <a:lnTo>
                  <a:pt x="851" y="4758"/>
                </a:lnTo>
                <a:cubicBezTo>
                  <a:pt x="253" y="5671"/>
                  <a:pt x="1" y="6742"/>
                  <a:pt x="1" y="7877"/>
                </a:cubicBezTo>
                <a:cubicBezTo>
                  <a:pt x="1" y="11279"/>
                  <a:pt x="2742" y="14114"/>
                  <a:pt x="6207" y="14114"/>
                </a:cubicBezTo>
                <a:cubicBezTo>
                  <a:pt x="9673" y="14114"/>
                  <a:pt x="12445" y="11279"/>
                  <a:pt x="12445" y="7877"/>
                </a:cubicBezTo>
                <a:cubicBezTo>
                  <a:pt x="12445" y="6774"/>
                  <a:pt x="12162" y="5703"/>
                  <a:pt x="11594" y="4758"/>
                </a:cubicBezTo>
                <a:lnTo>
                  <a:pt x="11594" y="3088"/>
                </a:lnTo>
                <a:cubicBezTo>
                  <a:pt x="12130" y="2804"/>
                  <a:pt x="12445" y="2237"/>
                  <a:pt x="12445" y="1670"/>
                </a:cubicBezTo>
                <a:cubicBezTo>
                  <a:pt x="12445" y="756"/>
                  <a:pt x="11689" y="0"/>
                  <a:pt x="10775" y="0"/>
                </a:cubicBezTo>
                <a:cubicBezTo>
                  <a:pt x="9862" y="0"/>
                  <a:pt x="9137" y="756"/>
                  <a:pt x="9137" y="1670"/>
                </a:cubicBezTo>
                <a:lnTo>
                  <a:pt x="9137" y="2489"/>
                </a:lnTo>
                <a:lnTo>
                  <a:pt x="3340" y="2489"/>
                </a:lnTo>
                <a:lnTo>
                  <a:pt x="3340" y="1670"/>
                </a:lnTo>
                <a:cubicBezTo>
                  <a:pt x="3340" y="756"/>
                  <a:pt x="2584" y="0"/>
                  <a:pt x="167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31" name="Google Shape;13331;p77"/>
          <p:cNvGrpSpPr/>
          <p:nvPr/>
        </p:nvGrpSpPr>
        <p:grpSpPr>
          <a:xfrm>
            <a:off x="5752039" y="1939656"/>
            <a:ext cx="343849" cy="341724"/>
            <a:chOff x="-13095575" y="2073400"/>
            <a:chExt cx="356025" cy="353825"/>
          </a:xfrm>
        </p:grpSpPr>
        <p:sp>
          <p:nvSpPr>
            <p:cNvPr id="13332" name="Google Shape;13332;p77"/>
            <p:cNvSpPr/>
            <p:nvPr/>
          </p:nvSpPr>
          <p:spPr>
            <a:xfrm>
              <a:off x="-13095575" y="2073400"/>
              <a:ext cx="356025" cy="353825"/>
            </a:xfrm>
            <a:custGeom>
              <a:avLst/>
              <a:gdLst/>
              <a:ahLst/>
              <a:cxnLst/>
              <a:rect l="l" t="t" r="r" b="b"/>
              <a:pathLst>
                <a:path w="14241" h="14153" extrusionOk="0">
                  <a:moveTo>
                    <a:pt x="12886" y="820"/>
                  </a:moveTo>
                  <a:cubicBezTo>
                    <a:pt x="13107" y="820"/>
                    <a:pt x="13327" y="1041"/>
                    <a:pt x="13327" y="1261"/>
                  </a:cubicBezTo>
                  <a:lnTo>
                    <a:pt x="13327" y="9578"/>
                  </a:lnTo>
                  <a:cubicBezTo>
                    <a:pt x="13327" y="9799"/>
                    <a:pt x="13107" y="9988"/>
                    <a:pt x="12886" y="9988"/>
                  </a:cubicBezTo>
                  <a:lnTo>
                    <a:pt x="1261" y="9988"/>
                  </a:lnTo>
                  <a:cubicBezTo>
                    <a:pt x="1040" y="9988"/>
                    <a:pt x="851" y="9799"/>
                    <a:pt x="851" y="9578"/>
                  </a:cubicBezTo>
                  <a:lnTo>
                    <a:pt x="851" y="1261"/>
                  </a:lnTo>
                  <a:cubicBezTo>
                    <a:pt x="851" y="1041"/>
                    <a:pt x="1040" y="820"/>
                    <a:pt x="1261" y="820"/>
                  </a:cubicBezTo>
                  <a:close/>
                  <a:moveTo>
                    <a:pt x="1261" y="1"/>
                  </a:moveTo>
                  <a:cubicBezTo>
                    <a:pt x="599" y="1"/>
                    <a:pt x="1" y="568"/>
                    <a:pt x="1" y="1261"/>
                  </a:cubicBezTo>
                  <a:lnTo>
                    <a:pt x="1" y="9578"/>
                  </a:lnTo>
                  <a:cubicBezTo>
                    <a:pt x="1" y="10240"/>
                    <a:pt x="568" y="10839"/>
                    <a:pt x="1261" y="10839"/>
                  </a:cubicBezTo>
                  <a:lnTo>
                    <a:pt x="6270" y="10839"/>
                  </a:lnTo>
                  <a:lnTo>
                    <a:pt x="4285" y="13485"/>
                  </a:lnTo>
                  <a:cubicBezTo>
                    <a:pt x="4191" y="13674"/>
                    <a:pt x="4191" y="13895"/>
                    <a:pt x="4380" y="14052"/>
                  </a:cubicBezTo>
                  <a:cubicBezTo>
                    <a:pt x="4465" y="14109"/>
                    <a:pt x="4562" y="14140"/>
                    <a:pt x="4659" y="14140"/>
                  </a:cubicBezTo>
                  <a:cubicBezTo>
                    <a:pt x="4776" y="14140"/>
                    <a:pt x="4892" y="14093"/>
                    <a:pt x="4978" y="13989"/>
                  </a:cubicBezTo>
                  <a:lnTo>
                    <a:pt x="6711" y="11658"/>
                  </a:lnTo>
                  <a:lnTo>
                    <a:pt x="6711" y="12918"/>
                  </a:lnTo>
                  <a:cubicBezTo>
                    <a:pt x="6711" y="13138"/>
                    <a:pt x="6900" y="13359"/>
                    <a:pt x="7089" y="13359"/>
                  </a:cubicBezTo>
                  <a:cubicBezTo>
                    <a:pt x="7310" y="13359"/>
                    <a:pt x="7530" y="13138"/>
                    <a:pt x="7530" y="12918"/>
                  </a:cubicBezTo>
                  <a:lnTo>
                    <a:pt x="7530" y="11658"/>
                  </a:lnTo>
                  <a:lnTo>
                    <a:pt x="9263" y="13989"/>
                  </a:lnTo>
                  <a:cubicBezTo>
                    <a:pt x="9335" y="14096"/>
                    <a:pt x="9457" y="14153"/>
                    <a:pt x="9584" y="14153"/>
                  </a:cubicBezTo>
                  <a:cubicBezTo>
                    <a:pt x="9681" y="14153"/>
                    <a:pt x="9780" y="14120"/>
                    <a:pt x="9862" y="14052"/>
                  </a:cubicBezTo>
                  <a:cubicBezTo>
                    <a:pt x="10051" y="13926"/>
                    <a:pt x="10082" y="13674"/>
                    <a:pt x="9925" y="13485"/>
                  </a:cubicBezTo>
                  <a:lnTo>
                    <a:pt x="7971" y="10839"/>
                  </a:lnTo>
                  <a:lnTo>
                    <a:pt x="12981" y="10839"/>
                  </a:lnTo>
                  <a:cubicBezTo>
                    <a:pt x="13642" y="10839"/>
                    <a:pt x="14241" y="10272"/>
                    <a:pt x="14241" y="9578"/>
                  </a:cubicBezTo>
                  <a:lnTo>
                    <a:pt x="14241" y="1261"/>
                  </a:lnTo>
                  <a:cubicBezTo>
                    <a:pt x="14146" y="600"/>
                    <a:pt x="13579" y="1"/>
                    <a:pt x="128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77"/>
            <p:cNvSpPr/>
            <p:nvPr/>
          </p:nvSpPr>
          <p:spPr>
            <a:xfrm>
              <a:off x="-13055400" y="2115150"/>
              <a:ext cx="271750" cy="187475"/>
            </a:xfrm>
            <a:custGeom>
              <a:avLst/>
              <a:gdLst/>
              <a:ahLst/>
              <a:cxnLst/>
              <a:rect l="l" t="t" r="r" b="b"/>
              <a:pathLst>
                <a:path w="10870" h="7499" extrusionOk="0">
                  <a:moveTo>
                    <a:pt x="3781" y="820"/>
                  </a:moveTo>
                  <a:cubicBezTo>
                    <a:pt x="4474" y="820"/>
                    <a:pt x="5041" y="1355"/>
                    <a:pt x="5041" y="2017"/>
                  </a:cubicBezTo>
                  <a:lnTo>
                    <a:pt x="5041" y="6648"/>
                  </a:lnTo>
                  <a:lnTo>
                    <a:pt x="882" y="6648"/>
                  </a:lnTo>
                  <a:lnTo>
                    <a:pt x="882" y="820"/>
                  </a:lnTo>
                  <a:close/>
                  <a:moveTo>
                    <a:pt x="10050" y="851"/>
                  </a:moveTo>
                  <a:lnTo>
                    <a:pt x="10050" y="6680"/>
                  </a:lnTo>
                  <a:lnTo>
                    <a:pt x="5892" y="6680"/>
                  </a:lnTo>
                  <a:lnTo>
                    <a:pt x="5892" y="2080"/>
                  </a:lnTo>
                  <a:cubicBezTo>
                    <a:pt x="5892" y="1418"/>
                    <a:pt x="6427" y="851"/>
                    <a:pt x="7152" y="851"/>
                  </a:cubicBezTo>
                  <a:close/>
                  <a:moveTo>
                    <a:pt x="441" y="1"/>
                  </a:moveTo>
                  <a:cubicBezTo>
                    <a:pt x="221" y="1"/>
                    <a:pt x="0" y="190"/>
                    <a:pt x="0" y="410"/>
                  </a:cubicBezTo>
                  <a:lnTo>
                    <a:pt x="0" y="7089"/>
                  </a:lnTo>
                  <a:cubicBezTo>
                    <a:pt x="0" y="7310"/>
                    <a:pt x="221" y="7499"/>
                    <a:pt x="441" y="7499"/>
                  </a:cubicBezTo>
                  <a:lnTo>
                    <a:pt x="10397" y="7499"/>
                  </a:lnTo>
                  <a:cubicBezTo>
                    <a:pt x="10649" y="7499"/>
                    <a:pt x="10838" y="7310"/>
                    <a:pt x="10838" y="7089"/>
                  </a:cubicBezTo>
                  <a:lnTo>
                    <a:pt x="10838" y="410"/>
                  </a:lnTo>
                  <a:cubicBezTo>
                    <a:pt x="10869" y="190"/>
                    <a:pt x="10680" y="1"/>
                    <a:pt x="10460" y="1"/>
                  </a:cubicBezTo>
                  <a:lnTo>
                    <a:pt x="7089" y="1"/>
                  </a:lnTo>
                  <a:cubicBezTo>
                    <a:pt x="6427" y="1"/>
                    <a:pt x="5829" y="316"/>
                    <a:pt x="5451" y="820"/>
                  </a:cubicBezTo>
                  <a:cubicBezTo>
                    <a:pt x="5041" y="284"/>
                    <a:pt x="4474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77"/>
            <p:cNvSpPr/>
            <p:nvPr/>
          </p:nvSpPr>
          <p:spPr>
            <a:xfrm>
              <a:off x="-12887650" y="2156100"/>
              <a:ext cx="63050" cy="22100"/>
            </a:xfrm>
            <a:custGeom>
              <a:avLst/>
              <a:gdLst/>
              <a:ahLst/>
              <a:cxnLst/>
              <a:rect l="l" t="t" r="r" b="b"/>
              <a:pathLst>
                <a:path w="2522" h="884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83"/>
                    <a:pt x="442" y="883"/>
                  </a:cubicBezTo>
                  <a:lnTo>
                    <a:pt x="2112" y="883"/>
                  </a:lnTo>
                  <a:cubicBezTo>
                    <a:pt x="2364" y="883"/>
                    <a:pt x="2521" y="663"/>
                    <a:pt x="2521" y="442"/>
                  </a:cubicBezTo>
                  <a:cubicBezTo>
                    <a:pt x="2521" y="190"/>
                    <a:pt x="2332" y="1"/>
                    <a:pt x="21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77"/>
            <p:cNvSpPr/>
            <p:nvPr/>
          </p:nvSpPr>
          <p:spPr>
            <a:xfrm>
              <a:off x="-12888425" y="219865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111" y="851"/>
                  </a:lnTo>
                  <a:cubicBezTo>
                    <a:pt x="2363" y="851"/>
                    <a:pt x="2521" y="662"/>
                    <a:pt x="2521" y="410"/>
                  </a:cubicBezTo>
                  <a:cubicBezTo>
                    <a:pt x="2521" y="189"/>
                    <a:pt x="2363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77"/>
            <p:cNvSpPr/>
            <p:nvPr/>
          </p:nvSpPr>
          <p:spPr>
            <a:xfrm>
              <a:off x="-12888425" y="2239600"/>
              <a:ext cx="63025" cy="22075"/>
            </a:xfrm>
            <a:custGeom>
              <a:avLst/>
              <a:gdLst/>
              <a:ahLst/>
              <a:cxnLst/>
              <a:rect l="l" t="t" r="r" b="b"/>
              <a:pathLst>
                <a:path w="2521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2"/>
                  </a:cubicBezTo>
                  <a:cubicBezTo>
                    <a:pt x="0" y="694"/>
                    <a:pt x="189" y="883"/>
                    <a:pt x="410" y="883"/>
                  </a:cubicBezTo>
                  <a:lnTo>
                    <a:pt x="2111" y="883"/>
                  </a:lnTo>
                  <a:cubicBezTo>
                    <a:pt x="2363" y="883"/>
                    <a:pt x="2521" y="694"/>
                    <a:pt x="2521" y="442"/>
                  </a:cubicBezTo>
                  <a:cubicBezTo>
                    <a:pt x="2521" y="221"/>
                    <a:pt x="2363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77"/>
            <p:cNvSpPr/>
            <p:nvPr/>
          </p:nvSpPr>
          <p:spPr>
            <a:xfrm>
              <a:off x="-13012875" y="2156100"/>
              <a:ext cx="63025" cy="22100"/>
            </a:xfrm>
            <a:custGeom>
              <a:avLst/>
              <a:gdLst/>
              <a:ahLst/>
              <a:cxnLst/>
              <a:rect l="l" t="t" r="r" b="b"/>
              <a:pathLst>
                <a:path w="2521" h="884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63"/>
                    <a:pt x="190" y="883"/>
                    <a:pt x="410" y="883"/>
                  </a:cubicBezTo>
                  <a:lnTo>
                    <a:pt x="2080" y="883"/>
                  </a:lnTo>
                  <a:cubicBezTo>
                    <a:pt x="2332" y="883"/>
                    <a:pt x="2521" y="663"/>
                    <a:pt x="2521" y="442"/>
                  </a:cubicBezTo>
                  <a:cubicBezTo>
                    <a:pt x="2521" y="190"/>
                    <a:pt x="233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77"/>
            <p:cNvSpPr/>
            <p:nvPr/>
          </p:nvSpPr>
          <p:spPr>
            <a:xfrm>
              <a:off x="-13012875" y="219865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410" y="851"/>
                  </a:cubicBezTo>
                  <a:lnTo>
                    <a:pt x="2080" y="851"/>
                  </a:lnTo>
                  <a:cubicBezTo>
                    <a:pt x="2332" y="851"/>
                    <a:pt x="2521" y="662"/>
                    <a:pt x="2521" y="410"/>
                  </a:cubicBezTo>
                  <a:cubicBezTo>
                    <a:pt x="2521" y="189"/>
                    <a:pt x="2332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77"/>
            <p:cNvSpPr/>
            <p:nvPr/>
          </p:nvSpPr>
          <p:spPr>
            <a:xfrm>
              <a:off x="-13012875" y="2239600"/>
              <a:ext cx="63025" cy="22075"/>
            </a:xfrm>
            <a:custGeom>
              <a:avLst/>
              <a:gdLst/>
              <a:ahLst/>
              <a:cxnLst/>
              <a:rect l="l" t="t" r="r" b="b"/>
              <a:pathLst>
                <a:path w="2521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2"/>
                  </a:cubicBezTo>
                  <a:cubicBezTo>
                    <a:pt x="1" y="694"/>
                    <a:pt x="190" y="883"/>
                    <a:pt x="410" y="883"/>
                  </a:cubicBezTo>
                  <a:lnTo>
                    <a:pt x="2080" y="883"/>
                  </a:lnTo>
                  <a:cubicBezTo>
                    <a:pt x="2332" y="883"/>
                    <a:pt x="2521" y="694"/>
                    <a:pt x="2521" y="442"/>
                  </a:cubicBezTo>
                  <a:cubicBezTo>
                    <a:pt x="2521" y="221"/>
                    <a:pt x="2332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0" name="Google Shape;13340;p77"/>
          <p:cNvSpPr/>
          <p:nvPr/>
        </p:nvSpPr>
        <p:spPr>
          <a:xfrm>
            <a:off x="5753174" y="2348698"/>
            <a:ext cx="341579" cy="340807"/>
          </a:xfrm>
          <a:custGeom>
            <a:avLst/>
            <a:gdLst/>
            <a:ahLst/>
            <a:cxnLst/>
            <a:rect l="l" t="t" r="r" b="b"/>
            <a:pathLst>
              <a:path w="14147" h="14115" extrusionOk="0">
                <a:moveTo>
                  <a:pt x="7058" y="851"/>
                </a:moveTo>
                <a:cubicBezTo>
                  <a:pt x="9294" y="851"/>
                  <a:pt x="10649" y="1386"/>
                  <a:pt x="10744" y="1670"/>
                </a:cubicBezTo>
                <a:cubicBezTo>
                  <a:pt x="10649" y="1922"/>
                  <a:pt x="9294" y="2489"/>
                  <a:pt x="7058" y="2489"/>
                </a:cubicBezTo>
                <a:cubicBezTo>
                  <a:pt x="4821" y="2489"/>
                  <a:pt x="3466" y="1922"/>
                  <a:pt x="3340" y="1670"/>
                </a:cubicBezTo>
                <a:cubicBezTo>
                  <a:pt x="3466" y="1386"/>
                  <a:pt x="4821" y="851"/>
                  <a:pt x="7058" y="851"/>
                </a:cubicBezTo>
                <a:close/>
                <a:moveTo>
                  <a:pt x="10681" y="2741"/>
                </a:moveTo>
                <a:lnTo>
                  <a:pt x="10114" y="8727"/>
                </a:lnTo>
                <a:cubicBezTo>
                  <a:pt x="9515" y="9042"/>
                  <a:pt x="8381" y="9200"/>
                  <a:pt x="7058" y="9200"/>
                </a:cubicBezTo>
                <a:cubicBezTo>
                  <a:pt x="5703" y="9200"/>
                  <a:pt x="4663" y="9010"/>
                  <a:pt x="4002" y="8727"/>
                </a:cubicBezTo>
                <a:lnTo>
                  <a:pt x="3435" y="2741"/>
                </a:lnTo>
                <a:lnTo>
                  <a:pt x="3435" y="2741"/>
                </a:lnTo>
                <a:cubicBezTo>
                  <a:pt x="4411" y="3214"/>
                  <a:pt x="5955" y="3308"/>
                  <a:pt x="7058" y="3308"/>
                </a:cubicBezTo>
                <a:cubicBezTo>
                  <a:pt x="8160" y="3308"/>
                  <a:pt x="9704" y="3151"/>
                  <a:pt x="10681" y="2741"/>
                </a:cubicBezTo>
                <a:close/>
                <a:moveTo>
                  <a:pt x="10051" y="9609"/>
                </a:moveTo>
                <a:lnTo>
                  <a:pt x="9956" y="10334"/>
                </a:lnTo>
                <a:cubicBezTo>
                  <a:pt x="9893" y="10397"/>
                  <a:pt x="9641" y="10523"/>
                  <a:pt x="9105" y="10649"/>
                </a:cubicBezTo>
                <a:cubicBezTo>
                  <a:pt x="8538" y="10775"/>
                  <a:pt x="7814" y="10838"/>
                  <a:pt x="7089" y="10838"/>
                </a:cubicBezTo>
                <a:cubicBezTo>
                  <a:pt x="6333" y="10838"/>
                  <a:pt x="5640" y="10775"/>
                  <a:pt x="5073" y="10649"/>
                </a:cubicBezTo>
                <a:cubicBezTo>
                  <a:pt x="4537" y="10523"/>
                  <a:pt x="4285" y="10397"/>
                  <a:pt x="4222" y="10334"/>
                </a:cubicBezTo>
                <a:lnTo>
                  <a:pt x="4128" y="9609"/>
                </a:lnTo>
                <a:lnTo>
                  <a:pt x="4128" y="9609"/>
                </a:lnTo>
                <a:cubicBezTo>
                  <a:pt x="5041" y="9924"/>
                  <a:pt x="6239" y="9987"/>
                  <a:pt x="7089" y="9987"/>
                </a:cubicBezTo>
                <a:cubicBezTo>
                  <a:pt x="7971" y="9987"/>
                  <a:pt x="9137" y="9893"/>
                  <a:pt x="10051" y="9609"/>
                </a:cubicBezTo>
                <a:close/>
                <a:moveTo>
                  <a:pt x="10964" y="9609"/>
                </a:moveTo>
                <a:cubicBezTo>
                  <a:pt x="12666" y="10082"/>
                  <a:pt x="13390" y="10712"/>
                  <a:pt x="13390" y="11247"/>
                </a:cubicBezTo>
                <a:cubicBezTo>
                  <a:pt x="13327" y="11720"/>
                  <a:pt x="12697" y="12224"/>
                  <a:pt x="11626" y="12602"/>
                </a:cubicBezTo>
                <a:cubicBezTo>
                  <a:pt x="10397" y="13043"/>
                  <a:pt x="8790" y="13327"/>
                  <a:pt x="7089" y="13327"/>
                </a:cubicBezTo>
                <a:cubicBezTo>
                  <a:pt x="5388" y="13327"/>
                  <a:pt x="3750" y="13075"/>
                  <a:pt x="2552" y="12602"/>
                </a:cubicBezTo>
                <a:cubicBezTo>
                  <a:pt x="1513" y="12224"/>
                  <a:pt x="883" y="11720"/>
                  <a:pt x="883" y="11247"/>
                </a:cubicBezTo>
                <a:cubicBezTo>
                  <a:pt x="883" y="10775"/>
                  <a:pt x="1639" y="10082"/>
                  <a:pt x="3309" y="9609"/>
                </a:cubicBezTo>
                <a:lnTo>
                  <a:pt x="3403" y="10397"/>
                </a:lnTo>
                <a:cubicBezTo>
                  <a:pt x="3435" y="11027"/>
                  <a:pt x="4380" y="11279"/>
                  <a:pt x="4695" y="11342"/>
                </a:cubicBezTo>
                <a:cubicBezTo>
                  <a:pt x="5356" y="11499"/>
                  <a:pt x="6239" y="11594"/>
                  <a:pt x="7152" y="11594"/>
                </a:cubicBezTo>
                <a:cubicBezTo>
                  <a:pt x="8034" y="11594"/>
                  <a:pt x="8916" y="11499"/>
                  <a:pt x="9578" y="11342"/>
                </a:cubicBezTo>
                <a:cubicBezTo>
                  <a:pt x="9893" y="11279"/>
                  <a:pt x="10838" y="11027"/>
                  <a:pt x="10870" y="10397"/>
                </a:cubicBezTo>
                <a:lnTo>
                  <a:pt x="10964" y="9609"/>
                </a:lnTo>
                <a:close/>
                <a:moveTo>
                  <a:pt x="7058" y="0"/>
                </a:moveTo>
                <a:cubicBezTo>
                  <a:pt x="5671" y="0"/>
                  <a:pt x="2521" y="284"/>
                  <a:pt x="2521" y="1670"/>
                </a:cubicBezTo>
                <a:cubicBezTo>
                  <a:pt x="2521" y="1733"/>
                  <a:pt x="2489" y="1197"/>
                  <a:pt x="3214" y="8790"/>
                </a:cubicBezTo>
                <a:cubicBezTo>
                  <a:pt x="1198" y="9294"/>
                  <a:pt x="1" y="10208"/>
                  <a:pt x="1" y="11247"/>
                </a:cubicBezTo>
                <a:cubicBezTo>
                  <a:pt x="1" y="12098"/>
                  <a:pt x="788" y="12854"/>
                  <a:pt x="2206" y="13358"/>
                </a:cubicBezTo>
                <a:cubicBezTo>
                  <a:pt x="3498" y="13831"/>
                  <a:pt x="5262" y="14114"/>
                  <a:pt x="7058" y="14114"/>
                </a:cubicBezTo>
                <a:cubicBezTo>
                  <a:pt x="8853" y="14114"/>
                  <a:pt x="10586" y="13831"/>
                  <a:pt x="11909" y="13358"/>
                </a:cubicBezTo>
                <a:cubicBezTo>
                  <a:pt x="13327" y="12823"/>
                  <a:pt x="14115" y="12066"/>
                  <a:pt x="14115" y="11247"/>
                </a:cubicBezTo>
                <a:cubicBezTo>
                  <a:pt x="14146" y="10208"/>
                  <a:pt x="12949" y="9357"/>
                  <a:pt x="10964" y="8790"/>
                </a:cubicBezTo>
                <a:cubicBezTo>
                  <a:pt x="11657" y="1197"/>
                  <a:pt x="11626" y="1733"/>
                  <a:pt x="11626" y="1670"/>
                </a:cubicBezTo>
                <a:cubicBezTo>
                  <a:pt x="11626" y="1481"/>
                  <a:pt x="11531" y="1166"/>
                  <a:pt x="11122" y="851"/>
                </a:cubicBezTo>
                <a:cubicBezTo>
                  <a:pt x="10177" y="158"/>
                  <a:pt x="8192" y="0"/>
                  <a:pt x="705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41" name="Google Shape;13341;p77"/>
          <p:cNvGrpSpPr/>
          <p:nvPr/>
        </p:nvGrpSpPr>
        <p:grpSpPr>
          <a:xfrm>
            <a:off x="7576787" y="1531485"/>
            <a:ext cx="343100" cy="342424"/>
            <a:chOff x="-11332875" y="1660700"/>
            <a:chExt cx="355250" cy="354550"/>
          </a:xfrm>
        </p:grpSpPr>
        <p:sp>
          <p:nvSpPr>
            <p:cNvPr id="13342" name="Google Shape;13342;p77"/>
            <p:cNvSpPr/>
            <p:nvPr/>
          </p:nvSpPr>
          <p:spPr>
            <a:xfrm>
              <a:off x="-11332875" y="1660700"/>
              <a:ext cx="355250" cy="354550"/>
            </a:xfrm>
            <a:custGeom>
              <a:avLst/>
              <a:gdLst/>
              <a:ahLst/>
              <a:cxnLst/>
              <a:rect l="l" t="t" r="r" b="b"/>
              <a:pathLst>
                <a:path w="14210" h="14182" extrusionOk="0">
                  <a:moveTo>
                    <a:pt x="7089" y="914"/>
                  </a:moveTo>
                  <a:cubicBezTo>
                    <a:pt x="7278" y="914"/>
                    <a:pt x="7436" y="1072"/>
                    <a:pt x="7467" y="1229"/>
                  </a:cubicBezTo>
                  <a:cubicBezTo>
                    <a:pt x="7538" y="1417"/>
                    <a:pt x="7713" y="1517"/>
                    <a:pt x="7889" y="1517"/>
                  </a:cubicBezTo>
                  <a:cubicBezTo>
                    <a:pt x="7949" y="1517"/>
                    <a:pt x="8010" y="1505"/>
                    <a:pt x="8066" y="1481"/>
                  </a:cubicBezTo>
                  <a:cubicBezTo>
                    <a:pt x="8124" y="1437"/>
                    <a:pt x="8203" y="1414"/>
                    <a:pt x="8284" y="1414"/>
                  </a:cubicBezTo>
                  <a:cubicBezTo>
                    <a:pt x="8376" y="1414"/>
                    <a:pt x="8471" y="1445"/>
                    <a:pt x="8538" y="1513"/>
                  </a:cubicBezTo>
                  <a:cubicBezTo>
                    <a:pt x="8696" y="1670"/>
                    <a:pt x="8664" y="1859"/>
                    <a:pt x="8570" y="1985"/>
                  </a:cubicBezTo>
                  <a:cubicBezTo>
                    <a:pt x="8444" y="2206"/>
                    <a:pt x="8570" y="2489"/>
                    <a:pt x="8822" y="2584"/>
                  </a:cubicBezTo>
                  <a:cubicBezTo>
                    <a:pt x="8980" y="2615"/>
                    <a:pt x="9137" y="2773"/>
                    <a:pt x="9137" y="2962"/>
                  </a:cubicBezTo>
                  <a:cubicBezTo>
                    <a:pt x="9137" y="3151"/>
                    <a:pt x="8980" y="3308"/>
                    <a:pt x="8822" y="3371"/>
                  </a:cubicBezTo>
                  <a:cubicBezTo>
                    <a:pt x="8570" y="3434"/>
                    <a:pt x="8444" y="3718"/>
                    <a:pt x="8570" y="3939"/>
                  </a:cubicBezTo>
                  <a:cubicBezTo>
                    <a:pt x="8664" y="4065"/>
                    <a:pt x="8664" y="4317"/>
                    <a:pt x="8538" y="4411"/>
                  </a:cubicBezTo>
                  <a:cubicBezTo>
                    <a:pt x="8454" y="4496"/>
                    <a:pt x="8360" y="4526"/>
                    <a:pt x="8272" y="4526"/>
                  </a:cubicBezTo>
                  <a:cubicBezTo>
                    <a:pt x="8196" y="4526"/>
                    <a:pt x="8124" y="4503"/>
                    <a:pt x="8066" y="4474"/>
                  </a:cubicBezTo>
                  <a:cubicBezTo>
                    <a:pt x="8006" y="4440"/>
                    <a:pt x="7941" y="4424"/>
                    <a:pt x="7876" y="4424"/>
                  </a:cubicBezTo>
                  <a:cubicBezTo>
                    <a:pt x="7704" y="4424"/>
                    <a:pt x="7536" y="4534"/>
                    <a:pt x="7467" y="4695"/>
                  </a:cubicBezTo>
                  <a:cubicBezTo>
                    <a:pt x="7436" y="4852"/>
                    <a:pt x="7278" y="5010"/>
                    <a:pt x="7089" y="5010"/>
                  </a:cubicBezTo>
                  <a:cubicBezTo>
                    <a:pt x="6869" y="5010"/>
                    <a:pt x="6711" y="4852"/>
                    <a:pt x="6680" y="4695"/>
                  </a:cubicBezTo>
                  <a:cubicBezTo>
                    <a:pt x="6634" y="4534"/>
                    <a:pt x="6472" y="4424"/>
                    <a:pt x="6290" y="4424"/>
                  </a:cubicBezTo>
                  <a:cubicBezTo>
                    <a:pt x="6221" y="4424"/>
                    <a:pt x="6150" y="4440"/>
                    <a:pt x="6081" y="4474"/>
                  </a:cubicBezTo>
                  <a:cubicBezTo>
                    <a:pt x="6042" y="4500"/>
                    <a:pt x="5976" y="4516"/>
                    <a:pt x="5903" y="4516"/>
                  </a:cubicBezTo>
                  <a:cubicBezTo>
                    <a:pt x="5799" y="4516"/>
                    <a:pt x="5682" y="4485"/>
                    <a:pt x="5609" y="4411"/>
                  </a:cubicBezTo>
                  <a:cubicBezTo>
                    <a:pt x="5451" y="4254"/>
                    <a:pt x="5514" y="4065"/>
                    <a:pt x="5577" y="3939"/>
                  </a:cubicBezTo>
                  <a:cubicBezTo>
                    <a:pt x="5703" y="3718"/>
                    <a:pt x="5577" y="3434"/>
                    <a:pt x="5356" y="3371"/>
                  </a:cubicBezTo>
                  <a:cubicBezTo>
                    <a:pt x="5199" y="3308"/>
                    <a:pt x="5041" y="3151"/>
                    <a:pt x="5041" y="2962"/>
                  </a:cubicBezTo>
                  <a:cubicBezTo>
                    <a:pt x="5041" y="2773"/>
                    <a:pt x="5199" y="2615"/>
                    <a:pt x="5356" y="2584"/>
                  </a:cubicBezTo>
                  <a:cubicBezTo>
                    <a:pt x="5609" y="2489"/>
                    <a:pt x="5735" y="2206"/>
                    <a:pt x="5577" y="1985"/>
                  </a:cubicBezTo>
                  <a:cubicBezTo>
                    <a:pt x="5514" y="1859"/>
                    <a:pt x="5514" y="1639"/>
                    <a:pt x="5609" y="1513"/>
                  </a:cubicBezTo>
                  <a:cubicBezTo>
                    <a:pt x="5703" y="1434"/>
                    <a:pt x="5798" y="1402"/>
                    <a:pt x="5880" y="1402"/>
                  </a:cubicBezTo>
                  <a:cubicBezTo>
                    <a:pt x="5963" y="1402"/>
                    <a:pt x="6034" y="1434"/>
                    <a:pt x="6081" y="1481"/>
                  </a:cubicBezTo>
                  <a:cubicBezTo>
                    <a:pt x="6145" y="1505"/>
                    <a:pt x="6212" y="1517"/>
                    <a:pt x="6276" y="1517"/>
                  </a:cubicBezTo>
                  <a:cubicBezTo>
                    <a:pt x="6464" y="1517"/>
                    <a:pt x="6633" y="1417"/>
                    <a:pt x="6680" y="1229"/>
                  </a:cubicBezTo>
                  <a:cubicBezTo>
                    <a:pt x="6711" y="1072"/>
                    <a:pt x="6869" y="914"/>
                    <a:pt x="7089" y="914"/>
                  </a:cubicBezTo>
                  <a:close/>
                  <a:moveTo>
                    <a:pt x="11374" y="1702"/>
                  </a:moveTo>
                  <a:cubicBezTo>
                    <a:pt x="11563" y="1702"/>
                    <a:pt x="11720" y="1859"/>
                    <a:pt x="11783" y="2017"/>
                  </a:cubicBezTo>
                  <a:cubicBezTo>
                    <a:pt x="11830" y="2204"/>
                    <a:pt x="12000" y="2305"/>
                    <a:pt x="12174" y="2305"/>
                  </a:cubicBezTo>
                  <a:cubicBezTo>
                    <a:pt x="12234" y="2305"/>
                    <a:pt x="12294" y="2293"/>
                    <a:pt x="12351" y="2269"/>
                  </a:cubicBezTo>
                  <a:cubicBezTo>
                    <a:pt x="12424" y="2225"/>
                    <a:pt x="12517" y="2201"/>
                    <a:pt x="12609" y="2201"/>
                  </a:cubicBezTo>
                  <a:cubicBezTo>
                    <a:pt x="12715" y="2201"/>
                    <a:pt x="12819" y="2233"/>
                    <a:pt x="12886" y="2300"/>
                  </a:cubicBezTo>
                  <a:cubicBezTo>
                    <a:pt x="13044" y="2458"/>
                    <a:pt x="12981" y="2647"/>
                    <a:pt x="12918" y="2773"/>
                  </a:cubicBezTo>
                  <a:cubicBezTo>
                    <a:pt x="12792" y="2993"/>
                    <a:pt x="12918" y="3277"/>
                    <a:pt x="13138" y="3371"/>
                  </a:cubicBezTo>
                  <a:cubicBezTo>
                    <a:pt x="13296" y="3403"/>
                    <a:pt x="13453" y="3560"/>
                    <a:pt x="13453" y="3750"/>
                  </a:cubicBezTo>
                  <a:cubicBezTo>
                    <a:pt x="13327" y="4002"/>
                    <a:pt x="13170" y="4159"/>
                    <a:pt x="13075" y="4191"/>
                  </a:cubicBezTo>
                  <a:cubicBezTo>
                    <a:pt x="12823" y="4254"/>
                    <a:pt x="12697" y="4537"/>
                    <a:pt x="12823" y="4789"/>
                  </a:cubicBezTo>
                  <a:cubicBezTo>
                    <a:pt x="12918" y="4884"/>
                    <a:pt x="12918" y="5136"/>
                    <a:pt x="12792" y="5262"/>
                  </a:cubicBezTo>
                  <a:cubicBezTo>
                    <a:pt x="12716" y="5318"/>
                    <a:pt x="12606" y="5364"/>
                    <a:pt x="12497" y="5364"/>
                  </a:cubicBezTo>
                  <a:cubicBezTo>
                    <a:pt x="12424" y="5364"/>
                    <a:pt x="12351" y="5344"/>
                    <a:pt x="12288" y="5293"/>
                  </a:cubicBezTo>
                  <a:cubicBezTo>
                    <a:pt x="12219" y="5259"/>
                    <a:pt x="12150" y="5243"/>
                    <a:pt x="12084" y="5243"/>
                  </a:cubicBezTo>
                  <a:cubicBezTo>
                    <a:pt x="11910" y="5243"/>
                    <a:pt x="11758" y="5354"/>
                    <a:pt x="11689" y="5514"/>
                  </a:cubicBezTo>
                  <a:cubicBezTo>
                    <a:pt x="11657" y="5671"/>
                    <a:pt x="11500" y="5829"/>
                    <a:pt x="11311" y="5829"/>
                  </a:cubicBezTo>
                  <a:cubicBezTo>
                    <a:pt x="11090" y="5829"/>
                    <a:pt x="10933" y="5671"/>
                    <a:pt x="10901" y="5514"/>
                  </a:cubicBezTo>
                  <a:cubicBezTo>
                    <a:pt x="10856" y="5354"/>
                    <a:pt x="10693" y="5243"/>
                    <a:pt x="10511" y="5243"/>
                  </a:cubicBezTo>
                  <a:cubicBezTo>
                    <a:pt x="10443" y="5243"/>
                    <a:pt x="10372" y="5259"/>
                    <a:pt x="10303" y="5293"/>
                  </a:cubicBezTo>
                  <a:cubicBezTo>
                    <a:pt x="10260" y="5322"/>
                    <a:pt x="10186" y="5337"/>
                    <a:pt x="10106" y="5337"/>
                  </a:cubicBezTo>
                  <a:cubicBezTo>
                    <a:pt x="10007" y="5337"/>
                    <a:pt x="9900" y="5314"/>
                    <a:pt x="9830" y="5262"/>
                  </a:cubicBezTo>
                  <a:cubicBezTo>
                    <a:pt x="9673" y="5104"/>
                    <a:pt x="9736" y="4884"/>
                    <a:pt x="9799" y="4789"/>
                  </a:cubicBezTo>
                  <a:cubicBezTo>
                    <a:pt x="9925" y="4569"/>
                    <a:pt x="9830" y="4317"/>
                    <a:pt x="9610" y="4191"/>
                  </a:cubicBezTo>
                  <a:lnTo>
                    <a:pt x="9610" y="3939"/>
                  </a:lnTo>
                  <a:cubicBezTo>
                    <a:pt x="9925" y="3718"/>
                    <a:pt x="10114" y="3371"/>
                    <a:pt x="10114" y="2962"/>
                  </a:cubicBezTo>
                  <a:cubicBezTo>
                    <a:pt x="10114" y="2741"/>
                    <a:pt x="10051" y="2489"/>
                    <a:pt x="9925" y="2300"/>
                  </a:cubicBezTo>
                  <a:cubicBezTo>
                    <a:pt x="10009" y="2233"/>
                    <a:pt x="10094" y="2201"/>
                    <a:pt x="10178" y="2201"/>
                  </a:cubicBezTo>
                  <a:cubicBezTo>
                    <a:pt x="10251" y="2201"/>
                    <a:pt x="10324" y="2225"/>
                    <a:pt x="10397" y="2269"/>
                  </a:cubicBezTo>
                  <a:cubicBezTo>
                    <a:pt x="10454" y="2293"/>
                    <a:pt x="10514" y="2305"/>
                    <a:pt x="10574" y="2305"/>
                  </a:cubicBezTo>
                  <a:cubicBezTo>
                    <a:pt x="10750" y="2305"/>
                    <a:pt x="10925" y="2204"/>
                    <a:pt x="10996" y="2017"/>
                  </a:cubicBezTo>
                  <a:cubicBezTo>
                    <a:pt x="11027" y="1859"/>
                    <a:pt x="11185" y="1702"/>
                    <a:pt x="11374" y="1702"/>
                  </a:cubicBezTo>
                  <a:close/>
                  <a:moveTo>
                    <a:pt x="2994" y="1796"/>
                  </a:moveTo>
                  <a:cubicBezTo>
                    <a:pt x="3183" y="1796"/>
                    <a:pt x="3340" y="1954"/>
                    <a:pt x="3372" y="2111"/>
                  </a:cubicBezTo>
                  <a:cubicBezTo>
                    <a:pt x="3440" y="2272"/>
                    <a:pt x="3592" y="2382"/>
                    <a:pt x="3767" y="2382"/>
                  </a:cubicBezTo>
                  <a:cubicBezTo>
                    <a:pt x="3832" y="2382"/>
                    <a:pt x="3901" y="2366"/>
                    <a:pt x="3970" y="2332"/>
                  </a:cubicBezTo>
                  <a:cubicBezTo>
                    <a:pt x="4027" y="2303"/>
                    <a:pt x="4096" y="2288"/>
                    <a:pt x="4170" y="2288"/>
                  </a:cubicBezTo>
                  <a:cubicBezTo>
                    <a:pt x="4260" y="2288"/>
                    <a:pt x="4356" y="2311"/>
                    <a:pt x="4443" y="2363"/>
                  </a:cubicBezTo>
                  <a:cubicBezTo>
                    <a:pt x="4317" y="2584"/>
                    <a:pt x="4254" y="2804"/>
                    <a:pt x="4254" y="3056"/>
                  </a:cubicBezTo>
                  <a:cubicBezTo>
                    <a:pt x="4254" y="3434"/>
                    <a:pt x="4443" y="3781"/>
                    <a:pt x="4758" y="4033"/>
                  </a:cubicBezTo>
                  <a:lnTo>
                    <a:pt x="4758" y="4254"/>
                  </a:lnTo>
                  <a:cubicBezTo>
                    <a:pt x="4506" y="4348"/>
                    <a:pt x="4443" y="4632"/>
                    <a:pt x="4569" y="4852"/>
                  </a:cubicBezTo>
                  <a:cubicBezTo>
                    <a:pt x="4632" y="4978"/>
                    <a:pt x="4632" y="5199"/>
                    <a:pt x="4506" y="5325"/>
                  </a:cubicBezTo>
                  <a:cubicBezTo>
                    <a:pt x="4427" y="5404"/>
                    <a:pt x="4340" y="5435"/>
                    <a:pt x="4258" y="5435"/>
                  </a:cubicBezTo>
                  <a:cubicBezTo>
                    <a:pt x="4175" y="5435"/>
                    <a:pt x="4096" y="5404"/>
                    <a:pt x="4033" y="5356"/>
                  </a:cubicBezTo>
                  <a:cubicBezTo>
                    <a:pt x="3977" y="5332"/>
                    <a:pt x="3916" y="5320"/>
                    <a:pt x="3857" y="5320"/>
                  </a:cubicBezTo>
                  <a:cubicBezTo>
                    <a:pt x="3682" y="5320"/>
                    <a:pt x="3513" y="5421"/>
                    <a:pt x="3466" y="5608"/>
                  </a:cubicBezTo>
                  <a:cubicBezTo>
                    <a:pt x="3435" y="5766"/>
                    <a:pt x="3246" y="5923"/>
                    <a:pt x="3057" y="5923"/>
                  </a:cubicBezTo>
                  <a:cubicBezTo>
                    <a:pt x="2868" y="5923"/>
                    <a:pt x="2710" y="5766"/>
                    <a:pt x="2679" y="5608"/>
                  </a:cubicBezTo>
                  <a:cubicBezTo>
                    <a:pt x="2562" y="5399"/>
                    <a:pt x="2378" y="5276"/>
                    <a:pt x="2188" y="5276"/>
                  </a:cubicBezTo>
                  <a:cubicBezTo>
                    <a:pt x="2120" y="5276"/>
                    <a:pt x="2052" y="5292"/>
                    <a:pt x="1985" y="5325"/>
                  </a:cubicBezTo>
                  <a:cubicBezTo>
                    <a:pt x="1912" y="5369"/>
                    <a:pt x="1826" y="5392"/>
                    <a:pt x="1741" y="5392"/>
                  </a:cubicBezTo>
                  <a:cubicBezTo>
                    <a:pt x="1644" y="5392"/>
                    <a:pt x="1549" y="5361"/>
                    <a:pt x="1481" y="5293"/>
                  </a:cubicBezTo>
                  <a:cubicBezTo>
                    <a:pt x="1324" y="5136"/>
                    <a:pt x="1355" y="4947"/>
                    <a:pt x="1450" y="4821"/>
                  </a:cubicBezTo>
                  <a:cubicBezTo>
                    <a:pt x="1576" y="4569"/>
                    <a:pt x="1450" y="4317"/>
                    <a:pt x="1229" y="4222"/>
                  </a:cubicBezTo>
                  <a:cubicBezTo>
                    <a:pt x="1072" y="4191"/>
                    <a:pt x="914" y="4033"/>
                    <a:pt x="914" y="3844"/>
                  </a:cubicBezTo>
                  <a:cubicBezTo>
                    <a:pt x="914" y="3624"/>
                    <a:pt x="1072" y="3466"/>
                    <a:pt x="1229" y="3434"/>
                  </a:cubicBezTo>
                  <a:cubicBezTo>
                    <a:pt x="1450" y="3371"/>
                    <a:pt x="1576" y="3088"/>
                    <a:pt x="1450" y="2836"/>
                  </a:cubicBezTo>
                  <a:cubicBezTo>
                    <a:pt x="1355" y="2741"/>
                    <a:pt x="1355" y="2489"/>
                    <a:pt x="1481" y="2363"/>
                  </a:cubicBezTo>
                  <a:cubicBezTo>
                    <a:pt x="1557" y="2307"/>
                    <a:pt x="1678" y="2261"/>
                    <a:pt x="1790" y="2261"/>
                  </a:cubicBezTo>
                  <a:cubicBezTo>
                    <a:pt x="1864" y="2261"/>
                    <a:pt x="1935" y="2281"/>
                    <a:pt x="1985" y="2332"/>
                  </a:cubicBezTo>
                  <a:cubicBezTo>
                    <a:pt x="2054" y="2366"/>
                    <a:pt x="2126" y="2382"/>
                    <a:pt x="2194" y="2382"/>
                  </a:cubicBezTo>
                  <a:cubicBezTo>
                    <a:pt x="2376" y="2382"/>
                    <a:pt x="2538" y="2272"/>
                    <a:pt x="2584" y="2111"/>
                  </a:cubicBezTo>
                  <a:cubicBezTo>
                    <a:pt x="2616" y="1954"/>
                    <a:pt x="2773" y="1796"/>
                    <a:pt x="2994" y="1796"/>
                  </a:cubicBezTo>
                  <a:close/>
                  <a:moveTo>
                    <a:pt x="8885" y="5199"/>
                  </a:moveTo>
                  <a:cubicBezTo>
                    <a:pt x="8917" y="5325"/>
                    <a:pt x="8980" y="5451"/>
                    <a:pt x="9011" y="5514"/>
                  </a:cubicBezTo>
                  <a:lnTo>
                    <a:pt x="7656" y="9200"/>
                  </a:lnTo>
                  <a:lnTo>
                    <a:pt x="5703" y="9200"/>
                  </a:lnTo>
                  <a:lnTo>
                    <a:pt x="3687" y="6427"/>
                  </a:lnTo>
                  <a:cubicBezTo>
                    <a:pt x="3813" y="6364"/>
                    <a:pt x="3939" y="6238"/>
                    <a:pt x="4002" y="6112"/>
                  </a:cubicBezTo>
                  <a:cubicBezTo>
                    <a:pt x="4091" y="6133"/>
                    <a:pt x="4179" y="6143"/>
                    <a:pt x="4264" y="6143"/>
                  </a:cubicBezTo>
                  <a:cubicBezTo>
                    <a:pt x="4571" y="6143"/>
                    <a:pt x="4851" y="6012"/>
                    <a:pt x="5073" y="5766"/>
                  </a:cubicBezTo>
                  <a:cubicBezTo>
                    <a:pt x="5199" y="5671"/>
                    <a:pt x="5293" y="5451"/>
                    <a:pt x="5356" y="5199"/>
                  </a:cubicBezTo>
                  <a:cubicBezTo>
                    <a:pt x="5525" y="5295"/>
                    <a:pt x="5730" y="5336"/>
                    <a:pt x="5944" y="5336"/>
                  </a:cubicBezTo>
                  <a:cubicBezTo>
                    <a:pt x="6010" y="5336"/>
                    <a:pt x="6077" y="5332"/>
                    <a:pt x="6144" y="5325"/>
                  </a:cubicBezTo>
                  <a:cubicBezTo>
                    <a:pt x="6365" y="5640"/>
                    <a:pt x="6711" y="5829"/>
                    <a:pt x="7121" y="5829"/>
                  </a:cubicBezTo>
                  <a:cubicBezTo>
                    <a:pt x="7499" y="5829"/>
                    <a:pt x="7877" y="5640"/>
                    <a:pt x="8097" y="5325"/>
                  </a:cubicBezTo>
                  <a:cubicBezTo>
                    <a:pt x="8164" y="5332"/>
                    <a:pt x="8231" y="5336"/>
                    <a:pt x="8297" y="5336"/>
                  </a:cubicBezTo>
                  <a:cubicBezTo>
                    <a:pt x="8511" y="5336"/>
                    <a:pt x="8717" y="5295"/>
                    <a:pt x="8885" y="5199"/>
                  </a:cubicBezTo>
                  <a:close/>
                  <a:moveTo>
                    <a:pt x="9673" y="6112"/>
                  </a:moveTo>
                  <a:cubicBezTo>
                    <a:pt x="9777" y="6164"/>
                    <a:pt x="9890" y="6188"/>
                    <a:pt x="10003" y="6188"/>
                  </a:cubicBezTo>
                  <a:cubicBezTo>
                    <a:pt x="10095" y="6188"/>
                    <a:pt x="10186" y="6172"/>
                    <a:pt x="10271" y="6144"/>
                  </a:cubicBezTo>
                  <a:cubicBezTo>
                    <a:pt x="10334" y="6270"/>
                    <a:pt x="10460" y="6396"/>
                    <a:pt x="10586" y="6459"/>
                  </a:cubicBezTo>
                  <a:lnTo>
                    <a:pt x="8570" y="9231"/>
                  </a:lnTo>
                  <a:lnTo>
                    <a:pt x="9673" y="6112"/>
                  </a:lnTo>
                  <a:close/>
                  <a:moveTo>
                    <a:pt x="8349" y="10050"/>
                  </a:moveTo>
                  <a:lnTo>
                    <a:pt x="8349" y="10870"/>
                  </a:lnTo>
                  <a:lnTo>
                    <a:pt x="5861" y="10870"/>
                  </a:lnTo>
                  <a:lnTo>
                    <a:pt x="5861" y="10050"/>
                  </a:lnTo>
                  <a:close/>
                  <a:moveTo>
                    <a:pt x="8538" y="11720"/>
                  </a:moveTo>
                  <a:lnTo>
                    <a:pt x="9295" y="12823"/>
                  </a:lnTo>
                  <a:cubicBezTo>
                    <a:pt x="9116" y="12781"/>
                    <a:pt x="8938" y="12760"/>
                    <a:pt x="8761" y="12760"/>
                  </a:cubicBezTo>
                  <a:cubicBezTo>
                    <a:pt x="8409" y="12760"/>
                    <a:pt x="8066" y="12844"/>
                    <a:pt x="7751" y="13012"/>
                  </a:cubicBezTo>
                  <a:cubicBezTo>
                    <a:pt x="7562" y="13106"/>
                    <a:pt x="7341" y="13154"/>
                    <a:pt x="7117" y="13154"/>
                  </a:cubicBezTo>
                  <a:cubicBezTo>
                    <a:pt x="6892" y="13154"/>
                    <a:pt x="6664" y="13106"/>
                    <a:pt x="6459" y="13012"/>
                  </a:cubicBezTo>
                  <a:cubicBezTo>
                    <a:pt x="6144" y="12854"/>
                    <a:pt x="5798" y="12760"/>
                    <a:pt x="5419" y="12760"/>
                  </a:cubicBezTo>
                  <a:cubicBezTo>
                    <a:pt x="5262" y="12760"/>
                    <a:pt x="5073" y="12760"/>
                    <a:pt x="4915" y="12823"/>
                  </a:cubicBezTo>
                  <a:lnTo>
                    <a:pt x="5672" y="11720"/>
                  </a:lnTo>
                  <a:close/>
                  <a:moveTo>
                    <a:pt x="7089" y="0"/>
                  </a:moveTo>
                  <a:cubicBezTo>
                    <a:pt x="6680" y="0"/>
                    <a:pt x="6333" y="189"/>
                    <a:pt x="6081" y="505"/>
                  </a:cubicBezTo>
                  <a:cubicBezTo>
                    <a:pt x="6018" y="494"/>
                    <a:pt x="5954" y="489"/>
                    <a:pt x="5890" y="489"/>
                  </a:cubicBezTo>
                  <a:cubicBezTo>
                    <a:pt x="5571" y="489"/>
                    <a:pt x="5251" y="620"/>
                    <a:pt x="5041" y="883"/>
                  </a:cubicBezTo>
                  <a:cubicBezTo>
                    <a:pt x="4884" y="1040"/>
                    <a:pt x="4758" y="1261"/>
                    <a:pt x="4726" y="1513"/>
                  </a:cubicBezTo>
                  <a:cubicBezTo>
                    <a:pt x="4534" y="1416"/>
                    <a:pt x="4341" y="1375"/>
                    <a:pt x="4135" y="1375"/>
                  </a:cubicBezTo>
                  <a:cubicBezTo>
                    <a:pt x="4071" y="1375"/>
                    <a:pt x="4006" y="1379"/>
                    <a:pt x="3939" y="1387"/>
                  </a:cubicBezTo>
                  <a:cubicBezTo>
                    <a:pt x="3687" y="1072"/>
                    <a:pt x="3340" y="883"/>
                    <a:pt x="2931" y="883"/>
                  </a:cubicBezTo>
                  <a:cubicBezTo>
                    <a:pt x="2553" y="883"/>
                    <a:pt x="2206" y="1072"/>
                    <a:pt x="1954" y="1387"/>
                  </a:cubicBezTo>
                  <a:cubicBezTo>
                    <a:pt x="1872" y="1366"/>
                    <a:pt x="1788" y="1356"/>
                    <a:pt x="1704" y="1356"/>
                  </a:cubicBezTo>
                  <a:cubicBezTo>
                    <a:pt x="1402" y="1356"/>
                    <a:pt x="1098" y="1487"/>
                    <a:pt x="851" y="1733"/>
                  </a:cubicBezTo>
                  <a:cubicBezTo>
                    <a:pt x="568" y="2017"/>
                    <a:pt x="473" y="2426"/>
                    <a:pt x="505" y="2804"/>
                  </a:cubicBezTo>
                  <a:cubicBezTo>
                    <a:pt x="190" y="3025"/>
                    <a:pt x="1" y="3403"/>
                    <a:pt x="1" y="3781"/>
                  </a:cubicBezTo>
                  <a:cubicBezTo>
                    <a:pt x="1" y="4191"/>
                    <a:pt x="190" y="4537"/>
                    <a:pt x="505" y="4789"/>
                  </a:cubicBezTo>
                  <a:cubicBezTo>
                    <a:pt x="410" y="5167"/>
                    <a:pt x="536" y="5577"/>
                    <a:pt x="851" y="5829"/>
                  </a:cubicBezTo>
                  <a:cubicBezTo>
                    <a:pt x="1106" y="6084"/>
                    <a:pt x="1489" y="6212"/>
                    <a:pt x="1839" y="6212"/>
                  </a:cubicBezTo>
                  <a:cubicBezTo>
                    <a:pt x="1878" y="6212"/>
                    <a:pt x="1916" y="6210"/>
                    <a:pt x="1954" y="6207"/>
                  </a:cubicBezTo>
                  <a:cubicBezTo>
                    <a:pt x="2143" y="6427"/>
                    <a:pt x="2427" y="6616"/>
                    <a:pt x="2710" y="6679"/>
                  </a:cubicBezTo>
                  <a:lnTo>
                    <a:pt x="5010" y="9767"/>
                  </a:lnTo>
                  <a:lnTo>
                    <a:pt x="5010" y="11153"/>
                  </a:lnTo>
                  <a:lnTo>
                    <a:pt x="3435" y="13516"/>
                  </a:lnTo>
                  <a:cubicBezTo>
                    <a:pt x="3309" y="13674"/>
                    <a:pt x="3340" y="13863"/>
                    <a:pt x="3466" y="14020"/>
                  </a:cubicBezTo>
                  <a:cubicBezTo>
                    <a:pt x="3526" y="14120"/>
                    <a:pt x="3636" y="14182"/>
                    <a:pt x="3757" y="14182"/>
                  </a:cubicBezTo>
                  <a:cubicBezTo>
                    <a:pt x="3827" y="14182"/>
                    <a:pt x="3901" y="14161"/>
                    <a:pt x="3970" y="14115"/>
                  </a:cubicBezTo>
                  <a:lnTo>
                    <a:pt x="4789" y="13674"/>
                  </a:lnTo>
                  <a:cubicBezTo>
                    <a:pt x="4994" y="13579"/>
                    <a:pt x="5215" y="13532"/>
                    <a:pt x="5435" y="13532"/>
                  </a:cubicBezTo>
                  <a:cubicBezTo>
                    <a:pt x="5656" y="13532"/>
                    <a:pt x="5876" y="13579"/>
                    <a:pt x="6081" y="13674"/>
                  </a:cubicBezTo>
                  <a:cubicBezTo>
                    <a:pt x="6396" y="13831"/>
                    <a:pt x="6743" y="13910"/>
                    <a:pt x="7089" y="13910"/>
                  </a:cubicBezTo>
                  <a:cubicBezTo>
                    <a:pt x="7436" y="13910"/>
                    <a:pt x="7782" y="13831"/>
                    <a:pt x="8097" y="13674"/>
                  </a:cubicBezTo>
                  <a:cubicBezTo>
                    <a:pt x="8302" y="13579"/>
                    <a:pt x="8523" y="13532"/>
                    <a:pt x="8743" y="13532"/>
                  </a:cubicBezTo>
                  <a:cubicBezTo>
                    <a:pt x="8964" y="13532"/>
                    <a:pt x="9184" y="13579"/>
                    <a:pt x="9389" y="13674"/>
                  </a:cubicBezTo>
                  <a:lnTo>
                    <a:pt x="10240" y="14115"/>
                  </a:lnTo>
                  <a:cubicBezTo>
                    <a:pt x="10292" y="14136"/>
                    <a:pt x="10348" y="14146"/>
                    <a:pt x="10405" y="14146"/>
                  </a:cubicBezTo>
                  <a:cubicBezTo>
                    <a:pt x="10520" y="14146"/>
                    <a:pt x="10639" y="14104"/>
                    <a:pt x="10744" y="14020"/>
                  </a:cubicBezTo>
                  <a:cubicBezTo>
                    <a:pt x="10870" y="13863"/>
                    <a:pt x="10901" y="13674"/>
                    <a:pt x="10775" y="13516"/>
                  </a:cubicBezTo>
                  <a:lnTo>
                    <a:pt x="9200" y="11153"/>
                  </a:lnTo>
                  <a:lnTo>
                    <a:pt x="9200" y="9767"/>
                  </a:lnTo>
                  <a:lnTo>
                    <a:pt x="11500" y="6679"/>
                  </a:lnTo>
                  <a:cubicBezTo>
                    <a:pt x="11815" y="6616"/>
                    <a:pt x="12067" y="6427"/>
                    <a:pt x="12225" y="6207"/>
                  </a:cubicBezTo>
                  <a:cubicBezTo>
                    <a:pt x="12293" y="6217"/>
                    <a:pt x="12360" y="6223"/>
                    <a:pt x="12427" y="6223"/>
                  </a:cubicBezTo>
                  <a:cubicBezTo>
                    <a:pt x="12758" y="6223"/>
                    <a:pt x="13065" y="6091"/>
                    <a:pt x="13327" y="5829"/>
                  </a:cubicBezTo>
                  <a:cubicBezTo>
                    <a:pt x="13611" y="5577"/>
                    <a:pt x="13737" y="5167"/>
                    <a:pt x="13705" y="4789"/>
                  </a:cubicBezTo>
                  <a:cubicBezTo>
                    <a:pt x="14020" y="4537"/>
                    <a:pt x="14209" y="4191"/>
                    <a:pt x="14209" y="3781"/>
                  </a:cubicBezTo>
                  <a:cubicBezTo>
                    <a:pt x="14178" y="3403"/>
                    <a:pt x="13957" y="3056"/>
                    <a:pt x="13674" y="2804"/>
                  </a:cubicBezTo>
                  <a:cubicBezTo>
                    <a:pt x="13737" y="2426"/>
                    <a:pt x="13611" y="2017"/>
                    <a:pt x="13296" y="1733"/>
                  </a:cubicBezTo>
                  <a:cubicBezTo>
                    <a:pt x="13047" y="1484"/>
                    <a:pt x="12700" y="1381"/>
                    <a:pt x="12342" y="1381"/>
                  </a:cubicBezTo>
                  <a:cubicBezTo>
                    <a:pt x="12292" y="1381"/>
                    <a:pt x="12243" y="1383"/>
                    <a:pt x="12193" y="1387"/>
                  </a:cubicBezTo>
                  <a:cubicBezTo>
                    <a:pt x="11973" y="1072"/>
                    <a:pt x="11594" y="883"/>
                    <a:pt x="11216" y="883"/>
                  </a:cubicBezTo>
                  <a:cubicBezTo>
                    <a:pt x="10807" y="883"/>
                    <a:pt x="10460" y="1072"/>
                    <a:pt x="10240" y="1387"/>
                  </a:cubicBezTo>
                  <a:cubicBezTo>
                    <a:pt x="10173" y="1379"/>
                    <a:pt x="10106" y="1375"/>
                    <a:pt x="10040" y="1375"/>
                  </a:cubicBezTo>
                  <a:cubicBezTo>
                    <a:pt x="9826" y="1375"/>
                    <a:pt x="9621" y="1416"/>
                    <a:pt x="9452" y="1513"/>
                  </a:cubicBezTo>
                  <a:cubicBezTo>
                    <a:pt x="9421" y="1261"/>
                    <a:pt x="9295" y="1072"/>
                    <a:pt x="9137" y="883"/>
                  </a:cubicBezTo>
                  <a:cubicBezTo>
                    <a:pt x="8882" y="627"/>
                    <a:pt x="8525" y="500"/>
                    <a:pt x="8180" y="500"/>
                  </a:cubicBezTo>
                  <a:cubicBezTo>
                    <a:pt x="8142" y="500"/>
                    <a:pt x="8104" y="501"/>
                    <a:pt x="8066" y="505"/>
                  </a:cubicBezTo>
                  <a:cubicBezTo>
                    <a:pt x="7845" y="189"/>
                    <a:pt x="7467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77"/>
            <p:cNvSpPr/>
            <p:nvPr/>
          </p:nvSpPr>
          <p:spPr>
            <a:xfrm>
              <a:off x="-11072175" y="173472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71" y="1293"/>
                    <a:pt x="1671" y="820"/>
                  </a:cubicBezTo>
                  <a:cubicBezTo>
                    <a:pt x="1671" y="379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77"/>
            <p:cNvSpPr/>
            <p:nvPr/>
          </p:nvSpPr>
          <p:spPr>
            <a:xfrm>
              <a:off x="-11278525" y="17347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47" y="1"/>
                    <a:pt x="0" y="379"/>
                    <a:pt x="0" y="820"/>
                  </a:cubicBezTo>
                  <a:cubicBezTo>
                    <a:pt x="0" y="1293"/>
                    <a:pt x="347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77"/>
            <p:cNvSpPr/>
            <p:nvPr/>
          </p:nvSpPr>
          <p:spPr>
            <a:xfrm>
              <a:off x="-11175350" y="1714250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61" y="1639"/>
                    <a:pt x="1639" y="1261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46" name="Google Shape;13346;p77"/>
          <p:cNvSpPr/>
          <p:nvPr/>
        </p:nvSpPr>
        <p:spPr>
          <a:xfrm>
            <a:off x="7575652" y="1940879"/>
            <a:ext cx="345370" cy="339286"/>
          </a:xfrm>
          <a:custGeom>
            <a:avLst/>
            <a:gdLst/>
            <a:ahLst/>
            <a:cxnLst/>
            <a:rect l="l" t="t" r="r" b="b"/>
            <a:pathLst>
              <a:path w="14304" h="14052" extrusionOk="0">
                <a:moveTo>
                  <a:pt x="12886" y="2489"/>
                </a:moveTo>
                <a:cubicBezTo>
                  <a:pt x="13106" y="2521"/>
                  <a:pt x="13295" y="2710"/>
                  <a:pt x="13295" y="2899"/>
                </a:cubicBezTo>
                <a:lnTo>
                  <a:pt x="13295" y="3875"/>
                </a:lnTo>
                <a:cubicBezTo>
                  <a:pt x="12933" y="3592"/>
                  <a:pt x="12500" y="3450"/>
                  <a:pt x="12067" y="3450"/>
                </a:cubicBezTo>
                <a:cubicBezTo>
                  <a:pt x="11633" y="3450"/>
                  <a:pt x="11200" y="3592"/>
                  <a:pt x="10838" y="3875"/>
                </a:cubicBezTo>
                <a:lnTo>
                  <a:pt x="10838" y="2899"/>
                </a:lnTo>
                <a:cubicBezTo>
                  <a:pt x="10838" y="2678"/>
                  <a:pt x="11027" y="2489"/>
                  <a:pt x="11216" y="2489"/>
                </a:cubicBezTo>
                <a:close/>
                <a:moveTo>
                  <a:pt x="2899" y="2521"/>
                </a:moveTo>
                <a:cubicBezTo>
                  <a:pt x="3151" y="2521"/>
                  <a:pt x="3308" y="2710"/>
                  <a:pt x="3308" y="2962"/>
                </a:cubicBezTo>
                <a:lnTo>
                  <a:pt x="3308" y="3907"/>
                </a:lnTo>
                <a:cubicBezTo>
                  <a:pt x="2962" y="3623"/>
                  <a:pt x="2521" y="3497"/>
                  <a:pt x="2048" y="3497"/>
                </a:cubicBezTo>
                <a:cubicBezTo>
                  <a:pt x="1575" y="3497"/>
                  <a:pt x="1166" y="3655"/>
                  <a:pt x="819" y="3907"/>
                </a:cubicBezTo>
                <a:lnTo>
                  <a:pt x="819" y="2962"/>
                </a:lnTo>
                <a:cubicBezTo>
                  <a:pt x="851" y="2710"/>
                  <a:pt x="1040" y="2521"/>
                  <a:pt x="1260" y="2521"/>
                </a:cubicBezTo>
                <a:close/>
                <a:moveTo>
                  <a:pt x="2079" y="4285"/>
                </a:moveTo>
                <a:cubicBezTo>
                  <a:pt x="2395" y="4285"/>
                  <a:pt x="2710" y="4411"/>
                  <a:pt x="2962" y="4663"/>
                </a:cubicBezTo>
                <a:lnTo>
                  <a:pt x="4411" y="6112"/>
                </a:lnTo>
                <a:cubicBezTo>
                  <a:pt x="4285" y="6301"/>
                  <a:pt x="2836" y="7719"/>
                  <a:pt x="2678" y="7876"/>
                </a:cubicBezTo>
                <a:lnTo>
                  <a:pt x="1229" y="6427"/>
                </a:lnTo>
                <a:cubicBezTo>
                  <a:pt x="756" y="5955"/>
                  <a:pt x="756" y="5167"/>
                  <a:pt x="1229" y="4663"/>
                </a:cubicBezTo>
                <a:cubicBezTo>
                  <a:pt x="1449" y="4411"/>
                  <a:pt x="1764" y="4285"/>
                  <a:pt x="2079" y="4285"/>
                </a:cubicBezTo>
                <a:close/>
                <a:moveTo>
                  <a:pt x="12055" y="4308"/>
                </a:moveTo>
                <a:cubicBezTo>
                  <a:pt x="12374" y="4308"/>
                  <a:pt x="12697" y="4427"/>
                  <a:pt x="12949" y="4663"/>
                </a:cubicBezTo>
                <a:cubicBezTo>
                  <a:pt x="13421" y="5167"/>
                  <a:pt x="13421" y="5955"/>
                  <a:pt x="12949" y="6427"/>
                </a:cubicBezTo>
                <a:lnTo>
                  <a:pt x="11499" y="7876"/>
                </a:lnTo>
                <a:lnTo>
                  <a:pt x="9735" y="6112"/>
                </a:lnTo>
                <a:lnTo>
                  <a:pt x="11184" y="4663"/>
                </a:lnTo>
                <a:cubicBezTo>
                  <a:pt x="11421" y="4427"/>
                  <a:pt x="11736" y="4308"/>
                  <a:pt x="12055" y="4308"/>
                </a:cubicBezTo>
                <a:close/>
                <a:moveTo>
                  <a:pt x="11657" y="819"/>
                </a:moveTo>
                <a:lnTo>
                  <a:pt x="11657" y="1701"/>
                </a:lnTo>
                <a:lnTo>
                  <a:pt x="11216" y="1701"/>
                </a:lnTo>
                <a:cubicBezTo>
                  <a:pt x="10554" y="1701"/>
                  <a:pt x="10019" y="2237"/>
                  <a:pt x="10019" y="2899"/>
                </a:cubicBezTo>
                <a:lnTo>
                  <a:pt x="10019" y="4663"/>
                </a:lnTo>
                <a:lnTo>
                  <a:pt x="8853" y="5797"/>
                </a:lnTo>
                <a:cubicBezTo>
                  <a:pt x="8696" y="5955"/>
                  <a:pt x="8696" y="6238"/>
                  <a:pt x="8853" y="6396"/>
                </a:cubicBezTo>
                <a:lnTo>
                  <a:pt x="9231" y="6742"/>
                </a:lnTo>
                <a:lnTo>
                  <a:pt x="7089" y="8443"/>
                </a:lnTo>
                <a:lnTo>
                  <a:pt x="4978" y="6742"/>
                </a:lnTo>
                <a:lnTo>
                  <a:pt x="5324" y="6396"/>
                </a:lnTo>
                <a:cubicBezTo>
                  <a:pt x="5482" y="6238"/>
                  <a:pt x="5482" y="5955"/>
                  <a:pt x="5324" y="5797"/>
                </a:cubicBezTo>
                <a:lnTo>
                  <a:pt x="4190" y="4663"/>
                </a:lnTo>
                <a:lnTo>
                  <a:pt x="4190" y="2899"/>
                </a:lnTo>
                <a:cubicBezTo>
                  <a:pt x="4190" y="2237"/>
                  <a:pt x="3623" y="1701"/>
                  <a:pt x="2962" y="1701"/>
                </a:cubicBezTo>
                <a:lnTo>
                  <a:pt x="2521" y="1701"/>
                </a:lnTo>
                <a:lnTo>
                  <a:pt x="2521" y="819"/>
                </a:lnTo>
                <a:close/>
                <a:moveTo>
                  <a:pt x="9767" y="7341"/>
                </a:moveTo>
                <a:lnTo>
                  <a:pt x="10176" y="7719"/>
                </a:lnTo>
                <a:lnTo>
                  <a:pt x="8506" y="9609"/>
                </a:lnTo>
                <a:lnTo>
                  <a:pt x="7719" y="8979"/>
                </a:lnTo>
                <a:lnTo>
                  <a:pt x="9767" y="7341"/>
                </a:lnTo>
                <a:close/>
                <a:moveTo>
                  <a:pt x="5545" y="10743"/>
                </a:moveTo>
                <a:lnTo>
                  <a:pt x="6553" y="11846"/>
                </a:lnTo>
                <a:lnTo>
                  <a:pt x="5230" y="13264"/>
                </a:lnTo>
                <a:lnTo>
                  <a:pt x="2426" y="13264"/>
                </a:lnTo>
                <a:lnTo>
                  <a:pt x="5545" y="10743"/>
                </a:lnTo>
                <a:close/>
                <a:moveTo>
                  <a:pt x="4379" y="7372"/>
                </a:moveTo>
                <a:lnTo>
                  <a:pt x="11751" y="13327"/>
                </a:lnTo>
                <a:lnTo>
                  <a:pt x="8948" y="13327"/>
                </a:lnTo>
                <a:lnTo>
                  <a:pt x="8948" y="13264"/>
                </a:lnTo>
                <a:lnTo>
                  <a:pt x="3970" y="7750"/>
                </a:lnTo>
                <a:lnTo>
                  <a:pt x="4379" y="7372"/>
                </a:lnTo>
                <a:close/>
                <a:moveTo>
                  <a:pt x="473" y="0"/>
                </a:moveTo>
                <a:cubicBezTo>
                  <a:pt x="252" y="0"/>
                  <a:pt x="32" y="189"/>
                  <a:pt x="32" y="441"/>
                </a:cubicBezTo>
                <a:cubicBezTo>
                  <a:pt x="32" y="662"/>
                  <a:pt x="252" y="819"/>
                  <a:pt x="473" y="819"/>
                </a:cubicBezTo>
                <a:lnTo>
                  <a:pt x="1733" y="819"/>
                </a:lnTo>
                <a:lnTo>
                  <a:pt x="1733" y="1701"/>
                </a:lnTo>
                <a:lnTo>
                  <a:pt x="1292" y="1701"/>
                </a:lnTo>
                <a:cubicBezTo>
                  <a:pt x="630" y="1701"/>
                  <a:pt x="32" y="2237"/>
                  <a:pt x="32" y="2899"/>
                </a:cubicBezTo>
                <a:lnTo>
                  <a:pt x="32" y="5387"/>
                </a:lnTo>
                <a:lnTo>
                  <a:pt x="32" y="5450"/>
                </a:lnTo>
                <a:cubicBezTo>
                  <a:pt x="0" y="5986"/>
                  <a:pt x="252" y="6553"/>
                  <a:pt x="630" y="6963"/>
                </a:cubicBezTo>
                <a:lnTo>
                  <a:pt x="2395" y="8758"/>
                </a:lnTo>
                <a:cubicBezTo>
                  <a:pt x="2473" y="8837"/>
                  <a:pt x="2584" y="8877"/>
                  <a:pt x="2694" y="8877"/>
                </a:cubicBezTo>
                <a:cubicBezTo>
                  <a:pt x="2804" y="8877"/>
                  <a:pt x="2914" y="8837"/>
                  <a:pt x="2993" y="8758"/>
                </a:cubicBezTo>
                <a:lnTo>
                  <a:pt x="3434" y="8317"/>
                </a:lnTo>
                <a:lnTo>
                  <a:pt x="5041" y="10082"/>
                </a:lnTo>
                <a:lnTo>
                  <a:pt x="1008" y="13327"/>
                </a:lnTo>
                <a:cubicBezTo>
                  <a:pt x="914" y="13421"/>
                  <a:pt x="819" y="13579"/>
                  <a:pt x="914" y="13768"/>
                </a:cubicBezTo>
                <a:cubicBezTo>
                  <a:pt x="945" y="13925"/>
                  <a:pt x="1103" y="14051"/>
                  <a:pt x="1292" y="14051"/>
                </a:cubicBezTo>
                <a:lnTo>
                  <a:pt x="5419" y="14051"/>
                </a:lnTo>
                <a:cubicBezTo>
                  <a:pt x="5545" y="14051"/>
                  <a:pt x="5671" y="14020"/>
                  <a:pt x="5734" y="13925"/>
                </a:cubicBezTo>
                <a:lnTo>
                  <a:pt x="7120" y="12413"/>
                </a:lnTo>
                <a:lnTo>
                  <a:pt x="8506" y="13925"/>
                </a:lnTo>
                <a:cubicBezTo>
                  <a:pt x="8569" y="14020"/>
                  <a:pt x="8696" y="14051"/>
                  <a:pt x="8822" y="14051"/>
                </a:cubicBezTo>
                <a:lnTo>
                  <a:pt x="12949" y="14051"/>
                </a:lnTo>
                <a:cubicBezTo>
                  <a:pt x="13106" y="14051"/>
                  <a:pt x="13264" y="13925"/>
                  <a:pt x="13358" y="13768"/>
                </a:cubicBezTo>
                <a:cubicBezTo>
                  <a:pt x="13390" y="13610"/>
                  <a:pt x="13358" y="13421"/>
                  <a:pt x="13232" y="13327"/>
                </a:cubicBezTo>
                <a:lnTo>
                  <a:pt x="9263" y="10082"/>
                </a:lnTo>
                <a:lnTo>
                  <a:pt x="10869" y="8286"/>
                </a:lnTo>
                <a:lnTo>
                  <a:pt x="11310" y="8695"/>
                </a:lnTo>
                <a:cubicBezTo>
                  <a:pt x="11389" y="8774"/>
                  <a:pt x="11492" y="8814"/>
                  <a:pt x="11594" y="8814"/>
                </a:cubicBezTo>
                <a:cubicBezTo>
                  <a:pt x="11696" y="8814"/>
                  <a:pt x="11799" y="8774"/>
                  <a:pt x="11878" y="8695"/>
                </a:cubicBezTo>
                <a:lnTo>
                  <a:pt x="13673" y="6931"/>
                </a:lnTo>
                <a:cubicBezTo>
                  <a:pt x="14083" y="6490"/>
                  <a:pt x="14303" y="5955"/>
                  <a:pt x="14240" y="5387"/>
                </a:cubicBezTo>
                <a:lnTo>
                  <a:pt x="14240" y="5356"/>
                </a:lnTo>
                <a:lnTo>
                  <a:pt x="14240" y="2867"/>
                </a:lnTo>
                <a:cubicBezTo>
                  <a:pt x="14240" y="2205"/>
                  <a:pt x="13705" y="1670"/>
                  <a:pt x="12980" y="1670"/>
                </a:cubicBezTo>
                <a:lnTo>
                  <a:pt x="12571" y="1670"/>
                </a:lnTo>
                <a:lnTo>
                  <a:pt x="12571" y="788"/>
                </a:lnTo>
                <a:lnTo>
                  <a:pt x="13736" y="788"/>
                </a:lnTo>
                <a:lnTo>
                  <a:pt x="13736" y="819"/>
                </a:lnTo>
                <a:cubicBezTo>
                  <a:pt x="13988" y="819"/>
                  <a:pt x="14177" y="630"/>
                  <a:pt x="14177" y="441"/>
                </a:cubicBezTo>
                <a:cubicBezTo>
                  <a:pt x="14177" y="189"/>
                  <a:pt x="13988" y="0"/>
                  <a:pt x="1373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7" name="Google Shape;13347;p77"/>
          <p:cNvSpPr/>
          <p:nvPr/>
        </p:nvSpPr>
        <p:spPr>
          <a:xfrm>
            <a:off x="7576413" y="2369608"/>
            <a:ext cx="343849" cy="298988"/>
          </a:xfrm>
          <a:custGeom>
            <a:avLst/>
            <a:gdLst/>
            <a:ahLst/>
            <a:cxnLst/>
            <a:rect l="l" t="t" r="r" b="b"/>
            <a:pathLst>
              <a:path w="14241" h="12383" extrusionOk="0">
                <a:moveTo>
                  <a:pt x="9610" y="4128"/>
                </a:moveTo>
                <a:cubicBezTo>
                  <a:pt x="10271" y="4128"/>
                  <a:pt x="10870" y="4664"/>
                  <a:pt x="10870" y="5388"/>
                </a:cubicBezTo>
                <a:cubicBezTo>
                  <a:pt x="10870" y="6050"/>
                  <a:pt x="10303" y="6617"/>
                  <a:pt x="9610" y="6617"/>
                </a:cubicBezTo>
                <a:lnTo>
                  <a:pt x="8444" y="6617"/>
                </a:lnTo>
                <a:cubicBezTo>
                  <a:pt x="8412" y="6207"/>
                  <a:pt x="8381" y="5829"/>
                  <a:pt x="8381" y="5388"/>
                </a:cubicBezTo>
                <a:cubicBezTo>
                  <a:pt x="8381" y="4947"/>
                  <a:pt x="8412" y="4569"/>
                  <a:pt x="8444" y="4128"/>
                </a:cubicBezTo>
                <a:close/>
                <a:moveTo>
                  <a:pt x="3183" y="3309"/>
                </a:moveTo>
                <a:cubicBezTo>
                  <a:pt x="2773" y="3876"/>
                  <a:pt x="2553" y="4632"/>
                  <a:pt x="2553" y="5388"/>
                </a:cubicBezTo>
                <a:cubicBezTo>
                  <a:pt x="2553" y="6144"/>
                  <a:pt x="2773" y="6837"/>
                  <a:pt x="3183" y="7468"/>
                </a:cubicBezTo>
                <a:lnTo>
                  <a:pt x="2994" y="7468"/>
                </a:lnTo>
                <a:cubicBezTo>
                  <a:pt x="1765" y="7436"/>
                  <a:pt x="820" y="6459"/>
                  <a:pt x="883" y="5262"/>
                </a:cubicBezTo>
                <a:cubicBezTo>
                  <a:pt x="946" y="4191"/>
                  <a:pt x="1954" y="3309"/>
                  <a:pt x="3088" y="3309"/>
                </a:cubicBezTo>
                <a:close/>
                <a:moveTo>
                  <a:pt x="8129" y="2175"/>
                </a:moveTo>
                <a:lnTo>
                  <a:pt x="8129" y="2175"/>
                </a:lnTo>
                <a:cubicBezTo>
                  <a:pt x="7751" y="3088"/>
                  <a:pt x="7562" y="4160"/>
                  <a:pt x="7562" y="5294"/>
                </a:cubicBezTo>
                <a:cubicBezTo>
                  <a:pt x="7562" y="6428"/>
                  <a:pt x="7751" y="7499"/>
                  <a:pt x="8129" y="8413"/>
                </a:cubicBezTo>
                <a:lnTo>
                  <a:pt x="7908" y="8255"/>
                </a:lnTo>
                <a:cubicBezTo>
                  <a:pt x="6995" y="7783"/>
                  <a:pt x="5861" y="7436"/>
                  <a:pt x="4600" y="7436"/>
                </a:cubicBezTo>
                <a:lnTo>
                  <a:pt x="4254" y="7436"/>
                </a:lnTo>
                <a:cubicBezTo>
                  <a:pt x="3687" y="6869"/>
                  <a:pt x="3372" y="6144"/>
                  <a:pt x="3372" y="5357"/>
                </a:cubicBezTo>
                <a:cubicBezTo>
                  <a:pt x="3372" y="4569"/>
                  <a:pt x="3687" y="3813"/>
                  <a:pt x="4254" y="3246"/>
                </a:cubicBezTo>
                <a:lnTo>
                  <a:pt x="4632" y="3246"/>
                </a:lnTo>
                <a:cubicBezTo>
                  <a:pt x="5798" y="3246"/>
                  <a:pt x="6963" y="2931"/>
                  <a:pt x="7908" y="2332"/>
                </a:cubicBezTo>
                <a:lnTo>
                  <a:pt x="8129" y="2175"/>
                </a:lnTo>
                <a:close/>
                <a:moveTo>
                  <a:pt x="5041" y="8287"/>
                </a:moveTo>
                <a:cubicBezTo>
                  <a:pt x="5293" y="8287"/>
                  <a:pt x="5577" y="8350"/>
                  <a:pt x="5861" y="8413"/>
                </a:cubicBezTo>
                <a:lnTo>
                  <a:pt x="5861" y="8696"/>
                </a:lnTo>
                <a:cubicBezTo>
                  <a:pt x="5861" y="8917"/>
                  <a:pt x="5672" y="9137"/>
                  <a:pt x="5419" y="9137"/>
                </a:cubicBezTo>
                <a:lnTo>
                  <a:pt x="5041" y="9137"/>
                </a:lnTo>
                <a:lnTo>
                  <a:pt x="5041" y="8287"/>
                </a:lnTo>
                <a:close/>
                <a:moveTo>
                  <a:pt x="10870" y="757"/>
                </a:moveTo>
                <a:cubicBezTo>
                  <a:pt x="12193" y="757"/>
                  <a:pt x="13327" y="2868"/>
                  <a:pt x="13327" y="5325"/>
                </a:cubicBezTo>
                <a:cubicBezTo>
                  <a:pt x="13327" y="7814"/>
                  <a:pt x="12193" y="9925"/>
                  <a:pt x="10870" y="9925"/>
                </a:cubicBezTo>
                <a:cubicBezTo>
                  <a:pt x="10712" y="9925"/>
                  <a:pt x="10492" y="9862"/>
                  <a:pt x="10334" y="9799"/>
                </a:cubicBezTo>
                <a:lnTo>
                  <a:pt x="9862" y="9515"/>
                </a:lnTo>
                <a:cubicBezTo>
                  <a:pt x="9358" y="9074"/>
                  <a:pt x="8917" y="8350"/>
                  <a:pt x="8664" y="7436"/>
                </a:cubicBezTo>
                <a:lnTo>
                  <a:pt x="9610" y="7436"/>
                </a:lnTo>
                <a:cubicBezTo>
                  <a:pt x="10744" y="7436"/>
                  <a:pt x="11689" y="6491"/>
                  <a:pt x="11689" y="5325"/>
                </a:cubicBezTo>
                <a:cubicBezTo>
                  <a:pt x="11689" y="4191"/>
                  <a:pt x="10744" y="3246"/>
                  <a:pt x="9610" y="3246"/>
                </a:cubicBezTo>
                <a:lnTo>
                  <a:pt x="8664" y="3246"/>
                </a:lnTo>
                <a:cubicBezTo>
                  <a:pt x="8948" y="2332"/>
                  <a:pt x="9326" y="1608"/>
                  <a:pt x="9862" y="1167"/>
                </a:cubicBezTo>
                <a:lnTo>
                  <a:pt x="10334" y="883"/>
                </a:lnTo>
                <a:cubicBezTo>
                  <a:pt x="10523" y="820"/>
                  <a:pt x="10712" y="757"/>
                  <a:pt x="10870" y="757"/>
                </a:cubicBezTo>
                <a:close/>
                <a:moveTo>
                  <a:pt x="4222" y="8255"/>
                </a:moveTo>
                <a:lnTo>
                  <a:pt x="4222" y="11185"/>
                </a:lnTo>
                <a:cubicBezTo>
                  <a:pt x="4222" y="11406"/>
                  <a:pt x="4002" y="11595"/>
                  <a:pt x="3813" y="11595"/>
                </a:cubicBezTo>
                <a:cubicBezTo>
                  <a:pt x="3624" y="11595"/>
                  <a:pt x="3372" y="11406"/>
                  <a:pt x="3372" y="11185"/>
                </a:cubicBezTo>
                <a:lnTo>
                  <a:pt x="3372" y="8255"/>
                </a:lnTo>
                <a:close/>
                <a:moveTo>
                  <a:pt x="10870" y="1"/>
                </a:moveTo>
                <a:cubicBezTo>
                  <a:pt x="10303" y="1"/>
                  <a:pt x="9830" y="190"/>
                  <a:pt x="9389" y="536"/>
                </a:cubicBezTo>
                <a:lnTo>
                  <a:pt x="7467" y="1671"/>
                </a:lnTo>
                <a:cubicBezTo>
                  <a:pt x="6648" y="2206"/>
                  <a:pt x="5609" y="2458"/>
                  <a:pt x="4632" y="2458"/>
                </a:cubicBezTo>
                <a:lnTo>
                  <a:pt x="3088" y="2458"/>
                </a:lnTo>
                <a:cubicBezTo>
                  <a:pt x="1513" y="2458"/>
                  <a:pt x="158" y="3655"/>
                  <a:pt x="64" y="5231"/>
                </a:cubicBezTo>
                <a:cubicBezTo>
                  <a:pt x="1" y="6806"/>
                  <a:pt x="1135" y="8066"/>
                  <a:pt x="2553" y="8255"/>
                </a:cubicBezTo>
                <a:lnTo>
                  <a:pt x="2553" y="11185"/>
                </a:lnTo>
                <a:cubicBezTo>
                  <a:pt x="2553" y="11847"/>
                  <a:pt x="3088" y="12382"/>
                  <a:pt x="3813" y="12382"/>
                </a:cubicBezTo>
                <a:cubicBezTo>
                  <a:pt x="4474" y="12382"/>
                  <a:pt x="5073" y="11847"/>
                  <a:pt x="5073" y="11185"/>
                </a:cubicBezTo>
                <a:lnTo>
                  <a:pt x="5073" y="9925"/>
                </a:lnTo>
                <a:lnTo>
                  <a:pt x="5451" y="9925"/>
                </a:lnTo>
                <a:cubicBezTo>
                  <a:pt x="6144" y="9925"/>
                  <a:pt x="6711" y="9358"/>
                  <a:pt x="6711" y="8696"/>
                </a:cubicBezTo>
                <a:lnTo>
                  <a:pt x="6711" y="8665"/>
                </a:lnTo>
                <a:cubicBezTo>
                  <a:pt x="6995" y="8759"/>
                  <a:pt x="7278" y="8885"/>
                  <a:pt x="7562" y="9043"/>
                </a:cubicBezTo>
                <a:lnTo>
                  <a:pt x="9484" y="10177"/>
                </a:lnTo>
                <a:cubicBezTo>
                  <a:pt x="9925" y="10555"/>
                  <a:pt x="10397" y="10744"/>
                  <a:pt x="10933" y="10744"/>
                </a:cubicBezTo>
                <a:cubicBezTo>
                  <a:pt x="11878" y="10744"/>
                  <a:pt x="12697" y="10145"/>
                  <a:pt x="13327" y="9074"/>
                </a:cubicBezTo>
                <a:cubicBezTo>
                  <a:pt x="13926" y="8098"/>
                  <a:pt x="14241" y="6774"/>
                  <a:pt x="14241" y="5388"/>
                </a:cubicBezTo>
                <a:cubicBezTo>
                  <a:pt x="14178" y="2458"/>
                  <a:pt x="12792" y="1"/>
                  <a:pt x="1087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48" name="Google Shape;13348;p77"/>
          <p:cNvGrpSpPr/>
          <p:nvPr/>
        </p:nvGrpSpPr>
        <p:grpSpPr>
          <a:xfrm>
            <a:off x="5774096" y="2777997"/>
            <a:ext cx="299736" cy="343849"/>
            <a:chOff x="-9570950" y="1622100"/>
            <a:chExt cx="310350" cy="356025"/>
          </a:xfrm>
        </p:grpSpPr>
        <p:sp>
          <p:nvSpPr>
            <p:cNvPr id="13349" name="Google Shape;13349;p77"/>
            <p:cNvSpPr/>
            <p:nvPr/>
          </p:nvSpPr>
          <p:spPr>
            <a:xfrm>
              <a:off x="-9570950" y="1622100"/>
              <a:ext cx="310350" cy="356025"/>
            </a:xfrm>
            <a:custGeom>
              <a:avLst/>
              <a:gdLst/>
              <a:ahLst/>
              <a:cxnLst/>
              <a:rect l="l" t="t" r="r" b="b"/>
              <a:pathLst>
                <a:path w="12414" h="14241" extrusionOk="0">
                  <a:moveTo>
                    <a:pt x="7026" y="851"/>
                  </a:moveTo>
                  <a:cubicBezTo>
                    <a:pt x="7246" y="851"/>
                    <a:pt x="7404" y="1040"/>
                    <a:pt x="7404" y="1229"/>
                  </a:cubicBezTo>
                  <a:lnTo>
                    <a:pt x="7404" y="1670"/>
                  </a:lnTo>
                  <a:lnTo>
                    <a:pt x="4915" y="1670"/>
                  </a:lnTo>
                  <a:lnTo>
                    <a:pt x="4915" y="1229"/>
                  </a:lnTo>
                  <a:lnTo>
                    <a:pt x="4978" y="1229"/>
                  </a:lnTo>
                  <a:cubicBezTo>
                    <a:pt x="4978" y="1009"/>
                    <a:pt x="5167" y="851"/>
                    <a:pt x="5356" y="851"/>
                  </a:cubicBezTo>
                  <a:close/>
                  <a:moveTo>
                    <a:pt x="9987" y="2490"/>
                  </a:moveTo>
                  <a:lnTo>
                    <a:pt x="9987" y="7688"/>
                  </a:lnTo>
                  <a:lnTo>
                    <a:pt x="9924" y="7688"/>
                  </a:lnTo>
                  <a:lnTo>
                    <a:pt x="8160" y="5924"/>
                  </a:lnTo>
                  <a:cubicBezTo>
                    <a:pt x="8081" y="5845"/>
                    <a:pt x="7971" y="5805"/>
                    <a:pt x="7861" y="5805"/>
                  </a:cubicBezTo>
                  <a:cubicBezTo>
                    <a:pt x="7750" y="5805"/>
                    <a:pt x="7640" y="5845"/>
                    <a:pt x="7561" y="5924"/>
                  </a:cubicBezTo>
                  <a:lnTo>
                    <a:pt x="6396" y="7121"/>
                  </a:lnTo>
                  <a:lnTo>
                    <a:pt x="4883" y="5136"/>
                  </a:lnTo>
                  <a:cubicBezTo>
                    <a:pt x="4820" y="5010"/>
                    <a:pt x="4694" y="4978"/>
                    <a:pt x="4568" y="4978"/>
                  </a:cubicBezTo>
                  <a:cubicBezTo>
                    <a:pt x="4474" y="4978"/>
                    <a:pt x="4348" y="5073"/>
                    <a:pt x="4253" y="5136"/>
                  </a:cubicBezTo>
                  <a:lnTo>
                    <a:pt x="2521" y="7467"/>
                  </a:lnTo>
                  <a:lnTo>
                    <a:pt x="2521" y="2490"/>
                  </a:lnTo>
                  <a:close/>
                  <a:moveTo>
                    <a:pt x="4537" y="6081"/>
                  </a:moveTo>
                  <a:lnTo>
                    <a:pt x="6175" y="8286"/>
                  </a:lnTo>
                  <a:lnTo>
                    <a:pt x="2867" y="8286"/>
                  </a:lnTo>
                  <a:lnTo>
                    <a:pt x="4537" y="6081"/>
                  </a:lnTo>
                  <a:close/>
                  <a:moveTo>
                    <a:pt x="7845" y="6806"/>
                  </a:moveTo>
                  <a:lnTo>
                    <a:pt x="9326" y="8286"/>
                  </a:lnTo>
                  <a:lnTo>
                    <a:pt x="7215" y="8286"/>
                  </a:lnTo>
                  <a:lnTo>
                    <a:pt x="6868" y="7782"/>
                  </a:lnTo>
                  <a:lnTo>
                    <a:pt x="7845" y="6806"/>
                  </a:lnTo>
                  <a:close/>
                  <a:moveTo>
                    <a:pt x="1670" y="2458"/>
                  </a:moveTo>
                  <a:lnTo>
                    <a:pt x="1670" y="8696"/>
                  </a:lnTo>
                  <a:cubicBezTo>
                    <a:pt x="1670" y="8917"/>
                    <a:pt x="1859" y="9106"/>
                    <a:pt x="2080" y="9106"/>
                  </a:cubicBezTo>
                  <a:lnTo>
                    <a:pt x="10365" y="9106"/>
                  </a:lnTo>
                  <a:cubicBezTo>
                    <a:pt x="10586" y="9106"/>
                    <a:pt x="10806" y="8917"/>
                    <a:pt x="10743" y="8696"/>
                  </a:cubicBezTo>
                  <a:lnTo>
                    <a:pt x="10743" y="2490"/>
                  </a:lnTo>
                  <a:lnTo>
                    <a:pt x="11153" y="2490"/>
                  </a:lnTo>
                  <a:cubicBezTo>
                    <a:pt x="11374" y="2490"/>
                    <a:pt x="11594" y="2647"/>
                    <a:pt x="11594" y="2899"/>
                  </a:cubicBezTo>
                  <a:lnTo>
                    <a:pt x="11594" y="9515"/>
                  </a:lnTo>
                  <a:cubicBezTo>
                    <a:pt x="11594" y="9736"/>
                    <a:pt x="11374" y="9956"/>
                    <a:pt x="11184" y="9956"/>
                  </a:cubicBezTo>
                  <a:lnTo>
                    <a:pt x="1260" y="9956"/>
                  </a:lnTo>
                  <a:cubicBezTo>
                    <a:pt x="1040" y="9956"/>
                    <a:pt x="882" y="9736"/>
                    <a:pt x="882" y="9515"/>
                  </a:cubicBezTo>
                  <a:lnTo>
                    <a:pt x="882" y="2899"/>
                  </a:lnTo>
                  <a:cubicBezTo>
                    <a:pt x="882" y="2647"/>
                    <a:pt x="1071" y="2458"/>
                    <a:pt x="1260" y="2458"/>
                  </a:cubicBezTo>
                  <a:close/>
                  <a:moveTo>
                    <a:pt x="8286" y="10775"/>
                  </a:moveTo>
                  <a:lnTo>
                    <a:pt x="8286" y="11626"/>
                  </a:lnTo>
                  <a:lnTo>
                    <a:pt x="4127" y="11626"/>
                  </a:lnTo>
                  <a:lnTo>
                    <a:pt x="4127" y="10775"/>
                  </a:lnTo>
                  <a:close/>
                  <a:moveTo>
                    <a:pt x="3340" y="10775"/>
                  </a:moveTo>
                  <a:lnTo>
                    <a:pt x="3340" y="12886"/>
                  </a:lnTo>
                  <a:lnTo>
                    <a:pt x="3308" y="12886"/>
                  </a:lnTo>
                  <a:cubicBezTo>
                    <a:pt x="3308" y="13138"/>
                    <a:pt x="3119" y="13327"/>
                    <a:pt x="2930" y="13327"/>
                  </a:cubicBezTo>
                  <a:cubicBezTo>
                    <a:pt x="2710" y="13327"/>
                    <a:pt x="2521" y="13138"/>
                    <a:pt x="2521" y="12886"/>
                  </a:cubicBezTo>
                  <a:lnTo>
                    <a:pt x="2521" y="10775"/>
                  </a:lnTo>
                  <a:close/>
                  <a:moveTo>
                    <a:pt x="9956" y="10775"/>
                  </a:moveTo>
                  <a:lnTo>
                    <a:pt x="9956" y="12886"/>
                  </a:lnTo>
                  <a:lnTo>
                    <a:pt x="9924" y="12886"/>
                  </a:lnTo>
                  <a:cubicBezTo>
                    <a:pt x="9924" y="13138"/>
                    <a:pt x="9735" y="13327"/>
                    <a:pt x="9546" y="13327"/>
                  </a:cubicBezTo>
                  <a:cubicBezTo>
                    <a:pt x="9326" y="13327"/>
                    <a:pt x="9137" y="13138"/>
                    <a:pt x="9137" y="12886"/>
                  </a:cubicBezTo>
                  <a:lnTo>
                    <a:pt x="9137" y="10775"/>
                  </a:lnTo>
                  <a:close/>
                  <a:moveTo>
                    <a:pt x="5356" y="1"/>
                  </a:moveTo>
                  <a:cubicBezTo>
                    <a:pt x="4694" y="1"/>
                    <a:pt x="4127" y="568"/>
                    <a:pt x="4127" y="1292"/>
                  </a:cubicBezTo>
                  <a:lnTo>
                    <a:pt x="4127" y="1702"/>
                  </a:lnTo>
                  <a:lnTo>
                    <a:pt x="1229" y="1702"/>
                  </a:lnTo>
                  <a:cubicBezTo>
                    <a:pt x="567" y="1702"/>
                    <a:pt x="0" y="2269"/>
                    <a:pt x="0" y="2962"/>
                  </a:cubicBezTo>
                  <a:lnTo>
                    <a:pt x="0" y="9578"/>
                  </a:lnTo>
                  <a:cubicBezTo>
                    <a:pt x="0" y="10271"/>
                    <a:pt x="567" y="10838"/>
                    <a:pt x="1229" y="10838"/>
                  </a:cubicBezTo>
                  <a:lnTo>
                    <a:pt x="1607" y="10838"/>
                  </a:lnTo>
                  <a:lnTo>
                    <a:pt x="1607" y="12981"/>
                  </a:lnTo>
                  <a:cubicBezTo>
                    <a:pt x="1607" y="13642"/>
                    <a:pt x="2174" y="14241"/>
                    <a:pt x="2867" y="14241"/>
                  </a:cubicBezTo>
                  <a:cubicBezTo>
                    <a:pt x="3592" y="14241"/>
                    <a:pt x="4127" y="13674"/>
                    <a:pt x="4127" y="12981"/>
                  </a:cubicBezTo>
                  <a:lnTo>
                    <a:pt x="4127" y="12540"/>
                  </a:lnTo>
                  <a:lnTo>
                    <a:pt x="8286" y="12540"/>
                  </a:lnTo>
                  <a:lnTo>
                    <a:pt x="8286" y="12981"/>
                  </a:lnTo>
                  <a:cubicBezTo>
                    <a:pt x="8286" y="13642"/>
                    <a:pt x="8822" y="14241"/>
                    <a:pt x="9483" y="14241"/>
                  </a:cubicBezTo>
                  <a:cubicBezTo>
                    <a:pt x="10176" y="14241"/>
                    <a:pt x="10775" y="13674"/>
                    <a:pt x="10775" y="12981"/>
                  </a:cubicBezTo>
                  <a:lnTo>
                    <a:pt x="10775" y="10838"/>
                  </a:lnTo>
                  <a:lnTo>
                    <a:pt x="11153" y="10838"/>
                  </a:lnTo>
                  <a:cubicBezTo>
                    <a:pt x="11815" y="10838"/>
                    <a:pt x="12413" y="10303"/>
                    <a:pt x="12413" y="9578"/>
                  </a:cubicBezTo>
                  <a:lnTo>
                    <a:pt x="12413" y="2899"/>
                  </a:lnTo>
                  <a:cubicBezTo>
                    <a:pt x="12413" y="2238"/>
                    <a:pt x="11878" y="1639"/>
                    <a:pt x="11153" y="1639"/>
                  </a:cubicBezTo>
                  <a:lnTo>
                    <a:pt x="8286" y="1639"/>
                  </a:lnTo>
                  <a:lnTo>
                    <a:pt x="8286" y="1198"/>
                  </a:lnTo>
                  <a:cubicBezTo>
                    <a:pt x="8286" y="568"/>
                    <a:pt x="7687" y="1"/>
                    <a:pt x="70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77"/>
            <p:cNvSpPr/>
            <p:nvPr/>
          </p:nvSpPr>
          <p:spPr>
            <a:xfrm>
              <a:off x="-9426025" y="1695350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0" y="820"/>
                  </a:moveTo>
                  <a:cubicBezTo>
                    <a:pt x="1449" y="820"/>
                    <a:pt x="1638" y="977"/>
                    <a:pt x="1638" y="1229"/>
                  </a:cubicBezTo>
                  <a:cubicBezTo>
                    <a:pt x="1638" y="1450"/>
                    <a:pt x="1449" y="1639"/>
                    <a:pt x="1260" y="1639"/>
                  </a:cubicBezTo>
                  <a:cubicBezTo>
                    <a:pt x="1071" y="1639"/>
                    <a:pt x="851" y="1450"/>
                    <a:pt x="851" y="1229"/>
                  </a:cubicBezTo>
                  <a:cubicBezTo>
                    <a:pt x="851" y="977"/>
                    <a:pt x="1071" y="820"/>
                    <a:pt x="1260" y="820"/>
                  </a:cubicBezTo>
                  <a:close/>
                  <a:moveTo>
                    <a:pt x="1260" y="1"/>
                  </a:moveTo>
                  <a:cubicBezTo>
                    <a:pt x="536" y="1"/>
                    <a:pt x="0" y="505"/>
                    <a:pt x="0" y="1229"/>
                  </a:cubicBezTo>
                  <a:cubicBezTo>
                    <a:pt x="0" y="1891"/>
                    <a:pt x="536" y="2490"/>
                    <a:pt x="1260" y="2490"/>
                  </a:cubicBezTo>
                  <a:cubicBezTo>
                    <a:pt x="1985" y="2490"/>
                    <a:pt x="2521" y="1922"/>
                    <a:pt x="2521" y="1229"/>
                  </a:cubicBezTo>
                  <a:cubicBezTo>
                    <a:pt x="2521" y="505"/>
                    <a:pt x="1985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1" name="Google Shape;13351;p77"/>
          <p:cNvGrpSpPr/>
          <p:nvPr/>
        </p:nvGrpSpPr>
        <p:grpSpPr>
          <a:xfrm>
            <a:off x="5752800" y="3186953"/>
            <a:ext cx="342328" cy="341579"/>
            <a:chOff x="-9594575" y="2056875"/>
            <a:chExt cx="354450" cy="353675"/>
          </a:xfrm>
        </p:grpSpPr>
        <p:sp>
          <p:nvSpPr>
            <p:cNvPr id="13352" name="Google Shape;13352;p77"/>
            <p:cNvSpPr/>
            <p:nvPr/>
          </p:nvSpPr>
          <p:spPr>
            <a:xfrm>
              <a:off x="-9594575" y="2056875"/>
              <a:ext cx="354450" cy="353675"/>
            </a:xfrm>
            <a:custGeom>
              <a:avLst/>
              <a:gdLst/>
              <a:ahLst/>
              <a:cxnLst/>
              <a:rect l="l" t="t" r="r" b="b"/>
              <a:pathLst>
                <a:path w="14178" h="14147" extrusionOk="0">
                  <a:moveTo>
                    <a:pt x="3781" y="819"/>
                  </a:moveTo>
                  <a:cubicBezTo>
                    <a:pt x="4442" y="819"/>
                    <a:pt x="5041" y="1387"/>
                    <a:pt x="5041" y="2080"/>
                  </a:cubicBezTo>
                  <a:cubicBezTo>
                    <a:pt x="4694" y="1796"/>
                    <a:pt x="4253" y="1639"/>
                    <a:pt x="3812" y="1639"/>
                  </a:cubicBezTo>
                  <a:cubicBezTo>
                    <a:pt x="3340" y="1639"/>
                    <a:pt x="2930" y="1796"/>
                    <a:pt x="2552" y="2048"/>
                  </a:cubicBezTo>
                  <a:cubicBezTo>
                    <a:pt x="2552" y="1387"/>
                    <a:pt x="3119" y="819"/>
                    <a:pt x="3781" y="819"/>
                  </a:cubicBezTo>
                  <a:close/>
                  <a:moveTo>
                    <a:pt x="10491" y="819"/>
                  </a:moveTo>
                  <a:cubicBezTo>
                    <a:pt x="11153" y="819"/>
                    <a:pt x="11688" y="1387"/>
                    <a:pt x="11751" y="2048"/>
                  </a:cubicBezTo>
                  <a:cubicBezTo>
                    <a:pt x="11373" y="1765"/>
                    <a:pt x="10964" y="1639"/>
                    <a:pt x="10491" y="1639"/>
                  </a:cubicBezTo>
                  <a:cubicBezTo>
                    <a:pt x="10019" y="1639"/>
                    <a:pt x="9578" y="1796"/>
                    <a:pt x="9263" y="2080"/>
                  </a:cubicBezTo>
                  <a:cubicBezTo>
                    <a:pt x="9231" y="1387"/>
                    <a:pt x="9767" y="819"/>
                    <a:pt x="10491" y="819"/>
                  </a:cubicBezTo>
                  <a:close/>
                  <a:moveTo>
                    <a:pt x="6742" y="5797"/>
                  </a:moveTo>
                  <a:lnTo>
                    <a:pt x="6742" y="7467"/>
                  </a:lnTo>
                  <a:lnTo>
                    <a:pt x="5860" y="7467"/>
                  </a:lnTo>
                  <a:lnTo>
                    <a:pt x="5860" y="5797"/>
                  </a:lnTo>
                  <a:close/>
                  <a:moveTo>
                    <a:pt x="8380" y="5766"/>
                  </a:moveTo>
                  <a:lnTo>
                    <a:pt x="8380" y="7467"/>
                  </a:lnTo>
                  <a:lnTo>
                    <a:pt x="7530" y="7467"/>
                  </a:lnTo>
                  <a:lnTo>
                    <a:pt x="7530" y="5766"/>
                  </a:lnTo>
                  <a:close/>
                  <a:moveTo>
                    <a:pt x="8380" y="8318"/>
                  </a:moveTo>
                  <a:lnTo>
                    <a:pt x="8380" y="9137"/>
                  </a:lnTo>
                  <a:lnTo>
                    <a:pt x="5860" y="9137"/>
                  </a:lnTo>
                  <a:lnTo>
                    <a:pt x="5860" y="8318"/>
                  </a:lnTo>
                  <a:close/>
                  <a:moveTo>
                    <a:pt x="3781" y="2489"/>
                  </a:moveTo>
                  <a:cubicBezTo>
                    <a:pt x="4442" y="2489"/>
                    <a:pt x="5041" y="3025"/>
                    <a:pt x="5041" y="3686"/>
                  </a:cubicBezTo>
                  <a:lnTo>
                    <a:pt x="5041" y="9168"/>
                  </a:lnTo>
                  <a:cubicBezTo>
                    <a:pt x="4537" y="8633"/>
                    <a:pt x="3781" y="8318"/>
                    <a:pt x="2962" y="8318"/>
                  </a:cubicBezTo>
                  <a:cubicBezTo>
                    <a:pt x="2363" y="8318"/>
                    <a:pt x="1859" y="8475"/>
                    <a:pt x="1386" y="8790"/>
                  </a:cubicBezTo>
                  <a:lnTo>
                    <a:pt x="2552" y="3497"/>
                  </a:lnTo>
                  <a:cubicBezTo>
                    <a:pt x="2678" y="2899"/>
                    <a:pt x="3182" y="2489"/>
                    <a:pt x="3781" y="2489"/>
                  </a:cubicBezTo>
                  <a:close/>
                  <a:moveTo>
                    <a:pt x="10491" y="2489"/>
                  </a:moveTo>
                  <a:cubicBezTo>
                    <a:pt x="11090" y="2489"/>
                    <a:pt x="11594" y="2899"/>
                    <a:pt x="11720" y="3497"/>
                  </a:cubicBezTo>
                  <a:lnTo>
                    <a:pt x="12886" y="8790"/>
                  </a:lnTo>
                  <a:cubicBezTo>
                    <a:pt x="12413" y="8444"/>
                    <a:pt x="11909" y="8318"/>
                    <a:pt x="11310" y="8318"/>
                  </a:cubicBezTo>
                  <a:cubicBezTo>
                    <a:pt x="10491" y="8318"/>
                    <a:pt x="9767" y="8633"/>
                    <a:pt x="9231" y="9168"/>
                  </a:cubicBezTo>
                  <a:lnTo>
                    <a:pt x="9231" y="3686"/>
                  </a:lnTo>
                  <a:cubicBezTo>
                    <a:pt x="9231" y="3025"/>
                    <a:pt x="9767" y="2489"/>
                    <a:pt x="10491" y="2489"/>
                  </a:cubicBezTo>
                  <a:close/>
                  <a:moveTo>
                    <a:pt x="2962" y="9074"/>
                  </a:moveTo>
                  <a:cubicBezTo>
                    <a:pt x="4096" y="9074"/>
                    <a:pt x="5041" y="10019"/>
                    <a:pt x="5041" y="11185"/>
                  </a:cubicBezTo>
                  <a:cubicBezTo>
                    <a:pt x="5041" y="12350"/>
                    <a:pt x="4096" y="13264"/>
                    <a:pt x="2962" y="13264"/>
                  </a:cubicBezTo>
                  <a:cubicBezTo>
                    <a:pt x="1827" y="13264"/>
                    <a:pt x="882" y="12319"/>
                    <a:pt x="882" y="11185"/>
                  </a:cubicBezTo>
                  <a:cubicBezTo>
                    <a:pt x="882" y="10019"/>
                    <a:pt x="1764" y="9074"/>
                    <a:pt x="2962" y="9074"/>
                  </a:cubicBezTo>
                  <a:close/>
                  <a:moveTo>
                    <a:pt x="11310" y="9074"/>
                  </a:moveTo>
                  <a:cubicBezTo>
                    <a:pt x="12445" y="9074"/>
                    <a:pt x="13390" y="9987"/>
                    <a:pt x="13390" y="11185"/>
                  </a:cubicBezTo>
                  <a:cubicBezTo>
                    <a:pt x="13358" y="12350"/>
                    <a:pt x="12445" y="13264"/>
                    <a:pt x="11310" y="13264"/>
                  </a:cubicBezTo>
                  <a:cubicBezTo>
                    <a:pt x="10176" y="13264"/>
                    <a:pt x="9231" y="12319"/>
                    <a:pt x="9231" y="11185"/>
                  </a:cubicBezTo>
                  <a:cubicBezTo>
                    <a:pt x="9231" y="10019"/>
                    <a:pt x="10176" y="9074"/>
                    <a:pt x="11310" y="9074"/>
                  </a:cubicBezTo>
                  <a:close/>
                  <a:moveTo>
                    <a:pt x="3749" y="0"/>
                  </a:moveTo>
                  <a:cubicBezTo>
                    <a:pt x="2615" y="0"/>
                    <a:pt x="1670" y="946"/>
                    <a:pt x="1670" y="2080"/>
                  </a:cubicBezTo>
                  <a:cubicBezTo>
                    <a:pt x="1670" y="2363"/>
                    <a:pt x="1733" y="2647"/>
                    <a:pt x="1827" y="2899"/>
                  </a:cubicBezTo>
                  <a:cubicBezTo>
                    <a:pt x="1733" y="3056"/>
                    <a:pt x="1701" y="3182"/>
                    <a:pt x="1701" y="3340"/>
                  </a:cubicBezTo>
                  <a:lnTo>
                    <a:pt x="63" y="10680"/>
                  </a:lnTo>
                  <a:cubicBezTo>
                    <a:pt x="0" y="10870"/>
                    <a:pt x="0" y="11027"/>
                    <a:pt x="0" y="11216"/>
                  </a:cubicBezTo>
                  <a:cubicBezTo>
                    <a:pt x="0" y="12823"/>
                    <a:pt x="1323" y="14146"/>
                    <a:pt x="2930" y="14146"/>
                  </a:cubicBezTo>
                  <a:cubicBezTo>
                    <a:pt x="4537" y="14146"/>
                    <a:pt x="5797" y="12823"/>
                    <a:pt x="5797" y="11216"/>
                  </a:cubicBezTo>
                  <a:lnTo>
                    <a:pt x="5797" y="9956"/>
                  </a:lnTo>
                  <a:lnTo>
                    <a:pt x="8317" y="9956"/>
                  </a:lnTo>
                  <a:lnTo>
                    <a:pt x="8317" y="11185"/>
                  </a:lnTo>
                  <a:cubicBezTo>
                    <a:pt x="8317" y="12791"/>
                    <a:pt x="9609" y="14083"/>
                    <a:pt x="11184" y="14083"/>
                  </a:cubicBezTo>
                  <a:cubicBezTo>
                    <a:pt x="12760" y="14083"/>
                    <a:pt x="14114" y="12791"/>
                    <a:pt x="14114" y="11185"/>
                  </a:cubicBezTo>
                  <a:cubicBezTo>
                    <a:pt x="14177" y="11027"/>
                    <a:pt x="14177" y="10870"/>
                    <a:pt x="14146" y="10680"/>
                  </a:cubicBezTo>
                  <a:cubicBezTo>
                    <a:pt x="14146" y="10680"/>
                    <a:pt x="12539" y="3466"/>
                    <a:pt x="12476" y="3340"/>
                  </a:cubicBezTo>
                  <a:cubicBezTo>
                    <a:pt x="12445" y="3182"/>
                    <a:pt x="12413" y="3025"/>
                    <a:pt x="12382" y="2899"/>
                  </a:cubicBezTo>
                  <a:cubicBezTo>
                    <a:pt x="12476" y="2647"/>
                    <a:pt x="12539" y="2363"/>
                    <a:pt x="12539" y="2080"/>
                  </a:cubicBezTo>
                  <a:cubicBezTo>
                    <a:pt x="12539" y="946"/>
                    <a:pt x="11594" y="0"/>
                    <a:pt x="10428" y="0"/>
                  </a:cubicBezTo>
                  <a:cubicBezTo>
                    <a:pt x="9294" y="0"/>
                    <a:pt x="8349" y="946"/>
                    <a:pt x="8349" y="2080"/>
                  </a:cubicBezTo>
                  <a:cubicBezTo>
                    <a:pt x="8349" y="2363"/>
                    <a:pt x="8443" y="2647"/>
                    <a:pt x="8506" y="2899"/>
                  </a:cubicBezTo>
                  <a:cubicBezTo>
                    <a:pt x="8412" y="3151"/>
                    <a:pt x="8349" y="3466"/>
                    <a:pt x="8349" y="3749"/>
                  </a:cubicBezTo>
                  <a:lnTo>
                    <a:pt x="8349" y="5010"/>
                  </a:lnTo>
                  <a:lnTo>
                    <a:pt x="5828" y="5010"/>
                  </a:lnTo>
                  <a:lnTo>
                    <a:pt x="5828" y="3749"/>
                  </a:lnTo>
                  <a:cubicBezTo>
                    <a:pt x="5828" y="3466"/>
                    <a:pt x="5765" y="3151"/>
                    <a:pt x="5671" y="2899"/>
                  </a:cubicBezTo>
                  <a:cubicBezTo>
                    <a:pt x="5797" y="2647"/>
                    <a:pt x="5828" y="2363"/>
                    <a:pt x="5828" y="2080"/>
                  </a:cubicBezTo>
                  <a:cubicBezTo>
                    <a:pt x="5828" y="946"/>
                    <a:pt x="4883" y="0"/>
                    <a:pt x="37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77"/>
            <p:cNvSpPr/>
            <p:nvPr/>
          </p:nvSpPr>
          <p:spPr>
            <a:xfrm>
              <a:off x="-9342550" y="230575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820"/>
                  </a:moveTo>
                  <a:cubicBezTo>
                    <a:pt x="1450" y="820"/>
                    <a:pt x="1670" y="1041"/>
                    <a:pt x="1670" y="1230"/>
                  </a:cubicBezTo>
                  <a:cubicBezTo>
                    <a:pt x="1607" y="1450"/>
                    <a:pt x="1418" y="1639"/>
                    <a:pt x="1229" y="1639"/>
                  </a:cubicBezTo>
                  <a:cubicBezTo>
                    <a:pt x="977" y="1639"/>
                    <a:pt x="820" y="1450"/>
                    <a:pt x="820" y="1230"/>
                  </a:cubicBezTo>
                  <a:cubicBezTo>
                    <a:pt x="820" y="978"/>
                    <a:pt x="1040" y="820"/>
                    <a:pt x="1229" y="820"/>
                  </a:cubicBezTo>
                  <a:close/>
                  <a:moveTo>
                    <a:pt x="1229" y="1"/>
                  </a:moveTo>
                  <a:cubicBezTo>
                    <a:pt x="568" y="1"/>
                    <a:pt x="1" y="568"/>
                    <a:pt x="1" y="1230"/>
                  </a:cubicBezTo>
                  <a:cubicBezTo>
                    <a:pt x="1" y="1891"/>
                    <a:pt x="568" y="2490"/>
                    <a:pt x="1229" y="2490"/>
                  </a:cubicBezTo>
                  <a:cubicBezTo>
                    <a:pt x="1891" y="2490"/>
                    <a:pt x="2490" y="1923"/>
                    <a:pt x="2490" y="1230"/>
                  </a:cubicBezTo>
                  <a:cubicBezTo>
                    <a:pt x="2458" y="568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77"/>
            <p:cNvSpPr/>
            <p:nvPr/>
          </p:nvSpPr>
          <p:spPr>
            <a:xfrm>
              <a:off x="-9552050" y="2305750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20"/>
                  </a:moveTo>
                  <a:cubicBezTo>
                    <a:pt x="1481" y="820"/>
                    <a:pt x="1639" y="1041"/>
                    <a:pt x="1639" y="1230"/>
                  </a:cubicBezTo>
                  <a:cubicBezTo>
                    <a:pt x="1702" y="1450"/>
                    <a:pt x="1481" y="1639"/>
                    <a:pt x="1261" y="1639"/>
                  </a:cubicBezTo>
                  <a:cubicBezTo>
                    <a:pt x="1009" y="1639"/>
                    <a:pt x="819" y="1450"/>
                    <a:pt x="819" y="1230"/>
                  </a:cubicBezTo>
                  <a:cubicBezTo>
                    <a:pt x="819" y="978"/>
                    <a:pt x="1009" y="820"/>
                    <a:pt x="1261" y="820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cubicBezTo>
                    <a:pt x="0" y="1891"/>
                    <a:pt x="536" y="2490"/>
                    <a:pt x="1261" y="2490"/>
                  </a:cubicBezTo>
                  <a:cubicBezTo>
                    <a:pt x="1922" y="2490"/>
                    <a:pt x="2489" y="1923"/>
                    <a:pt x="2489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5" name="Google Shape;13355;p77"/>
          <p:cNvSpPr/>
          <p:nvPr/>
        </p:nvSpPr>
        <p:spPr>
          <a:xfrm>
            <a:off x="7123002" y="3217391"/>
            <a:ext cx="342352" cy="280710"/>
          </a:xfrm>
          <a:custGeom>
            <a:avLst/>
            <a:gdLst/>
            <a:ahLst/>
            <a:cxnLst/>
            <a:rect l="l" t="t" r="r" b="b"/>
            <a:pathLst>
              <a:path w="14179" h="11626" extrusionOk="0">
                <a:moveTo>
                  <a:pt x="1009" y="4159"/>
                </a:moveTo>
                <a:lnTo>
                  <a:pt x="1009" y="4159"/>
                </a:lnTo>
                <a:cubicBezTo>
                  <a:pt x="1671" y="4317"/>
                  <a:pt x="2301" y="4695"/>
                  <a:pt x="2742" y="5230"/>
                </a:cubicBezTo>
                <a:lnTo>
                  <a:pt x="3214" y="6616"/>
                </a:lnTo>
                <a:lnTo>
                  <a:pt x="1608" y="6616"/>
                </a:lnTo>
                <a:lnTo>
                  <a:pt x="1009" y="4159"/>
                </a:lnTo>
                <a:close/>
                <a:moveTo>
                  <a:pt x="2710" y="2521"/>
                </a:moveTo>
                <a:lnTo>
                  <a:pt x="2710" y="2521"/>
                </a:lnTo>
                <a:cubicBezTo>
                  <a:pt x="3782" y="2678"/>
                  <a:pt x="4758" y="3182"/>
                  <a:pt x="5514" y="3970"/>
                </a:cubicBezTo>
                <a:lnTo>
                  <a:pt x="6491" y="6616"/>
                </a:lnTo>
                <a:lnTo>
                  <a:pt x="4097" y="6616"/>
                </a:lnTo>
                <a:cubicBezTo>
                  <a:pt x="4002" y="6396"/>
                  <a:pt x="2773" y="2678"/>
                  <a:pt x="2710" y="2521"/>
                </a:cubicBezTo>
                <a:close/>
                <a:moveTo>
                  <a:pt x="5199" y="851"/>
                </a:moveTo>
                <a:cubicBezTo>
                  <a:pt x="8224" y="1135"/>
                  <a:pt x="10618" y="3592"/>
                  <a:pt x="10807" y="6616"/>
                </a:cubicBezTo>
                <a:lnTo>
                  <a:pt x="7342" y="6616"/>
                </a:lnTo>
                <a:lnTo>
                  <a:pt x="5199" y="851"/>
                </a:lnTo>
                <a:close/>
                <a:moveTo>
                  <a:pt x="13170" y="4159"/>
                </a:moveTo>
                <a:lnTo>
                  <a:pt x="12603" y="6616"/>
                </a:lnTo>
                <a:lnTo>
                  <a:pt x="11658" y="6616"/>
                </a:lnTo>
                <a:cubicBezTo>
                  <a:pt x="11595" y="6144"/>
                  <a:pt x="11532" y="5703"/>
                  <a:pt x="11437" y="5262"/>
                </a:cubicBezTo>
                <a:cubicBezTo>
                  <a:pt x="11847" y="4695"/>
                  <a:pt x="12477" y="4317"/>
                  <a:pt x="13170" y="4159"/>
                </a:cubicBezTo>
                <a:close/>
                <a:moveTo>
                  <a:pt x="12477" y="7436"/>
                </a:moveTo>
                <a:lnTo>
                  <a:pt x="12477" y="9105"/>
                </a:lnTo>
                <a:lnTo>
                  <a:pt x="9957" y="9105"/>
                </a:lnTo>
                <a:lnTo>
                  <a:pt x="9957" y="8664"/>
                </a:lnTo>
                <a:cubicBezTo>
                  <a:pt x="9957" y="8475"/>
                  <a:pt x="9799" y="8255"/>
                  <a:pt x="9547" y="8255"/>
                </a:cubicBezTo>
                <a:cubicBezTo>
                  <a:pt x="9326" y="8255"/>
                  <a:pt x="9169" y="8475"/>
                  <a:pt x="9169" y="8664"/>
                </a:cubicBezTo>
                <a:lnTo>
                  <a:pt x="9169" y="9105"/>
                </a:lnTo>
                <a:lnTo>
                  <a:pt x="7499" y="9105"/>
                </a:lnTo>
                <a:lnTo>
                  <a:pt x="7499" y="8664"/>
                </a:lnTo>
                <a:cubicBezTo>
                  <a:pt x="7499" y="8412"/>
                  <a:pt x="7310" y="8255"/>
                  <a:pt x="7121" y="8255"/>
                </a:cubicBezTo>
                <a:cubicBezTo>
                  <a:pt x="6869" y="8255"/>
                  <a:pt x="6680" y="8475"/>
                  <a:pt x="6680" y="8664"/>
                </a:cubicBezTo>
                <a:lnTo>
                  <a:pt x="6680" y="9105"/>
                </a:lnTo>
                <a:lnTo>
                  <a:pt x="5042" y="9105"/>
                </a:lnTo>
                <a:lnTo>
                  <a:pt x="5042" y="8664"/>
                </a:lnTo>
                <a:cubicBezTo>
                  <a:pt x="5042" y="8412"/>
                  <a:pt x="4821" y="8255"/>
                  <a:pt x="4601" y="8255"/>
                </a:cubicBezTo>
                <a:cubicBezTo>
                  <a:pt x="4349" y="8255"/>
                  <a:pt x="4191" y="8475"/>
                  <a:pt x="4191" y="8664"/>
                </a:cubicBezTo>
                <a:lnTo>
                  <a:pt x="4191" y="9105"/>
                </a:lnTo>
                <a:lnTo>
                  <a:pt x="1671" y="9105"/>
                </a:lnTo>
                <a:lnTo>
                  <a:pt x="1671" y="7436"/>
                </a:lnTo>
                <a:close/>
                <a:moveTo>
                  <a:pt x="12855" y="9924"/>
                </a:moveTo>
                <a:cubicBezTo>
                  <a:pt x="13107" y="9924"/>
                  <a:pt x="13265" y="10113"/>
                  <a:pt x="13265" y="10365"/>
                </a:cubicBezTo>
                <a:lnTo>
                  <a:pt x="13265" y="10744"/>
                </a:lnTo>
                <a:lnTo>
                  <a:pt x="852" y="10744"/>
                </a:lnTo>
                <a:lnTo>
                  <a:pt x="852" y="10365"/>
                </a:lnTo>
                <a:cubicBezTo>
                  <a:pt x="852" y="10113"/>
                  <a:pt x="1041" y="9924"/>
                  <a:pt x="1261" y="9924"/>
                </a:cubicBezTo>
                <a:close/>
                <a:moveTo>
                  <a:pt x="4601" y="0"/>
                </a:moveTo>
                <a:cubicBezTo>
                  <a:pt x="4475" y="0"/>
                  <a:pt x="4317" y="63"/>
                  <a:pt x="4254" y="189"/>
                </a:cubicBezTo>
                <a:cubicBezTo>
                  <a:pt x="4160" y="315"/>
                  <a:pt x="4160" y="410"/>
                  <a:pt x="4191" y="568"/>
                </a:cubicBezTo>
                <a:lnTo>
                  <a:pt x="4916" y="2458"/>
                </a:lnTo>
                <a:cubicBezTo>
                  <a:pt x="4097" y="1954"/>
                  <a:pt x="3088" y="1670"/>
                  <a:pt x="2112" y="1670"/>
                </a:cubicBezTo>
                <a:cubicBezTo>
                  <a:pt x="1986" y="1670"/>
                  <a:pt x="1828" y="1765"/>
                  <a:pt x="1765" y="1828"/>
                </a:cubicBezTo>
                <a:cubicBezTo>
                  <a:pt x="1671" y="1954"/>
                  <a:pt x="1639" y="2080"/>
                  <a:pt x="1734" y="2206"/>
                </a:cubicBezTo>
                <a:lnTo>
                  <a:pt x="2238" y="3781"/>
                </a:lnTo>
                <a:cubicBezTo>
                  <a:pt x="1671" y="3466"/>
                  <a:pt x="1041" y="3308"/>
                  <a:pt x="411" y="3308"/>
                </a:cubicBezTo>
                <a:cubicBezTo>
                  <a:pt x="316" y="3308"/>
                  <a:pt x="190" y="3340"/>
                  <a:pt x="95" y="3466"/>
                </a:cubicBezTo>
                <a:cubicBezTo>
                  <a:pt x="32" y="3592"/>
                  <a:pt x="1" y="3686"/>
                  <a:pt x="32" y="3813"/>
                </a:cubicBezTo>
                <a:lnTo>
                  <a:pt x="852" y="7089"/>
                </a:lnTo>
                <a:lnTo>
                  <a:pt x="852" y="9168"/>
                </a:lnTo>
                <a:cubicBezTo>
                  <a:pt x="379" y="9326"/>
                  <a:pt x="32" y="9798"/>
                  <a:pt x="32" y="10365"/>
                </a:cubicBezTo>
                <a:lnTo>
                  <a:pt x="32" y="11185"/>
                </a:lnTo>
                <a:cubicBezTo>
                  <a:pt x="32" y="11405"/>
                  <a:pt x="221" y="11626"/>
                  <a:pt x="411" y="11626"/>
                </a:cubicBezTo>
                <a:lnTo>
                  <a:pt x="13706" y="11626"/>
                </a:lnTo>
                <a:cubicBezTo>
                  <a:pt x="13926" y="11626"/>
                  <a:pt x="14084" y="11405"/>
                  <a:pt x="14084" y="11185"/>
                </a:cubicBezTo>
                <a:lnTo>
                  <a:pt x="14084" y="10365"/>
                </a:lnTo>
                <a:cubicBezTo>
                  <a:pt x="14115" y="9798"/>
                  <a:pt x="13769" y="9326"/>
                  <a:pt x="13296" y="9168"/>
                </a:cubicBezTo>
                <a:lnTo>
                  <a:pt x="13296" y="7089"/>
                </a:lnTo>
                <a:lnTo>
                  <a:pt x="14115" y="3813"/>
                </a:lnTo>
                <a:cubicBezTo>
                  <a:pt x="14178" y="3686"/>
                  <a:pt x="14115" y="3592"/>
                  <a:pt x="14052" y="3466"/>
                </a:cubicBezTo>
                <a:cubicBezTo>
                  <a:pt x="13958" y="3340"/>
                  <a:pt x="13863" y="3308"/>
                  <a:pt x="13737" y="3308"/>
                </a:cubicBezTo>
                <a:cubicBezTo>
                  <a:pt x="12760" y="3308"/>
                  <a:pt x="11847" y="3686"/>
                  <a:pt x="11122" y="4348"/>
                </a:cubicBezTo>
                <a:cubicBezTo>
                  <a:pt x="10083" y="1796"/>
                  <a:pt x="7562" y="0"/>
                  <a:pt x="460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56" name="Google Shape;13356;p77"/>
          <p:cNvGrpSpPr/>
          <p:nvPr/>
        </p:nvGrpSpPr>
        <p:grpSpPr>
          <a:xfrm>
            <a:off x="6208482" y="1532293"/>
            <a:ext cx="342328" cy="340807"/>
            <a:chOff x="-12661600" y="1640225"/>
            <a:chExt cx="354450" cy="352875"/>
          </a:xfrm>
        </p:grpSpPr>
        <p:sp>
          <p:nvSpPr>
            <p:cNvPr id="13357" name="Google Shape;13357;p77"/>
            <p:cNvSpPr/>
            <p:nvPr/>
          </p:nvSpPr>
          <p:spPr>
            <a:xfrm>
              <a:off x="-12661600" y="1764675"/>
              <a:ext cx="188275" cy="228425"/>
            </a:xfrm>
            <a:custGeom>
              <a:avLst/>
              <a:gdLst/>
              <a:ahLst/>
              <a:cxnLst/>
              <a:rect l="l" t="t" r="r" b="b"/>
              <a:pathLst>
                <a:path w="7531" h="9137" extrusionOk="0">
                  <a:moveTo>
                    <a:pt x="5451" y="819"/>
                  </a:moveTo>
                  <a:cubicBezTo>
                    <a:pt x="5672" y="819"/>
                    <a:pt x="5829" y="1008"/>
                    <a:pt x="5829" y="1229"/>
                  </a:cubicBezTo>
                  <a:cubicBezTo>
                    <a:pt x="5829" y="1481"/>
                    <a:pt x="5640" y="1670"/>
                    <a:pt x="5451" y="1670"/>
                  </a:cubicBezTo>
                  <a:lnTo>
                    <a:pt x="2112" y="1670"/>
                  </a:lnTo>
                  <a:cubicBezTo>
                    <a:pt x="1860" y="1670"/>
                    <a:pt x="1671" y="1481"/>
                    <a:pt x="1671" y="1229"/>
                  </a:cubicBezTo>
                  <a:cubicBezTo>
                    <a:pt x="1671" y="1008"/>
                    <a:pt x="1860" y="819"/>
                    <a:pt x="2112" y="819"/>
                  </a:cubicBezTo>
                  <a:close/>
                  <a:moveTo>
                    <a:pt x="5010" y="2457"/>
                  </a:moveTo>
                  <a:lnTo>
                    <a:pt x="5010" y="3308"/>
                  </a:lnTo>
                  <a:lnTo>
                    <a:pt x="2490" y="3308"/>
                  </a:lnTo>
                  <a:lnTo>
                    <a:pt x="2490" y="2457"/>
                  </a:lnTo>
                  <a:close/>
                  <a:moveTo>
                    <a:pt x="5325" y="4159"/>
                  </a:moveTo>
                  <a:lnTo>
                    <a:pt x="6428" y="4726"/>
                  </a:lnTo>
                  <a:cubicBezTo>
                    <a:pt x="6585" y="4789"/>
                    <a:pt x="6680" y="4915"/>
                    <a:pt x="6680" y="5072"/>
                  </a:cubicBezTo>
                  <a:lnTo>
                    <a:pt x="6680" y="7876"/>
                  </a:lnTo>
                  <a:cubicBezTo>
                    <a:pt x="6680" y="8097"/>
                    <a:pt x="6459" y="8286"/>
                    <a:pt x="6239" y="8286"/>
                  </a:cubicBezTo>
                  <a:lnTo>
                    <a:pt x="1229" y="8286"/>
                  </a:lnTo>
                  <a:cubicBezTo>
                    <a:pt x="1009" y="8286"/>
                    <a:pt x="788" y="8097"/>
                    <a:pt x="788" y="7876"/>
                  </a:cubicBezTo>
                  <a:lnTo>
                    <a:pt x="788" y="5072"/>
                  </a:lnTo>
                  <a:lnTo>
                    <a:pt x="851" y="5072"/>
                  </a:lnTo>
                  <a:cubicBezTo>
                    <a:pt x="851" y="4915"/>
                    <a:pt x="914" y="4757"/>
                    <a:pt x="1072" y="4726"/>
                  </a:cubicBezTo>
                  <a:lnTo>
                    <a:pt x="2175" y="4159"/>
                  </a:lnTo>
                  <a:close/>
                  <a:moveTo>
                    <a:pt x="2112" y="0"/>
                  </a:moveTo>
                  <a:cubicBezTo>
                    <a:pt x="1418" y="0"/>
                    <a:pt x="851" y="536"/>
                    <a:pt x="851" y="1260"/>
                  </a:cubicBezTo>
                  <a:cubicBezTo>
                    <a:pt x="851" y="1796"/>
                    <a:pt x="1198" y="2237"/>
                    <a:pt x="1671" y="2426"/>
                  </a:cubicBezTo>
                  <a:lnTo>
                    <a:pt x="1671" y="3497"/>
                  </a:lnTo>
                  <a:lnTo>
                    <a:pt x="694" y="3970"/>
                  </a:lnTo>
                  <a:cubicBezTo>
                    <a:pt x="253" y="4159"/>
                    <a:pt x="1" y="4600"/>
                    <a:pt x="1" y="5072"/>
                  </a:cubicBezTo>
                  <a:lnTo>
                    <a:pt x="1" y="7876"/>
                  </a:lnTo>
                  <a:cubicBezTo>
                    <a:pt x="1" y="8538"/>
                    <a:pt x="568" y="9136"/>
                    <a:pt x="1261" y="9136"/>
                  </a:cubicBezTo>
                  <a:lnTo>
                    <a:pt x="6270" y="9136"/>
                  </a:lnTo>
                  <a:cubicBezTo>
                    <a:pt x="6963" y="9136"/>
                    <a:pt x="7530" y="8538"/>
                    <a:pt x="7530" y="7876"/>
                  </a:cubicBezTo>
                  <a:lnTo>
                    <a:pt x="7530" y="5072"/>
                  </a:lnTo>
                  <a:cubicBezTo>
                    <a:pt x="7530" y="4600"/>
                    <a:pt x="7247" y="4159"/>
                    <a:pt x="6869" y="3970"/>
                  </a:cubicBezTo>
                  <a:lnTo>
                    <a:pt x="5892" y="3497"/>
                  </a:lnTo>
                  <a:lnTo>
                    <a:pt x="5892" y="2426"/>
                  </a:lnTo>
                  <a:cubicBezTo>
                    <a:pt x="6365" y="2268"/>
                    <a:pt x="6711" y="1796"/>
                    <a:pt x="6711" y="1260"/>
                  </a:cubicBezTo>
                  <a:cubicBezTo>
                    <a:pt x="6711" y="567"/>
                    <a:pt x="6144" y="0"/>
                    <a:pt x="54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77"/>
            <p:cNvSpPr/>
            <p:nvPr/>
          </p:nvSpPr>
          <p:spPr>
            <a:xfrm>
              <a:off x="-12451300" y="1640225"/>
              <a:ext cx="144150" cy="350500"/>
            </a:xfrm>
            <a:custGeom>
              <a:avLst/>
              <a:gdLst/>
              <a:ahLst/>
              <a:cxnLst/>
              <a:rect l="l" t="t" r="r" b="b"/>
              <a:pathLst>
                <a:path w="5766" h="14020" extrusionOk="0">
                  <a:moveTo>
                    <a:pt x="2836" y="788"/>
                  </a:moveTo>
                  <a:cubicBezTo>
                    <a:pt x="3970" y="788"/>
                    <a:pt x="4915" y="1733"/>
                    <a:pt x="4915" y="2867"/>
                  </a:cubicBezTo>
                  <a:lnTo>
                    <a:pt x="4915" y="4285"/>
                  </a:lnTo>
                  <a:lnTo>
                    <a:pt x="3246" y="5388"/>
                  </a:lnTo>
                  <a:lnTo>
                    <a:pt x="3246" y="4569"/>
                  </a:lnTo>
                  <a:lnTo>
                    <a:pt x="3246" y="2048"/>
                  </a:lnTo>
                  <a:cubicBezTo>
                    <a:pt x="3246" y="1828"/>
                    <a:pt x="3057" y="1607"/>
                    <a:pt x="2836" y="1607"/>
                  </a:cubicBezTo>
                  <a:cubicBezTo>
                    <a:pt x="2584" y="1607"/>
                    <a:pt x="2426" y="1828"/>
                    <a:pt x="2426" y="2048"/>
                  </a:cubicBezTo>
                  <a:lnTo>
                    <a:pt x="2426" y="3781"/>
                  </a:lnTo>
                  <a:lnTo>
                    <a:pt x="788" y="2678"/>
                  </a:lnTo>
                  <a:cubicBezTo>
                    <a:pt x="914" y="1607"/>
                    <a:pt x="1765" y="788"/>
                    <a:pt x="2836" y="788"/>
                  </a:cubicBezTo>
                  <a:close/>
                  <a:moveTo>
                    <a:pt x="788" y="3655"/>
                  </a:moveTo>
                  <a:lnTo>
                    <a:pt x="2426" y="4758"/>
                  </a:lnTo>
                  <a:lnTo>
                    <a:pt x="2426" y="7089"/>
                  </a:lnTo>
                  <a:lnTo>
                    <a:pt x="788" y="5986"/>
                  </a:lnTo>
                  <a:lnTo>
                    <a:pt x="788" y="3655"/>
                  </a:lnTo>
                  <a:close/>
                  <a:moveTo>
                    <a:pt x="4915" y="5325"/>
                  </a:moveTo>
                  <a:lnTo>
                    <a:pt x="4915" y="7656"/>
                  </a:lnTo>
                  <a:lnTo>
                    <a:pt x="3277" y="8759"/>
                  </a:lnTo>
                  <a:lnTo>
                    <a:pt x="3277" y="6427"/>
                  </a:lnTo>
                  <a:lnTo>
                    <a:pt x="4915" y="5325"/>
                  </a:lnTo>
                  <a:close/>
                  <a:moveTo>
                    <a:pt x="788" y="7026"/>
                  </a:moveTo>
                  <a:lnTo>
                    <a:pt x="2426" y="8129"/>
                  </a:lnTo>
                  <a:lnTo>
                    <a:pt x="2426" y="11027"/>
                  </a:lnTo>
                  <a:lnTo>
                    <a:pt x="1355" y="9956"/>
                  </a:lnTo>
                  <a:cubicBezTo>
                    <a:pt x="977" y="9578"/>
                    <a:pt x="788" y="9074"/>
                    <a:pt x="788" y="8507"/>
                  </a:cubicBezTo>
                  <a:lnTo>
                    <a:pt x="788" y="7026"/>
                  </a:lnTo>
                  <a:close/>
                  <a:moveTo>
                    <a:pt x="4884" y="8664"/>
                  </a:moveTo>
                  <a:cubicBezTo>
                    <a:pt x="4884" y="9137"/>
                    <a:pt x="4632" y="9609"/>
                    <a:pt x="4285" y="9956"/>
                  </a:cubicBezTo>
                  <a:lnTo>
                    <a:pt x="3214" y="11027"/>
                  </a:lnTo>
                  <a:lnTo>
                    <a:pt x="3214" y="9767"/>
                  </a:lnTo>
                  <a:lnTo>
                    <a:pt x="4884" y="8664"/>
                  </a:lnTo>
                  <a:close/>
                  <a:moveTo>
                    <a:pt x="2868" y="0"/>
                  </a:moveTo>
                  <a:cubicBezTo>
                    <a:pt x="1292" y="0"/>
                    <a:pt x="1" y="1292"/>
                    <a:pt x="1" y="2930"/>
                  </a:cubicBezTo>
                  <a:lnTo>
                    <a:pt x="1" y="2962"/>
                  </a:lnTo>
                  <a:lnTo>
                    <a:pt x="1" y="8475"/>
                  </a:lnTo>
                  <a:cubicBezTo>
                    <a:pt x="1" y="9263"/>
                    <a:pt x="316" y="9956"/>
                    <a:pt x="851" y="10523"/>
                  </a:cubicBezTo>
                  <a:lnTo>
                    <a:pt x="2489" y="12130"/>
                  </a:lnTo>
                  <a:lnTo>
                    <a:pt x="2489" y="13642"/>
                  </a:lnTo>
                  <a:cubicBezTo>
                    <a:pt x="2489" y="13862"/>
                    <a:pt x="2679" y="14020"/>
                    <a:pt x="2868" y="14020"/>
                  </a:cubicBezTo>
                  <a:cubicBezTo>
                    <a:pt x="3057" y="14020"/>
                    <a:pt x="3309" y="13831"/>
                    <a:pt x="3309" y="13642"/>
                  </a:cubicBezTo>
                  <a:lnTo>
                    <a:pt x="3309" y="12130"/>
                  </a:lnTo>
                  <a:lnTo>
                    <a:pt x="4915" y="10523"/>
                  </a:lnTo>
                  <a:cubicBezTo>
                    <a:pt x="5451" y="9956"/>
                    <a:pt x="5766" y="9263"/>
                    <a:pt x="5766" y="8475"/>
                  </a:cubicBezTo>
                  <a:cubicBezTo>
                    <a:pt x="5734" y="8223"/>
                    <a:pt x="5734" y="3119"/>
                    <a:pt x="5734" y="2930"/>
                  </a:cubicBezTo>
                  <a:cubicBezTo>
                    <a:pt x="5734" y="1292"/>
                    <a:pt x="4443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77"/>
            <p:cNvSpPr/>
            <p:nvPr/>
          </p:nvSpPr>
          <p:spPr>
            <a:xfrm>
              <a:off x="-12619850" y="1887525"/>
              <a:ext cx="104000" cy="63050"/>
            </a:xfrm>
            <a:custGeom>
              <a:avLst/>
              <a:gdLst/>
              <a:ahLst/>
              <a:cxnLst/>
              <a:rect l="l" t="t" r="r" b="b"/>
              <a:pathLst>
                <a:path w="4160" h="2522" extrusionOk="0">
                  <a:moveTo>
                    <a:pt x="3340" y="851"/>
                  </a:moveTo>
                  <a:lnTo>
                    <a:pt x="3340" y="1702"/>
                  </a:lnTo>
                  <a:lnTo>
                    <a:pt x="820" y="1702"/>
                  </a:lnTo>
                  <a:lnTo>
                    <a:pt x="820" y="851"/>
                  </a:ln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2080"/>
                  </a:lnTo>
                  <a:cubicBezTo>
                    <a:pt x="1" y="2332"/>
                    <a:pt x="190" y="2521"/>
                    <a:pt x="442" y="2521"/>
                  </a:cubicBezTo>
                  <a:lnTo>
                    <a:pt x="3781" y="2521"/>
                  </a:lnTo>
                  <a:cubicBezTo>
                    <a:pt x="4002" y="2521"/>
                    <a:pt x="4159" y="2332"/>
                    <a:pt x="4159" y="2080"/>
                  </a:cubicBezTo>
                  <a:lnTo>
                    <a:pt x="4159" y="442"/>
                  </a:lnTo>
                  <a:cubicBezTo>
                    <a:pt x="4159" y="190"/>
                    <a:pt x="3970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0" name="Google Shape;13360;p77"/>
          <p:cNvGrpSpPr/>
          <p:nvPr/>
        </p:nvGrpSpPr>
        <p:grpSpPr>
          <a:xfrm>
            <a:off x="6208857" y="1960831"/>
            <a:ext cx="341579" cy="299374"/>
            <a:chOff x="-12660025" y="2096250"/>
            <a:chExt cx="353675" cy="309975"/>
          </a:xfrm>
        </p:grpSpPr>
        <p:sp>
          <p:nvSpPr>
            <p:cNvPr id="13361" name="Google Shape;13361;p77"/>
            <p:cNvSpPr/>
            <p:nvPr/>
          </p:nvSpPr>
          <p:spPr>
            <a:xfrm>
              <a:off x="-12619850" y="213642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261" y="819"/>
                  </a:moveTo>
                  <a:cubicBezTo>
                    <a:pt x="1481" y="819"/>
                    <a:pt x="1702" y="1040"/>
                    <a:pt x="1702" y="1261"/>
                  </a:cubicBezTo>
                  <a:cubicBezTo>
                    <a:pt x="1702" y="1513"/>
                    <a:pt x="1481" y="1702"/>
                    <a:pt x="1261" y="1702"/>
                  </a:cubicBezTo>
                  <a:cubicBezTo>
                    <a:pt x="1040" y="1702"/>
                    <a:pt x="851" y="1513"/>
                    <a:pt x="851" y="1261"/>
                  </a:cubicBezTo>
                  <a:cubicBezTo>
                    <a:pt x="820" y="1040"/>
                    <a:pt x="1009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1" y="567"/>
                    <a:pt x="1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22" y="2489"/>
                    <a:pt x="2521" y="1922"/>
                    <a:pt x="2521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77"/>
            <p:cNvSpPr/>
            <p:nvPr/>
          </p:nvSpPr>
          <p:spPr>
            <a:xfrm>
              <a:off x="-12496200" y="2136425"/>
              <a:ext cx="63050" cy="62250"/>
            </a:xfrm>
            <a:custGeom>
              <a:avLst/>
              <a:gdLst/>
              <a:ahLst/>
              <a:cxnLst/>
              <a:rect l="l" t="t" r="r" b="b"/>
              <a:pathLst>
                <a:path w="2522" h="2490" extrusionOk="0">
                  <a:moveTo>
                    <a:pt x="1261" y="819"/>
                  </a:moveTo>
                  <a:cubicBezTo>
                    <a:pt x="1513" y="819"/>
                    <a:pt x="1702" y="1040"/>
                    <a:pt x="1702" y="1261"/>
                  </a:cubicBezTo>
                  <a:cubicBezTo>
                    <a:pt x="1702" y="1513"/>
                    <a:pt x="1513" y="1702"/>
                    <a:pt x="1261" y="1702"/>
                  </a:cubicBezTo>
                  <a:cubicBezTo>
                    <a:pt x="1040" y="1702"/>
                    <a:pt x="883" y="1513"/>
                    <a:pt x="883" y="1261"/>
                  </a:cubicBezTo>
                  <a:cubicBezTo>
                    <a:pt x="851" y="1040"/>
                    <a:pt x="1040" y="819"/>
                    <a:pt x="1261" y="819"/>
                  </a:cubicBezTo>
                  <a:close/>
                  <a:moveTo>
                    <a:pt x="1261" y="0"/>
                  </a:moveTo>
                  <a:cubicBezTo>
                    <a:pt x="568" y="0"/>
                    <a:pt x="64" y="567"/>
                    <a:pt x="64" y="1229"/>
                  </a:cubicBezTo>
                  <a:cubicBezTo>
                    <a:pt x="1" y="1922"/>
                    <a:pt x="568" y="2489"/>
                    <a:pt x="1261" y="2489"/>
                  </a:cubicBezTo>
                  <a:cubicBezTo>
                    <a:pt x="1954" y="2489"/>
                    <a:pt x="2521" y="1922"/>
                    <a:pt x="2521" y="1229"/>
                  </a:cubicBezTo>
                  <a:cubicBezTo>
                    <a:pt x="2521" y="567"/>
                    <a:pt x="1986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77"/>
            <p:cNvSpPr/>
            <p:nvPr/>
          </p:nvSpPr>
          <p:spPr>
            <a:xfrm>
              <a:off x="-12453650" y="2261650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410" y="1"/>
                  </a:moveTo>
                  <a:cubicBezTo>
                    <a:pt x="189" y="1"/>
                    <a:pt x="0" y="158"/>
                    <a:pt x="0" y="379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379"/>
                  </a:cubicBezTo>
                  <a:cubicBezTo>
                    <a:pt x="788" y="158"/>
                    <a:pt x="630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77"/>
            <p:cNvSpPr/>
            <p:nvPr/>
          </p:nvSpPr>
          <p:spPr>
            <a:xfrm>
              <a:off x="-12494625" y="2261650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77"/>
            <p:cNvSpPr/>
            <p:nvPr/>
          </p:nvSpPr>
          <p:spPr>
            <a:xfrm>
              <a:off x="-12619850" y="2301825"/>
              <a:ext cx="103200" cy="60675"/>
            </a:xfrm>
            <a:custGeom>
              <a:avLst/>
              <a:gdLst/>
              <a:ahLst/>
              <a:cxnLst/>
              <a:rect l="l" t="t" r="r" b="b"/>
              <a:pathLst>
                <a:path w="4128" h="2427" extrusionOk="0">
                  <a:moveTo>
                    <a:pt x="3309" y="819"/>
                  </a:moveTo>
                  <a:lnTo>
                    <a:pt x="3309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269"/>
                    <a:pt x="190" y="2426"/>
                    <a:pt x="442" y="2426"/>
                  </a:cubicBezTo>
                  <a:lnTo>
                    <a:pt x="3750" y="2426"/>
                  </a:lnTo>
                  <a:cubicBezTo>
                    <a:pt x="3970" y="2426"/>
                    <a:pt x="4128" y="2237"/>
                    <a:pt x="4128" y="2048"/>
                  </a:cubicBezTo>
                  <a:lnTo>
                    <a:pt x="4128" y="410"/>
                  </a:lnTo>
                  <a:cubicBezTo>
                    <a:pt x="4128" y="189"/>
                    <a:pt x="3970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77"/>
            <p:cNvSpPr/>
            <p:nvPr/>
          </p:nvSpPr>
          <p:spPr>
            <a:xfrm>
              <a:off x="-12660025" y="2096250"/>
              <a:ext cx="353675" cy="309975"/>
            </a:xfrm>
            <a:custGeom>
              <a:avLst/>
              <a:gdLst/>
              <a:ahLst/>
              <a:cxnLst/>
              <a:rect l="l" t="t" r="r" b="b"/>
              <a:pathLst>
                <a:path w="14147" h="12399" extrusionOk="0">
                  <a:moveTo>
                    <a:pt x="5357" y="4317"/>
                  </a:moveTo>
                  <a:cubicBezTo>
                    <a:pt x="5451" y="4569"/>
                    <a:pt x="5609" y="4758"/>
                    <a:pt x="5766" y="4915"/>
                  </a:cubicBezTo>
                  <a:lnTo>
                    <a:pt x="4884" y="4915"/>
                  </a:lnTo>
                  <a:cubicBezTo>
                    <a:pt x="5042" y="4758"/>
                    <a:pt x="5199" y="4569"/>
                    <a:pt x="5357" y="4317"/>
                  </a:cubicBezTo>
                  <a:close/>
                  <a:moveTo>
                    <a:pt x="2868" y="788"/>
                  </a:moveTo>
                  <a:cubicBezTo>
                    <a:pt x="4002" y="788"/>
                    <a:pt x="4947" y="1733"/>
                    <a:pt x="4947" y="2868"/>
                  </a:cubicBezTo>
                  <a:cubicBezTo>
                    <a:pt x="4947" y="4002"/>
                    <a:pt x="4002" y="4947"/>
                    <a:pt x="2868" y="4947"/>
                  </a:cubicBezTo>
                  <a:cubicBezTo>
                    <a:pt x="1734" y="4915"/>
                    <a:pt x="788" y="4002"/>
                    <a:pt x="788" y="2868"/>
                  </a:cubicBezTo>
                  <a:cubicBezTo>
                    <a:pt x="788" y="1733"/>
                    <a:pt x="1734" y="788"/>
                    <a:pt x="2868" y="788"/>
                  </a:cubicBezTo>
                  <a:close/>
                  <a:moveTo>
                    <a:pt x="7814" y="788"/>
                  </a:moveTo>
                  <a:cubicBezTo>
                    <a:pt x="8980" y="788"/>
                    <a:pt x="9925" y="1733"/>
                    <a:pt x="9925" y="2868"/>
                  </a:cubicBezTo>
                  <a:cubicBezTo>
                    <a:pt x="9925" y="4002"/>
                    <a:pt x="8980" y="4947"/>
                    <a:pt x="7814" y="4947"/>
                  </a:cubicBezTo>
                  <a:cubicBezTo>
                    <a:pt x="6680" y="4947"/>
                    <a:pt x="5735" y="4002"/>
                    <a:pt x="5735" y="2868"/>
                  </a:cubicBezTo>
                  <a:cubicBezTo>
                    <a:pt x="5735" y="1733"/>
                    <a:pt x="6680" y="788"/>
                    <a:pt x="7814" y="788"/>
                  </a:cubicBezTo>
                  <a:close/>
                  <a:moveTo>
                    <a:pt x="13264" y="5987"/>
                  </a:moveTo>
                  <a:lnTo>
                    <a:pt x="13264" y="11311"/>
                  </a:lnTo>
                  <a:lnTo>
                    <a:pt x="10744" y="10051"/>
                  </a:lnTo>
                  <a:lnTo>
                    <a:pt x="10744" y="7247"/>
                  </a:lnTo>
                  <a:lnTo>
                    <a:pt x="13264" y="5987"/>
                  </a:lnTo>
                  <a:close/>
                  <a:moveTo>
                    <a:pt x="9484" y="5734"/>
                  </a:moveTo>
                  <a:cubicBezTo>
                    <a:pt x="9704" y="5734"/>
                    <a:pt x="9862" y="5955"/>
                    <a:pt x="9862" y="6176"/>
                  </a:cubicBezTo>
                  <a:lnTo>
                    <a:pt x="9862" y="11153"/>
                  </a:lnTo>
                  <a:cubicBezTo>
                    <a:pt x="9862" y="11374"/>
                    <a:pt x="9673" y="11563"/>
                    <a:pt x="9484" y="11563"/>
                  </a:cubicBezTo>
                  <a:lnTo>
                    <a:pt x="1198" y="11563"/>
                  </a:lnTo>
                  <a:cubicBezTo>
                    <a:pt x="977" y="11563"/>
                    <a:pt x="788" y="11374"/>
                    <a:pt x="788" y="11153"/>
                  </a:cubicBezTo>
                  <a:lnTo>
                    <a:pt x="788" y="6176"/>
                  </a:lnTo>
                  <a:cubicBezTo>
                    <a:pt x="788" y="5955"/>
                    <a:pt x="977" y="5734"/>
                    <a:pt x="1198" y="5734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292"/>
                    <a:pt x="1" y="2868"/>
                  </a:cubicBezTo>
                  <a:cubicBezTo>
                    <a:pt x="1" y="3687"/>
                    <a:pt x="347" y="4443"/>
                    <a:pt x="883" y="5010"/>
                  </a:cubicBezTo>
                  <a:cubicBezTo>
                    <a:pt x="379" y="5167"/>
                    <a:pt x="1" y="5640"/>
                    <a:pt x="1" y="6176"/>
                  </a:cubicBezTo>
                  <a:lnTo>
                    <a:pt x="1" y="11153"/>
                  </a:lnTo>
                  <a:cubicBezTo>
                    <a:pt x="1" y="11815"/>
                    <a:pt x="536" y="12382"/>
                    <a:pt x="1261" y="12382"/>
                  </a:cubicBezTo>
                  <a:lnTo>
                    <a:pt x="9515" y="12382"/>
                  </a:lnTo>
                  <a:cubicBezTo>
                    <a:pt x="10208" y="12382"/>
                    <a:pt x="10775" y="11846"/>
                    <a:pt x="10775" y="11153"/>
                  </a:cubicBezTo>
                  <a:lnTo>
                    <a:pt x="10775" y="10996"/>
                  </a:lnTo>
                  <a:lnTo>
                    <a:pt x="13548" y="12350"/>
                  </a:lnTo>
                  <a:cubicBezTo>
                    <a:pt x="13594" y="12385"/>
                    <a:pt x="13645" y="12399"/>
                    <a:pt x="13695" y="12399"/>
                  </a:cubicBezTo>
                  <a:cubicBezTo>
                    <a:pt x="13781" y="12399"/>
                    <a:pt x="13866" y="12359"/>
                    <a:pt x="13926" y="12319"/>
                  </a:cubicBezTo>
                  <a:cubicBezTo>
                    <a:pt x="14052" y="12256"/>
                    <a:pt x="14146" y="12130"/>
                    <a:pt x="14146" y="11972"/>
                  </a:cubicBezTo>
                  <a:lnTo>
                    <a:pt x="14146" y="5356"/>
                  </a:lnTo>
                  <a:cubicBezTo>
                    <a:pt x="14083" y="5199"/>
                    <a:pt x="14020" y="5073"/>
                    <a:pt x="13894" y="5010"/>
                  </a:cubicBezTo>
                  <a:cubicBezTo>
                    <a:pt x="13815" y="4950"/>
                    <a:pt x="13722" y="4928"/>
                    <a:pt x="13633" y="4928"/>
                  </a:cubicBezTo>
                  <a:cubicBezTo>
                    <a:pt x="13581" y="4928"/>
                    <a:pt x="13531" y="4935"/>
                    <a:pt x="13485" y="4947"/>
                  </a:cubicBezTo>
                  <a:lnTo>
                    <a:pt x="10744" y="6333"/>
                  </a:lnTo>
                  <a:lnTo>
                    <a:pt x="10744" y="6176"/>
                  </a:lnTo>
                  <a:cubicBezTo>
                    <a:pt x="10744" y="5577"/>
                    <a:pt x="10334" y="5104"/>
                    <a:pt x="9830" y="5010"/>
                  </a:cubicBezTo>
                  <a:cubicBezTo>
                    <a:pt x="10397" y="4474"/>
                    <a:pt x="10744" y="3750"/>
                    <a:pt x="10744" y="2868"/>
                  </a:cubicBezTo>
                  <a:cubicBezTo>
                    <a:pt x="10744" y="1261"/>
                    <a:pt x="9452" y="1"/>
                    <a:pt x="7814" y="1"/>
                  </a:cubicBezTo>
                  <a:cubicBezTo>
                    <a:pt x="6774" y="1"/>
                    <a:pt x="5861" y="536"/>
                    <a:pt x="5357" y="1418"/>
                  </a:cubicBezTo>
                  <a:cubicBezTo>
                    <a:pt x="4821" y="599"/>
                    <a:pt x="3939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7" name="Google Shape;13367;p77"/>
          <p:cNvGrpSpPr/>
          <p:nvPr/>
        </p:nvGrpSpPr>
        <p:grpSpPr>
          <a:xfrm>
            <a:off x="6207335" y="2348127"/>
            <a:ext cx="344622" cy="341941"/>
            <a:chOff x="-12663175" y="2506800"/>
            <a:chExt cx="356825" cy="354050"/>
          </a:xfrm>
        </p:grpSpPr>
        <p:sp>
          <p:nvSpPr>
            <p:cNvPr id="13368" name="Google Shape;13368;p77"/>
            <p:cNvSpPr/>
            <p:nvPr/>
          </p:nvSpPr>
          <p:spPr>
            <a:xfrm>
              <a:off x="-12663175" y="2506800"/>
              <a:ext cx="356825" cy="354050"/>
            </a:xfrm>
            <a:custGeom>
              <a:avLst/>
              <a:gdLst/>
              <a:ahLst/>
              <a:cxnLst/>
              <a:rect l="l" t="t" r="r" b="b"/>
              <a:pathLst>
                <a:path w="14273" h="14162" extrusionOk="0">
                  <a:moveTo>
                    <a:pt x="9074" y="969"/>
                  </a:moveTo>
                  <a:lnTo>
                    <a:pt x="9169" y="1095"/>
                  </a:lnTo>
                  <a:cubicBezTo>
                    <a:pt x="8980" y="1536"/>
                    <a:pt x="9011" y="2135"/>
                    <a:pt x="9421" y="2513"/>
                  </a:cubicBezTo>
                  <a:cubicBezTo>
                    <a:pt x="9658" y="2770"/>
                    <a:pt x="9969" y="2890"/>
                    <a:pt x="10284" y="2890"/>
                  </a:cubicBezTo>
                  <a:cubicBezTo>
                    <a:pt x="10472" y="2890"/>
                    <a:pt x="10662" y="2847"/>
                    <a:pt x="10838" y="2765"/>
                  </a:cubicBezTo>
                  <a:lnTo>
                    <a:pt x="11500" y="3427"/>
                  </a:lnTo>
                  <a:cubicBezTo>
                    <a:pt x="11280" y="3899"/>
                    <a:pt x="11343" y="4435"/>
                    <a:pt x="11752" y="4844"/>
                  </a:cubicBezTo>
                  <a:cubicBezTo>
                    <a:pt x="11988" y="5080"/>
                    <a:pt x="12297" y="5206"/>
                    <a:pt x="12603" y="5206"/>
                  </a:cubicBezTo>
                  <a:cubicBezTo>
                    <a:pt x="12788" y="5206"/>
                    <a:pt x="12972" y="5160"/>
                    <a:pt x="13138" y="5065"/>
                  </a:cubicBezTo>
                  <a:lnTo>
                    <a:pt x="13264" y="5191"/>
                  </a:lnTo>
                  <a:cubicBezTo>
                    <a:pt x="13107" y="5537"/>
                    <a:pt x="13107" y="5947"/>
                    <a:pt x="13264" y="6262"/>
                  </a:cubicBezTo>
                  <a:lnTo>
                    <a:pt x="12445" y="7081"/>
                  </a:lnTo>
                  <a:lnTo>
                    <a:pt x="12162" y="6798"/>
                  </a:lnTo>
                  <a:cubicBezTo>
                    <a:pt x="12083" y="6719"/>
                    <a:pt x="11981" y="6680"/>
                    <a:pt x="11874" y="6680"/>
                  </a:cubicBezTo>
                  <a:cubicBezTo>
                    <a:pt x="11768" y="6680"/>
                    <a:pt x="11658" y="6719"/>
                    <a:pt x="11563" y="6798"/>
                  </a:cubicBezTo>
                  <a:cubicBezTo>
                    <a:pt x="11406" y="6955"/>
                    <a:pt x="11406" y="7239"/>
                    <a:pt x="11563" y="7396"/>
                  </a:cubicBezTo>
                  <a:lnTo>
                    <a:pt x="11847" y="7680"/>
                  </a:lnTo>
                  <a:lnTo>
                    <a:pt x="6333" y="13193"/>
                  </a:lnTo>
                  <a:cubicBezTo>
                    <a:pt x="6160" y="13114"/>
                    <a:pt x="5971" y="13075"/>
                    <a:pt x="5786" y="13075"/>
                  </a:cubicBezTo>
                  <a:cubicBezTo>
                    <a:pt x="5601" y="13075"/>
                    <a:pt x="5420" y="13114"/>
                    <a:pt x="5262" y="13193"/>
                  </a:cubicBezTo>
                  <a:lnTo>
                    <a:pt x="5168" y="13067"/>
                  </a:lnTo>
                  <a:cubicBezTo>
                    <a:pt x="5357" y="12626"/>
                    <a:pt x="5325" y="12059"/>
                    <a:pt x="4916" y="11649"/>
                  </a:cubicBezTo>
                  <a:cubicBezTo>
                    <a:pt x="4680" y="11414"/>
                    <a:pt x="4371" y="11288"/>
                    <a:pt x="4057" y="11288"/>
                  </a:cubicBezTo>
                  <a:cubicBezTo>
                    <a:pt x="3867" y="11288"/>
                    <a:pt x="3676" y="11334"/>
                    <a:pt x="3498" y="11429"/>
                  </a:cubicBezTo>
                  <a:lnTo>
                    <a:pt x="2836" y="10736"/>
                  </a:lnTo>
                  <a:cubicBezTo>
                    <a:pt x="3088" y="10263"/>
                    <a:pt x="2994" y="9728"/>
                    <a:pt x="2616" y="9318"/>
                  </a:cubicBezTo>
                  <a:cubicBezTo>
                    <a:pt x="2360" y="9082"/>
                    <a:pt x="2056" y="8957"/>
                    <a:pt x="1748" y="8957"/>
                  </a:cubicBezTo>
                  <a:cubicBezTo>
                    <a:pt x="1563" y="8957"/>
                    <a:pt x="1376" y="9003"/>
                    <a:pt x="1198" y="9098"/>
                  </a:cubicBezTo>
                  <a:lnTo>
                    <a:pt x="1072" y="8971"/>
                  </a:lnTo>
                  <a:cubicBezTo>
                    <a:pt x="1229" y="8625"/>
                    <a:pt x="1229" y="8215"/>
                    <a:pt x="1072" y="7900"/>
                  </a:cubicBezTo>
                  <a:lnTo>
                    <a:pt x="6585" y="2387"/>
                  </a:lnTo>
                  <a:lnTo>
                    <a:pt x="6869" y="2671"/>
                  </a:lnTo>
                  <a:cubicBezTo>
                    <a:pt x="6948" y="2749"/>
                    <a:pt x="7050" y="2789"/>
                    <a:pt x="7152" y="2789"/>
                  </a:cubicBezTo>
                  <a:cubicBezTo>
                    <a:pt x="7255" y="2789"/>
                    <a:pt x="7357" y="2749"/>
                    <a:pt x="7436" y="2671"/>
                  </a:cubicBezTo>
                  <a:cubicBezTo>
                    <a:pt x="7593" y="2513"/>
                    <a:pt x="7593" y="2229"/>
                    <a:pt x="7436" y="2072"/>
                  </a:cubicBezTo>
                  <a:lnTo>
                    <a:pt x="7184" y="1820"/>
                  </a:lnTo>
                  <a:lnTo>
                    <a:pt x="8003" y="969"/>
                  </a:lnTo>
                  <a:cubicBezTo>
                    <a:pt x="8176" y="1048"/>
                    <a:pt x="8365" y="1087"/>
                    <a:pt x="8550" y="1087"/>
                  </a:cubicBezTo>
                  <a:cubicBezTo>
                    <a:pt x="8735" y="1087"/>
                    <a:pt x="8917" y="1048"/>
                    <a:pt x="9074" y="969"/>
                  </a:cubicBezTo>
                  <a:close/>
                  <a:moveTo>
                    <a:pt x="7893" y="0"/>
                  </a:moveTo>
                  <a:cubicBezTo>
                    <a:pt x="7782" y="0"/>
                    <a:pt x="7672" y="40"/>
                    <a:pt x="7593" y="119"/>
                  </a:cubicBezTo>
                  <a:lnTo>
                    <a:pt x="158" y="7554"/>
                  </a:lnTo>
                  <a:cubicBezTo>
                    <a:pt x="1" y="7711"/>
                    <a:pt x="1" y="7995"/>
                    <a:pt x="158" y="8152"/>
                  </a:cubicBezTo>
                  <a:cubicBezTo>
                    <a:pt x="316" y="8310"/>
                    <a:pt x="316" y="8593"/>
                    <a:pt x="158" y="8751"/>
                  </a:cubicBezTo>
                  <a:cubicBezTo>
                    <a:pt x="1" y="8908"/>
                    <a:pt x="1" y="9161"/>
                    <a:pt x="158" y="9318"/>
                  </a:cubicBezTo>
                  <a:lnTo>
                    <a:pt x="757" y="9917"/>
                  </a:lnTo>
                  <a:cubicBezTo>
                    <a:pt x="836" y="9995"/>
                    <a:pt x="938" y="10035"/>
                    <a:pt x="1040" y="10035"/>
                  </a:cubicBezTo>
                  <a:cubicBezTo>
                    <a:pt x="1143" y="10035"/>
                    <a:pt x="1245" y="9995"/>
                    <a:pt x="1324" y="9917"/>
                  </a:cubicBezTo>
                  <a:cubicBezTo>
                    <a:pt x="1418" y="9838"/>
                    <a:pt x="1529" y="9798"/>
                    <a:pt x="1635" y="9798"/>
                  </a:cubicBezTo>
                  <a:cubicBezTo>
                    <a:pt x="1741" y="9798"/>
                    <a:pt x="1844" y="9838"/>
                    <a:pt x="1923" y="9917"/>
                  </a:cubicBezTo>
                  <a:cubicBezTo>
                    <a:pt x="2080" y="10074"/>
                    <a:pt x="2080" y="10358"/>
                    <a:pt x="1923" y="10515"/>
                  </a:cubicBezTo>
                  <a:cubicBezTo>
                    <a:pt x="1765" y="10673"/>
                    <a:pt x="1765" y="10956"/>
                    <a:pt x="1923" y="11114"/>
                  </a:cubicBezTo>
                  <a:lnTo>
                    <a:pt x="3120" y="12279"/>
                  </a:lnTo>
                  <a:cubicBezTo>
                    <a:pt x="3199" y="12358"/>
                    <a:pt x="3301" y="12398"/>
                    <a:pt x="3403" y="12398"/>
                  </a:cubicBezTo>
                  <a:cubicBezTo>
                    <a:pt x="3506" y="12398"/>
                    <a:pt x="3608" y="12358"/>
                    <a:pt x="3687" y="12279"/>
                  </a:cubicBezTo>
                  <a:cubicBezTo>
                    <a:pt x="3781" y="12201"/>
                    <a:pt x="3892" y="12161"/>
                    <a:pt x="3998" y="12161"/>
                  </a:cubicBezTo>
                  <a:cubicBezTo>
                    <a:pt x="4104" y="12161"/>
                    <a:pt x="4207" y="12201"/>
                    <a:pt x="4285" y="12279"/>
                  </a:cubicBezTo>
                  <a:cubicBezTo>
                    <a:pt x="4443" y="12437"/>
                    <a:pt x="4443" y="12721"/>
                    <a:pt x="4285" y="12878"/>
                  </a:cubicBezTo>
                  <a:cubicBezTo>
                    <a:pt x="4128" y="13036"/>
                    <a:pt x="4128" y="13319"/>
                    <a:pt x="4285" y="13477"/>
                  </a:cubicBezTo>
                  <a:lnTo>
                    <a:pt x="4884" y="14044"/>
                  </a:lnTo>
                  <a:cubicBezTo>
                    <a:pt x="4963" y="14123"/>
                    <a:pt x="5073" y="14162"/>
                    <a:pt x="5183" y="14162"/>
                  </a:cubicBezTo>
                  <a:cubicBezTo>
                    <a:pt x="5294" y="14162"/>
                    <a:pt x="5404" y="14123"/>
                    <a:pt x="5483" y="14044"/>
                  </a:cubicBezTo>
                  <a:cubicBezTo>
                    <a:pt x="5561" y="13965"/>
                    <a:pt x="5664" y="13926"/>
                    <a:pt x="5766" y="13926"/>
                  </a:cubicBezTo>
                  <a:cubicBezTo>
                    <a:pt x="5869" y="13926"/>
                    <a:pt x="5971" y="13965"/>
                    <a:pt x="6050" y="14044"/>
                  </a:cubicBezTo>
                  <a:cubicBezTo>
                    <a:pt x="6144" y="14123"/>
                    <a:pt x="6254" y="14162"/>
                    <a:pt x="6361" y="14162"/>
                  </a:cubicBezTo>
                  <a:cubicBezTo>
                    <a:pt x="6467" y="14162"/>
                    <a:pt x="6570" y="14123"/>
                    <a:pt x="6648" y="14044"/>
                  </a:cubicBezTo>
                  <a:lnTo>
                    <a:pt x="14115" y="6609"/>
                  </a:lnTo>
                  <a:cubicBezTo>
                    <a:pt x="14272" y="6451"/>
                    <a:pt x="14272" y="6168"/>
                    <a:pt x="14115" y="6010"/>
                  </a:cubicBezTo>
                  <a:cubicBezTo>
                    <a:pt x="13926" y="5853"/>
                    <a:pt x="13926" y="5600"/>
                    <a:pt x="14115" y="5443"/>
                  </a:cubicBezTo>
                  <a:cubicBezTo>
                    <a:pt x="14241" y="5285"/>
                    <a:pt x="14241" y="5002"/>
                    <a:pt x="14115" y="4844"/>
                  </a:cubicBezTo>
                  <a:lnTo>
                    <a:pt x="13516" y="4246"/>
                  </a:lnTo>
                  <a:cubicBezTo>
                    <a:pt x="13438" y="4167"/>
                    <a:pt x="13327" y="4128"/>
                    <a:pt x="13217" y="4128"/>
                  </a:cubicBezTo>
                  <a:cubicBezTo>
                    <a:pt x="13107" y="4128"/>
                    <a:pt x="12997" y="4167"/>
                    <a:pt x="12918" y="4246"/>
                  </a:cubicBezTo>
                  <a:cubicBezTo>
                    <a:pt x="12839" y="4325"/>
                    <a:pt x="12729" y="4364"/>
                    <a:pt x="12618" y="4364"/>
                  </a:cubicBezTo>
                  <a:cubicBezTo>
                    <a:pt x="12508" y="4364"/>
                    <a:pt x="12398" y="4325"/>
                    <a:pt x="12319" y="4246"/>
                  </a:cubicBezTo>
                  <a:cubicBezTo>
                    <a:pt x="12162" y="4088"/>
                    <a:pt x="12162" y="3805"/>
                    <a:pt x="12319" y="3647"/>
                  </a:cubicBezTo>
                  <a:cubicBezTo>
                    <a:pt x="12477" y="3490"/>
                    <a:pt x="12477" y="3238"/>
                    <a:pt x="12319" y="3080"/>
                  </a:cubicBezTo>
                  <a:lnTo>
                    <a:pt x="11154" y="1883"/>
                  </a:lnTo>
                  <a:cubicBezTo>
                    <a:pt x="11075" y="1804"/>
                    <a:pt x="10964" y="1765"/>
                    <a:pt x="10854" y="1765"/>
                  </a:cubicBezTo>
                  <a:cubicBezTo>
                    <a:pt x="10744" y="1765"/>
                    <a:pt x="10634" y="1804"/>
                    <a:pt x="10555" y="1883"/>
                  </a:cubicBezTo>
                  <a:cubicBezTo>
                    <a:pt x="10476" y="1962"/>
                    <a:pt x="10366" y="2001"/>
                    <a:pt x="10256" y="2001"/>
                  </a:cubicBezTo>
                  <a:cubicBezTo>
                    <a:pt x="10145" y="2001"/>
                    <a:pt x="10035" y="1962"/>
                    <a:pt x="9956" y="1883"/>
                  </a:cubicBezTo>
                  <a:cubicBezTo>
                    <a:pt x="9799" y="1725"/>
                    <a:pt x="9799" y="1442"/>
                    <a:pt x="9956" y="1284"/>
                  </a:cubicBezTo>
                  <a:cubicBezTo>
                    <a:pt x="10114" y="1127"/>
                    <a:pt x="10114" y="875"/>
                    <a:pt x="9956" y="717"/>
                  </a:cubicBezTo>
                  <a:lnTo>
                    <a:pt x="9389" y="119"/>
                  </a:lnTo>
                  <a:cubicBezTo>
                    <a:pt x="9295" y="40"/>
                    <a:pt x="9184" y="0"/>
                    <a:pt x="9078" y="0"/>
                  </a:cubicBezTo>
                  <a:cubicBezTo>
                    <a:pt x="8972" y="0"/>
                    <a:pt x="8869" y="40"/>
                    <a:pt x="8791" y="119"/>
                  </a:cubicBezTo>
                  <a:cubicBezTo>
                    <a:pt x="8712" y="197"/>
                    <a:pt x="8602" y="237"/>
                    <a:pt x="8491" y="237"/>
                  </a:cubicBezTo>
                  <a:cubicBezTo>
                    <a:pt x="8381" y="237"/>
                    <a:pt x="8271" y="197"/>
                    <a:pt x="8192" y="119"/>
                  </a:cubicBezTo>
                  <a:cubicBezTo>
                    <a:pt x="8113" y="40"/>
                    <a:pt x="8003" y="0"/>
                    <a:pt x="78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77"/>
            <p:cNvSpPr/>
            <p:nvPr/>
          </p:nvSpPr>
          <p:spPr>
            <a:xfrm>
              <a:off x="-12466275" y="2586350"/>
              <a:ext cx="37850" cy="35850"/>
            </a:xfrm>
            <a:custGeom>
              <a:avLst/>
              <a:gdLst/>
              <a:ahLst/>
              <a:cxnLst/>
              <a:rect l="l" t="t" r="r" b="b"/>
              <a:pathLst>
                <a:path w="1514" h="1434" extrusionOk="0">
                  <a:moveTo>
                    <a:pt x="458" y="0"/>
                  </a:moveTo>
                  <a:cubicBezTo>
                    <a:pt x="348" y="0"/>
                    <a:pt x="237" y="40"/>
                    <a:pt x="159" y="119"/>
                  </a:cubicBezTo>
                  <a:cubicBezTo>
                    <a:pt x="1" y="276"/>
                    <a:pt x="1" y="560"/>
                    <a:pt x="159" y="717"/>
                  </a:cubicBezTo>
                  <a:lnTo>
                    <a:pt x="757" y="1316"/>
                  </a:lnTo>
                  <a:cubicBezTo>
                    <a:pt x="836" y="1395"/>
                    <a:pt x="938" y="1434"/>
                    <a:pt x="1041" y="1434"/>
                  </a:cubicBezTo>
                  <a:cubicBezTo>
                    <a:pt x="1143" y="1434"/>
                    <a:pt x="1245" y="1395"/>
                    <a:pt x="1324" y="1316"/>
                  </a:cubicBezTo>
                  <a:cubicBezTo>
                    <a:pt x="1513" y="1158"/>
                    <a:pt x="1513" y="875"/>
                    <a:pt x="1324" y="717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77"/>
            <p:cNvSpPr/>
            <p:nvPr/>
          </p:nvSpPr>
          <p:spPr>
            <a:xfrm>
              <a:off x="-12422950" y="2630450"/>
              <a:ext cx="37825" cy="35875"/>
            </a:xfrm>
            <a:custGeom>
              <a:avLst/>
              <a:gdLst/>
              <a:ahLst/>
              <a:cxnLst/>
              <a:rect l="l" t="t" r="r" b="b"/>
              <a:pathLst>
                <a:path w="1513" h="1435" extrusionOk="0">
                  <a:moveTo>
                    <a:pt x="458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757" y="1316"/>
                  </a:lnTo>
                  <a:cubicBezTo>
                    <a:pt x="836" y="1395"/>
                    <a:pt x="938" y="1434"/>
                    <a:pt x="1044" y="1434"/>
                  </a:cubicBezTo>
                  <a:cubicBezTo>
                    <a:pt x="1151" y="1434"/>
                    <a:pt x="1261" y="1395"/>
                    <a:pt x="1355" y="1316"/>
                  </a:cubicBezTo>
                  <a:cubicBezTo>
                    <a:pt x="1513" y="1159"/>
                    <a:pt x="1513" y="875"/>
                    <a:pt x="1355" y="717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77"/>
            <p:cNvSpPr/>
            <p:nvPr/>
          </p:nvSpPr>
          <p:spPr>
            <a:xfrm>
              <a:off x="-12591500" y="2644250"/>
              <a:ext cx="192200" cy="142975"/>
            </a:xfrm>
            <a:custGeom>
              <a:avLst/>
              <a:gdLst/>
              <a:ahLst/>
              <a:cxnLst/>
              <a:rect l="l" t="t" r="r" b="b"/>
              <a:pathLst>
                <a:path w="7688" h="5719" extrusionOk="0">
                  <a:moveTo>
                    <a:pt x="1371" y="1780"/>
                  </a:moveTo>
                  <a:cubicBezTo>
                    <a:pt x="1481" y="1780"/>
                    <a:pt x="1592" y="1819"/>
                    <a:pt x="1670" y="1898"/>
                  </a:cubicBezTo>
                  <a:cubicBezTo>
                    <a:pt x="1828" y="2056"/>
                    <a:pt x="1828" y="2339"/>
                    <a:pt x="1670" y="2497"/>
                  </a:cubicBezTo>
                  <a:cubicBezTo>
                    <a:pt x="1592" y="2576"/>
                    <a:pt x="1481" y="2615"/>
                    <a:pt x="1371" y="2615"/>
                  </a:cubicBezTo>
                  <a:cubicBezTo>
                    <a:pt x="1261" y="2615"/>
                    <a:pt x="1151" y="2576"/>
                    <a:pt x="1072" y="2497"/>
                  </a:cubicBezTo>
                  <a:cubicBezTo>
                    <a:pt x="914" y="2339"/>
                    <a:pt x="914" y="2056"/>
                    <a:pt x="1072" y="1898"/>
                  </a:cubicBezTo>
                  <a:cubicBezTo>
                    <a:pt x="1151" y="1819"/>
                    <a:pt x="1261" y="1780"/>
                    <a:pt x="1371" y="1780"/>
                  </a:cubicBezTo>
                  <a:close/>
                  <a:moveTo>
                    <a:pt x="4317" y="985"/>
                  </a:moveTo>
                  <a:lnTo>
                    <a:pt x="6522" y="2308"/>
                  </a:lnTo>
                  <a:lnTo>
                    <a:pt x="5955" y="2843"/>
                  </a:lnTo>
                  <a:lnTo>
                    <a:pt x="3750" y="1552"/>
                  </a:lnTo>
                  <a:lnTo>
                    <a:pt x="4317" y="985"/>
                  </a:lnTo>
                  <a:close/>
                  <a:moveTo>
                    <a:pt x="3687" y="4111"/>
                  </a:moveTo>
                  <a:cubicBezTo>
                    <a:pt x="3789" y="4111"/>
                    <a:pt x="3892" y="4151"/>
                    <a:pt x="3970" y="4230"/>
                  </a:cubicBezTo>
                  <a:cubicBezTo>
                    <a:pt x="4159" y="4387"/>
                    <a:pt x="4159" y="4671"/>
                    <a:pt x="3970" y="4828"/>
                  </a:cubicBezTo>
                  <a:cubicBezTo>
                    <a:pt x="3892" y="4907"/>
                    <a:pt x="3789" y="4946"/>
                    <a:pt x="3687" y="4946"/>
                  </a:cubicBezTo>
                  <a:cubicBezTo>
                    <a:pt x="3584" y="4946"/>
                    <a:pt x="3482" y="4907"/>
                    <a:pt x="3403" y="4828"/>
                  </a:cubicBezTo>
                  <a:cubicBezTo>
                    <a:pt x="3246" y="4671"/>
                    <a:pt x="3246" y="4387"/>
                    <a:pt x="3403" y="4230"/>
                  </a:cubicBezTo>
                  <a:cubicBezTo>
                    <a:pt x="3482" y="4151"/>
                    <a:pt x="3584" y="4111"/>
                    <a:pt x="3687" y="4111"/>
                  </a:cubicBezTo>
                  <a:close/>
                  <a:moveTo>
                    <a:pt x="4302" y="0"/>
                  </a:moveTo>
                  <a:cubicBezTo>
                    <a:pt x="4187" y="0"/>
                    <a:pt x="4067" y="37"/>
                    <a:pt x="3970" y="134"/>
                  </a:cubicBezTo>
                  <a:lnTo>
                    <a:pt x="2490" y="1615"/>
                  </a:lnTo>
                  <a:lnTo>
                    <a:pt x="2269" y="1268"/>
                  </a:lnTo>
                  <a:cubicBezTo>
                    <a:pt x="2033" y="1032"/>
                    <a:pt x="1718" y="914"/>
                    <a:pt x="1395" y="914"/>
                  </a:cubicBezTo>
                  <a:cubicBezTo>
                    <a:pt x="1072" y="914"/>
                    <a:pt x="741" y="1032"/>
                    <a:pt x="473" y="1268"/>
                  </a:cubicBezTo>
                  <a:cubicBezTo>
                    <a:pt x="1" y="1741"/>
                    <a:pt x="1" y="2528"/>
                    <a:pt x="473" y="3032"/>
                  </a:cubicBezTo>
                  <a:cubicBezTo>
                    <a:pt x="710" y="3269"/>
                    <a:pt x="1025" y="3387"/>
                    <a:pt x="1348" y="3387"/>
                  </a:cubicBezTo>
                  <a:cubicBezTo>
                    <a:pt x="1670" y="3387"/>
                    <a:pt x="2001" y="3269"/>
                    <a:pt x="2269" y="3032"/>
                  </a:cubicBezTo>
                  <a:lnTo>
                    <a:pt x="3214" y="2087"/>
                  </a:lnTo>
                  <a:lnTo>
                    <a:pt x="5420" y="3410"/>
                  </a:lnTo>
                  <a:lnTo>
                    <a:pt x="4852" y="3946"/>
                  </a:lnTo>
                  <a:lnTo>
                    <a:pt x="4632" y="3600"/>
                  </a:lnTo>
                  <a:cubicBezTo>
                    <a:pt x="4396" y="3363"/>
                    <a:pt x="4081" y="3245"/>
                    <a:pt x="3758" y="3245"/>
                  </a:cubicBezTo>
                  <a:cubicBezTo>
                    <a:pt x="3435" y="3245"/>
                    <a:pt x="3104" y="3363"/>
                    <a:pt x="2836" y="3600"/>
                  </a:cubicBezTo>
                  <a:cubicBezTo>
                    <a:pt x="2364" y="4072"/>
                    <a:pt x="2364" y="4860"/>
                    <a:pt x="2836" y="5364"/>
                  </a:cubicBezTo>
                  <a:cubicBezTo>
                    <a:pt x="3072" y="5600"/>
                    <a:pt x="3387" y="5718"/>
                    <a:pt x="3710" y="5718"/>
                  </a:cubicBezTo>
                  <a:cubicBezTo>
                    <a:pt x="4033" y="5718"/>
                    <a:pt x="4364" y="5600"/>
                    <a:pt x="4632" y="5364"/>
                  </a:cubicBezTo>
                  <a:lnTo>
                    <a:pt x="7530" y="2465"/>
                  </a:lnTo>
                  <a:cubicBezTo>
                    <a:pt x="7688" y="2308"/>
                    <a:pt x="7656" y="1993"/>
                    <a:pt x="7404" y="1835"/>
                  </a:cubicBezTo>
                  <a:lnTo>
                    <a:pt x="4506" y="39"/>
                  </a:lnTo>
                  <a:cubicBezTo>
                    <a:pt x="4445" y="15"/>
                    <a:pt x="4374" y="0"/>
                    <a:pt x="43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72" name="Google Shape;13372;p77"/>
          <p:cNvGrpSpPr/>
          <p:nvPr/>
        </p:nvGrpSpPr>
        <p:grpSpPr>
          <a:xfrm>
            <a:off x="8022468" y="1531907"/>
            <a:ext cx="340807" cy="341579"/>
            <a:chOff x="-10896525" y="1663050"/>
            <a:chExt cx="352875" cy="353675"/>
          </a:xfrm>
        </p:grpSpPr>
        <p:sp>
          <p:nvSpPr>
            <p:cNvPr id="13373" name="Google Shape;13373;p77"/>
            <p:cNvSpPr/>
            <p:nvPr/>
          </p:nvSpPr>
          <p:spPr>
            <a:xfrm>
              <a:off x="-10896525" y="1663050"/>
              <a:ext cx="166200" cy="311925"/>
            </a:xfrm>
            <a:custGeom>
              <a:avLst/>
              <a:gdLst/>
              <a:ahLst/>
              <a:cxnLst/>
              <a:rect l="l" t="t" r="r" b="b"/>
              <a:pathLst>
                <a:path w="6648" h="12477" extrusionOk="0">
                  <a:moveTo>
                    <a:pt x="3308" y="820"/>
                  </a:moveTo>
                  <a:cubicBezTo>
                    <a:pt x="3781" y="820"/>
                    <a:pt x="4285" y="1230"/>
                    <a:pt x="4663" y="1923"/>
                  </a:cubicBezTo>
                  <a:lnTo>
                    <a:pt x="3308" y="2931"/>
                  </a:lnTo>
                  <a:lnTo>
                    <a:pt x="1922" y="1923"/>
                  </a:lnTo>
                  <a:cubicBezTo>
                    <a:pt x="2300" y="1230"/>
                    <a:pt x="2804" y="820"/>
                    <a:pt x="3308" y="820"/>
                  </a:cubicBezTo>
                  <a:close/>
                  <a:moveTo>
                    <a:pt x="1513" y="2679"/>
                  </a:moveTo>
                  <a:lnTo>
                    <a:pt x="2584" y="3466"/>
                  </a:lnTo>
                  <a:lnTo>
                    <a:pt x="977" y="4695"/>
                  </a:lnTo>
                  <a:cubicBezTo>
                    <a:pt x="1072" y="3939"/>
                    <a:pt x="1292" y="3277"/>
                    <a:pt x="1513" y="2679"/>
                  </a:cubicBezTo>
                  <a:close/>
                  <a:moveTo>
                    <a:pt x="5010" y="2679"/>
                  </a:moveTo>
                  <a:cubicBezTo>
                    <a:pt x="5262" y="3277"/>
                    <a:pt x="5451" y="3939"/>
                    <a:pt x="5577" y="4695"/>
                  </a:cubicBezTo>
                  <a:lnTo>
                    <a:pt x="3970" y="3466"/>
                  </a:lnTo>
                  <a:lnTo>
                    <a:pt x="5010" y="2679"/>
                  </a:lnTo>
                  <a:close/>
                  <a:moveTo>
                    <a:pt x="3308" y="4002"/>
                  </a:moveTo>
                  <a:lnTo>
                    <a:pt x="5734" y="5829"/>
                  </a:lnTo>
                  <a:lnTo>
                    <a:pt x="5734" y="5861"/>
                  </a:lnTo>
                  <a:cubicBezTo>
                    <a:pt x="5608" y="6302"/>
                    <a:pt x="5230" y="6617"/>
                    <a:pt x="4758" y="6617"/>
                  </a:cubicBezTo>
                  <a:lnTo>
                    <a:pt x="1891" y="6617"/>
                  </a:lnTo>
                  <a:cubicBezTo>
                    <a:pt x="1355" y="6617"/>
                    <a:pt x="977" y="6302"/>
                    <a:pt x="851" y="5829"/>
                  </a:cubicBezTo>
                  <a:lnTo>
                    <a:pt x="3308" y="4002"/>
                  </a:lnTo>
                  <a:close/>
                  <a:moveTo>
                    <a:pt x="756" y="7121"/>
                  </a:moveTo>
                  <a:lnTo>
                    <a:pt x="756" y="7121"/>
                  </a:lnTo>
                  <a:cubicBezTo>
                    <a:pt x="1072" y="7310"/>
                    <a:pt x="1450" y="7436"/>
                    <a:pt x="1796" y="7436"/>
                  </a:cubicBezTo>
                  <a:lnTo>
                    <a:pt x="4663" y="7436"/>
                  </a:lnTo>
                  <a:cubicBezTo>
                    <a:pt x="5073" y="7436"/>
                    <a:pt x="5419" y="7310"/>
                    <a:pt x="5703" y="7121"/>
                  </a:cubicBezTo>
                  <a:lnTo>
                    <a:pt x="5703" y="7121"/>
                  </a:lnTo>
                  <a:cubicBezTo>
                    <a:pt x="5734" y="8507"/>
                    <a:pt x="5545" y="9830"/>
                    <a:pt x="5136" y="10902"/>
                  </a:cubicBezTo>
                  <a:cubicBezTo>
                    <a:pt x="4978" y="11374"/>
                    <a:pt x="4537" y="11626"/>
                    <a:pt x="3970" y="11626"/>
                  </a:cubicBezTo>
                  <a:lnTo>
                    <a:pt x="2395" y="11626"/>
                  </a:lnTo>
                  <a:cubicBezTo>
                    <a:pt x="1954" y="11626"/>
                    <a:pt x="1544" y="11343"/>
                    <a:pt x="1387" y="10902"/>
                  </a:cubicBezTo>
                  <a:cubicBezTo>
                    <a:pt x="1009" y="9830"/>
                    <a:pt x="820" y="8507"/>
                    <a:pt x="756" y="7121"/>
                  </a:cubicBezTo>
                  <a:close/>
                  <a:moveTo>
                    <a:pt x="3308" y="1"/>
                  </a:moveTo>
                  <a:cubicBezTo>
                    <a:pt x="2269" y="1"/>
                    <a:pt x="1450" y="946"/>
                    <a:pt x="1009" y="1891"/>
                  </a:cubicBezTo>
                  <a:cubicBezTo>
                    <a:pt x="252" y="3372"/>
                    <a:pt x="0" y="5262"/>
                    <a:pt x="0" y="6932"/>
                  </a:cubicBezTo>
                  <a:cubicBezTo>
                    <a:pt x="0" y="8507"/>
                    <a:pt x="221" y="9988"/>
                    <a:pt x="662" y="11217"/>
                  </a:cubicBezTo>
                  <a:cubicBezTo>
                    <a:pt x="946" y="11973"/>
                    <a:pt x="1639" y="12477"/>
                    <a:pt x="2426" y="12477"/>
                  </a:cubicBezTo>
                  <a:lnTo>
                    <a:pt x="4002" y="12477"/>
                  </a:lnTo>
                  <a:cubicBezTo>
                    <a:pt x="4947" y="12477"/>
                    <a:pt x="5703" y="12004"/>
                    <a:pt x="5986" y="11217"/>
                  </a:cubicBezTo>
                  <a:cubicBezTo>
                    <a:pt x="6396" y="10051"/>
                    <a:pt x="6648" y="8507"/>
                    <a:pt x="6648" y="6932"/>
                  </a:cubicBezTo>
                  <a:cubicBezTo>
                    <a:pt x="6585" y="3183"/>
                    <a:pt x="5230" y="1"/>
                    <a:pt x="33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77"/>
            <p:cNvSpPr/>
            <p:nvPr/>
          </p:nvSpPr>
          <p:spPr>
            <a:xfrm>
              <a:off x="-10709850" y="1704025"/>
              <a:ext cx="166200" cy="312700"/>
            </a:xfrm>
            <a:custGeom>
              <a:avLst/>
              <a:gdLst/>
              <a:ahLst/>
              <a:cxnLst/>
              <a:rect l="l" t="t" r="r" b="b"/>
              <a:pathLst>
                <a:path w="6648" h="12508" extrusionOk="0">
                  <a:moveTo>
                    <a:pt x="3308" y="851"/>
                  </a:moveTo>
                  <a:cubicBezTo>
                    <a:pt x="3781" y="851"/>
                    <a:pt x="4285" y="1229"/>
                    <a:pt x="4694" y="1954"/>
                  </a:cubicBezTo>
                  <a:lnTo>
                    <a:pt x="3308" y="2962"/>
                  </a:lnTo>
                  <a:lnTo>
                    <a:pt x="1922" y="1954"/>
                  </a:lnTo>
                  <a:cubicBezTo>
                    <a:pt x="2363" y="1229"/>
                    <a:pt x="2835" y="851"/>
                    <a:pt x="3308" y="851"/>
                  </a:cubicBezTo>
                  <a:close/>
                  <a:moveTo>
                    <a:pt x="1575" y="2678"/>
                  </a:moveTo>
                  <a:lnTo>
                    <a:pt x="2646" y="3466"/>
                  </a:lnTo>
                  <a:lnTo>
                    <a:pt x="1040" y="4694"/>
                  </a:lnTo>
                  <a:cubicBezTo>
                    <a:pt x="1134" y="3938"/>
                    <a:pt x="1355" y="3277"/>
                    <a:pt x="1575" y="2678"/>
                  </a:cubicBezTo>
                  <a:close/>
                  <a:moveTo>
                    <a:pt x="5072" y="2678"/>
                  </a:moveTo>
                  <a:cubicBezTo>
                    <a:pt x="5324" y="3277"/>
                    <a:pt x="5513" y="3938"/>
                    <a:pt x="5639" y="4694"/>
                  </a:cubicBezTo>
                  <a:lnTo>
                    <a:pt x="4001" y="3466"/>
                  </a:lnTo>
                  <a:lnTo>
                    <a:pt x="5072" y="2678"/>
                  </a:lnTo>
                  <a:close/>
                  <a:moveTo>
                    <a:pt x="3308" y="4033"/>
                  </a:moveTo>
                  <a:lnTo>
                    <a:pt x="5765" y="5829"/>
                  </a:lnTo>
                  <a:lnTo>
                    <a:pt x="5765" y="5892"/>
                  </a:lnTo>
                  <a:cubicBezTo>
                    <a:pt x="5639" y="6301"/>
                    <a:pt x="5230" y="6616"/>
                    <a:pt x="4757" y="6616"/>
                  </a:cubicBezTo>
                  <a:lnTo>
                    <a:pt x="1859" y="6616"/>
                  </a:lnTo>
                  <a:cubicBezTo>
                    <a:pt x="1418" y="6616"/>
                    <a:pt x="977" y="6301"/>
                    <a:pt x="851" y="5829"/>
                  </a:cubicBezTo>
                  <a:lnTo>
                    <a:pt x="3308" y="4033"/>
                  </a:lnTo>
                  <a:close/>
                  <a:moveTo>
                    <a:pt x="819" y="7152"/>
                  </a:moveTo>
                  <a:lnTo>
                    <a:pt x="819" y="7152"/>
                  </a:lnTo>
                  <a:cubicBezTo>
                    <a:pt x="1134" y="7341"/>
                    <a:pt x="1512" y="7467"/>
                    <a:pt x="1859" y="7467"/>
                  </a:cubicBezTo>
                  <a:lnTo>
                    <a:pt x="4757" y="7467"/>
                  </a:lnTo>
                  <a:cubicBezTo>
                    <a:pt x="5167" y="7467"/>
                    <a:pt x="5513" y="7341"/>
                    <a:pt x="5797" y="7152"/>
                  </a:cubicBezTo>
                  <a:lnTo>
                    <a:pt x="5797" y="7152"/>
                  </a:lnTo>
                  <a:cubicBezTo>
                    <a:pt x="5797" y="8507"/>
                    <a:pt x="5545" y="9861"/>
                    <a:pt x="5198" y="10932"/>
                  </a:cubicBezTo>
                  <a:cubicBezTo>
                    <a:pt x="5041" y="11405"/>
                    <a:pt x="4600" y="11625"/>
                    <a:pt x="4001" y="11625"/>
                  </a:cubicBezTo>
                  <a:lnTo>
                    <a:pt x="2426" y="11625"/>
                  </a:lnTo>
                  <a:cubicBezTo>
                    <a:pt x="2016" y="11625"/>
                    <a:pt x="1607" y="11342"/>
                    <a:pt x="1449" y="10932"/>
                  </a:cubicBezTo>
                  <a:cubicBezTo>
                    <a:pt x="1071" y="9861"/>
                    <a:pt x="851" y="8507"/>
                    <a:pt x="819" y="7152"/>
                  </a:cubicBezTo>
                  <a:close/>
                  <a:moveTo>
                    <a:pt x="3308" y="0"/>
                  </a:moveTo>
                  <a:cubicBezTo>
                    <a:pt x="2174" y="0"/>
                    <a:pt x="1355" y="1103"/>
                    <a:pt x="851" y="2174"/>
                  </a:cubicBezTo>
                  <a:cubicBezTo>
                    <a:pt x="315" y="3466"/>
                    <a:pt x="0" y="5167"/>
                    <a:pt x="0" y="6931"/>
                  </a:cubicBezTo>
                  <a:cubicBezTo>
                    <a:pt x="0" y="8507"/>
                    <a:pt x="221" y="10019"/>
                    <a:pt x="662" y="11247"/>
                  </a:cubicBezTo>
                  <a:cubicBezTo>
                    <a:pt x="945" y="11972"/>
                    <a:pt x="1638" y="12508"/>
                    <a:pt x="2426" y="12508"/>
                  </a:cubicBezTo>
                  <a:lnTo>
                    <a:pt x="4001" y="12508"/>
                  </a:lnTo>
                  <a:cubicBezTo>
                    <a:pt x="4978" y="12508"/>
                    <a:pt x="5702" y="12035"/>
                    <a:pt x="5986" y="11247"/>
                  </a:cubicBezTo>
                  <a:cubicBezTo>
                    <a:pt x="6427" y="10050"/>
                    <a:pt x="6648" y="8507"/>
                    <a:pt x="6648" y="6931"/>
                  </a:cubicBezTo>
                  <a:cubicBezTo>
                    <a:pt x="6616" y="3214"/>
                    <a:pt x="5293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75" name="Google Shape;13375;p77"/>
          <p:cNvSpPr/>
          <p:nvPr/>
        </p:nvSpPr>
        <p:spPr>
          <a:xfrm>
            <a:off x="8061643" y="1939659"/>
            <a:ext cx="262456" cy="341724"/>
          </a:xfrm>
          <a:custGeom>
            <a:avLst/>
            <a:gdLst/>
            <a:ahLst/>
            <a:cxnLst/>
            <a:rect l="l" t="t" r="r" b="b"/>
            <a:pathLst>
              <a:path w="10870" h="14153" extrusionOk="0">
                <a:moveTo>
                  <a:pt x="8286" y="1702"/>
                </a:moveTo>
                <a:lnTo>
                  <a:pt x="8286" y="4222"/>
                </a:lnTo>
                <a:lnTo>
                  <a:pt x="2521" y="4222"/>
                </a:lnTo>
                <a:lnTo>
                  <a:pt x="2521" y="1702"/>
                </a:lnTo>
                <a:close/>
                <a:moveTo>
                  <a:pt x="8286" y="5041"/>
                </a:moveTo>
                <a:lnTo>
                  <a:pt x="8286" y="6680"/>
                </a:lnTo>
                <a:lnTo>
                  <a:pt x="2521" y="6680"/>
                </a:lnTo>
                <a:lnTo>
                  <a:pt x="2521" y="5041"/>
                </a:lnTo>
                <a:close/>
                <a:moveTo>
                  <a:pt x="1733" y="5262"/>
                </a:moveTo>
                <a:lnTo>
                  <a:pt x="1733" y="6680"/>
                </a:lnTo>
                <a:lnTo>
                  <a:pt x="1292" y="6680"/>
                </a:lnTo>
                <a:cubicBezTo>
                  <a:pt x="1134" y="6680"/>
                  <a:pt x="1008" y="6711"/>
                  <a:pt x="914" y="6774"/>
                </a:cubicBezTo>
                <a:lnTo>
                  <a:pt x="914" y="5703"/>
                </a:lnTo>
                <a:lnTo>
                  <a:pt x="1733" y="5262"/>
                </a:lnTo>
                <a:close/>
                <a:moveTo>
                  <a:pt x="9137" y="5262"/>
                </a:moveTo>
                <a:lnTo>
                  <a:pt x="9956" y="5703"/>
                </a:lnTo>
                <a:lnTo>
                  <a:pt x="9956" y="6774"/>
                </a:lnTo>
                <a:cubicBezTo>
                  <a:pt x="9830" y="6743"/>
                  <a:pt x="9672" y="6680"/>
                  <a:pt x="9515" y="6680"/>
                </a:cubicBezTo>
                <a:lnTo>
                  <a:pt x="9137" y="6680"/>
                </a:lnTo>
                <a:lnTo>
                  <a:pt x="9137" y="5262"/>
                </a:lnTo>
                <a:close/>
                <a:moveTo>
                  <a:pt x="9578" y="7467"/>
                </a:moveTo>
                <a:cubicBezTo>
                  <a:pt x="9798" y="7467"/>
                  <a:pt x="9987" y="7688"/>
                  <a:pt x="9987" y="7908"/>
                </a:cubicBezTo>
                <a:cubicBezTo>
                  <a:pt x="9956" y="8160"/>
                  <a:pt x="9798" y="8349"/>
                  <a:pt x="9578" y="8349"/>
                </a:cubicBezTo>
                <a:lnTo>
                  <a:pt x="1292" y="8349"/>
                </a:lnTo>
                <a:cubicBezTo>
                  <a:pt x="1071" y="8349"/>
                  <a:pt x="914" y="8160"/>
                  <a:pt x="914" y="7908"/>
                </a:cubicBezTo>
                <a:cubicBezTo>
                  <a:pt x="914" y="7688"/>
                  <a:pt x="1103" y="7467"/>
                  <a:pt x="1292" y="7467"/>
                </a:cubicBezTo>
                <a:close/>
                <a:moveTo>
                  <a:pt x="7467" y="9169"/>
                </a:moveTo>
                <a:lnTo>
                  <a:pt x="5419" y="10712"/>
                </a:lnTo>
                <a:lnTo>
                  <a:pt x="3340" y="9169"/>
                </a:lnTo>
                <a:close/>
                <a:moveTo>
                  <a:pt x="2048" y="1"/>
                </a:moveTo>
                <a:cubicBezTo>
                  <a:pt x="1796" y="1"/>
                  <a:pt x="1638" y="190"/>
                  <a:pt x="1638" y="442"/>
                </a:cubicBezTo>
                <a:lnTo>
                  <a:pt x="1638" y="4380"/>
                </a:lnTo>
                <a:lnTo>
                  <a:pt x="221" y="5073"/>
                </a:lnTo>
                <a:cubicBezTo>
                  <a:pt x="63" y="5167"/>
                  <a:pt x="0" y="5325"/>
                  <a:pt x="0" y="5419"/>
                </a:cubicBezTo>
                <a:lnTo>
                  <a:pt x="0" y="7908"/>
                </a:lnTo>
                <a:cubicBezTo>
                  <a:pt x="0" y="8570"/>
                  <a:pt x="536" y="9137"/>
                  <a:pt x="1260" y="9137"/>
                </a:cubicBezTo>
                <a:lnTo>
                  <a:pt x="1953" y="9137"/>
                </a:lnTo>
                <a:lnTo>
                  <a:pt x="4726" y="11216"/>
                </a:lnTo>
                <a:lnTo>
                  <a:pt x="1859" y="13390"/>
                </a:lnTo>
                <a:cubicBezTo>
                  <a:pt x="1638" y="13516"/>
                  <a:pt x="1607" y="13768"/>
                  <a:pt x="1764" y="13989"/>
                </a:cubicBezTo>
                <a:cubicBezTo>
                  <a:pt x="1836" y="14096"/>
                  <a:pt x="1958" y="14153"/>
                  <a:pt x="2085" y="14153"/>
                </a:cubicBezTo>
                <a:cubicBezTo>
                  <a:pt x="2182" y="14153"/>
                  <a:pt x="2281" y="14120"/>
                  <a:pt x="2363" y="14052"/>
                </a:cubicBezTo>
                <a:lnTo>
                  <a:pt x="5419" y="11783"/>
                </a:lnTo>
                <a:lnTo>
                  <a:pt x="8506" y="14052"/>
                </a:lnTo>
                <a:cubicBezTo>
                  <a:pt x="8591" y="14108"/>
                  <a:pt x="8689" y="14140"/>
                  <a:pt x="8785" y="14140"/>
                </a:cubicBezTo>
                <a:cubicBezTo>
                  <a:pt x="8903" y="14140"/>
                  <a:pt x="9018" y="14093"/>
                  <a:pt x="9105" y="13989"/>
                </a:cubicBezTo>
                <a:cubicBezTo>
                  <a:pt x="9200" y="13768"/>
                  <a:pt x="9200" y="13548"/>
                  <a:pt x="9011" y="13390"/>
                </a:cubicBezTo>
                <a:lnTo>
                  <a:pt x="6144" y="11216"/>
                </a:lnTo>
                <a:lnTo>
                  <a:pt x="8885" y="9137"/>
                </a:lnTo>
                <a:lnTo>
                  <a:pt x="9609" y="9137"/>
                </a:lnTo>
                <a:cubicBezTo>
                  <a:pt x="10271" y="9137"/>
                  <a:pt x="10869" y="8570"/>
                  <a:pt x="10869" y="7908"/>
                </a:cubicBezTo>
                <a:lnTo>
                  <a:pt x="10869" y="5419"/>
                </a:lnTo>
                <a:cubicBezTo>
                  <a:pt x="10869" y="5262"/>
                  <a:pt x="10775" y="5104"/>
                  <a:pt x="10617" y="5073"/>
                </a:cubicBezTo>
                <a:lnTo>
                  <a:pt x="9200" y="4380"/>
                </a:lnTo>
                <a:lnTo>
                  <a:pt x="9200" y="442"/>
                </a:lnTo>
                <a:lnTo>
                  <a:pt x="9137" y="442"/>
                </a:lnTo>
                <a:cubicBezTo>
                  <a:pt x="9137" y="190"/>
                  <a:pt x="8916" y="1"/>
                  <a:pt x="8695" y="1"/>
                </a:cubicBezTo>
                <a:cubicBezTo>
                  <a:pt x="8475" y="1"/>
                  <a:pt x="8254" y="190"/>
                  <a:pt x="8254" y="442"/>
                </a:cubicBezTo>
                <a:lnTo>
                  <a:pt x="8254" y="820"/>
                </a:lnTo>
                <a:lnTo>
                  <a:pt x="2489" y="820"/>
                </a:lnTo>
                <a:lnTo>
                  <a:pt x="2489" y="442"/>
                </a:lnTo>
                <a:cubicBezTo>
                  <a:pt x="2489" y="190"/>
                  <a:pt x="2268" y="1"/>
                  <a:pt x="204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76" name="Google Shape;13376;p77"/>
          <p:cNvGrpSpPr/>
          <p:nvPr/>
        </p:nvGrpSpPr>
        <p:grpSpPr>
          <a:xfrm>
            <a:off x="8022082" y="2359342"/>
            <a:ext cx="341579" cy="319511"/>
            <a:chOff x="-10898100" y="2542050"/>
            <a:chExt cx="353675" cy="330825"/>
          </a:xfrm>
        </p:grpSpPr>
        <p:sp>
          <p:nvSpPr>
            <p:cNvPr id="13377" name="Google Shape;13377;p77"/>
            <p:cNvSpPr/>
            <p:nvPr/>
          </p:nvSpPr>
          <p:spPr>
            <a:xfrm>
              <a:off x="-10772875" y="25838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77"/>
            <p:cNvSpPr/>
            <p:nvPr/>
          </p:nvSpPr>
          <p:spPr>
            <a:xfrm>
              <a:off x="-10772875" y="2749200"/>
              <a:ext cx="82725" cy="81950"/>
            </a:xfrm>
            <a:custGeom>
              <a:avLst/>
              <a:gdLst/>
              <a:ahLst/>
              <a:cxnLst/>
              <a:rect l="l" t="t" r="r" b="b"/>
              <a:pathLst>
                <a:path w="3309" h="3278" extrusionOk="0">
                  <a:moveTo>
                    <a:pt x="1639" y="819"/>
                  </a:moveTo>
                  <a:cubicBezTo>
                    <a:pt x="2111" y="819"/>
                    <a:pt x="2490" y="1166"/>
                    <a:pt x="2490" y="1638"/>
                  </a:cubicBezTo>
                  <a:cubicBezTo>
                    <a:pt x="2490" y="2111"/>
                    <a:pt x="2111" y="2457"/>
                    <a:pt x="1639" y="2457"/>
                  </a:cubicBezTo>
                  <a:cubicBezTo>
                    <a:pt x="1229" y="2457"/>
                    <a:pt x="820" y="2079"/>
                    <a:pt x="820" y="1638"/>
                  </a:cubicBezTo>
                  <a:cubicBezTo>
                    <a:pt x="820" y="1166"/>
                    <a:pt x="1198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39" y="3277"/>
                  </a:cubicBezTo>
                  <a:cubicBezTo>
                    <a:pt x="1658" y="3277"/>
                    <a:pt x="1677" y="3278"/>
                    <a:pt x="1696" y="3278"/>
                  </a:cubicBezTo>
                  <a:cubicBezTo>
                    <a:pt x="2613" y="3278"/>
                    <a:pt x="3309" y="2534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77"/>
            <p:cNvSpPr/>
            <p:nvPr/>
          </p:nvSpPr>
          <p:spPr>
            <a:xfrm>
              <a:off x="-10855575" y="2666500"/>
              <a:ext cx="82725" cy="81925"/>
            </a:xfrm>
            <a:custGeom>
              <a:avLst/>
              <a:gdLst/>
              <a:ahLst/>
              <a:cxnLst/>
              <a:rect l="l" t="t" r="r" b="b"/>
              <a:pathLst>
                <a:path w="3309" h="3277" extrusionOk="0">
                  <a:moveTo>
                    <a:pt x="1670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079"/>
                    <a:pt x="2111" y="2457"/>
                    <a:pt x="1670" y="2457"/>
                  </a:cubicBezTo>
                  <a:cubicBezTo>
                    <a:pt x="1166" y="2457"/>
                    <a:pt x="820" y="2111"/>
                    <a:pt x="820" y="1638"/>
                  </a:cubicBezTo>
                  <a:cubicBezTo>
                    <a:pt x="820" y="1166"/>
                    <a:pt x="1198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277"/>
                    <a:pt x="1670" y="3277"/>
                  </a:cubicBezTo>
                  <a:cubicBezTo>
                    <a:pt x="2553" y="3277"/>
                    <a:pt x="3309" y="2552"/>
                    <a:pt x="3309" y="1638"/>
                  </a:cubicBezTo>
                  <a:cubicBezTo>
                    <a:pt x="3309" y="725"/>
                    <a:pt x="2584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77"/>
            <p:cNvSpPr/>
            <p:nvPr/>
          </p:nvSpPr>
          <p:spPr>
            <a:xfrm>
              <a:off x="-10690175" y="266650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39" y="819"/>
                  </a:moveTo>
                  <a:cubicBezTo>
                    <a:pt x="2143" y="819"/>
                    <a:pt x="2490" y="1166"/>
                    <a:pt x="2490" y="1638"/>
                  </a:cubicBezTo>
                  <a:cubicBezTo>
                    <a:pt x="2490" y="2111"/>
                    <a:pt x="2112" y="2457"/>
                    <a:pt x="1639" y="2457"/>
                  </a:cubicBezTo>
                  <a:cubicBezTo>
                    <a:pt x="1198" y="2457"/>
                    <a:pt x="820" y="2111"/>
                    <a:pt x="820" y="1638"/>
                  </a:cubicBezTo>
                  <a:cubicBezTo>
                    <a:pt x="820" y="1166"/>
                    <a:pt x="1229" y="819"/>
                    <a:pt x="1639" y="819"/>
                  </a:cubicBezTo>
                  <a:close/>
                  <a:moveTo>
                    <a:pt x="1639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39" y="3308"/>
                  </a:cubicBezTo>
                  <a:cubicBezTo>
                    <a:pt x="2553" y="3308"/>
                    <a:pt x="3309" y="2552"/>
                    <a:pt x="3309" y="1638"/>
                  </a:cubicBezTo>
                  <a:cubicBezTo>
                    <a:pt x="3309" y="725"/>
                    <a:pt x="2553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77"/>
            <p:cNvSpPr/>
            <p:nvPr/>
          </p:nvSpPr>
          <p:spPr>
            <a:xfrm>
              <a:off x="-10752400" y="2686975"/>
              <a:ext cx="41775" cy="40975"/>
            </a:xfrm>
            <a:custGeom>
              <a:avLst/>
              <a:gdLst/>
              <a:ahLst/>
              <a:cxnLst/>
              <a:rect l="l" t="t" r="r" b="b"/>
              <a:pathLst>
                <a:path w="1671" h="1639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60"/>
                    <a:pt x="379" y="1638"/>
                    <a:pt x="851" y="1638"/>
                  </a:cubicBezTo>
                  <a:cubicBezTo>
                    <a:pt x="1292" y="1638"/>
                    <a:pt x="1671" y="1260"/>
                    <a:pt x="1671" y="819"/>
                  </a:cubicBezTo>
                  <a:cubicBezTo>
                    <a:pt x="1671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77"/>
            <p:cNvSpPr/>
            <p:nvPr/>
          </p:nvSpPr>
          <p:spPr>
            <a:xfrm>
              <a:off x="-10898100" y="2542050"/>
              <a:ext cx="353675" cy="330825"/>
            </a:xfrm>
            <a:custGeom>
              <a:avLst/>
              <a:gdLst/>
              <a:ahLst/>
              <a:cxnLst/>
              <a:rect l="l" t="t" r="r" b="b"/>
              <a:pathLst>
                <a:path w="14147" h="13233" extrusionOk="0">
                  <a:moveTo>
                    <a:pt x="6711" y="819"/>
                  </a:moveTo>
                  <a:cubicBezTo>
                    <a:pt x="9893" y="819"/>
                    <a:pt x="12476" y="3434"/>
                    <a:pt x="12476" y="6616"/>
                  </a:cubicBezTo>
                  <a:cubicBezTo>
                    <a:pt x="12476" y="9798"/>
                    <a:pt x="9893" y="12413"/>
                    <a:pt x="6711" y="12413"/>
                  </a:cubicBezTo>
                  <a:cubicBezTo>
                    <a:pt x="3466" y="12413"/>
                    <a:pt x="883" y="9798"/>
                    <a:pt x="883" y="6616"/>
                  </a:cubicBezTo>
                  <a:cubicBezTo>
                    <a:pt x="883" y="3434"/>
                    <a:pt x="3466" y="819"/>
                    <a:pt x="6711" y="819"/>
                  </a:cubicBezTo>
                  <a:close/>
                  <a:moveTo>
                    <a:pt x="13358" y="10743"/>
                  </a:moveTo>
                  <a:lnTo>
                    <a:pt x="13358" y="12413"/>
                  </a:lnTo>
                  <a:lnTo>
                    <a:pt x="9893" y="12413"/>
                  </a:lnTo>
                  <a:cubicBezTo>
                    <a:pt x="10649" y="12004"/>
                    <a:pt x="11311" y="11468"/>
                    <a:pt x="11846" y="10743"/>
                  </a:cubicBezTo>
                  <a:close/>
                  <a:moveTo>
                    <a:pt x="6648" y="0"/>
                  </a:moveTo>
                  <a:cubicBezTo>
                    <a:pt x="2993" y="0"/>
                    <a:pt x="0" y="2962"/>
                    <a:pt x="0" y="6616"/>
                  </a:cubicBezTo>
                  <a:cubicBezTo>
                    <a:pt x="0" y="10082"/>
                    <a:pt x="2678" y="12917"/>
                    <a:pt x="6112" y="13201"/>
                  </a:cubicBezTo>
                  <a:cubicBezTo>
                    <a:pt x="6144" y="13201"/>
                    <a:pt x="6175" y="13232"/>
                    <a:pt x="6238" y="13232"/>
                  </a:cubicBezTo>
                  <a:lnTo>
                    <a:pt x="13705" y="13232"/>
                  </a:lnTo>
                  <a:cubicBezTo>
                    <a:pt x="13957" y="13232"/>
                    <a:pt x="14146" y="13043"/>
                    <a:pt x="14146" y="12791"/>
                  </a:cubicBezTo>
                  <a:lnTo>
                    <a:pt x="14146" y="10302"/>
                  </a:lnTo>
                  <a:cubicBezTo>
                    <a:pt x="14146" y="10082"/>
                    <a:pt x="13957" y="9924"/>
                    <a:pt x="13737" y="9924"/>
                  </a:cubicBezTo>
                  <a:lnTo>
                    <a:pt x="12413" y="9924"/>
                  </a:lnTo>
                  <a:cubicBezTo>
                    <a:pt x="13012" y="8948"/>
                    <a:pt x="13264" y="7814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3" name="Google Shape;13383;p77"/>
          <p:cNvGrpSpPr/>
          <p:nvPr/>
        </p:nvGrpSpPr>
        <p:grpSpPr>
          <a:xfrm>
            <a:off x="6209617" y="2780207"/>
            <a:ext cx="340058" cy="339430"/>
            <a:chOff x="-9157450" y="1622750"/>
            <a:chExt cx="352100" cy="351450"/>
          </a:xfrm>
        </p:grpSpPr>
        <p:sp>
          <p:nvSpPr>
            <p:cNvPr id="13384" name="Google Shape;13384;p77"/>
            <p:cNvSpPr/>
            <p:nvPr/>
          </p:nvSpPr>
          <p:spPr>
            <a:xfrm>
              <a:off x="-9034575" y="1706075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8317" y="989"/>
                  </a:moveTo>
                  <a:lnTo>
                    <a:pt x="8317" y="1777"/>
                  </a:lnTo>
                  <a:lnTo>
                    <a:pt x="3308" y="3195"/>
                  </a:lnTo>
                  <a:lnTo>
                    <a:pt x="3308" y="2407"/>
                  </a:lnTo>
                  <a:lnTo>
                    <a:pt x="8317" y="989"/>
                  </a:lnTo>
                  <a:close/>
                  <a:moveTo>
                    <a:pt x="7498" y="6629"/>
                  </a:moveTo>
                  <a:cubicBezTo>
                    <a:pt x="7971" y="6629"/>
                    <a:pt x="8317" y="6975"/>
                    <a:pt x="8317" y="7448"/>
                  </a:cubicBezTo>
                  <a:cubicBezTo>
                    <a:pt x="8317" y="7920"/>
                    <a:pt x="7971" y="8267"/>
                    <a:pt x="7498" y="8267"/>
                  </a:cubicBezTo>
                  <a:cubicBezTo>
                    <a:pt x="7026" y="8267"/>
                    <a:pt x="6679" y="7920"/>
                    <a:pt x="6679" y="7448"/>
                  </a:cubicBezTo>
                  <a:cubicBezTo>
                    <a:pt x="6679" y="6975"/>
                    <a:pt x="7026" y="6629"/>
                    <a:pt x="7498" y="6629"/>
                  </a:cubicBezTo>
                  <a:close/>
                  <a:moveTo>
                    <a:pt x="1670" y="8267"/>
                  </a:moveTo>
                  <a:cubicBezTo>
                    <a:pt x="2142" y="8267"/>
                    <a:pt x="2489" y="8645"/>
                    <a:pt x="2489" y="9118"/>
                  </a:cubicBezTo>
                  <a:cubicBezTo>
                    <a:pt x="2489" y="9590"/>
                    <a:pt x="2111" y="9937"/>
                    <a:pt x="1670" y="9937"/>
                  </a:cubicBezTo>
                  <a:cubicBezTo>
                    <a:pt x="1197" y="9937"/>
                    <a:pt x="851" y="9590"/>
                    <a:pt x="851" y="9118"/>
                  </a:cubicBezTo>
                  <a:cubicBezTo>
                    <a:pt x="851" y="8645"/>
                    <a:pt x="1197" y="8267"/>
                    <a:pt x="1670" y="8267"/>
                  </a:cubicBezTo>
                  <a:close/>
                  <a:moveTo>
                    <a:pt x="8733" y="0"/>
                  </a:moveTo>
                  <a:cubicBezTo>
                    <a:pt x="8700" y="0"/>
                    <a:pt x="8666" y="4"/>
                    <a:pt x="8632" y="13"/>
                  </a:cubicBezTo>
                  <a:lnTo>
                    <a:pt x="2804" y="1651"/>
                  </a:lnTo>
                  <a:cubicBezTo>
                    <a:pt x="2615" y="1714"/>
                    <a:pt x="2489" y="1872"/>
                    <a:pt x="2489" y="2061"/>
                  </a:cubicBezTo>
                  <a:lnTo>
                    <a:pt x="2489" y="7637"/>
                  </a:lnTo>
                  <a:cubicBezTo>
                    <a:pt x="2268" y="7479"/>
                    <a:pt x="1985" y="7416"/>
                    <a:pt x="1670" y="7416"/>
                  </a:cubicBezTo>
                  <a:cubicBezTo>
                    <a:pt x="756" y="7416"/>
                    <a:pt x="0" y="8172"/>
                    <a:pt x="0" y="9055"/>
                  </a:cubicBezTo>
                  <a:cubicBezTo>
                    <a:pt x="0" y="9968"/>
                    <a:pt x="756" y="10724"/>
                    <a:pt x="1670" y="10724"/>
                  </a:cubicBezTo>
                  <a:cubicBezTo>
                    <a:pt x="2584" y="10724"/>
                    <a:pt x="3340" y="9968"/>
                    <a:pt x="3340" y="9055"/>
                  </a:cubicBezTo>
                  <a:lnTo>
                    <a:pt x="3340" y="3982"/>
                  </a:lnTo>
                  <a:lnTo>
                    <a:pt x="8317" y="2565"/>
                  </a:lnTo>
                  <a:lnTo>
                    <a:pt x="8317" y="5967"/>
                  </a:lnTo>
                  <a:cubicBezTo>
                    <a:pt x="8097" y="5810"/>
                    <a:pt x="7813" y="5715"/>
                    <a:pt x="7498" y="5715"/>
                  </a:cubicBezTo>
                  <a:cubicBezTo>
                    <a:pt x="6585" y="5715"/>
                    <a:pt x="5860" y="6471"/>
                    <a:pt x="5860" y="7385"/>
                  </a:cubicBezTo>
                  <a:cubicBezTo>
                    <a:pt x="5860" y="8267"/>
                    <a:pt x="6585" y="9023"/>
                    <a:pt x="7498" y="9023"/>
                  </a:cubicBezTo>
                  <a:cubicBezTo>
                    <a:pt x="8412" y="9023"/>
                    <a:pt x="9168" y="8267"/>
                    <a:pt x="9168" y="7385"/>
                  </a:cubicBezTo>
                  <a:lnTo>
                    <a:pt x="9168" y="359"/>
                  </a:lnTo>
                  <a:cubicBezTo>
                    <a:pt x="9137" y="296"/>
                    <a:pt x="9105" y="170"/>
                    <a:pt x="8979" y="76"/>
                  </a:cubicBezTo>
                  <a:cubicBezTo>
                    <a:pt x="8910" y="30"/>
                    <a:pt x="8824" y="0"/>
                    <a:pt x="8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77"/>
            <p:cNvSpPr/>
            <p:nvPr/>
          </p:nvSpPr>
          <p:spPr>
            <a:xfrm>
              <a:off x="-9157450" y="1622750"/>
              <a:ext cx="164625" cy="249850"/>
            </a:xfrm>
            <a:custGeom>
              <a:avLst/>
              <a:gdLst/>
              <a:ahLst/>
              <a:cxnLst/>
              <a:rect l="l" t="t" r="r" b="b"/>
              <a:pathLst>
                <a:path w="6585" h="9994" extrusionOk="0">
                  <a:moveTo>
                    <a:pt x="1607" y="7473"/>
                  </a:moveTo>
                  <a:cubicBezTo>
                    <a:pt x="2080" y="7473"/>
                    <a:pt x="2458" y="7819"/>
                    <a:pt x="2458" y="8292"/>
                  </a:cubicBezTo>
                  <a:cubicBezTo>
                    <a:pt x="2458" y="8765"/>
                    <a:pt x="2048" y="9143"/>
                    <a:pt x="1607" y="9143"/>
                  </a:cubicBezTo>
                  <a:cubicBezTo>
                    <a:pt x="1135" y="9143"/>
                    <a:pt x="788" y="8765"/>
                    <a:pt x="788" y="8292"/>
                  </a:cubicBezTo>
                  <a:cubicBezTo>
                    <a:pt x="788" y="7819"/>
                    <a:pt x="1135" y="7473"/>
                    <a:pt x="1607" y="7473"/>
                  </a:cubicBezTo>
                  <a:close/>
                  <a:moveTo>
                    <a:pt x="2922" y="0"/>
                  </a:moveTo>
                  <a:cubicBezTo>
                    <a:pt x="2874" y="0"/>
                    <a:pt x="2825" y="12"/>
                    <a:pt x="2773" y="38"/>
                  </a:cubicBezTo>
                  <a:cubicBezTo>
                    <a:pt x="2615" y="69"/>
                    <a:pt x="2489" y="227"/>
                    <a:pt x="2489" y="416"/>
                  </a:cubicBezTo>
                  <a:lnTo>
                    <a:pt x="2489" y="6906"/>
                  </a:lnTo>
                  <a:cubicBezTo>
                    <a:pt x="2237" y="6748"/>
                    <a:pt x="1985" y="6685"/>
                    <a:pt x="1670" y="6685"/>
                  </a:cubicBezTo>
                  <a:cubicBezTo>
                    <a:pt x="756" y="6685"/>
                    <a:pt x="0" y="7441"/>
                    <a:pt x="0" y="8355"/>
                  </a:cubicBezTo>
                  <a:cubicBezTo>
                    <a:pt x="0" y="9237"/>
                    <a:pt x="756" y="9993"/>
                    <a:pt x="1670" y="9993"/>
                  </a:cubicBezTo>
                  <a:cubicBezTo>
                    <a:pt x="2552" y="9993"/>
                    <a:pt x="3308" y="9237"/>
                    <a:pt x="3308" y="8355"/>
                  </a:cubicBezTo>
                  <a:lnTo>
                    <a:pt x="3308" y="1739"/>
                  </a:lnTo>
                  <a:cubicBezTo>
                    <a:pt x="3812" y="2369"/>
                    <a:pt x="4443" y="2999"/>
                    <a:pt x="5293" y="3566"/>
                  </a:cubicBezTo>
                  <a:cubicBezTo>
                    <a:pt x="5608" y="3818"/>
                    <a:pt x="5797" y="4165"/>
                    <a:pt x="5797" y="4574"/>
                  </a:cubicBezTo>
                  <a:cubicBezTo>
                    <a:pt x="5797" y="5236"/>
                    <a:pt x="5230" y="5835"/>
                    <a:pt x="4569" y="5835"/>
                  </a:cubicBezTo>
                  <a:cubicBezTo>
                    <a:pt x="4348" y="5835"/>
                    <a:pt x="4190" y="6024"/>
                    <a:pt x="4190" y="6244"/>
                  </a:cubicBezTo>
                  <a:cubicBezTo>
                    <a:pt x="4190" y="6496"/>
                    <a:pt x="4380" y="6654"/>
                    <a:pt x="4569" y="6654"/>
                  </a:cubicBezTo>
                  <a:cubicBezTo>
                    <a:pt x="5640" y="6654"/>
                    <a:pt x="6585" y="5740"/>
                    <a:pt x="6585" y="4606"/>
                  </a:cubicBezTo>
                  <a:cubicBezTo>
                    <a:pt x="6585" y="3944"/>
                    <a:pt x="6270" y="3314"/>
                    <a:pt x="5766" y="2936"/>
                  </a:cubicBezTo>
                  <a:cubicBezTo>
                    <a:pt x="4852" y="2275"/>
                    <a:pt x="4190" y="1613"/>
                    <a:pt x="3718" y="888"/>
                  </a:cubicBezTo>
                  <a:lnTo>
                    <a:pt x="3245" y="195"/>
                  </a:lnTo>
                  <a:cubicBezTo>
                    <a:pt x="3154" y="81"/>
                    <a:pt x="3046" y="0"/>
                    <a:pt x="2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6" name="Google Shape;13386;p77"/>
          <p:cNvGrpSpPr/>
          <p:nvPr/>
        </p:nvGrpSpPr>
        <p:grpSpPr>
          <a:xfrm>
            <a:off x="6247658" y="3188474"/>
            <a:ext cx="263977" cy="338537"/>
            <a:chOff x="-9119650" y="2056875"/>
            <a:chExt cx="273325" cy="350525"/>
          </a:xfrm>
        </p:grpSpPr>
        <p:sp>
          <p:nvSpPr>
            <p:cNvPr id="13387" name="Google Shape;13387;p77"/>
            <p:cNvSpPr/>
            <p:nvPr/>
          </p:nvSpPr>
          <p:spPr>
            <a:xfrm>
              <a:off x="-9023550" y="205687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819"/>
                  </a:moveTo>
                  <a:cubicBezTo>
                    <a:pt x="2143" y="819"/>
                    <a:pt x="2489" y="1166"/>
                    <a:pt x="2489" y="1639"/>
                  </a:cubicBezTo>
                  <a:cubicBezTo>
                    <a:pt x="2489" y="2080"/>
                    <a:pt x="2143" y="2489"/>
                    <a:pt x="1670" y="2489"/>
                  </a:cubicBezTo>
                  <a:cubicBezTo>
                    <a:pt x="1197" y="2489"/>
                    <a:pt x="819" y="2111"/>
                    <a:pt x="819" y="1639"/>
                  </a:cubicBezTo>
                  <a:cubicBezTo>
                    <a:pt x="819" y="1166"/>
                    <a:pt x="1197" y="819"/>
                    <a:pt x="1670" y="819"/>
                  </a:cubicBezTo>
                  <a:close/>
                  <a:moveTo>
                    <a:pt x="1670" y="0"/>
                  </a:moveTo>
                  <a:cubicBezTo>
                    <a:pt x="756" y="0"/>
                    <a:pt x="0" y="756"/>
                    <a:pt x="0" y="1639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9"/>
                  </a:cubicBezTo>
                  <a:cubicBezTo>
                    <a:pt x="3308" y="756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77"/>
            <p:cNvSpPr/>
            <p:nvPr/>
          </p:nvSpPr>
          <p:spPr>
            <a:xfrm>
              <a:off x="-9119650" y="2137200"/>
              <a:ext cx="273325" cy="270200"/>
            </a:xfrm>
            <a:custGeom>
              <a:avLst/>
              <a:gdLst/>
              <a:ahLst/>
              <a:cxnLst/>
              <a:rect l="l" t="t" r="r" b="b"/>
              <a:pathLst>
                <a:path w="10933" h="10808" extrusionOk="0">
                  <a:moveTo>
                    <a:pt x="9641" y="915"/>
                  </a:moveTo>
                  <a:cubicBezTo>
                    <a:pt x="9862" y="915"/>
                    <a:pt x="10082" y="1104"/>
                    <a:pt x="10082" y="1356"/>
                  </a:cubicBezTo>
                  <a:cubicBezTo>
                    <a:pt x="10082" y="1576"/>
                    <a:pt x="9862" y="1734"/>
                    <a:pt x="9641" y="1734"/>
                  </a:cubicBezTo>
                  <a:lnTo>
                    <a:pt x="6333" y="1734"/>
                  </a:lnTo>
                  <a:cubicBezTo>
                    <a:pt x="6081" y="1734"/>
                    <a:pt x="5924" y="1923"/>
                    <a:pt x="5924" y="2175"/>
                  </a:cubicBezTo>
                  <a:lnTo>
                    <a:pt x="5924" y="9641"/>
                  </a:lnTo>
                  <a:cubicBezTo>
                    <a:pt x="5924" y="9893"/>
                    <a:pt x="5734" y="10051"/>
                    <a:pt x="5514" y="10051"/>
                  </a:cubicBezTo>
                  <a:cubicBezTo>
                    <a:pt x="5262" y="10051"/>
                    <a:pt x="5104" y="9862"/>
                    <a:pt x="5104" y="9641"/>
                  </a:cubicBezTo>
                  <a:lnTo>
                    <a:pt x="5104" y="5703"/>
                  </a:lnTo>
                  <a:cubicBezTo>
                    <a:pt x="5104" y="5459"/>
                    <a:pt x="4917" y="5293"/>
                    <a:pt x="4707" y="5293"/>
                  </a:cubicBezTo>
                  <a:cubicBezTo>
                    <a:pt x="4619" y="5293"/>
                    <a:pt x="4527" y="5323"/>
                    <a:pt x="4443" y="5388"/>
                  </a:cubicBezTo>
                  <a:lnTo>
                    <a:pt x="1639" y="7531"/>
                  </a:lnTo>
                  <a:cubicBezTo>
                    <a:pt x="1557" y="7585"/>
                    <a:pt x="1464" y="7616"/>
                    <a:pt x="1372" y="7616"/>
                  </a:cubicBezTo>
                  <a:cubicBezTo>
                    <a:pt x="1250" y="7616"/>
                    <a:pt x="1130" y="7562"/>
                    <a:pt x="1040" y="7436"/>
                  </a:cubicBezTo>
                  <a:cubicBezTo>
                    <a:pt x="946" y="7247"/>
                    <a:pt x="946" y="7026"/>
                    <a:pt x="1135" y="6869"/>
                  </a:cubicBezTo>
                  <a:lnTo>
                    <a:pt x="4947" y="4033"/>
                  </a:lnTo>
                  <a:cubicBezTo>
                    <a:pt x="5073" y="3939"/>
                    <a:pt x="5104" y="3844"/>
                    <a:pt x="5104" y="3718"/>
                  </a:cubicBezTo>
                  <a:lnTo>
                    <a:pt x="5104" y="2206"/>
                  </a:lnTo>
                  <a:cubicBezTo>
                    <a:pt x="5104" y="1986"/>
                    <a:pt x="4915" y="1765"/>
                    <a:pt x="4726" y="1765"/>
                  </a:cubicBezTo>
                  <a:lnTo>
                    <a:pt x="1418" y="1765"/>
                  </a:lnTo>
                  <a:cubicBezTo>
                    <a:pt x="1166" y="1765"/>
                    <a:pt x="1009" y="1576"/>
                    <a:pt x="1009" y="1387"/>
                  </a:cubicBezTo>
                  <a:cubicBezTo>
                    <a:pt x="1009" y="1135"/>
                    <a:pt x="1198" y="946"/>
                    <a:pt x="1418" y="946"/>
                  </a:cubicBezTo>
                  <a:lnTo>
                    <a:pt x="9641" y="946"/>
                  </a:lnTo>
                  <a:lnTo>
                    <a:pt x="9641" y="915"/>
                  </a:lnTo>
                  <a:close/>
                  <a:moveTo>
                    <a:pt x="1355" y="1"/>
                  </a:moveTo>
                  <a:cubicBezTo>
                    <a:pt x="694" y="95"/>
                    <a:pt x="158" y="631"/>
                    <a:pt x="158" y="1293"/>
                  </a:cubicBezTo>
                  <a:cubicBezTo>
                    <a:pt x="158" y="1986"/>
                    <a:pt x="694" y="2521"/>
                    <a:pt x="1355" y="2521"/>
                  </a:cubicBezTo>
                  <a:lnTo>
                    <a:pt x="4285" y="2521"/>
                  </a:lnTo>
                  <a:lnTo>
                    <a:pt x="4285" y="3403"/>
                  </a:lnTo>
                  <a:lnTo>
                    <a:pt x="662" y="6113"/>
                  </a:lnTo>
                  <a:cubicBezTo>
                    <a:pt x="95" y="6491"/>
                    <a:pt x="1" y="7278"/>
                    <a:pt x="410" y="7846"/>
                  </a:cubicBezTo>
                  <a:cubicBezTo>
                    <a:pt x="651" y="8160"/>
                    <a:pt x="1022" y="8333"/>
                    <a:pt x="1396" y="8333"/>
                  </a:cubicBezTo>
                  <a:cubicBezTo>
                    <a:pt x="1658" y="8333"/>
                    <a:pt x="1922" y="8248"/>
                    <a:pt x="2143" y="8066"/>
                  </a:cubicBezTo>
                  <a:lnTo>
                    <a:pt x="4317" y="6459"/>
                  </a:lnTo>
                  <a:lnTo>
                    <a:pt x="4317" y="9578"/>
                  </a:lnTo>
                  <a:cubicBezTo>
                    <a:pt x="4317" y="10240"/>
                    <a:pt x="4884" y="10807"/>
                    <a:pt x="5545" y="10807"/>
                  </a:cubicBezTo>
                  <a:cubicBezTo>
                    <a:pt x="6207" y="10807"/>
                    <a:pt x="6806" y="10240"/>
                    <a:pt x="6806" y="9578"/>
                  </a:cubicBezTo>
                  <a:lnTo>
                    <a:pt x="6806" y="2490"/>
                  </a:lnTo>
                  <a:lnTo>
                    <a:pt x="9673" y="2490"/>
                  </a:lnTo>
                  <a:cubicBezTo>
                    <a:pt x="10334" y="2490"/>
                    <a:pt x="10933" y="1923"/>
                    <a:pt x="10933" y="1261"/>
                  </a:cubicBezTo>
                  <a:cubicBezTo>
                    <a:pt x="10933" y="599"/>
                    <a:pt x="10397" y="1"/>
                    <a:pt x="96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89" name="Google Shape;13389;p77"/>
          <p:cNvSpPr/>
          <p:nvPr/>
        </p:nvSpPr>
        <p:spPr>
          <a:xfrm>
            <a:off x="8022842" y="3217399"/>
            <a:ext cx="340058" cy="341555"/>
          </a:xfrm>
          <a:custGeom>
            <a:avLst/>
            <a:gdLst/>
            <a:ahLst/>
            <a:cxnLst/>
            <a:rect l="l" t="t" r="r" b="b"/>
            <a:pathLst>
              <a:path w="14084" h="14146" extrusionOk="0">
                <a:moveTo>
                  <a:pt x="5829" y="5261"/>
                </a:moveTo>
                <a:lnTo>
                  <a:pt x="6963" y="6585"/>
                </a:lnTo>
                <a:lnTo>
                  <a:pt x="5829" y="6585"/>
                </a:lnTo>
                <a:lnTo>
                  <a:pt x="5829" y="5261"/>
                </a:lnTo>
                <a:close/>
                <a:moveTo>
                  <a:pt x="6333" y="788"/>
                </a:moveTo>
                <a:cubicBezTo>
                  <a:pt x="6648" y="788"/>
                  <a:pt x="6963" y="914"/>
                  <a:pt x="7215" y="1166"/>
                </a:cubicBezTo>
                <a:lnTo>
                  <a:pt x="7877" y="1827"/>
                </a:lnTo>
                <a:cubicBezTo>
                  <a:pt x="8287" y="2205"/>
                  <a:pt x="8791" y="2426"/>
                  <a:pt x="9326" y="2426"/>
                </a:cubicBezTo>
                <a:lnTo>
                  <a:pt x="10334" y="2426"/>
                </a:lnTo>
                <a:cubicBezTo>
                  <a:pt x="11469" y="2426"/>
                  <a:pt x="12414" y="3371"/>
                  <a:pt x="12414" y="4505"/>
                </a:cubicBezTo>
                <a:cubicBezTo>
                  <a:pt x="12414" y="5639"/>
                  <a:pt x="11469" y="6585"/>
                  <a:pt x="10334" y="6585"/>
                </a:cubicBezTo>
                <a:lnTo>
                  <a:pt x="8003" y="6585"/>
                </a:lnTo>
                <a:lnTo>
                  <a:pt x="5766" y="4033"/>
                </a:lnTo>
                <a:lnTo>
                  <a:pt x="5766" y="2048"/>
                </a:lnTo>
                <a:cubicBezTo>
                  <a:pt x="5766" y="1827"/>
                  <a:pt x="5546" y="1670"/>
                  <a:pt x="5357" y="1670"/>
                </a:cubicBezTo>
                <a:cubicBezTo>
                  <a:pt x="5168" y="1670"/>
                  <a:pt x="4979" y="1859"/>
                  <a:pt x="4979" y="2048"/>
                </a:cubicBezTo>
                <a:lnTo>
                  <a:pt x="4979" y="3087"/>
                </a:lnTo>
                <a:lnTo>
                  <a:pt x="2994" y="788"/>
                </a:lnTo>
                <a:close/>
                <a:moveTo>
                  <a:pt x="13233" y="7341"/>
                </a:moveTo>
                <a:lnTo>
                  <a:pt x="13233" y="9451"/>
                </a:lnTo>
                <a:lnTo>
                  <a:pt x="13264" y="9451"/>
                </a:lnTo>
                <a:cubicBezTo>
                  <a:pt x="13264" y="9704"/>
                  <a:pt x="13075" y="9893"/>
                  <a:pt x="12886" y="9893"/>
                </a:cubicBezTo>
                <a:lnTo>
                  <a:pt x="820" y="9893"/>
                </a:lnTo>
                <a:lnTo>
                  <a:pt x="820" y="9451"/>
                </a:lnTo>
                <a:cubicBezTo>
                  <a:pt x="820" y="9231"/>
                  <a:pt x="1009" y="9042"/>
                  <a:pt x="1230" y="9042"/>
                </a:cubicBezTo>
                <a:lnTo>
                  <a:pt x="2049" y="9042"/>
                </a:lnTo>
                <a:cubicBezTo>
                  <a:pt x="2269" y="9042"/>
                  <a:pt x="2427" y="8821"/>
                  <a:pt x="2427" y="8601"/>
                </a:cubicBezTo>
                <a:lnTo>
                  <a:pt x="2427" y="7782"/>
                </a:lnTo>
                <a:cubicBezTo>
                  <a:pt x="2427" y="7530"/>
                  <a:pt x="2647" y="7341"/>
                  <a:pt x="2836" y="7341"/>
                </a:cubicBezTo>
                <a:close/>
                <a:moveTo>
                  <a:pt x="2427" y="10712"/>
                </a:moveTo>
                <a:lnTo>
                  <a:pt x="2112" y="13232"/>
                </a:lnTo>
                <a:lnTo>
                  <a:pt x="2049" y="13232"/>
                </a:lnTo>
                <a:lnTo>
                  <a:pt x="1734" y="10712"/>
                </a:lnTo>
                <a:close/>
                <a:moveTo>
                  <a:pt x="9043" y="10712"/>
                </a:moveTo>
                <a:lnTo>
                  <a:pt x="8728" y="13232"/>
                </a:lnTo>
                <a:lnTo>
                  <a:pt x="8665" y="13232"/>
                </a:lnTo>
                <a:lnTo>
                  <a:pt x="8350" y="10712"/>
                </a:lnTo>
                <a:close/>
                <a:moveTo>
                  <a:pt x="12414" y="10712"/>
                </a:moveTo>
                <a:lnTo>
                  <a:pt x="12099" y="13232"/>
                </a:lnTo>
                <a:lnTo>
                  <a:pt x="12004" y="13232"/>
                </a:lnTo>
                <a:lnTo>
                  <a:pt x="11689" y="10712"/>
                </a:lnTo>
                <a:close/>
                <a:moveTo>
                  <a:pt x="2080" y="0"/>
                </a:moveTo>
                <a:cubicBezTo>
                  <a:pt x="1923" y="0"/>
                  <a:pt x="1765" y="95"/>
                  <a:pt x="1702" y="252"/>
                </a:cubicBezTo>
                <a:cubicBezTo>
                  <a:pt x="1608" y="410"/>
                  <a:pt x="1639" y="567"/>
                  <a:pt x="1765" y="662"/>
                </a:cubicBezTo>
                <a:lnTo>
                  <a:pt x="4947" y="4348"/>
                </a:lnTo>
                <a:lnTo>
                  <a:pt x="4947" y="6616"/>
                </a:lnTo>
                <a:lnTo>
                  <a:pt x="2868" y="6616"/>
                </a:lnTo>
                <a:cubicBezTo>
                  <a:pt x="2206" y="6616"/>
                  <a:pt x="1608" y="7183"/>
                  <a:pt x="1608" y="7876"/>
                </a:cubicBezTo>
                <a:lnTo>
                  <a:pt x="1608" y="8286"/>
                </a:lnTo>
                <a:lnTo>
                  <a:pt x="1230" y="8286"/>
                </a:lnTo>
                <a:cubicBezTo>
                  <a:pt x="536" y="8286"/>
                  <a:pt x="1" y="8821"/>
                  <a:pt x="1" y="9546"/>
                </a:cubicBezTo>
                <a:lnTo>
                  <a:pt x="1" y="10365"/>
                </a:lnTo>
                <a:cubicBezTo>
                  <a:pt x="1" y="10586"/>
                  <a:pt x="190" y="10806"/>
                  <a:pt x="379" y="10806"/>
                </a:cubicBezTo>
                <a:lnTo>
                  <a:pt x="851" y="10806"/>
                </a:lnTo>
                <a:lnTo>
                  <a:pt x="1230" y="13799"/>
                </a:lnTo>
                <a:cubicBezTo>
                  <a:pt x="1261" y="13988"/>
                  <a:pt x="1419" y="14146"/>
                  <a:pt x="1608" y="14146"/>
                </a:cubicBezTo>
                <a:lnTo>
                  <a:pt x="2427" y="14146"/>
                </a:lnTo>
                <a:cubicBezTo>
                  <a:pt x="2647" y="14146"/>
                  <a:pt x="2836" y="13988"/>
                  <a:pt x="2836" y="13799"/>
                </a:cubicBezTo>
                <a:lnTo>
                  <a:pt x="3183" y="10806"/>
                </a:lnTo>
                <a:lnTo>
                  <a:pt x="7436" y="10806"/>
                </a:lnTo>
                <a:lnTo>
                  <a:pt x="7783" y="13799"/>
                </a:lnTo>
                <a:cubicBezTo>
                  <a:pt x="7846" y="13988"/>
                  <a:pt x="8003" y="14146"/>
                  <a:pt x="8192" y="14146"/>
                </a:cubicBezTo>
                <a:lnTo>
                  <a:pt x="9011" y="14146"/>
                </a:lnTo>
                <a:cubicBezTo>
                  <a:pt x="9200" y="14146"/>
                  <a:pt x="9421" y="13988"/>
                  <a:pt x="9421" y="13799"/>
                </a:cubicBezTo>
                <a:lnTo>
                  <a:pt x="9767" y="10806"/>
                </a:lnTo>
                <a:lnTo>
                  <a:pt x="10713" y="10806"/>
                </a:lnTo>
                <a:lnTo>
                  <a:pt x="11059" y="13799"/>
                </a:lnTo>
                <a:cubicBezTo>
                  <a:pt x="11091" y="13988"/>
                  <a:pt x="11248" y="14146"/>
                  <a:pt x="11469" y="14146"/>
                </a:cubicBezTo>
                <a:lnTo>
                  <a:pt x="12288" y="14146"/>
                </a:lnTo>
                <a:cubicBezTo>
                  <a:pt x="12477" y="14146"/>
                  <a:pt x="12666" y="13988"/>
                  <a:pt x="12666" y="13799"/>
                </a:cubicBezTo>
                <a:lnTo>
                  <a:pt x="13075" y="10712"/>
                </a:lnTo>
                <a:cubicBezTo>
                  <a:pt x="13579" y="10554"/>
                  <a:pt x="13926" y="10082"/>
                  <a:pt x="13926" y="9546"/>
                </a:cubicBezTo>
                <a:lnTo>
                  <a:pt x="13926" y="7057"/>
                </a:lnTo>
                <a:cubicBezTo>
                  <a:pt x="14084" y="6742"/>
                  <a:pt x="13926" y="6585"/>
                  <a:pt x="13705" y="6585"/>
                </a:cubicBezTo>
                <a:lnTo>
                  <a:pt x="12414" y="6585"/>
                </a:lnTo>
                <a:cubicBezTo>
                  <a:pt x="12949" y="6080"/>
                  <a:pt x="13264" y="5324"/>
                  <a:pt x="13264" y="4505"/>
                </a:cubicBezTo>
                <a:cubicBezTo>
                  <a:pt x="13264" y="2898"/>
                  <a:pt x="11973" y="1607"/>
                  <a:pt x="10366" y="1607"/>
                </a:cubicBezTo>
                <a:lnTo>
                  <a:pt x="9389" y="1607"/>
                </a:lnTo>
                <a:cubicBezTo>
                  <a:pt x="9074" y="1607"/>
                  <a:pt x="8728" y="1512"/>
                  <a:pt x="8507" y="1260"/>
                </a:cubicBezTo>
                <a:lnTo>
                  <a:pt x="7846" y="599"/>
                </a:lnTo>
                <a:cubicBezTo>
                  <a:pt x="7436" y="189"/>
                  <a:pt x="6932" y="0"/>
                  <a:pt x="63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0" name="Google Shape;13390;p77"/>
          <p:cNvSpPr/>
          <p:nvPr/>
        </p:nvSpPr>
        <p:spPr>
          <a:xfrm>
            <a:off x="7143562" y="2779147"/>
            <a:ext cx="301233" cy="341555"/>
          </a:xfrm>
          <a:custGeom>
            <a:avLst/>
            <a:gdLst/>
            <a:ahLst/>
            <a:cxnLst/>
            <a:rect l="l" t="t" r="r" b="b"/>
            <a:pathLst>
              <a:path w="12476" h="14146" extrusionOk="0">
                <a:moveTo>
                  <a:pt x="2552" y="819"/>
                </a:moveTo>
                <a:cubicBezTo>
                  <a:pt x="3056" y="819"/>
                  <a:pt x="3403" y="1198"/>
                  <a:pt x="3403" y="1670"/>
                </a:cubicBezTo>
                <a:lnTo>
                  <a:pt x="1733" y="1670"/>
                </a:lnTo>
                <a:cubicBezTo>
                  <a:pt x="1733" y="1198"/>
                  <a:pt x="2079" y="819"/>
                  <a:pt x="2552" y="819"/>
                </a:cubicBezTo>
                <a:close/>
                <a:moveTo>
                  <a:pt x="10019" y="819"/>
                </a:moveTo>
                <a:cubicBezTo>
                  <a:pt x="10491" y="819"/>
                  <a:pt x="10838" y="1198"/>
                  <a:pt x="10838" y="1670"/>
                </a:cubicBezTo>
                <a:lnTo>
                  <a:pt x="9168" y="1670"/>
                </a:lnTo>
                <a:cubicBezTo>
                  <a:pt x="9168" y="1198"/>
                  <a:pt x="9578" y="819"/>
                  <a:pt x="10019" y="819"/>
                </a:cubicBezTo>
                <a:close/>
                <a:moveTo>
                  <a:pt x="8286" y="2489"/>
                </a:moveTo>
                <a:lnTo>
                  <a:pt x="7593" y="5829"/>
                </a:lnTo>
                <a:lnTo>
                  <a:pt x="4978" y="5829"/>
                </a:lnTo>
                <a:lnTo>
                  <a:pt x="4285" y="2489"/>
                </a:lnTo>
                <a:cubicBezTo>
                  <a:pt x="4978" y="2489"/>
                  <a:pt x="5545" y="2710"/>
                  <a:pt x="5986" y="3182"/>
                </a:cubicBezTo>
                <a:cubicBezTo>
                  <a:pt x="6065" y="3261"/>
                  <a:pt x="6175" y="3300"/>
                  <a:pt x="6285" y="3300"/>
                </a:cubicBezTo>
                <a:cubicBezTo>
                  <a:pt x="6396" y="3300"/>
                  <a:pt x="6506" y="3261"/>
                  <a:pt x="6585" y="3182"/>
                </a:cubicBezTo>
                <a:cubicBezTo>
                  <a:pt x="7026" y="2773"/>
                  <a:pt x="7656" y="2489"/>
                  <a:pt x="8286" y="2489"/>
                </a:cubicBezTo>
                <a:close/>
                <a:moveTo>
                  <a:pt x="7120" y="6648"/>
                </a:moveTo>
                <a:cubicBezTo>
                  <a:pt x="7341" y="6648"/>
                  <a:pt x="7530" y="6648"/>
                  <a:pt x="7719" y="6711"/>
                </a:cubicBezTo>
                <a:lnTo>
                  <a:pt x="8443" y="8066"/>
                </a:lnTo>
                <a:cubicBezTo>
                  <a:pt x="8506" y="8223"/>
                  <a:pt x="8664" y="8318"/>
                  <a:pt x="8790" y="8318"/>
                </a:cubicBezTo>
                <a:cubicBezTo>
                  <a:pt x="8853" y="8318"/>
                  <a:pt x="8916" y="8318"/>
                  <a:pt x="8979" y="8286"/>
                </a:cubicBezTo>
                <a:cubicBezTo>
                  <a:pt x="9168" y="8160"/>
                  <a:pt x="9262" y="7908"/>
                  <a:pt x="9168" y="7719"/>
                </a:cubicBezTo>
                <a:lnTo>
                  <a:pt x="8821" y="6963"/>
                </a:lnTo>
                <a:lnTo>
                  <a:pt x="8821" y="6963"/>
                </a:lnTo>
                <a:cubicBezTo>
                  <a:pt x="10523" y="7656"/>
                  <a:pt x="11751" y="9294"/>
                  <a:pt x="11751" y="11216"/>
                </a:cubicBezTo>
                <a:lnTo>
                  <a:pt x="11751" y="11626"/>
                </a:lnTo>
                <a:lnTo>
                  <a:pt x="977" y="11626"/>
                </a:lnTo>
                <a:lnTo>
                  <a:pt x="977" y="11216"/>
                </a:lnTo>
                <a:cubicBezTo>
                  <a:pt x="914" y="9294"/>
                  <a:pt x="2142" y="7593"/>
                  <a:pt x="3812" y="6963"/>
                </a:cubicBezTo>
                <a:lnTo>
                  <a:pt x="3812" y="6963"/>
                </a:lnTo>
                <a:lnTo>
                  <a:pt x="3466" y="7719"/>
                </a:lnTo>
                <a:cubicBezTo>
                  <a:pt x="3340" y="7908"/>
                  <a:pt x="3466" y="8160"/>
                  <a:pt x="3655" y="8286"/>
                </a:cubicBezTo>
                <a:cubicBezTo>
                  <a:pt x="3749" y="8318"/>
                  <a:pt x="3781" y="8318"/>
                  <a:pt x="3875" y="8318"/>
                </a:cubicBezTo>
                <a:cubicBezTo>
                  <a:pt x="4033" y="8318"/>
                  <a:pt x="4190" y="8223"/>
                  <a:pt x="4222" y="8066"/>
                </a:cubicBezTo>
                <a:lnTo>
                  <a:pt x="4915" y="6711"/>
                </a:lnTo>
                <a:cubicBezTo>
                  <a:pt x="5135" y="6648"/>
                  <a:pt x="5324" y="6648"/>
                  <a:pt x="5513" y="6648"/>
                </a:cubicBezTo>
                <a:lnTo>
                  <a:pt x="5923" y="6648"/>
                </a:lnTo>
                <a:lnTo>
                  <a:pt x="5923" y="8759"/>
                </a:lnTo>
                <a:cubicBezTo>
                  <a:pt x="5923" y="8979"/>
                  <a:pt x="6112" y="9168"/>
                  <a:pt x="6333" y="9168"/>
                </a:cubicBezTo>
                <a:cubicBezTo>
                  <a:pt x="6585" y="9168"/>
                  <a:pt x="6742" y="8979"/>
                  <a:pt x="6742" y="8759"/>
                </a:cubicBezTo>
                <a:lnTo>
                  <a:pt x="6742" y="6648"/>
                </a:lnTo>
                <a:close/>
                <a:moveTo>
                  <a:pt x="11657" y="12445"/>
                </a:moveTo>
                <a:lnTo>
                  <a:pt x="11657" y="13264"/>
                </a:lnTo>
                <a:lnTo>
                  <a:pt x="914" y="13264"/>
                </a:lnTo>
                <a:lnTo>
                  <a:pt x="914" y="12445"/>
                </a:lnTo>
                <a:close/>
                <a:moveTo>
                  <a:pt x="2520" y="0"/>
                </a:moveTo>
                <a:cubicBezTo>
                  <a:pt x="1607" y="0"/>
                  <a:pt x="882" y="756"/>
                  <a:pt x="882" y="1670"/>
                </a:cubicBezTo>
                <a:lnTo>
                  <a:pt x="882" y="2048"/>
                </a:lnTo>
                <a:cubicBezTo>
                  <a:pt x="882" y="2269"/>
                  <a:pt x="1071" y="2489"/>
                  <a:pt x="1260" y="2489"/>
                </a:cubicBezTo>
                <a:lnTo>
                  <a:pt x="3403" y="2489"/>
                </a:lnTo>
                <a:lnTo>
                  <a:pt x="4096" y="5986"/>
                </a:lnTo>
                <a:cubicBezTo>
                  <a:pt x="1764" y="6585"/>
                  <a:pt x="0" y="8696"/>
                  <a:pt x="0" y="11216"/>
                </a:cubicBezTo>
                <a:lnTo>
                  <a:pt x="0" y="13705"/>
                </a:lnTo>
                <a:cubicBezTo>
                  <a:pt x="0" y="13925"/>
                  <a:pt x="189" y="14146"/>
                  <a:pt x="410" y="14146"/>
                </a:cubicBezTo>
                <a:lnTo>
                  <a:pt x="11972" y="14146"/>
                </a:lnTo>
                <a:cubicBezTo>
                  <a:pt x="12224" y="14146"/>
                  <a:pt x="12413" y="13925"/>
                  <a:pt x="12413" y="13705"/>
                </a:cubicBezTo>
                <a:lnTo>
                  <a:pt x="12413" y="11216"/>
                </a:lnTo>
                <a:cubicBezTo>
                  <a:pt x="12476" y="8696"/>
                  <a:pt x="10743" y="6585"/>
                  <a:pt x="8443" y="5986"/>
                </a:cubicBezTo>
                <a:lnTo>
                  <a:pt x="9136" y="2489"/>
                </a:lnTo>
                <a:lnTo>
                  <a:pt x="11279" y="2489"/>
                </a:lnTo>
                <a:cubicBezTo>
                  <a:pt x="11499" y="2489"/>
                  <a:pt x="11657" y="2269"/>
                  <a:pt x="11657" y="2048"/>
                </a:cubicBezTo>
                <a:lnTo>
                  <a:pt x="11657" y="1670"/>
                </a:lnTo>
                <a:cubicBezTo>
                  <a:pt x="11657" y="756"/>
                  <a:pt x="10901" y="0"/>
                  <a:pt x="10019" y="0"/>
                </a:cubicBezTo>
                <a:cubicBezTo>
                  <a:pt x="9105" y="0"/>
                  <a:pt x="8349" y="756"/>
                  <a:pt x="8349" y="1670"/>
                </a:cubicBezTo>
                <a:lnTo>
                  <a:pt x="8286" y="1670"/>
                </a:lnTo>
                <a:cubicBezTo>
                  <a:pt x="7530" y="1670"/>
                  <a:pt x="6868" y="1891"/>
                  <a:pt x="6269" y="2332"/>
                </a:cubicBezTo>
                <a:cubicBezTo>
                  <a:pt x="5702" y="1891"/>
                  <a:pt x="5009" y="1670"/>
                  <a:pt x="4253" y="1670"/>
                </a:cubicBezTo>
                <a:lnTo>
                  <a:pt x="4190" y="1670"/>
                </a:lnTo>
                <a:cubicBezTo>
                  <a:pt x="4190" y="756"/>
                  <a:pt x="3434" y="0"/>
                  <a:pt x="252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91" name="Google Shape;13391;p77"/>
          <p:cNvGrpSpPr/>
          <p:nvPr/>
        </p:nvGrpSpPr>
        <p:grpSpPr>
          <a:xfrm>
            <a:off x="7576790" y="3217879"/>
            <a:ext cx="343094" cy="341569"/>
            <a:chOff x="6001575" y="3119050"/>
            <a:chExt cx="315025" cy="313625"/>
          </a:xfrm>
        </p:grpSpPr>
        <p:sp>
          <p:nvSpPr>
            <p:cNvPr id="13392" name="Google Shape;13392;p77"/>
            <p:cNvSpPr/>
            <p:nvPr/>
          </p:nvSpPr>
          <p:spPr>
            <a:xfrm>
              <a:off x="6001575" y="3119050"/>
              <a:ext cx="315025" cy="313625"/>
            </a:xfrm>
            <a:custGeom>
              <a:avLst/>
              <a:gdLst/>
              <a:ahLst/>
              <a:cxnLst/>
              <a:rect l="l" t="t" r="r" b="b"/>
              <a:pathLst>
                <a:path w="12601" h="12545" extrusionOk="0">
                  <a:moveTo>
                    <a:pt x="1952" y="726"/>
                  </a:moveTo>
                  <a:cubicBezTo>
                    <a:pt x="2565" y="726"/>
                    <a:pt x="3039" y="1227"/>
                    <a:pt x="3039" y="1841"/>
                  </a:cubicBezTo>
                  <a:cubicBezTo>
                    <a:pt x="3039" y="2454"/>
                    <a:pt x="2565" y="2928"/>
                    <a:pt x="1952" y="2928"/>
                  </a:cubicBezTo>
                  <a:cubicBezTo>
                    <a:pt x="1366" y="2928"/>
                    <a:pt x="837" y="2454"/>
                    <a:pt x="837" y="1841"/>
                  </a:cubicBezTo>
                  <a:cubicBezTo>
                    <a:pt x="837" y="1227"/>
                    <a:pt x="1339" y="726"/>
                    <a:pt x="1952" y="726"/>
                  </a:cubicBezTo>
                  <a:close/>
                  <a:moveTo>
                    <a:pt x="10788" y="726"/>
                  </a:moveTo>
                  <a:cubicBezTo>
                    <a:pt x="11374" y="726"/>
                    <a:pt x="11903" y="1227"/>
                    <a:pt x="11903" y="1841"/>
                  </a:cubicBezTo>
                  <a:cubicBezTo>
                    <a:pt x="11903" y="2454"/>
                    <a:pt x="11402" y="2928"/>
                    <a:pt x="10788" y="2928"/>
                  </a:cubicBezTo>
                  <a:cubicBezTo>
                    <a:pt x="10175" y="2928"/>
                    <a:pt x="9701" y="2454"/>
                    <a:pt x="9701" y="1841"/>
                  </a:cubicBezTo>
                  <a:cubicBezTo>
                    <a:pt x="9673" y="1227"/>
                    <a:pt x="10175" y="726"/>
                    <a:pt x="10788" y="726"/>
                  </a:cubicBezTo>
                  <a:close/>
                  <a:moveTo>
                    <a:pt x="9673" y="4015"/>
                  </a:moveTo>
                  <a:lnTo>
                    <a:pt x="9673" y="7639"/>
                  </a:lnTo>
                  <a:lnTo>
                    <a:pt x="8893" y="6078"/>
                  </a:lnTo>
                  <a:cubicBezTo>
                    <a:pt x="8837" y="5938"/>
                    <a:pt x="8726" y="5855"/>
                    <a:pt x="8586" y="5855"/>
                  </a:cubicBezTo>
                  <a:lnTo>
                    <a:pt x="4126" y="5855"/>
                  </a:lnTo>
                  <a:cubicBezTo>
                    <a:pt x="3987" y="5855"/>
                    <a:pt x="3847" y="5938"/>
                    <a:pt x="3819" y="6078"/>
                  </a:cubicBezTo>
                  <a:lnTo>
                    <a:pt x="3039" y="7639"/>
                  </a:lnTo>
                  <a:lnTo>
                    <a:pt x="3039" y="4015"/>
                  </a:lnTo>
                  <a:cubicBezTo>
                    <a:pt x="4126" y="4266"/>
                    <a:pt x="5241" y="4405"/>
                    <a:pt x="6356" y="4405"/>
                  </a:cubicBezTo>
                  <a:cubicBezTo>
                    <a:pt x="7471" y="4405"/>
                    <a:pt x="8586" y="4266"/>
                    <a:pt x="9673" y="4015"/>
                  </a:cubicBezTo>
                  <a:close/>
                  <a:moveTo>
                    <a:pt x="6746" y="6579"/>
                  </a:moveTo>
                  <a:lnTo>
                    <a:pt x="8001" y="9562"/>
                  </a:lnTo>
                  <a:lnTo>
                    <a:pt x="4712" y="9562"/>
                  </a:lnTo>
                  <a:lnTo>
                    <a:pt x="5966" y="6579"/>
                  </a:lnTo>
                  <a:close/>
                  <a:moveTo>
                    <a:pt x="1617" y="3633"/>
                  </a:moveTo>
                  <a:lnTo>
                    <a:pt x="1617" y="3633"/>
                  </a:lnTo>
                  <a:cubicBezTo>
                    <a:pt x="1697" y="3652"/>
                    <a:pt x="1797" y="3652"/>
                    <a:pt x="1896" y="3652"/>
                  </a:cubicBezTo>
                  <a:cubicBezTo>
                    <a:pt x="2035" y="3708"/>
                    <a:pt x="2175" y="3764"/>
                    <a:pt x="2314" y="3792"/>
                  </a:cubicBezTo>
                  <a:lnTo>
                    <a:pt x="2314" y="10343"/>
                  </a:lnTo>
                  <a:cubicBezTo>
                    <a:pt x="2203" y="10315"/>
                    <a:pt x="2063" y="10315"/>
                    <a:pt x="1952" y="10315"/>
                  </a:cubicBezTo>
                  <a:cubicBezTo>
                    <a:pt x="1868" y="10315"/>
                    <a:pt x="1729" y="10315"/>
                    <a:pt x="1617" y="10343"/>
                  </a:cubicBezTo>
                  <a:lnTo>
                    <a:pt x="1617" y="3633"/>
                  </a:lnTo>
                  <a:close/>
                  <a:moveTo>
                    <a:pt x="11123" y="3625"/>
                  </a:moveTo>
                  <a:lnTo>
                    <a:pt x="11123" y="10343"/>
                  </a:lnTo>
                  <a:cubicBezTo>
                    <a:pt x="11011" y="10315"/>
                    <a:pt x="10872" y="10315"/>
                    <a:pt x="10733" y="10315"/>
                  </a:cubicBezTo>
                  <a:cubicBezTo>
                    <a:pt x="10593" y="10315"/>
                    <a:pt x="10482" y="10315"/>
                    <a:pt x="10398" y="10343"/>
                  </a:cubicBezTo>
                  <a:lnTo>
                    <a:pt x="10398" y="3792"/>
                  </a:lnTo>
                  <a:cubicBezTo>
                    <a:pt x="10537" y="3764"/>
                    <a:pt x="10677" y="3736"/>
                    <a:pt x="10816" y="3652"/>
                  </a:cubicBezTo>
                  <a:cubicBezTo>
                    <a:pt x="10928" y="3652"/>
                    <a:pt x="11011" y="3652"/>
                    <a:pt x="11123" y="3625"/>
                  </a:cubicBezTo>
                  <a:close/>
                  <a:moveTo>
                    <a:pt x="8363" y="6579"/>
                  </a:moveTo>
                  <a:lnTo>
                    <a:pt x="9701" y="9283"/>
                  </a:lnTo>
                  <a:lnTo>
                    <a:pt x="9701" y="10677"/>
                  </a:lnTo>
                  <a:cubicBezTo>
                    <a:pt x="9534" y="10761"/>
                    <a:pt x="9422" y="10900"/>
                    <a:pt x="9311" y="11012"/>
                  </a:cubicBezTo>
                  <a:lnTo>
                    <a:pt x="3429" y="11012"/>
                  </a:lnTo>
                  <a:cubicBezTo>
                    <a:pt x="3318" y="10872"/>
                    <a:pt x="3178" y="10761"/>
                    <a:pt x="3067" y="10677"/>
                  </a:cubicBezTo>
                  <a:lnTo>
                    <a:pt x="3067" y="9283"/>
                  </a:lnTo>
                  <a:lnTo>
                    <a:pt x="4405" y="6579"/>
                  </a:lnTo>
                  <a:lnTo>
                    <a:pt x="5213" y="6579"/>
                  </a:lnTo>
                  <a:lnTo>
                    <a:pt x="3847" y="9785"/>
                  </a:lnTo>
                  <a:cubicBezTo>
                    <a:pt x="3819" y="9897"/>
                    <a:pt x="3819" y="10036"/>
                    <a:pt x="3875" y="10147"/>
                  </a:cubicBezTo>
                  <a:cubicBezTo>
                    <a:pt x="3959" y="10259"/>
                    <a:pt x="4042" y="10315"/>
                    <a:pt x="4182" y="10315"/>
                  </a:cubicBezTo>
                  <a:lnTo>
                    <a:pt x="8586" y="10315"/>
                  </a:lnTo>
                  <a:cubicBezTo>
                    <a:pt x="8726" y="10315"/>
                    <a:pt x="8837" y="10259"/>
                    <a:pt x="8893" y="10147"/>
                  </a:cubicBezTo>
                  <a:cubicBezTo>
                    <a:pt x="8976" y="10036"/>
                    <a:pt x="8976" y="9897"/>
                    <a:pt x="8921" y="9785"/>
                  </a:cubicBezTo>
                  <a:lnTo>
                    <a:pt x="7583" y="6579"/>
                  </a:lnTo>
                  <a:close/>
                  <a:moveTo>
                    <a:pt x="1952" y="11012"/>
                  </a:moveTo>
                  <a:cubicBezTo>
                    <a:pt x="2454" y="11012"/>
                    <a:pt x="2844" y="11318"/>
                    <a:pt x="3011" y="11736"/>
                  </a:cubicBezTo>
                  <a:lnTo>
                    <a:pt x="920" y="11736"/>
                  </a:lnTo>
                  <a:cubicBezTo>
                    <a:pt x="1060" y="11318"/>
                    <a:pt x="1478" y="11012"/>
                    <a:pt x="1952" y="11012"/>
                  </a:cubicBezTo>
                  <a:close/>
                  <a:moveTo>
                    <a:pt x="10788" y="11012"/>
                  </a:moveTo>
                  <a:cubicBezTo>
                    <a:pt x="11262" y="11012"/>
                    <a:pt x="11652" y="11318"/>
                    <a:pt x="11820" y="11736"/>
                  </a:cubicBezTo>
                  <a:lnTo>
                    <a:pt x="9729" y="11736"/>
                  </a:lnTo>
                  <a:cubicBezTo>
                    <a:pt x="9868" y="11318"/>
                    <a:pt x="10287" y="11012"/>
                    <a:pt x="10788" y="11012"/>
                  </a:cubicBezTo>
                  <a:close/>
                  <a:moveTo>
                    <a:pt x="1868" y="1"/>
                  </a:moveTo>
                  <a:cubicBezTo>
                    <a:pt x="837" y="1"/>
                    <a:pt x="1" y="837"/>
                    <a:pt x="1" y="1841"/>
                  </a:cubicBezTo>
                  <a:cubicBezTo>
                    <a:pt x="1" y="2454"/>
                    <a:pt x="279" y="2956"/>
                    <a:pt x="753" y="3318"/>
                  </a:cubicBezTo>
                  <a:lnTo>
                    <a:pt x="753" y="10677"/>
                  </a:lnTo>
                  <a:cubicBezTo>
                    <a:pt x="279" y="11012"/>
                    <a:pt x="1" y="11541"/>
                    <a:pt x="1" y="12127"/>
                  </a:cubicBezTo>
                  <a:cubicBezTo>
                    <a:pt x="1" y="12322"/>
                    <a:pt x="196" y="12517"/>
                    <a:pt x="363" y="12517"/>
                  </a:cubicBezTo>
                  <a:lnTo>
                    <a:pt x="3290" y="12517"/>
                  </a:lnTo>
                  <a:cubicBezTo>
                    <a:pt x="3485" y="12517"/>
                    <a:pt x="3624" y="12322"/>
                    <a:pt x="3624" y="12127"/>
                  </a:cubicBezTo>
                  <a:cubicBezTo>
                    <a:pt x="3624" y="11987"/>
                    <a:pt x="3624" y="11876"/>
                    <a:pt x="3596" y="11764"/>
                  </a:cubicBezTo>
                  <a:lnTo>
                    <a:pt x="8865" y="11764"/>
                  </a:lnTo>
                  <a:cubicBezTo>
                    <a:pt x="8837" y="11876"/>
                    <a:pt x="8837" y="12015"/>
                    <a:pt x="8837" y="12154"/>
                  </a:cubicBezTo>
                  <a:cubicBezTo>
                    <a:pt x="8837" y="12377"/>
                    <a:pt x="9004" y="12545"/>
                    <a:pt x="9199" y="12545"/>
                  </a:cubicBezTo>
                  <a:lnTo>
                    <a:pt x="12126" y="12545"/>
                  </a:lnTo>
                  <a:cubicBezTo>
                    <a:pt x="12349" y="12545"/>
                    <a:pt x="12489" y="12377"/>
                    <a:pt x="12489" y="12154"/>
                  </a:cubicBezTo>
                  <a:cubicBezTo>
                    <a:pt x="12489" y="11569"/>
                    <a:pt x="12210" y="11039"/>
                    <a:pt x="11764" y="10705"/>
                  </a:cubicBezTo>
                  <a:lnTo>
                    <a:pt x="11764" y="3346"/>
                  </a:lnTo>
                  <a:cubicBezTo>
                    <a:pt x="12321" y="2956"/>
                    <a:pt x="12600" y="2454"/>
                    <a:pt x="12600" y="1841"/>
                  </a:cubicBezTo>
                  <a:cubicBezTo>
                    <a:pt x="12600" y="837"/>
                    <a:pt x="11764" y="1"/>
                    <a:pt x="10733" y="1"/>
                  </a:cubicBezTo>
                  <a:cubicBezTo>
                    <a:pt x="9729" y="1"/>
                    <a:pt x="8893" y="837"/>
                    <a:pt x="8893" y="1841"/>
                  </a:cubicBezTo>
                  <a:cubicBezTo>
                    <a:pt x="8893" y="2398"/>
                    <a:pt x="9172" y="2928"/>
                    <a:pt x="9562" y="3290"/>
                  </a:cubicBezTo>
                  <a:cubicBezTo>
                    <a:pt x="8503" y="3541"/>
                    <a:pt x="7401" y="3666"/>
                    <a:pt x="6300" y="3666"/>
                  </a:cubicBezTo>
                  <a:cubicBezTo>
                    <a:pt x="5199" y="3666"/>
                    <a:pt x="4098" y="3541"/>
                    <a:pt x="3039" y="3290"/>
                  </a:cubicBezTo>
                  <a:cubicBezTo>
                    <a:pt x="3457" y="2928"/>
                    <a:pt x="3708" y="2454"/>
                    <a:pt x="3708" y="1841"/>
                  </a:cubicBezTo>
                  <a:cubicBezTo>
                    <a:pt x="3708" y="837"/>
                    <a:pt x="2872" y="1"/>
                    <a:pt x="1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77"/>
            <p:cNvSpPr/>
            <p:nvPr/>
          </p:nvSpPr>
          <p:spPr>
            <a:xfrm flipH="1">
              <a:off x="6001575" y="3119050"/>
              <a:ext cx="315025" cy="313625"/>
            </a:xfrm>
            <a:custGeom>
              <a:avLst/>
              <a:gdLst/>
              <a:ahLst/>
              <a:cxnLst/>
              <a:rect l="l" t="t" r="r" b="b"/>
              <a:pathLst>
                <a:path w="12601" h="12545" extrusionOk="0">
                  <a:moveTo>
                    <a:pt x="1952" y="726"/>
                  </a:moveTo>
                  <a:cubicBezTo>
                    <a:pt x="2565" y="726"/>
                    <a:pt x="3039" y="1227"/>
                    <a:pt x="3039" y="1841"/>
                  </a:cubicBezTo>
                  <a:cubicBezTo>
                    <a:pt x="3039" y="2454"/>
                    <a:pt x="2565" y="2928"/>
                    <a:pt x="1952" y="2928"/>
                  </a:cubicBezTo>
                  <a:cubicBezTo>
                    <a:pt x="1366" y="2928"/>
                    <a:pt x="837" y="2454"/>
                    <a:pt x="837" y="1841"/>
                  </a:cubicBezTo>
                  <a:cubicBezTo>
                    <a:pt x="837" y="1227"/>
                    <a:pt x="1339" y="726"/>
                    <a:pt x="1952" y="726"/>
                  </a:cubicBezTo>
                  <a:close/>
                  <a:moveTo>
                    <a:pt x="10788" y="726"/>
                  </a:moveTo>
                  <a:cubicBezTo>
                    <a:pt x="11374" y="726"/>
                    <a:pt x="11903" y="1227"/>
                    <a:pt x="11903" y="1841"/>
                  </a:cubicBezTo>
                  <a:cubicBezTo>
                    <a:pt x="11903" y="2454"/>
                    <a:pt x="11402" y="2928"/>
                    <a:pt x="10788" y="2928"/>
                  </a:cubicBezTo>
                  <a:cubicBezTo>
                    <a:pt x="10175" y="2928"/>
                    <a:pt x="9701" y="2454"/>
                    <a:pt x="9701" y="1841"/>
                  </a:cubicBezTo>
                  <a:cubicBezTo>
                    <a:pt x="9673" y="1227"/>
                    <a:pt x="10175" y="726"/>
                    <a:pt x="10788" y="726"/>
                  </a:cubicBezTo>
                  <a:close/>
                  <a:moveTo>
                    <a:pt x="9673" y="4015"/>
                  </a:moveTo>
                  <a:lnTo>
                    <a:pt x="9673" y="7639"/>
                  </a:lnTo>
                  <a:lnTo>
                    <a:pt x="8893" y="6078"/>
                  </a:lnTo>
                  <a:cubicBezTo>
                    <a:pt x="8837" y="5938"/>
                    <a:pt x="8726" y="5855"/>
                    <a:pt x="8586" y="5855"/>
                  </a:cubicBezTo>
                  <a:lnTo>
                    <a:pt x="4126" y="5855"/>
                  </a:lnTo>
                  <a:cubicBezTo>
                    <a:pt x="3987" y="5855"/>
                    <a:pt x="3847" y="5938"/>
                    <a:pt x="3819" y="6078"/>
                  </a:cubicBezTo>
                  <a:lnTo>
                    <a:pt x="3039" y="7639"/>
                  </a:lnTo>
                  <a:lnTo>
                    <a:pt x="3039" y="4015"/>
                  </a:lnTo>
                  <a:cubicBezTo>
                    <a:pt x="4126" y="4266"/>
                    <a:pt x="5241" y="4405"/>
                    <a:pt x="6356" y="4405"/>
                  </a:cubicBezTo>
                  <a:cubicBezTo>
                    <a:pt x="7471" y="4405"/>
                    <a:pt x="8586" y="4266"/>
                    <a:pt x="9673" y="4015"/>
                  </a:cubicBezTo>
                  <a:close/>
                  <a:moveTo>
                    <a:pt x="6746" y="6579"/>
                  </a:moveTo>
                  <a:lnTo>
                    <a:pt x="8001" y="9562"/>
                  </a:lnTo>
                  <a:lnTo>
                    <a:pt x="4712" y="9562"/>
                  </a:lnTo>
                  <a:lnTo>
                    <a:pt x="5966" y="6579"/>
                  </a:lnTo>
                  <a:close/>
                  <a:moveTo>
                    <a:pt x="1617" y="3633"/>
                  </a:moveTo>
                  <a:lnTo>
                    <a:pt x="1617" y="3633"/>
                  </a:lnTo>
                  <a:cubicBezTo>
                    <a:pt x="1697" y="3652"/>
                    <a:pt x="1797" y="3652"/>
                    <a:pt x="1896" y="3652"/>
                  </a:cubicBezTo>
                  <a:cubicBezTo>
                    <a:pt x="2035" y="3708"/>
                    <a:pt x="2175" y="3764"/>
                    <a:pt x="2314" y="3792"/>
                  </a:cubicBezTo>
                  <a:lnTo>
                    <a:pt x="2314" y="10343"/>
                  </a:lnTo>
                  <a:cubicBezTo>
                    <a:pt x="2203" y="10315"/>
                    <a:pt x="2063" y="10315"/>
                    <a:pt x="1952" y="10315"/>
                  </a:cubicBezTo>
                  <a:cubicBezTo>
                    <a:pt x="1868" y="10315"/>
                    <a:pt x="1729" y="10315"/>
                    <a:pt x="1617" y="10343"/>
                  </a:cubicBezTo>
                  <a:lnTo>
                    <a:pt x="1617" y="3633"/>
                  </a:lnTo>
                  <a:close/>
                  <a:moveTo>
                    <a:pt x="11123" y="3625"/>
                  </a:moveTo>
                  <a:lnTo>
                    <a:pt x="11123" y="10343"/>
                  </a:lnTo>
                  <a:cubicBezTo>
                    <a:pt x="11011" y="10315"/>
                    <a:pt x="10872" y="10315"/>
                    <a:pt x="10733" y="10315"/>
                  </a:cubicBezTo>
                  <a:cubicBezTo>
                    <a:pt x="10593" y="10315"/>
                    <a:pt x="10482" y="10315"/>
                    <a:pt x="10398" y="10343"/>
                  </a:cubicBezTo>
                  <a:lnTo>
                    <a:pt x="10398" y="3792"/>
                  </a:lnTo>
                  <a:cubicBezTo>
                    <a:pt x="10537" y="3764"/>
                    <a:pt x="10677" y="3736"/>
                    <a:pt x="10816" y="3652"/>
                  </a:cubicBezTo>
                  <a:cubicBezTo>
                    <a:pt x="10928" y="3652"/>
                    <a:pt x="11011" y="3652"/>
                    <a:pt x="11123" y="3625"/>
                  </a:cubicBezTo>
                  <a:close/>
                  <a:moveTo>
                    <a:pt x="8363" y="6579"/>
                  </a:moveTo>
                  <a:lnTo>
                    <a:pt x="9701" y="9283"/>
                  </a:lnTo>
                  <a:lnTo>
                    <a:pt x="9701" y="10677"/>
                  </a:lnTo>
                  <a:cubicBezTo>
                    <a:pt x="9534" y="10761"/>
                    <a:pt x="9422" y="10900"/>
                    <a:pt x="9311" y="11012"/>
                  </a:cubicBezTo>
                  <a:lnTo>
                    <a:pt x="3429" y="11012"/>
                  </a:lnTo>
                  <a:cubicBezTo>
                    <a:pt x="3318" y="10872"/>
                    <a:pt x="3178" y="10761"/>
                    <a:pt x="3067" y="10677"/>
                  </a:cubicBezTo>
                  <a:lnTo>
                    <a:pt x="3067" y="9283"/>
                  </a:lnTo>
                  <a:lnTo>
                    <a:pt x="4405" y="6579"/>
                  </a:lnTo>
                  <a:lnTo>
                    <a:pt x="5213" y="6579"/>
                  </a:lnTo>
                  <a:lnTo>
                    <a:pt x="3847" y="9785"/>
                  </a:lnTo>
                  <a:cubicBezTo>
                    <a:pt x="3819" y="9897"/>
                    <a:pt x="3819" y="10036"/>
                    <a:pt x="3875" y="10147"/>
                  </a:cubicBezTo>
                  <a:cubicBezTo>
                    <a:pt x="3959" y="10259"/>
                    <a:pt x="4042" y="10315"/>
                    <a:pt x="4182" y="10315"/>
                  </a:cubicBezTo>
                  <a:lnTo>
                    <a:pt x="8586" y="10315"/>
                  </a:lnTo>
                  <a:cubicBezTo>
                    <a:pt x="8726" y="10315"/>
                    <a:pt x="8837" y="10259"/>
                    <a:pt x="8893" y="10147"/>
                  </a:cubicBezTo>
                  <a:cubicBezTo>
                    <a:pt x="8976" y="10036"/>
                    <a:pt x="8976" y="9897"/>
                    <a:pt x="8921" y="9785"/>
                  </a:cubicBezTo>
                  <a:lnTo>
                    <a:pt x="7583" y="6579"/>
                  </a:lnTo>
                  <a:close/>
                  <a:moveTo>
                    <a:pt x="1952" y="11012"/>
                  </a:moveTo>
                  <a:cubicBezTo>
                    <a:pt x="2454" y="11012"/>
                    <a:pt x="2844" y="11318"/>
                    <a:pt x="3011" y="11736"/>
                  </a:cubicBezTo>
                  <a:lnTo>
                    <a:pt x="920" y="11736"/>
                  </a:lnTo>
                  <a:cubicBezTo>
                    <a:pt x="1060" y="11318"/>
                    <a:pt x="1478" y="11012"/>
                    <a:pt x="1952" y="11012"/>
                  </a:cubicBezTo>
                  <a:close/>
                  <a:moveTo>
                    <a:pt x="10788" y="11012"/>
                  </a:moveTo>
                  <a:cubicBezTo>
                    <a:pt x="11262" y="11012"/>
                    <a:pt x="11652" y="11318"/>
                    <a:pt x="11820" y="11736"/>
                  </a:cubicBezTo>
                  <a:lnTo>
                    <a:pt x="9729" y="11736"/>
                  </a:lnTo>
                  <a:cubicBezTo>
                    <a:pt x="9868" y="11318"/>
                    <a:pt x="10287" y="11012"/>
                    <a:pt x="10788" y="11012"/>
                  </a:cubicBezTo>
                  <a:close/>
                  <a:moveTo>
                    <a:pt x="1868" y="1"/>
                  </a:moveTo>
                  <a:cubicBezTo>
                    <a:pt x="837" y="1"/>
                    <a:pt x="1" y="837"/>
                    <a:pt x="1" y="1841"/>
                  </a:cubicBezTo>
                  <a:cubicBezTo>
                    <a:pt x="1" y="2454"/>
                    <a:pt x="279" y="2956"/>
                    <a:pt x="753" y="3318"/>
                  </a:cubicBezTo>
                  <a:lnTo>
                    <a:pt x="753" y="10677"/>
                  </a:lnTo>
                  <a:cubicBezTo>
                    <a:pt x="279" y="11012"/>
                    <a:pt x="1" y="11541"/>
                    <a:pt x="1" y="12127"/>
                  </a:cubicBezTo>
                  <a:cubicBezTo>
                    <a:pt x="1" y="12322"/>
                    <a:pt x="196" y="12517"/>
                    <a:pt x="363" y="12517"/>
                  </a:cubicBezTo>
                  <a:lnTo>
                    <a:pt x="3290" y="12517"/>
                  </a:lnTo>
                  <a:cubicBezTo>
                    <a:pt x="3485" y="12517"/>
                    <a:pt x="3624" y="12322"/>
                    <a:pt x="3624" y="12127"/>
                  </a:cubicBezTo>
                  <a:cubicBezTo>
                    <a:pt x="3624" y="11987"/>
                    <a:pt x="3624" y="11876"/>
                    <a:pt x="3596" y="11764"/>
                  </a:cubicBezTo>
                  <a:lnTo>
                    <a:pt x="8865" y="11764"/>
                  </a:lnTo>
                  <a:cubicBezTo>
                    <a:pt x="8837" y="11876"/>
                    <a:pt x="8837" y="12015"/>
                    <a:pt x="8837" y="12154"/>
                  </a:cubicBezTo>
                  <a:cubicBezTo>
                    <a:pt x="8837" y="12377"/>
                    <a:pt x="9004" y="12545"/>
                    <a:pt x="9199" y="12545"/>
                  </a:cubicBezTo>
                  <a:lnTo>
                    <a:pt x="12126" y="12545"/>
                  </a:lnTo>
                  <a:cubicBezTo>
                    <a:pt x="12349" y="12545"/>
                    <a:pt x="12489" y="12377"/>
                    <a:pt x="12489" y="12154"/>
                  </a:cubicBezTo>
                  <a:cubicBezTo>
                    <a:pt x="12489" y="11569"/>
                    <a:pt x="12210" y="11039"/>
                    <a:pt x="11764" y="10705"/>
                  </a:cubicBezTo>
                  <a:lnTo>
                    <a:pt x="11764" y="3346"/>
                  </a:lnTo>
                  <a:cubicBezTo>
                    <a:pt x="12321" y="2956"/>
                    <a:pt x="12600" y="2454"/>
                    <a:pt x="12600" y="1841"/>
                  </a:cubicBezTo>
                  <a:cubicBezTo>
                    <a:pt x="12600" y="837"/>
                    <a:pt x="11764" y="1"/>
                    <a:pt x="10733" y="1"/>
                  </a:cubicBezTo>
                  <a:cubicBezTo>
                    <a:pt x="9729" y="1"/>
                    <a:pt x="8893" y="837"/>
                    <a:pt x="8893" y="1841"/>
                  </a:cubicBezTo>
                  <a:cubicBezTo>
                    <a:pt x="8893" y="2398"/>
                    <a:pt x="9172" y="2928"/>
                    <a:pt x="9562" y="3290"/>
                  </a:cubicBezTo>
                  <a:cubicBezTo>
                    <a:pt x="8503" y="3541"/>
                    <a:pt x="7401" y="3666"/>
                    <a:pt x="6300" y="3666"/>
                  </a:cubicBezTo>
                  <a:cubicBezTo>
                    <a:pt x="5199" y="3666"/>
                    <a:pt x="4098" y="3541"/>
                    <a:pt x="3039" y="3290"/>
                  </a:cubicBezTo>
                  <a:cubicBezTo>
                    <a:pt x="3457" y="2928"/>
                    <a:pt x="3708" y="2454"/>
                    <a:pt x="3708" y="1841"/>
                  </a:cubicBezTo>
                  <a:cubicBezTo>
                    <a:pt x="3708" y="837"/>
                    <a:pt x="2872" y="1"/>
                    <a:pt x="1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8" name="Google Shape;13398;p78"/>
          <p:cNvSpPr/>
          <p:nvPr/>
        </p:nvSpPr>
        <p:spPr>
          <a:xfrm>
            <a:off x="901486" y="1688459"/>
            <a:ext cx="361250" cy="473920"/>
          </a:xfrm>
          <a:custGeom>
            <a:avLst/>
            <a:gdLst/>
            <a:ahLst/>
            <a:cxnLst/>
            <a:rect l="l" t="t" r="r" b="b"/>
            <a:pathLst>
              <a:path w="9295" h="12194" extrusionOk="0">
                <a:moveTo>
                  <a:pt x="4568" y="662"/>
                </a:moveTo>
                <a:cubicBezTo>
                  <a:pt x="5167" y="662"/>
                  <a:pt x="5639" y="1135"/>
                  <a:pt x="5639" y="1734"/>
                </a:cubicBezTo>
                <a:cubicBezTo>
                  <a:pt x="5639" y="2301"/>
                  <a:pt x="5167" y="2773"/>
                  <a:pt x="4568" y="2773"/>
                </a:cubicBezTo>
                <a:cubicBezTo>
                  <a:pt x="3970" y="2773"/>
                  <a:pt x="3497" y="2301"/>
                  <a:pt x="3497" y="1734"/>
                </a:cubicBezTo>
                <a:cubicBezTo>
                  <a:pt x="3497" y="1135"/>
                  <a:pt x="3970" y="662"/>
                  <a:pt x="4568" y="662"/>
                </a:cubicBezTo>
                <a:close/>
                <a:moveTo>
                  <a:pt x="7750" y="3529"/>
                </a:moveTo>
                <a:cubicBezTo>
                  <a:pt x="8160" y="3529"/>
                  <a:pt x="8475" y="3844"/>
                  <a:pt x="8475" y="4254"/>
                </a:cubicBezTo>
                <a:cubicBezTo>
                  <a:pt x="8475" y="4632"/>
                  <a:pt x="8160" y="4947"/>
                  <a:pt x="7750" y="4947"/>
                </a:cubicBezTo>
                <a:cubicBezTo>
                  <a:pt x="7372" y="4947"/>
                  <a:pt x="7057" y="4632"/>
                  <a:pt x="7057" y="4254"/>
                </a:cubicBezTo>
                <a:cubicBezTo>
                  <a:pt x="7057" y="3876"/>
                  <a:pt x="7372" y="3529"/>
                  <a:pt x="7750" y="3529"/>
                </a:cubicBezTo>
                <a:close/>
                <a:moveTo>
                  <a:pt x="1733" y="4254"/>
                </a:moveTo>
                <a:cubicBezTo>
                  <a:pt x="2836" y="4254"/>
                  <a:pt x="3812" y="4979"/>
                  <a:pt x="4127" y="6018"/>
                </a:cubicBezTo>
                <a:lnTo>
                  <a:pt x="2678" y="5042"/>
                </a:lnTo>
                <a:cubicBezTo>
                  <a:pt x="2615" y="4991"/>
                  <a:pt x="2537" y="4966"/>
                  <a:pt x="2460" y="4966"/>
                </a:cubicBezTo>
                <a:cubicBezTo>
                  <a:pt x="2344" y="4966"/>
                  <a:pt x="2231" y="5023"/>
                  <a:pt x="2174" y="5136"/>
                </a:cubicBezTo>
                <a:cubicBezTo>
                  <a:pt x="2048" y="5294"/>
                  <a:pt x="2079" y="5546"/>
                  <a:pt x="2268" y="5672"/>
                </a:cubicBezTo>
                <a:lnTo>
                  <a:pt x="3434" y="6459"/>
                </a:lnTo>
                <a:lnTo>
                  <a:pt x="3182" y="6459"/>
                </a:lnTo>
                <a:cubicBezTo>
                  <a:pt x="1890" y="6396"/>
                  <a:pt x="819" y="5451"/>
                  <a:pt x="662" y="4254"/>
                </a:cubicBezTo>
                <a:close/>
                <a:moveTo>
                  <a:pt x="1355" y="7814"/>
                </a:moveTo>
                <a:cubicBezTo>
                  <a:pt x="1733" y="7814"/>
                  <a:pt x="2048" y="8129"/>
                  <a:pt x="2048" y="8539"/>
                </a:cubicBezTo>
                <a:cubicBezTo>
                  <a:pt x="2048" y="8917"/>
                  <a:pt x="1733" y="9232"/>
                  <a:pt x="1355" y="9232"/>
                </a:cubicBezTo>
                <a:cubicBezTo>
                  <a:pt x="945" y="9232"/>
                  <a:pt x="630" y="8917"/>
                  <a:pt x="630" y="8539"/>
                </a:cubicBezTo>
                <a:cubicBezTo>
                  <a:pt x="630" y="8129"/>
                  <a:pt x="945" y="7814"/>
                  <a:pt x="1355" y="7814"/>
                </a:cubicBezTo>
                <a:close/>
                <a:moveTo>
                  <a:pt x="8506" y="8476"/>
                </a:moveTo>
                <a:cubicBezTo>
                  <a:pt x="8317" y="9767"/>
                  <a:pt x="7246" y="10681"/>
                  <a:pt x="5986" y="10681"/>
                </a:cubicBezTo>
                <a:lnTo>
                  <a:pt x="5734" y="10681"/>
                </a:lnTo>
                <a:lnTo>
                  <a:pt x="6900" y="9893"/>
                </a:lnTo>
                <a:cubicBezTo>
                  <a:pt x="7057" y="9799"/>
                  <a:pt x="7089" y="9578"/>
                  <a:pt x="7026" y="9389"/>
                </a:cubicBezTo>
                <a:cubicBezTo>
                  <a:pt x="6940" y="9282"/>
                  <a:pt x="6809" y="9233"/>
                  <a:pt x="6675" y="9233"/>
                </a:cubicBezTo>
                <a:cubicBezTo>
                  <a:pt x="6613" y="9233"/>
                  <a:pt x="6550" y="9243"/>
                  <a:pt x="6490" y="9263"/>
                </a:cubicBezTo>
                <a:lnTo>
                  <a:pt x="5041" y="10271"/>
                </a:lnTo>
                <a:cubicBezTo>
                  <a:pt x="5356" y="9232"/>
                  <a:pt x="6301" y="8476"/>
                  <a:pt x="7435" y="8476"/>
                </a:cubicBezTo>
                <a:close/>
                <a:moveTo>
                  <a:pt x="4600" y="1"/>
                </a:moveTo>
                <a:cubicBezTo>
                  <a:pt x="3623" y="1"/>
                  <a:pt x="2836" y="788"/>
                  <a:pt x="2836" y="1765"/>
                </a:cubicBezTo>
                <a:cubicBezTo>
                  <a:pt x="2836" y="2616"/>
                  <a:pt x="3466" y="3340"/>
                  <a:pt x="4253" y="3498"/>
                </a:cubicBezTo>
                <a:lnTo>
                  <a:pt x="4253" y="4758"/>
                </a:lnTo>
                <a:cubicBezTo>
                  <a:pt x="3655" y="4033"/>
                  <a:pt x="2741" y="3561"/>
                  <a:pt x="1764" y="3561"/>
                </a:cubicBezTo>
                <a:lnTo>
                  <a:pt x="347" y="3561"/>
                </a:lnTo>
                <a:cubicBezTo>
                  <a:pt x="158" y="3561"/>
                  <a:pt x="0" y="3718"/>
                  <a:pt x="0" y="3939"/>
                </a:cubicBezTo>
                <a:cubicBezTo>
                  <a:pt x="0" y="5703"/>
                  <a:pt x="1449" y="7152"/>
                  <a:pt x="3214" y="7152"/>
                </a:cubicBezTo>
                <a:lnTo>
                  <a:pt x="4285" y="7152"/>
                </a:lnTo>
                <a:lnTo>
                  <a:pt x="4285" y="9988"/>
                </a:lnTo>
                <a:cubicBezTo>
                  <a:pt x="3844" y="9547"/>
                  <a:pt x="3340" y="9232"/>
                  <a:pt x="2804" y="9074"/>
                </a:cubicBezTo>
                <a:cubicBezTo>
                  <a:pt x="2836" y="8917"/>
                  <a:pt x="2867" y="8759"/>
                  <a:pt x="2867" y="8602"/>
                </a:cubicBezTo>
                <a:cubicBezTo>
                  <a:pt x="2867" y="7814"/>
                  <a:pt x="2237" y="7184"/>
                  <a:pt x="1449" y="7184"/>
                </a:cubicBezTo>
                <a:cubicBezTo>
                  <a:pt x="662" y="7184"/>
                  <a:pt x="32" y="7814"/>
                  <a:pt x="32" y="8602"/>
                </a:cubicBezTo>
                <a:cubicBezTo>
                  <a:pt x="32" y="9389"/>
                  <a:pt x="662" y="10019"/>
                  <a:pt x="1449" y="10019"/>
                </a:cubicBezTo>
                <a:cubicBezTo>
                  <a:pt x="1796" y="10019"/>
                  <a:pt x="2111" y="9893"/>
                  <a:pt x="2363" y="9673"/>
                </a:cubicBezTo>
                <a:cubicBezTo>
                  <a:pt x="3182" y="9862"/>
                  <a:pt x="3907" y="10429"/>
                  <a:pt x="4285" y="11153"/>
                </a:cubicBezTo>
                <a:lnTo>
                  <a:pt x="4285" y="11847"/>
                </a:lnTo>
                <a:cubicBezTo>
                  <a:pt x="4285" y="12036"/>
                  <a:pt x="4442" y="12193"/>
                  <a:pt x="4631" y="12193"/>
                </a:cubicBezTo>
                <a:cubicBezTo>
                  <a:pt x="4852" y="12193"/>
                  <a:pt x="5009" y="12036"/>
                  <a:pt x="5009" y="11847"/>
                </a:cubicBezTo>
                <a:lnTo>
                  <a:pt x="5009" y="11437"/>
                </a:lnTo>
                <a:lnTo>
                  <a:pt x="6049" y="11437"/>
                </a:lnTo>
                <a:cubicBezTo>
                  <a:pt x="7845" y="11437"/>
                  <a:pt x="9294" y="9988"/>
                  <a:pt x="9294" y="8224"/>
                </a:cubicBezTo>
                <a:cubicBezTo>
                  <a:pt x="9231" y="7971"/>
                  <a:pt x="9042" y="7814"/>
                  <a:pt x="8853" y="7814"/>
                </a:cubicBezTo>
                <a:lnTo>
                  <a:pt x="7435" y="7814"/>
                </a:lnTo>
                <a:cubicBezTo>
                  <a:pt x="6427" y="7814"/>
                  <a:pt x="5545" y="8287"/>
                  <a:pt x="4946" y="9011"/>
                </a:cubicBezTo>
                <a:lnTo>
                  <a:pt x="4946" y="6837"/>
                </a:lnTo>
                <a:cubicBezTo>
                  <a:pt x="5356" y="6081"/>
                  <a:pt x="6081" y="5546"/>
                  <a:pt x="6900" y="5357"/>
                </a:cubicBezTo>
                <a:cubicBezTo>
                  <a:pt x="7120" y="5546"/>
                  <a:pt x="7467" y="5703"/>
                  <a:pt x="7813" y="5703"/>
                </a:cubicBezTo>
                <a:cubicBezTo>
                  <a:pt x="8601" y="5703"/>
                  <a:pt x="9231" y="5073"/>
                  <a:pt x="9231" y="4285"/>
                </a:cubicBezTo>
                <a:cubicBezTo>
                  <a:pt x="9231" y="3498"/>
                  <a:pt x="8601" y="2868"/>
                  <a:pt x="7813" y="2868"/>
                </a:cubicBezTo>
                <a:cubicBezTo>
                  <a:pt x="7026" y="2868"/>
                  <a:pt x="6396" y="3498"/>
                  <a:pt x="6396" y="4285"/>
                </a:cubicBezTo>
                <a:cubicBezTo>
                  <a:pt x="6396" y="4443"/>
                  <a:pt x="6427" y="4600"/>
                  <a:pt x="6459" y="4758"/>
                </a:cubicBezTo>
                <a:cubicBezTo>
                  <a:pt x="5860" y="4947"/>
                  <a:pt x="5356" y="5262"/>
                  <a:pt x="4946" y="5672"/>
                </a:cubicBezTo>
                <a:lnTo>
                  <a:pt x="4946" y="3498"/>
                </a:lnTo>
                <a:cubicBezTo>
                  <a:pt x="5797" y="3340"/>
                  <a:pt x="6364" y="2584"/>
                  <a:pt x="6364" y="1765"/>
                </a:cubicBezTo>
                <a:cubicBezTo>
                  <a:pt x="6364" y="788"/>
                  <a:pt x="5576" y="1"/>
                  <a:pt x="460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99" name="Google Shape;13399;p78"/>
          <p:cNvGrpSpPr/>
          <p:nvPr/>
        </p:nvGrpSpPr>
        <p:grpSpPr>
          <a:xfrm>
            <a:off x="845233" y="2273195"/>
            <a:ext cx="476329" cy="476213"/>
            <a:chOff x="-21298675" y="2414425"/>
            <a:chExt cx="306400" cy="306325"/>
          </a:xfrm>
        </p:grpSpPr>
        <p:sp>
          <p:nvSpPr>
            <p:cNvPr id="13400" name="Google Shape;13400;p78"/>
            <p:cNvSpPr/>
            <p:nvPr/>
          </p:nvSpPr>
          <p:spPr>
            <a:xfrm>
              <a:off x="-21083650" y="2444575"/>
              <a:ext cx="20500" cy="18525"/>
            </a:xfrm>
            <a:custGeom>
              <a:avLst/>
              <a:gdLst/>
              <a:ahLst/>
              <a:cxnLst/>
              <a:rect l="l" t="t" r="r" b="b"/>
              <a:pathLst>
                <a:path w="820" h="74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5"/>
                    <a:pt x="158" y="623"/>
                  </a:cubicBezTo>
                  <a:cubicBezTo>
                    <a:pt x="237" y="702"/>
                    <a:pt x="331" y="741"/>
                    <a:pt x="422" y="741"/>
                  </a:cubicBezTo>
                  <a:cubicBezTo>
                    <a:pt x="512" y="741"/>
                    <a:pt x="599" y="702"/>
                    <a:pt x="662" y="623"/>
                  </a:cubicBezTo>
                  <a:cubicBezTo>
                    <a:pt x="819" y="465"/>
                    <a:pt x="819" y="276"/>
                    <a:pt x="662" y="119"/>
                  </a:cubicBezTo>
                  <a:cubicBezTo>
                    <a:pt x="583" y="40"/>
                    <a:pt x="496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78"/>
            <p:cNvSpPr/>
            <p:nvPr/>
          </p:nvSpPr>
          <p:spPr>
            <a:xfrm>
              <a:off x="-21298675" y="2414425"/>
              <a:ext cx="306400" cy="306325"/>
            </a:xfrm>
            <a:custGeom>
              <a:avLst/>
              <a:gdLst/>
              <a:ahLst/>
              <a:cxnLst/>
              <a:rect l="l" t="t" r="r" b="b"/>
              <a:pathLst>
                <a:path w="12256" h="12253" extrusionOk="0">
                  <a:moveTo>
                    <a:pt x="9420" y="695"/>
                  </a:moveTo>
                  <a:cubicBezTo>
                    <a:pt x="9704" y="695"/>
                    <a:pt x="9924" y="695"/>
                    <a:pt x="10176" y="726"/>
                  </a:cubicBezTo>
                  <a:cubicBezTo>
                    <a:pt x="10429" y="789"/>
                    <a:pt x="10555" y="1136"/>
                    <a:pt x="10365" y="1325"/>
                  </a:cubicBezTo>
                  <a:cubicBezTo>
                    <a:pt x="10208" y="1482"/>
                    <a:pt x="10208" y="1671"/>
                    <a:pt x="10365" y="1829"/>
                  </a:cubicBezTo>
                  <a:cubicBezTo>
                    <a:pt x="10444" y="1908"/>
                    <a:pt x="10531" y="1947"/>
                    <a:pt x="10618" y="1947"/>
                  </a:cubicBezTo>
                  <a:cubicBezTo>
                    <a:pt x="10704" y="1947"/>
                    <a:pt x="10791" y="1908"/>
                    <a:pt x="10870" y="1829"/>
                  </a:cubicBezTo>
                  <a:cubicBezTo>
                    <a:pt x="10942" y="1767"/>
                    <a:pt x="11027" y="1739"/>
                    <a:pt x="11111" y="1739"/>
                  </a:cubicBezTo>
                  <a:cubicBezTo>
                    <a:pt x="11283" y="1739"/>
                    <a:pt x="11447" y="1858"/>
                    <a:pt x="11468" y="2049"/>
                  </a:cubicBezTo>
                  <a:cubicBezTo>
                    <a:pt x="11594" y="2711"/>
                    <a:pt x="11563" y="3719"/>
                    <a:pt x="11248" y="4727"/>
                  </a:cubicBezTo>
                  <a:cubicBezTo>
                    <a:pt x="11060" y="4761"/>
                    <a:pt x="10872" y="4778"/>
                    <a:pt x="10684" y="4778"/>
                  </a:cubicBezTo>
                  <a:cubicBezTo>
                    <a:pt x="9833" y="4778"/>
                    <a:pt x="9006" y="4433"/>
                    <a:pt x="8412" y="3814"/>
                  </a:cubicBezTo>
                  <a:cubicBezTo>
                    <a:pt x="7656" y="3058"/>
                    <a:pt x="7341" y="1986"/>
                    <a:pt x="7499" y="978"/>
                  </a:cubicBezTo>
                  <a:cubicBezTo>
                    <a:pt x="8129" y="789"/>
                    <a:pt x="8822" y="695"/>
                    <a:pt x="9420" y="695"/>
                  </a:cubicBezTo>
                  <a:close/>
                  <a:moveTo>
                    <a:pt x="5102" y="1271"/>
                  </a:moveTo>
                  <a:cubicBezTo>
                    <a:pt x="5187" y="1271"/>
                    <a:pt x="5273" y="1278"/>
                    <a:pt x="5356" y="1293"/>
                  </a:cubicBezTo>
                  <a:cubicBezTo>
                    <a:pt x="5293" y="1356"/>
                    <a:pt x="5167" y="1451"/>
                    <a:pt x="5104" y="1514"/>
                  </a:cubicBezTo>
                  <a:cubicBezTo>
                    <a:pt x="4348" y="2270"/>
                    <a:pt x="3781" y="3373"/>
                    <a:pt x="3466" y="4822"/>
                  </a:cubicBezTo>
                  <a:cubicBezTo>
                    <a:pt x="3182" y="4475"/>
                    <a:pt x="3088" y="4034"/>
                    <a:pt x="3088" y="3562"/>
                  </a:cubicBezTo>
                  <a:cubicBezTo>
                    <a:pt x="3088" y="2900"/>
                    <a:pt x="3340" y="2270"/>
                    <a:pt x="3844" y="1797"/>
                  </a:cubicBezTo>
                  <a:cubicBezTo>
                    <a:pt x="4163" y="1478"/>
                    <a:pt x="4639" y="1271"/>
                    <a:pt x="5102" y="1271"/>
                  </a:cubicBezTo>
                  <a:close/>
                  <a:moveTo>
                    <a:pt x="6711" y="1293"/>
                  </a:moveTo>
                  <a:lnTo>
                    <a:pt x="6711" y="1293"/>
                  </a:lnTo>
                  <a:cubicBezTo>
                    <a:pt x="6616" y="2427"/>
                    <a:pt x="7026" y="3530"/>
                    <a:pt x="7845" y="4318"/>
                  </a:cubicBezTo>
                  <a:cubicBezTo>
                    <a:pt x="8562" y="5035"/>
                    <a:pt x="9540" y="5465"/>
                    <a:pt x="10565" y="5465"/>
                  </a:cubicBezTo>
                  <a:cubicBezTo>
                    <a:pt x="10666" y="5465"/>
                    <a:pt x="10768" y="5460"/>
                    <a:pt x="10870" y="5452"/>
                  </a:cubicBezTo>
                  <a:lnTo>
                    <a:pt x="10870" y="5452"/>
                  </a:lnTo>
                  <a:cubicBezTo>
                    <a:pt x="10681" y="5893"/>
                    <a:pt x="10429" y="6303"/>
                    <a:pt x="10082" y="6618"/>
                  </a:cubicBezTo>
                  <a:cubicBezTo>
                    <a:pt x="8444" y="8256"/>
                    <a:pt x="4852" y="8413"/>
                    <a:pt x="3749" y="8413"/>
                  </a:cubicBezTo>
                  <a:cubicBezTo>
                    <a:pt x="3749" y="7311"/>
                    <a:pt x="3907" y="3719"/>
                    <a:pt x="5545" y="2081"/>
                  </a:cubicBezTo>
                  <a:cubicBezTo>
                    <a:pt x="5860" y="1766"/>
                    <a:pt x="6270" y="1482"/>
                    <a:pt x="6711" y="1293"/>
                  </a:cubicBezTo>
                  <a:close/>
                  <a:moveTo>
                    <a:pt x="10838" y="6838"/>
                  </a:moveTo>
                  <a:cubicBezTo>
                    <a:pt x="10964" y="7405"/>
                    <a:pt x="10775" y="7941"/>
                    <a:pt x="10365" y="8382"/>
                  </a:cubicBezTo>
                  <a:cubicBezTo>
                    <a:pt x="9888" y="8860"/>
                    <a:pt x="9239" y="9101"/>
                    <a:pt x="8593" y="9101"/>
                  </a:cubicBezTo>
                  <a:cubicBezTo>
                    <a:pt x="8132" y="9101"/>
                    <a:pt x="7672" y="8978"/>
                    <a:pt x="7278" y="8728"/>
                  </a:cubicBezTo>
                  <a:cubicBezTo>
                    <a:pt x="8759" y="8382"/>
                    <a:pt x="9893" y="7878"/>
                    <a:pt x="10586" y="7122"/>
                  </a:cubicBezTo>
                  <a:cubicBezTo>
                    <a:pt x="10681" y="7027"/>
                    <a:pt x="10775" y="6933"/>
                    <a:pt x="10838" y="6838"/>
                  </a:cubicBezTo>
                  <a:close/>
                  <a:moveTo>
                    <a:pt x="1902" y="8486"/>
                  </a:moveTo>
                  <a:cubicBezTo>
                    <a:pt x="2355" y="8486"/>
                    <a:pt x="2810" y="8652"/>
                    <a:pt x="3151" y="9012"/>
                  </a:cubicBezTo>
                  <a:cubicBezTo>
                    <a:pt x="3718" y="9611"/>
                    <a:pt x="3812" y="10461"/>
                    <a:pt x="3466" y="11123"/>
                  </a:cubicBezTo>
                  <a:cubicBezTo>
                    <a:pt x="3151" y="10619"/>
                    <a:pt x="2804" y="10178"/>
                    <a:pt x="2426" y="9768"/>
                  </a:cubicBezTo>
                  <a:cubicBezTo>
                    <a:pt x="2017" y="9358"/>
                    <a:pt x="1544" y="9012"/>
                    <a:pt x="1040" y="8697"/>
                  </a:cubicBezTo>
                  <a:cubicBezTo>
                    <a:pt x="1304" y="8559"/>
                    <a:pt x="1603" y="8486"/>
                    <a:pt x="1902" y="8486"/>
                  </a:cubicBezTo>
                  <a:close/>
                  <a:moveTo>
                    <a:pt x="9468" y="0"/>
                  </a:moveTo>
                  <a:cubicBezTo>
                    <a:pt x="8905" y="0"/>
                    <a:pt x="8299" y="77"/>
                    <a:pt x="7719" y="222"/>
                  </a:cubicBezTo>
                  <a:cubicBezTo>
                    <a:pt x="7247" y="348"/>
                    <a:pt x="6711" y="537"/>
                    <a:pt x="6112" y="852"/>
                  </a:cubicBezTo>
                  <a:cubicBezTo>
                    <a:pt x="5784" y="699"/>
                    <a:pt x="5436" y="625"/>
                    <a:pt x="5090" y="625"/>
                  </a:cubicBezTo>
                  <a:cubicBezTo>
                    <a:pt x="4442" y="625"/>
                    <a:pt x="3802" y="884"/>
                    <a:pt x="3308" y="1356"/>
                  </a:cubicBezTo>
                  <a:cubicBezTo>
                    <a:pt x="2741" y="1955"/>
                    <a:pt x="2363" y="2774"/>
                    <a:pt x="2363" y="3656"/>
                  </a:cubicBezTo>
                  <a:cubicBezTo>
                    <a:pt x="2363" y="4475"/>
                    <a:pt x="2678" y="5263"/>
                    <a:pt x="3277" y="5893"/>
                  </a:cubicBezTo>
                  <a:cubicBezTo>
                    <a:pt x="3151" y="6649"/>
                    <a:pt x="3088" y="7405"/>
                    <a:pt x="3088" y="8130"/>
                  </a:cubicBezTo>
                  <a:cubicBezTo>
                    <a:pt x="2722" y="7947"/>
                    <a:pt x="2319" y="7854"/>
                    <a:pt x="1916" y="7854"/>
                  </a:cubicBezTo>
                  <a:cubicBezTo>
                    <a:pt x="1278" y="7854"/>
                    <a:pt x="641" y="8088"/>
                    <a:pt x="158" y="8571"/>
                  </a:cubicBezTo>
                  <a:cubicBezTo>
                    <a:pt x="0" y="8728"/>
                    <a:pt x="63" y="9043"/>
                    <a:pt x="252" y="9169"/>
                  </a:cubicBezTo>
                  <a:cubicBezTo>
                    <a:pt x="1481" y="9800"/>
                    <a:pt x="2489" y="10808"/>
                    <a:pt x="3119" y="12036"/>
                  </a:cubicBezTo>
                  <a:cubicBezTo>
                    <a:pt x="3191" y="12180"/>
                    <a:pt x="3315" y="12252"/>
                    <a:pt x="3443" y="12252"/>
                  </a:cubicBezTo>
                  <a:cubicBezTo>
                    <a:pt x="3539" y="12252"/>
                    <a:pt x="3637" y="12212"/>
                    <a:pt x="3718" y="12131"/>
                  </a:cubicBezTo>
                  <a:cubicBezTo>
                    <a:pt x="4506" y="11343"/>
                    <a:pt x="4663" y="10146"/>
                    <a:pt x="4159" y="9201"/>
                  </a:cubicBezTo>
                  <a:cubicBezTo>
                    <a:pt x="4884" y="9201"/>
                    <a:pt x="5671" y="9138"/>
                    <a:pt x="6396" y="9012"/>
                  </a:cubicBezTo>
                  <a:cubicBezTo>
                    <a:pt x="7026" y="9611"/>
                    <a:pt x="7814" y="9926"/>
                    <a:pt x="8633" y="9926"/>
                  </a:cubicBezTo>
                  <a:cubicBezTo>
                    <a:pt x="9452" y="9926"/>
                    <a:pt x="10271" y="9611"/>
                    <a:pt x="10933" y="8980"/>
                  </a:cubicBezTo>
                  <a:cubicBezTo>
                    <a:pt x="11657" y="8224"/>
                    <a:pt x="11878" y="7122"/>
                    <a:pt x="11437" y="6176"/>
                  </a:cubicBezTo>
                  <a:cubicBezTo>
                    <a:pt x="11752" y="5609"/>
                    <a:pt x="11941" y="5042"/>
                    <a:pt x="12067" y="4570"/>
                  </a:cubicBezTo>
                  <a:cubicBezTo>
                    <a:pt x="12224" y="3625"/>
                    <a:pt x="12256" y="2616"/>
                    <a:pt x="12130" y="1923"/>
                  </a:cubicBezTo>
                  <a:cubicBezTo>
                    <a:pt x="12067" y="1419"/>
                    <a:pt x="11626" y="1041"/>
                    <a:pt x="11153" y="1041"/>
                  </a:cubicBezTo>
                  <a:cubicBezTo>
                    <a:pt x="11122" y="537"/>
                    <a:pt x="10775" y="159"/>
                    <a:pt x="10302" y="65"/>
                  </a:cubicBezTo>
                  <a:cubicBezTo>
                    <a:pt x="10043" y="21"/>
                    <a:pt x="9761" y="0"/>
                    <a:pt x="9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78"/>
            <p:cNvSpPr/>
            <p:nvPr/>
          </p:nvSpPr>
          <p:spPr>
            <a:xfrm>
              <a:off x="-21171875" y="2521375"/>
              <a:ext cx="73275" cy="66100"/>
            </a:xfrm>
            <a:custGeom>
              <a:avLst/>
              <a:gdLst/>
              <a:ahLst/>
              <a:cxnLst/>
              <a:rect l="l" t="t" r="r" b="b"/>
              <a:pathLst>
                <a:path w="2931" h="2644" extrusionOk="0">
                  <a:moveTo>
                    <a:pt x="1499" y="0"/>
                  </a:moveTo>
                  <a:cubicBezTo>
                    <a:pt x="1471" y="0"/>
                    <a:pt x="1444" y="3"/>
                    <a:pt x="1418" y="8"/>
                  </a:cubicBezTo>
                  <a:lnTo>
                    <a:pt x="1009" y="166"/>
                  </a:lnTo>
                  <a:cubicBezTo>
                    <a:pt x="253" y="386"/>
                    <a:pt x="1" y="1394"/>
                    <a:pt x="568" y="1930"/>
                  </a:cubicBezTo>
                  <a:lnTo>
                    <a:pt x="977" y="2340"/>
                  </a:lnTo>
                  <a:cubicBezTo>
                    <a:pt x="1182" y="2544"/>
                    <a:pt x="1451" y="2643"/>
                    <a:pt x="1720" y="2643"/>
                  </a:cubicBezTo>
                  <a:cubicBezTo>
                    <a:pt x="2154" y="2643"/>
                    <a:pt x="2586" y="2385"/>
                    <a:pt x="2742" y="1898"/>
                  </a:cubicBezTo>
                  <a:lnTo>
                    <a:pt x="2899" y="1457"/>
                  </a:lnTo>
                  <a:cubicBezTo>
                    <a:pt x="2931" y="1268"/>
                    <a:pt x="2805" y="1016"/>
                    <a:pt x="2616" y="985"/>
                  </a:cubicBezTo>
                  <a:cubicBezTo>
                    <a:pt x="2577" y="972"/>
                    <a:pt x="2537" y="966"/>
                    <a:pt x="2498" y="966"/>
                  </a:cubicBezTo>
                  <a:cubicBezTo>
                    <a:pt x="2344" y="966"/>
                    <a:pt x="2200" y="1061"/>
                    <a:pt x="2175" y="1237"/>
                  </a:cubicBezTo>
                  <a:lnTo>
                    <a:pt x="2017" y="1646"/>
                  </a:lnTo>
                  <a:cubicBezTo>
                    <a:pt x="1977" y="1806"/>
                    <a:pt x="1836" y="1890"/>
                    <a:pt x="1682" y="1890"/>
                  </a:cubicBezTo>
                  <a:cubicBezTo>
                    <a:pt x="1593" y="1890"/>
                    <a:pt x="1499" y="1862"/>
                    <a:pt x="1418" y="1804"/>
                  </a:cubicBezTo>
                  <a:lnTo>
                    <a:pt x="1040" y="1426"/>
                  </a:lnTo>
                  <a:cubicBezTo>
                    <a:pt x="851" y="1237"/>
                    <a:pt x="914" y="922"/>
                    <a:pt x="1198" y="827"/>
                  </a:cubicBezTo>
                  <a:lnTo>
                    <a:pt x="1639" y="670"/>
                  </a:lnTo>
                  <a:cubicBezTo>
                    <a:pt x="1828" y="607"/>
                    <a:pt x="1891" y="386"/>
                    <a:pt x="1859" y="229"/>
                  </a:cubicBezTo>
                  <a:cubicBezTo>
                    <a:pt x="1807" y="70"/>
                    <a:pt x="1643" y="0"/>
                    <a:pt x="14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3" name="Google Shape;13403;p78"/>
          <p:cNvGrpSpPr/>
          <p:nvPr/>
        </p:nvGrpSpPr>
        <p:grpSpPr>
          <a:xfrm>
            <a:off x="844611" y="2865128"/>
            <a:ext cx="477573" cy="445432"/>
            <a:chOff x="-21299475" y="2798025"/>
            <a:chExt cx="307200" cy="286525"/>
          </a:xfrm>
        </p:grpSpPr>
        <p:sp>
          <p:nvSpPr>
            <p:cNvPr id="13404" name="Google Shape;13404;p78"/>
            <p:cNvSpPr/>
            <p:nvPr/>
          </p:nvSpPr>
          <p:spPr>
            <a:xfrm>
              <a:off x="-21153750" y="2798025"/>
              <a:ext cx="17350" cy="53575"/>
            </a:xfrm>
            <a:custGeom>
              <a:avLst/>
              <a:gdLst/>
              <a:ahLst/>
              <a:cxnLst/>
              <a:rect l="l" t="t" r="r" b="b"/>
              <a:pathLst>
                <a:path w="694" h="214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985"/>
                    <a:pt x="158" y="2143"/>
                    <a:pt x="347" y="2143"/>
                  </a:cubicBezTo>
                  <a:cubicBezTo>
                    <a:pt x="536" y="2143"/>
                    <a:pt x="693" y="1985"/>
                    <a:pt x="693" y="176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78"/>
            <p:cNvSpPr/>
            <p:nvPr/>
          </p:nvSpPr>
          <p:spPr>
            <a:xfrm>
              <a:off x="-212569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410" y="0"/>
                  </a:moveTo>
                  <a:cubicBezTo>
                    <a:pt x="323" y="0"/>
                    <a:pt x="236" y="39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1166" y="1662"/>
                  </a:lnTo>
                  <a:cubicBezTo>
                    <a:pt x="1245" y="1741"/>
                    <a:pt x="1331" y="1780"/>
                    <a:pt x="1418" y="1780"/>
                  </a:cubicBezTo>
                  <a:cubicBezTo>
                    <a:pt x="1504" y="1780"/>
                    <a:pt x="1591" y="1741"/>
                    <a:pt x="1670" y="1662"/>
                  </a:cubicBezTo>
                  <a:cubicBezTo>
                    <a:pt x="1827" y="1504"/>
                    <a:pt x="1827" y="1315"/>
                    <a:pt x="1670" y="1158"/>
                  </a:cubicBezTo>
                  <a:lnTo>
                    <a:pt x="662" y="118"/>
                  </a:lnTo>
                  <a:cubicBezTo>
                    <a:pt x="583" y="39"/>
                    <a:pt x="496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78"/>
            <p:cNvSpPr/>
            <p:nvPr/>
          </p:nvSpPr>
          <p:spPr>
            <a:xfrm>
              <a:off x="-21079725" y="2838400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0"/>
                  </a:moveTo>
                  <a:cubicBezTo>
                    <a:pt x="1332" y="0"/>
                    <a:pt x="1245" y="39"/>
                    <a:pt x="1166" y="118"/>
                  </a:cubicBezTo>
                  <a:lnTo>
                    <a:pt x="158" y="1158"/>
                  </a:lnTo>
                  <a:cubicBezTo>
                    <a:pt x="1" y="1315"/>
                    <a:pt x="1" y="1504"/>
                    <a:pt x="158" y="1662"/>
                  </a:cubicBezTo>
                  <a:cubicBezTo>
                    <a:pt x="237" y="1741"/>
                    <a:pt x="324" y="1780"/>
                    <a:pt x="410" y="1780"/>
                  </a:cubicBezTo>
                  <a:cubicBezTo>
                    <a:pt x="497" y="1780"/>
                    <a:pt x="584" y="1741"/>
                    <a:pt x="662" y="1662"/>
                  </a:cubicBezTo>
                  <a:lnTo>
                    <a:pt x="1671" y="622"/>
                  </a:lnTo>
                  <a:cubicBezTo>
                    <a:pt x="1828" y="465"/>
                    <a:pt x="1828" y="276"/>
                    <a:pt x="1671" y="118"/>
                  </a:cubicBezTo>
                  <a:cubicBezTo>
                    <a:pt x="1592" y="39"/>
                    <a:pt x="150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78"/>
            <p:cNvSpPr/>
            <p:nvPr/>
          </p:nvSpPr>
          <p:spPr>
            <a:xfrm>
              <a:off x="-21113575" y="2825000"/>
              <a:ext cx="26800" cy="35050"/>
            </a:xfrm>
            <a:custGeom>
              <a:avLst/>
              <a:gdLst/>
              <a:ahLst/>
              <a:cxnLst/>
              <a:rect l="l" t="t" r="r" b="b"/>
              <a:pathLst>
                <a:path w="1072" h="1402" extrusionOk="0">
                  <a:moveTo>
                    <a:pt x="647" y="0"/>
                  </a:moveTo>
                  <a:cubicBezTo>
                    <a:pt x="510" y="0"/>
                    <a:pt x="386" y="71"/>
                    <a:pt x="315" y="213"/>
                  </a:cubicBezTo>
                  <a:lnTo>
                    <a:pt x="32" y="906"/>
                  </a:lnTo>
                  <a:cubicBezTo>
                    <a:pt x="0" y="1095"/>
                    <a:pt x="95" y="1284"/>
                    <a:pt x="252" y="1379"/>
                  </a:cubicBezTo>
                  <a:cubicBezTo>
                    <a:pt x="298" y="1394"/>
                    <a:pt x="344" y="1402"/>
                    <a:pt x="388" y="1402"/>
                  </a:cubicBezTo>
                  <a:cubicBezTo>
                    <a:pt x="527" y="1402"/>
                    <a:pt x="653" y="1325"/>
                    <a:pt x="725" y="1158"/>
                  </a:cubicBezTo>
                  <a:lnTo>
                    <a:pt x="977" y="497"/>
                  </a:lnTo>
                  <a:cubicBezTo>
                    <a:pt x="1071" y="308"/>
                    <a:pt x="977" y="119"/>
                    <a:pt x="788" y="24"/>
                  </a:cubicBezTo>
                  <a:cubicBezTo>
                    <a:pt x="740" y="8"/>
                    <a:pt x="693" y="0"/>
                    <a:pt x="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78"/>
            <p:cNvSpPr/>
            <p:nvPr/>
          </p:nvSpPr>
          <p:spPr>
            <a:xfrm>
              <a:off x="-21204175" y="2825000"/>
              <a:ext cx="27600" cy="35050"/>
            </a:xfrm>
            <a:custGeom>
              <a:avLst/>
              <a:gdLst/>
              <a:ahLst/>
              <a:cxnLst/>
              <a:rect l="l" t="t" r="r" b="b"/>
              <a:pathLst>
                <a:path w="1104" h="1402" extrusionOk="0">
                  <a:moveTo>
                    <a:pt x="429" y="0"/>
                  </a:moveTo>
                  <a:cubicBezTo>
                    <a:pt x="381" y="0"/>
                    <a:pt x="332" y="8"/>
                    <a:pt x="285" y="24"/>
                  </a:cubicBezTo>
                  <a:cubicBezTo>
                    <a:pt x="95" y="119"/>
                    <a:pt x="1" y="308"/>
                    <a:pt x="95" y="497"/>
                  </a:cubicBezTo>
                  <a:lnTo>
                    <a:pt x="348" y="1158"/>
                  </a:lnTo>
                  <a:cubicBezTo>
                    <a:pt x="419" y="1325"/>
                    <a:pt x="545" y="1402"/>
                    <a:pt x="684" y="1402"/>
                  </a:cubicBezTo>
                  <a:cubicBezTo>
                    <a:pt x="728" y="1402"/>
                    <a:pt x="774" y="1394"/>
                    <a:pt x="820" y="1379"/>
                  </a:cubicBezTo>
                  <a:cubicBezTo>
                    <a:pt x="1041" y="1284"/>
                    <a:pt x="1104" y="1095"/>
                    <a:pt x="1041" y="906"/>
                  </a:cubicBezTo>
                  <a:lnTo>
                    <a:pt x="757" y="213"/>
                  </a:lnTo>
                  <a:cubicBezTo>
                    <a:pt x="710" y="71"/>
                    <a:pt x="574" y="0"/>
                    <a:pt x="4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78"/>
            <p:cNvSpPr/>
            <p:nvPr/>
          </p:nvSpPr>
          <p:spPr>
            <a:xfrm>
              <a:off x="-21297900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79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78"/>
            <p:cNvSpPr/>
            <p:nvPr/>
          </p:nvSpPr>
          <p:spPr>
            <a:xfrm>
              <a:off x="-21047425" y="29405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2017" y="725"/>
                    <a:pt x="2174" y="568"/>
                    <a:pt x="2174" y="379"/>
                  </a:cubicBezTo>
                  <a:cubicBezTo>
                    <a:pt x="2174" y="158"/>
                    <a:pt x="2017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78"/>
            <p:cNvSpPr/>
            <p:nvPr/>
          </p:nvSpPr>
          <p:spPr>
            <a:xfrm>
              <a:off x="-21056100" y="2892750"/>
              <a:ext cx="37050" cy="25150"/>
            </a:xfrm>
            <a:custGeom>
              <a:avLst/>
              <a:gdLst/>
              <a:ahLst/>
              <a:cxnLst/>
              <a:rect l="l" t="t" r="r" b="b"/>
              <a:pathLst>
                <a:path w="1482" h="1006" extrusionOk="0">
                  <a:moveTo>
                    <a:pt x="1082" y="0"/>
                  </a:moveTo>
                  <a:cubicBezTo>
                    <a:pt x="1038" y="0"/>
                    <a:pt x="992" y="8"/>
                    <a:pt x="946" y="23"/>
                  </a:cubicBezTo>
                  <a:lnTo>
                    <a:pt x="284" y="307"/>
                  </a:lnTo>
                  <a:cubicBezTo>
                    <a:pt x="64" y="433"/>
                    <a:pt x="1" y="622"/>
                    <a:pt x="64" y="780"/>
                  </a:cubicBezTo>
                  <a:cubicBezTo>
                    <a:pt x="133" y="918"/>
                    <a:pt x="253" y="1006"/>
                    <a:pt x="386" y="1006"/>
                  </a:cubicBezTo>
                  <a:cubicBezTo>
                    <a:pt x="435" y="1006"/>
                    <a:pt x="486" y="994"/>
                    <a:pt x="536" y="969"/>
                  </a:cubicBezTo>
                  <a:lnTo>
                    <a:pt x="1198" y="717"/>
                  </a:lnTo>
                  <a:cubicBezTo>
                    <a:pt x="1419" y="622"/>
                    <a:pt x="1482" y="433"/>
                    <a:pt x="1419" y="244"/>
                  </a:cubicBezTo>
                  <a:cubicBezTo>
                    <a:pt x="1347" y="77"/>
                    <a:pt x="1221" y="0"/>
                    <a:pt x="10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78"/>
            <p:cNvSpPr/>
            <p:nvPr/>
          </p:nvSpPr>
          <p:spPr>
            <a:xfrm>
              <a:off x="-21271100" y="2893975"/>
              <a:ext cx="37825" cy="25150"/>
            </a:xfrm>
            <a:custGeom>
              <a:avLst/>
              <a:gdLst/>
              <a:ahLst/>
              <a:cxnLst/>
              <a:rect l="l" t="t" r="r" b="b"/>
              <a:pathLst>
                <a:path w="1513" h="1006" extrusionOk="0">
                  <a:moveTo>
                    <a:pt x="398" y="0"/>
                  </a:moveTo>
                  <a:cubicBezTo>
                    <a:pt x="254" y="0"/>
                    <a:pt x="141" y="88"/>
                    <a:pt x="95" y="227"/>
                  </a:cubicBezTo>
                  <a:cubicBezTo>
                    <a:pt x="0" y="416"/>
                    <a:pt x="95" y="605"/>
                    <a:pt x="284" y="699"/>
                  </a:cubicBezTo>
                  <a:lnTo>
                    <a:pt x="945" y="983"/>
                  </a:lnTo>
                  <a:cubicBezTo>
                    <a:pt x="991" y="998"/>
                    <a:pt x="1039" y="1006"/>
                    <a:pt x="1086" y="1006"/>
                  </a:cubicBezTo>
                  <a:cubicBezTo>
                    <a:pt x="1232" y="1006"/>
                    <a:pt x="1370" y="929"/>
                    <a:pt x="1418" y="762"/>
                  </a:cubicBezTo>
                  <a:cubicBezTo>
                    <a:pt x="1512" y="573"/>
                    <a:pt x="1418" y="384"/>
                    <a:pt x="1229" y="290"/>
                  </a:cubicBezTo>
                  <a:lnTo>
                    <a:pt x="567" y="37"/>
                  </a:lnTo>
                  <a:cubicBezTo>
                    <a:pt x="508" y="12"/>
                    <a:pt x="451" y="0"/>
                    <a:pt x="3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78"/>
            <p:cNvSpPr/>
            <p:nvPr/>
          </p:nvSpPr>
          <p:spPr>
            <a:xfrm>
              <a:off x="-21298675" y="3049275"/>
              <a:ext cx="306400" cy="35275"/>
            </a:xfrm>
            <a:custGeom>
              <a:avLst/>
              <a:gdLst/>
              <a:ahLst/>
              <a:cxnLst/>
              <a:rect l="l" t="t" r="r" b="b"/>
              <a:pathLst>
                <a:path w="12256" h="1411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41"/>
                    <a:pt x="347" y="505"/>
                    <a:pt x="284" y="536"/>
                  </a:cubicBezTo>
                  <a:cubicBezTo>
                    <a:pt x="95" y="631"/>
                    <a:pt x="0" y="820"/>
                    <a:pt x="95" y="1009"/>
                  </a:cubicBezTo>
                  <a:cubicBezTo>
                    <a:pt x="143" y="1176"/>
                    <a:pt x="263" y="1252"/>
                    <a:pt x="414" y="1252"/>
                  </a:cubicBezTo>
                  <a:cubicBezTo>
                    <a:pt x="462" y="1252"/>
                    <a:pt x="514" y="1244"/>
                    <a:pt x="567" y="1229"/>
                  </a:cubicBezTo>
                  <a:cubicBezTo>
                    <a:pt x="725" y="1166"/>
                    <a:pt x="819" y="1103"/>
                    <a:pt x="946" y="1009"/>
                  </a:cubicBezTo>
                  <a:cubicBezTo>
                    <a:pt x="1198" y="835"/>
                    <a:pt x="1505" y="749"/>
                    <a:pt x="1816" y="749"/>
                  </a:cubicBezTo>
                  <a:cubicBezTo>
                    <a:pt x="2127" y="749"/>
                    <a:pt x="2442" y="835"/>
                    <a:pt x="2710" y="1009"/>
                  </a:cubicBezTo>
                  <a:cubicBezTo>
                    <a:pt x="3104" y="1276"/>
                    <a:pt x="3553" y="1410"/>
                    <a:pt x="3994" y="1410"/>
                  </a:cubicBezTo>
                  <a:cubicBezTo>
                    <a:pt x="4435" y="1410"/>
                    <a:pt x="4868" y="1276"/>
                    <a:pt x="5230" y="1009"/>
                  </a:cubicBezTo>
                  <a:cubicBezTo>
                    <a:pt x="5498" y="835"/>
                    <a:pt x="5805" y="749"/>
                    <a:pt x="6108" y="749"/>
                  </a:cubicBezTo>
                  <a:cubicBezTo>
                    <a:pt x="6412" y="749"/>
                    <a:pt x="6711" y="835"/>
                    <a:pt x="6963" y="1009"/>
                  </a:cubicBezTo>
                  <a:cubicBezTo>
                    <a:pt x="7357" y="1276"/>
                    <a:pt x="7806" y="1410"/>
                    <a:pt x="8247" y="1410"/>
                  </a:cubicBezTo>
                  <a:cubicBezTo>
                    <a:pt x="8688" y="1410"/>
                    <a:pt x="9121" y="1276"/>
                    <a:pt x="9483" y="1009"/>
                  </a:cubicBezTo>
                  <a:cubicBezTo>
                    <a:pt x="9751" y="835"/>
                    <a:pt x="10058" y="749"/>
                    <a:pt x="10369" y="749"/>
                  </a:cubicBezTo>
                  <a:cubicBezTo>
                    <a:pt x="10681" y="749"/>
                    <a:pt x="10996" y="835"/>
                    <a:pt x="11279" y="1009"/>
                  </a:cubicBezTo>
                  <a:cubicBezTo>
                    <a:pt x="11437" y="1103"/>
                    <a:pt x="11531" y="1166"/>
                    <a:pt x="11689" y="1261"/>
                  </a:cubicBezTo>
                  <a:cubicBezTo>
                    <a:pt x="11736" y="1274"/>
                    <a:pt x="11782" y="1280"/>
                    <a:pt x="11825" y="1280"/>
                  </a:cubicBezTo>
                  <a:cubicBezTo>
                    <a:pt x="11984" y="1280"/>
                    <a:pt x="12112" y="1195"/>
                    <a:pt x="12161" y="1072"/>
                  </a:cubicBezTo>
                  <a:cubicBezTo>
                    <a:pt x="12256" y="820"/>
                    <a:pt x="12161" y="599"/>
                    <a:pt x="11972" y="536"/>
                  </a:cubicBezTo>
                  <a:cubicBezTo>
                    <a:pt x="11846" y="505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68"/>
                    <a:pt x="8546" y="662"/>
                    <a:pt x="8239" y="662"/>
                  </a:cubicBezTo>
                  <a:cubicBezTo>
                    <a:pt x="7932" y="662"/>
                    <a:pt x="7625" y="568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68"/>
                    <a:pt x="4293" y="662"/>
                    <a:pt x="3986" y="662"/>
                  </a:cubicBezTo>
                  <a:cubicBezTo>
                    <a:pt x="3679" y="662"/>
                    <a:pt x="3371" y="568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78"/>
            <p:cNvSpPr/>
            <p:nvPr/>
          </p:nvSpPr>
          <p:spPr>
            <a:xfrm>
              <a:off x="-21298675" y="3013050"/>
              <a:ext cx="306400" cy="34675"/>
            </a:xfrm>
            <a:custGeom>
              <a:avLst/>
              <a:gdLst/>
              <a:ahLst/>
              <a:cxnLst/>
              <a:rect l="l" t="t" r="r" b="b"/>
              <a:pathLst>
                <a:path w="12256" h="1387" extrusionOk="0">
                  <a:moveTo>
                    <a:pt x="1832" y="0"/>
                  </a:moveTo>
                  <a:cubicBezTo>
                    <a:pt x="1379" y="0"/>
                    <a:pt x="930" y="126"/>
                    <a:pt x="567" y="378"/>
                  </a:cubicBezTo>
                  <a:cubicBezTo>
                    <a:pt x="473" y="410"/>
                    <a:pt x="347" y="504"/>
                    <a:pt x="284" y="536"/>
                  </a:cubicBezTo>
                  <a:cubicBezTo>
                    <a:pt x="95" y="599"/>
                    <a:pt x="0" y="819"/>
                    <a:pt x="95" y="1008"/>
                  </a:cubicBezTo>
                  <a:cubicBezTo>
                    <a:pt x="141" y="1147"/>
                    <a:pt x="255" y="1234"/>
                    <a:pt x="399" y="1234"/>
                  </a:cubicBezTo>
                  <a:cubicBezTo>
                    <a:pt x="452" y="1234"/>
                    <a:pt x="508" y="1223"/>
                    <a:pt x="567" y="1197"/>
                  </a:cubicBezTo>
                  <a:cubicBezTo>
                    <a:pt x="725" y="1166"/>
                    <a:pt x="819" y="1071"/>
                    <a:pt x="946" y="1008"/>
                  </a:cubicBezTo>
                  <a:cubicBezTo>
                    <a:pt x="1198" y="835"/>
                    <a:pt x="1505" y="748"/>
                    <a:pt x="1816" y="748"/>
                  </a:cubicBezTo>
                  <a:cubicBezTo>
                    <a:pt x="2127" y="748"/>
                    <a:pt x="2442" y="835"/>
                    <a:pt x="2710" y="1008"/>
                  </a:cubicBezTo>
                  <a:cubicBezTo>
                    <a:pt x="3104" y="1260"/>
                    <a:pt x="3553" y="1386"/>
                    <a:pt x="3994" y="1386"/>
                  </a:cubicBezTo>
                  <a:cubicBezTo>
                    <a:pt x="4435" y="1386"/>
                    <a:pt x="4868" y="1260"/>
                    <a:pt x="5230" y="1008"/>
                  </a:cubicBezTo>
                  <a:cubicBezTo>
                    <a:pt x="5498" y="835"/>
                    <a:pt x="5805" y="748"/>
                    <a:pt x="6108" y="748"/>
                  </a:cubicBezTo>
                  <a:cubicBezTo>
                    <a:pt x="6412" y="748"/>
                    <a:pt x="6711" y="835"/>
                    <a:pt x="6963" y="1008"/>
                  </a:cubicBezTo>
                  <a:cubicBezTo>
                    <a:pt x="7357" y="1260"/>
                    <a:pt x="7806" y="1386"/>
                    <a:pt x="8247" y="1386"/>
                  </a:cubicBezTo>
                  <a:cubicBezTo>
                    <a:pt x="8688" y="1386"/>
                    <a:pt x="9121" y="1260"/>
                    <a:pt x="9483" y="1008"/>
                  </a:cubicBezTo>
                  <a:cubicBezTo>
                    <a:pt x="9751" y="835"/>
                    <a:pt x="10058" y="748"/>
                    <a:pt x="10369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31" y="1166"/>
                    <a:pt x="11689" y="1229"/>
                  </a:cubicBezTo>
                  <a:cubicBezTo>
                    <a:pt x="11741" y="1251"/>
                    <a:pt x="11792" y="1261"/>
                    <a:pt x="11840" y="1261"/>
                  </a:cubicBezTo>
                  <a:cubicBezTo>
                    <a:pt x="11992" y="1261"/>
                    <a:pt x="12113" y="1160"/>
                    <a:pt x="12161" y="1040"/>
                  </a:cubicBezTo>
                  <a:cubicBezTo>
                    <a:pt x="12256" y="819"/>
                    <a:pt x="12161" y="630"/>
                    <a:pt x="11972" y="536"/>
                  </a:cubicBezTo>
                  <a:cubicBezTo>
                    <a:pt x="11846" y="504"/>
                    <a:pt x="11783" y="473"/>
                    <a:pt x="11657" y="378"/>
                  </a:cubicBezTo>
                  <a:cubicBezTo>
                    <a:pt x="11279" y="126"/>
                    <a:pt x="10830" y="0"/>
                    <a:pt x="10381" y="0"/>
                  </a:cubicBezTo>
                  <a:cubicBezTo>
                    <a:pt x="9932" y="0"/>
                    <a:pt x="9483" y="126"/>
                    <a:pt x="9105" y="378"/>
                  </a:cubicBezTo>
                  <a:cubicBezTo>
                    <a:pt x="8853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3" y="0"/>
                    <a:pt x="5230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1" y="552"/>
                    <a:pt x="3119" y="378"/>
                  </a:cubicBezTo>
                  <a:cubicBezTo>
                    <a:pt x="2741" y="126"/>
                    <a:pt x="2284" y="0"/>
                    <a:pt x="1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78"/>
            <p:cNvSpPr/>
            <p:nvPr/>
          </p:nvSpPr>
          <p:spPr>
            <a:xfrm>
              <a:off x="-21299475" y="2868125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44" y="788"/>
                  </a:moveTo>
                  <a:cubicBezTo>
                    <a:pt x="7531" y="788"/>
                    <a:pt x="8633" y="1891"/>
                    <a:pt x="8633" y="3245"/>
                  </a:cubicBezTo>
                  <a:cubicBezTo>
                    <a:pt x="8633" y="3938"/>
                    <a:pt x="8350" y="4506"/>
                    <a:pt x="7909" y="5010"/>
                  </a:cubicBezTo>
                  <a:cubicBezTo>
                    <a:pt x="7720" y="4947"/>
                    <a:pt x="7562" y="4884"/>
                    <a:pt x="7373" y="4758"/>
                  </a:cubicBezTo>
                  <a:cubicBezTo>
                    <a:pt x="7011" y="4506"/>
                    <a:pt x="6578" y="4379"/>
                    <a:pt x="6140" y="4379"/>
                  </a:cubicBezTo>
                  <a:cubicBezTo>
                    <a:pt x="5703" y="4379"/>
                    <a:pt x="5262" y="4506"/>
                    <a:pt x="4884" y="4758"/>
                  </a:cubicBezTo>
                  <a:cubicBezTo>
                    <a:pt x="4727" y="4884"/>
                    <a:pt x="4569" y="4947"/>
                    <a:pt x="4380" y="5010"/>
                  </a:cubicBezTo>
                  <a:cubicBezTo>
                    <a:pt x="3939" y="4537"/>
                    <a:pt x="3655" y="3875"/>
                    <a:pt x="3655" y="3245"/>
                  </a:cubicBezTo>
                  <a:cubicBezTo>
                    <a:pt x="3655" y="1891"/>
                    <a:pt x="4758" y="788"/>
                    <a:pt x="6144" y="788"/>
                  </a:cubicBezTo>
                  <a:close/>
                  <a:moveTo>
                    <a:pt x="6144" y="0"/>
                  </a:moveTo>
                  <a:cubicBezTo>
                    <a:pt x="4380" y="0"/>
                    <a:pt x="2931" y="1450"/>
                    <a:pt x="2931" y="3214"/>
                  </a:cubicBezTo>
                  <a:cubicBezTo>
                    <a:pt x="2931" y="3812"/>
                    <a:pt x="3088" y="4411"/>
                    <a:pt x="3372" y="4884"/>
                  </a:cubicBezTo>
                  <a:cubicBezTo>
                    <a:pt x="3277" y="4852"/>
                    <a:pt x="3183" y="4789"/>
                    <a:pt x="3120" y="4726"/>
                  </a:cubicBezTo>
                  <a:cubicBezTo>
                    <a:pt x="2742" y="4474"/>
                    <a:pt x="2285" y="4348"/>
                    <a:pt x="1832" y="4348"/>
                  </a:cubicBezTo>
                  <a:cubicBezTo>
                    <a:pt x="1379" y="4348"/>
                    <a:pt x="930" y="4474"/>
                    <a:pt x="568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1" y="5167"/>
                    <a:pt x="95" y="5356"/>
                  </a:cubicBezTo>
                  <a:cubicBezTo>
                    <a:pt x="143" y="5498"/>
                    <a:pt x="261" y="5569"/>
                    <a:pt x="410" y="5569"/>
                  </a:cubicBezTo>
                  <a:cubicBezTo>
                    <a:pt x="460" y="5569"/>
                    <a:pt x="513" y="5561"/>
                    <a:pt x="568" y="5545"/>
                  </a:cubicBezTo>
                  <a:cubicBezTo>
                    <a:pt x="725" y="5514"/>
                    <a:pt x="820" y="5419"/>
                    <a:pt x="946" y="5356"/>
                  </a:cubicBezTo>
                  <a:cubicBezTo>
                    <a:pt x="1198" y="5183"/>
                    <a:pt x="1505" y="5096"/>
                    <a:pt x="1816" y="5096"/>
                  </a:cubicBezTo>
                  <a:cubicBezTo>
                    <a:pt x="2127" y="5096"/>
                    <a:pt x="2442" y="5183"/>
                    <a:pt x="2710" y="5356"/>
                  </a:cubicBezTo>
                  <a:cubicBezTo>
                    <a:pt x="3104" y="5608"/>
                    <a:pt x="3553" y="5734"/>
                    <a:pt x="3994" y="5734"/>
                  </a:cubicBezTo>
                  <a:cubicBezTo>
                    <a:pt x="4435" y="5734"/>
                    <a:pt x="4868" y="5608"/>
                    <a:pt x="5231" y="5356"/>
                  </a:cubicBezTo>
                  <a:cubicBezTo>
                    <a:pt x="5498" y="5183"/>
                    <a:pt x="5806" y="5096"/>
                    <a:pt x="6109" y="5096"/>
                  </a:cubicBezTo>
                  <a:cubicBezTo>
                    <a:pt x="6412" y="5096"/>
                    <a:pt x="6711" y="5183"/>
                    <a:pt x="6963" y="5356"/>
                  </a:cubicBezTo>
                  <a:cubicBezTo>
                    <a:pt x="7357" y="5608"/>
                    <a:pt x="7806" y="5734"/>
                    <a:pt x="8247" y="5734"/>
                  </a:cubicBezTo>
                  <a:cubicBezTo>
                    <a:pt x="8688" y="5734"/>
                    <a:pt x="9122" y="5608"/>
                    <a:pt x="9484" y="5356"/>
                  </a:cubicBezTo>
                  <a:cubicBezTo>
                    <a:pt x="9752" y="5183"/>
                    <a:pt x="10059" y="5096"/>
                    <a:pt x="10370" y="5096"/>
                  </a:cubicBezTo>
                  <a:cubicBezTo>
                    <a:pt x="10681" y="5096"/>
                    <a:pt x="10996" y="5183"/>
                    <a:pt x="11280" y="5356"/>
                  </a:cubicBezTo>
                  <a:cubicBezTo>
                    <a:pt x="11437" y="5419"/>
                    <a:pt x="11532" y="5514"/>
                    <a:pt x="11689" y="5577"/>
                  </a:cubicBezTo>
                  <a:cubicBezTo>
                    <a:pt x="11742" y="5599"/>
                    <a:pt x="11793" y="5609"/>
                    <a:pt x="11840" y="5609"/>
                  </a:cubicBezTo>
                  <a:cubicBezTo>
                    <a:pt x="11993" y="5609"/>
                    <a:pt x="12114" y="5508"/>
                    <a:pt x="12162" y="5388"/>
                  </a:cubicBezTo>
                  <a:cubicBezTo>
                    <a:pt x="12288" y="5199"/>
                    <a:pt x="12193" y="5010"/>
                    <a:pt x="12004" y="4915"/>
                  </a:cubicBezTo>
                  <a:cubicBezTo>
                    <a:pt x="11878" y="4884"/>
                    <a:pt x="11815" y="4852"/>
                    <a:pt x="11689" y="4758"/>
                  </a:cubicBezTo>
                  <a:cubicBezTo>
                    <a:pt x="11311" y="4506"/>
                    <a:pt x="10862" y="4379"/>
                    <a:pt x="10413" y="4379"/>
                  </a:cubicBezTo>
                  <a:cubicBezTo>
                    <a:pt x="9964" y="4379"/>
                    <a:pt x="9515" y="4506"/>
                    <a:pt x="9137" y="4758"/>
                  </a:cubicBezTo>
                  <a:lnTo>
                    <a:pt x="8885" y="4884"/>
                  </a:lnTo>
                  <a:cubicBezTo>
                    <a:pt x="9169" y="4379"/>
                    <a:pt x="9358" y="3812"/>
                    <a:pt x="9358" y="3214"/>
                  </a:cubicBezTo>
                  <a:cubicBezTo>
                    <a:pt x="9358" y="1450"/>
                    <a:pt x="7909" y="0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16" name="Google Shape;13416;p78"/>
          <p:cNvSpPr/>
          <p:nvPr/>
        </p:nvSpPr>
        <p:spPr>
          <a:xfrm>
            <a:off x="3766168" y="1689838"/>
            <a:ext cx="472676" cy="471160"/>
          </a:xfrm>
          <a:custGeom>
            <a:avLst/>
            <a:gdLst/>
            <a:ahLst/>
            <a:cxnLst/>
            <a:rect l="l" t="t" r="r" b="b"/>
            <a:pathLst>
              <a:path w="12162" h="12123" extrusionOk="0">
                <a:moveTo>
                  <a:pt x="8192" y="3616"/>
                </a:moveTo>
                <a:cubicBezTo>
                  <a:pt x="8381" y="3616"/>
                  <a:pt x="8539" y="3805"/>
                  <a:pt x="8539" y="3994"/>
                </a:cubicBezTo>
                <a:cubicBezTo>
                  <a:pt x="8539" y="4183"/>
                  <a:pt x="8381" y="4341"/>
                  <a:pt x="8192" y="4341"/>
                </a:cubicBezTo>
                <a:lnTo>
                  <a:pt x="3907" y="4341"/>
                </a:lnTo>
                <a:cubicBezTo>
                  <a:pt x="3687" y="4341"/>
                  <a:pt x="3529" y="4183"/>
                  <a:pt x="3529" y="3994"/>
                </a:cubicBezTo>
                <a:cubicBezTo>
                  <a:pt x="3529" y="3805"/>
                  <a:pt x="3687" y="3616"/>
                  <a:pt x="3907" y="3616"/>
                </a:cubicBezTo>
                <a:close/>
                <a:moveTo>
                  <a:pt x="8948" y="5097"/>
                </a:moveTo>
                <a:cubicBezTo>
                  <a:pt x="9137" y="5097"/>
                  <a:pt x="9295" y="5254"/>
                  <a:pt x="9295" y="5443"/>
                </a:cubicBezTo>
                <a:cubicBezTo>
                  <a:pt x="9295" y="5632"/>
                  <a:pt x="9137" y="5790"/>
                  <a:pt x="8948" y="5790"/>
                </a:cubicBezTo>
                <a:lnTo>
                  <a:pt x="3214" y="5790"/>
                </a:lnTo>
                <a:cubicBezTo>
                  <a:pt x="3025" y="5790"/>
                  <a:pt x="2868" y="5632"/>
                  <a:pt x="2868" y="5443"/>
                </a:cubicBezTo>
                <a:cubicBezTo>
                  <a:pt x="2868" y="5254"/>
                  <a:pt x="3025" y="5097"/>
                  <a:pt x="3214" y="5097"/>
                </a:cubicBezTo>
                <a:close/>
                <a:moveTo>
                  <a:pt x="4600" y="6514"/>
                </a:moveTo>
                <a:cubicBezTo>
                  <a:pt x="4443" y="6703"/>
                  <a:pt x="4317" y="6987"/>
                  <a:pt x="4285" y="7207"/>
                </a:cubicBezTo>
                <a:lnTo>
                  <a:pt x="2490" y="7207"/>
                </a:lnTo>
                <a:cubicBezTo>
                  <a:pt x="2269" y="7207"/>
                  <a:pt x="2112" y="7050"/>
                  <a:pt x="2112" y="6861"/>
                </a:cubicBezTo>
                <a:cubicBezTo>
                  <a:pt x="2112" y="6672"/>
                  <a:pt x="2269" y="6514"/>
                  <a:pt x="2490" y="6514"/>
                </a:cubicBezTo>
                <a:close/>
                <a:moveTo>
                  <a:pt x="9641" y="6514"/>
                </a:moveTo>
                <a:cubicBezTo>
                  <a:pt x="9830" y="6514"/>
                  <a:pt x="9988" y="6672"/>
                  <a:pt x="9988" y="6861"/>
                </a:cubicBezTo>
                <a:cubicBezTo>
                  <a:pt x="9988" y="7050"/>
                  <a:pt x="9830" y="7207"/>
                  <a:pt x="9641" y="7207"/>
                </a:cubicBezTo>
                <a:lnTo>
                  <a:pt x="7845" y="7207"/>
                </a:lnTo>
                <a:cubicBezTo>
                  <a:pt x="7782" y="6955"/>
                  <a:pt x="7688" y="6703"/>
                  <a:pt x="7530" y="6514"/>
                </a:cubicBezTo>
                <a:close/>
                <a:moveTo>
                  <a:pt x="4317" y="7932"/>
                </a:moveTo>
                <a:cubicBezTo>
                  <a:pt x="4380" y="8184"/>
                  <a:pt x="4506" y="8436"/>
                  <a:pt x="4632" y="8625"/>
                </a:cubicBezTo>
                <a:lnTo>
                  <a:pt x="3246" y="8625"/>
                </a:lnTo>
                <a:cubicBezTo>
                  <a:pt x="3025" y="8625"/>
                  <a:pt x="2868" y="8468"/>
                  <a:pt x="2868" y="8279"/>
                </a:cubicBezTo>
                <a:cubicBezTo>
                  <a:pt x="2868" y="8090"/>
                  <a:pt x="3025" y="7932"/>
                  <a:pt x="3246" y="7932"/>
                </a:cubicBezTo>
                <a:close/>
                <a:moveTo>
                  <a:pt x="6050" y="6514"/>
                </a:moveTo>
                <a:cubicBezTo>
                  <a:pt x="6648" y="6514"/>
                  <a:pt x="7121" y="6987"/>
                  <a:pt x="7121" y="7554"/>
                </a:cubicBezTo>
                <a:cubicBezTo>
                  <a:pt x="7121" y="8153"/>
                  <a:pt x="6648" y="8625"/>
                  <a:pt x="6050" y="8625"/>
                </a:cubicBezTo>
                <a:cubicBezTo>
                  <a:pt x="5483" y="8625"/>
                  <a:pt x="5010" y="8153"/>
                  <a:pt x="5010" y="7554"/>
                </a:cubicBezTo>
                <a:cubicBezTo>
                  <a:pt x="5010" y="6987"/>
                  <a:pt x="5483" y="6514"/>
                  <a:pt x="6050" y="6514"/>
                </a:cubicBezTo>
                <a:close/>
                <a:moveTo>
                  <a:pt x="8948" y="7932"/>
                </a:moveTo>
                <a:cubicBezTo>
                  <a:pt x="9137" y="7932"/>
                  <a:pt x="9295" y="8090"/>
                  <a:pt x="9295" y="8279"/>
                </a:cubicBezTo>
                <a:cubicBezTo>
                  <a:pt x="9295" y="8468"/>
                  <a:pt x="9137" y="8625"/>
                  <a:pt x="8948" y="8625"/>
                </a:cubicBezTo>
                <a:lnTo>
                  <a:pt x="7530" y="8625"/>
                </a:lnTo>
                <a:cubicBezTo>
                  <a:pt x="7688" y="8436"/>
                  <a:pt x="7782" y="8216"/>
                  <a:pt x="7845" y="7932"/>
                </a:cubicBezTo>
                <a:close/>
                <a:moveTo>
                  <a:pt x="8192" y="9350"/>
                </a:moveTo>
                <a:cubicBezTo>
                  <a:pt x="8381" y="9350"/>
                  <a:pt x="8539" y="9507"/>
                  <a:pt x="8539" y="9696"/>
                </a:cubicBezTo>
                <a:cubicBezTo>
                  <a:pt x="8539" y="9885"/>
                  <a:pt x="8381" y="10043"/>
                  <a:pt x="8192" y="10043"/>
                </a:cubicBezTo>
                <a:lnTo>
                  <a:pt x="3907" y="10043"/>
                </a:lnTo>
                <a:cubicBezTo>
                  <a:pt x="3687" y="10043"/>
                  <a:pt x="3529" y="9885"/>
                  <a:pt x="3529" y="9696"/>
                </a:cubicBezTo>
                <a:cubicBezTo>
                  <a:pt x="3529" y="9507"/>
                  <a:pt x="3687" y="9350"/>
                  <a:pt x="3907" y="9350"/>
                </a:cubicBezTo>
                <a:close/>
                <a:moveTo>
                  <a:pt x="7467" y="10799"/>
                </a:moveTo>
                <a:cubicBezTo>
                  <a:pt x="7688" y="10799"/>
                  <a:pt x="7845" y="10957"/>
                  <a:pt x="7845" y="11146"/>
                </a:cubicBezTo>
                <a:cubicBezTo>
                  <a:pt x="7845" y="11366"/>
                  <a:pt x="7688" y="11492"/>
                  <a:pt x="7467" y="11492"/>
                </a:cubicBezTo>
                <a:lnTo>
                  <a:pt x="4632" y="11492"/>
                </a:lnTo>
                <a:cubicBezTo>
                  <a:pt x="4443" y="11492"/>
                  <a:pt x="4285" y="11335"/>
                  <a:pt x="4285" y="11146"/>
                </a:cubicBezTo>
                <a:cubicBezTo>
                  <a:pt x="4285" y="10957"/>
                  <a:pt x="4443" y="10799"/>
                  <a:pt x="4632" y="10799"/>
                </a:cubicBezTo>
                <a:close/>
                <a:moveTo>
                  <a:pt x="8917" y="1"/>
                </a:moveTo>
                <a:cubicBezTo>
                  <a:pt x="8830" y="1"/>
                  <a:pt x="8743" y="40"/>
                  <a:pt x="8665" y="119"/>
                </a:cubicBezTo>
                <a:cubicBezTo>
                  <a:pt x="8507" y="276"/>
                  <a:pt x="8507" y="497"/>
                  <a:pt x="8665" y="654"/>
                </a:cubicBezTo>
                <a:lnTo>
                  <a:pt x="9484" y="1474"/>
                </a:lnTo>
                <a:lnTo>
                  <a:pt x="347" y="1474"/>
                </a:lnTo>
                <a:cubicBezTo>
                  <a:pt x="158" y="1474"/>
                  <a:pt x="1" y="1631"/>
                  <a:pt x="1" y="1820"/>
                </a:cubicBezTo>
                <a:cubicBezTo>
                  <a:pt x="1" y="2009"/>
                  <a:pt x="158" y="2167"/>
                  <a:pt x="347" y="2167"/>
                </a:cubicBezTo>
                <a:lnTo>
                  <a:pt x="1639" y="2167"/>
                </a:lnTo>
                <a:lnTo>
                  <a:pt x="820" y="3017"/>
                </a:lnTo>
                <a:cubicBezTo>
                  <a:pt x="662" y="3175"/>
                  <a:pt x="662" y="3364"/>
                  <a:pt x="820" y="3521"/>
                </a:cubicBezTo>
                <a:cubicBezTo>
                  <a:pt x="899" y="3600"/>
                  <a:pt x="985" y="3640"/>
                  <a:pt x="1072" y="3640"/>
                </a:cubicBezTo>
                <a:cubicBezTo>
                  <a:pt x="1159" y="3640"/>
                  <a:pt x="1245" y="3600"/>
                  <a:pt x="1324" y="3521"/>
                </a:cubicBezTo>
                <a:lnTo>
                  <a:pt x="2679" y="2167"/>
                </a:lnTo>
                <a:lnTo>
                  <a:pt x="5735" y="2167"/>
                </a:lnTo>
                <a:lnTo>
                  <a:pt x="5735" y="2923"/>
                </a:lnTo>
                <a:lnTo>
                  <a:pt x="3970" y="2923"/>
                </a:lnTo>
                <a:cubicBezTo>
                  <a:pt x="3372" y="2923"/>
                  <a:pt x="2899" y="3395"/>
                  <a:pt x="2899" y="3994"/>
                </a:cubicBezTo>
                <a:cubicBezTo>
                  <a:pt x="2899" y="4152"/>
                  <a:pt x="2962" y="4246"/>
                  <a:pt x="2994" y="4372"/>
                </a:cubicBezTo>
                <a:cubicBezTo>
                  <a:pt x="2521" y="4498"/>
                  <a:pt x="2206" y="4939"/>
                  <a:pt x="2206" y="5412"/>
                </a:cubicBezTo>
                <a:cubicBezTo>
                  <a:pt x="2206" y="5569"/>
                  <a:pt x="2238" y="5664"/>
                  <a:pt x="2269" y="5790"/>
                </a:cubicBezTo>
                <a:cubicBezTo>
                  <a:pt x="1797" y="5916"/>
                  <a:pt x="1481" y="6357"/>
                  <a:pt x="1481" y="6829"/>
                </a:cubicBezTo>
                <a:cubicBezTo>
                  <a:pt x="1481" y="7334"/>
                  <a:pt x="1797" y="7743"/>
                  <a:pt x="2269" y="7838"/>
                </a:cubicBezTo>
                <a:cubicBezTo>
                  <a:pt x="2238" y="7964"/>
                  <a:pt x="2206" y="8090"/>
                  <a:pt x="2206" y="8247"/>
                </a:cubicBezTo>
                <a:cubicBezTo>
                  <a:pt x="2206" y="8751"/>
                  <a:pt x="2553" y="9129"/>
                  <a:pt x="2994" y="9255"/>
                </a:cubicBezTo>
                <a:cubicBezTo>
                  <a:pt x="2962" y="9381"/>
                  <a:pt x="2899" y="9507"/>
                  <a:pt x="2899" y="9665"/>
                </a:cubicBezTo>
                <a:cubicBezTo>
                  <a:pt x="2899" y="10169"/>
                  <a:pt x="3277" y="10547"/>
                  <a:pt x="3687" y="10673"/>
                </a:cubicBezTo>
                <a:cubicBezTo>
                  <a:pt x="3655" y="10799"/>
                  <a:pt x="3624" y="10925"/>
                  <a:pt x="3624" y="11083"/>
                </a:cubicBezTo>
                <a:cubicBezTo>
                  <a:pt x="3624" y="11650"/>
                  <a:pt x="4096" y="12122"/>
                  <a:pt x="4695" y="12122"/>
                </a:cubicBezTo>
                <a:lnTo>
                  <a:pt x="7530" y="12122"/>
                </a:lnTo>
                <a:cubicBezTo>
                  <a:pt x="8097" y="12122"/>
                  <a:pt x="8570" y="11650"/>
                  <a:pt x="8570" y="11083"/>
                </a:cubicBezTo>
                <a:cubicBezTo>
                  <a:pt x="8570" y="10925"/>
                  <a:pt x="8539" y="10799"/>
                  <a:pt x="8507" y="10673"/>
                </a:cubicBezTo>
                <a:cubicBezTo>
                  <a:pt x="8980" y="10547"/>
                  <a:pt x="9295" y="10137"/>
                  <a:pt x="9295" y="9665"/>
                </a:cubicBezTo>
                <a:cubicBezTo>
                  <a:pt x="9295" y="9507"/>
                  <a:pt x="9263" y="9381"/>
                  <a:pt x="9200" y="9255"/>
                </a:cubicBezTo>
                <a:cubicBezTo>
                  <a:pt x="9673" y="9129"/>
                  <a:pt x="9988" y="8720"/>
                  <a:pt x="9988" y="8247"/>
                </a:cubicBezTo>
                <a:cubicBezTo>
                  <a:pt x="9988" y="8090"/>
                  <a:pt x="9956" y="7964"/>
                  <a:pt x="9925" y="7838"/>
                </a:cubicBezTo>
                <a:cubicBezTo>
                  <a:pt x="10397" y="7712"/>
                  <a:pt x="10712" y="7302"/>
                  <a:pt x="10712" y="6829"/>
                </a:cubicBezTo>
                <a:cubicBezTo>
                  <a:pt x="10712" y="6294"/>
                  <a:pt x="10366" y="5916"/>
                  <a:pt x="9925" y="5790"/>
                </a:cubicBezTo>
                <a:cubicBezTo>
                  <a:pt x="9956" y="5664"/>
                  <a:pt x="9988" y="5569"/>
                  <a:pt x="9988" y="5412"/>
                </a:cubicBezTo>
                <a:cubicBezTo>
                  <a:pt x="9988" y="4876"/>
                  <a:pt x="9641" y="4498"/>
                  <a:pt x="9200" y="4372"/>
                </a:cubicBezTo>
                <a:cubicBezTo>
                  <a:pt x="9263" y="4246"/>
                  <a:pt x="9295" y="4152"/>
                  <a:pt x="9295" y="3994"/>
                </a:cubicBezTo>
                <a:cubicBezTo>
                  <a:pt x="9295" y="3395"/>
                  <a:pt x="8822" y="2923"/>
                  <a:pt x="8224" y="2923"/>
                </a:cubicBezTo>
                <a:lnTo>
                  <a:pt x="6459" y="2923"/>
                </a:lnTo>
                <a:lnTo>
                  <a:pt x="6459" y="2167"/>
                </a:lnTo>
                <a:lnTo>
                  <a:pt x="11815" y="2167"/>
                </a:lnTo>
                <a:cubicBezTo>
                  <a:pt x="12004" y="2167"/>
                  <a:pt x="12162" y="2009"/>
                  <a:pt x="12162" y="1820"/>
                </a:cubicBezTo>
                <a:cubicBezTo>
                  <a:pt x="12162" y="1631"/>
                  <a:pt x="12004" y="1474"/>
                  <a:pt x="11815" y="1474"/>
                </a:cubicBezTo>
                <a:lnTo>
                  <a:pt x="10523" y="1474"/>
                </a:lnTo>
                <a:lnTo>
                  <a:pt x="9169" y="119"/>
                </a:lnTo>
                <a:cubicBezTo>
                  <a:pt x="9090" y="40"/>
                  <a:pt x="9003" y="1"/>
                  <a:pt x="891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7" name="Google Shape;13417;p78"/>
          <p:cNvSpPr/>
          <p:nvPr/>
        </p:nvSpPr>
        <p:spPr>
          <a:xfrm>
            <a:off x="3765566" y="2273932"/>
            <a:ext cx="473881" cy="475125"/>
          </a:xfrm>
          <a:custGeom>
            <a:avLst/>
            <a:gdLst/>
            <a:ahLst/>
            <a:cxnLst/>
            <a:rect l="l" t="t" r="r" b="b"/>
            <a:pathLst>
              <a:path w="12193" h="12225" extrusionOk="0">
                <a:moveTo>
                  <a:pt x="8601" y="694"/>
                </a:moveTo>
                <a:cubicBezTo>
                  <a:pt x="9011" y="694"/>
                  <a:pt x="9326" y="1009"/>
                  <a:pt x="9326" y="1418"/>
                </a:cubicBezTo>
                <a:cubicBezTo>
                  <a:pt x="9326" y="1796"/>
                  <a:pt x="9011" y="2111"/>
                  <a:pt x="8601" y="2111"/>
                </a:cubicBezTo>
                <a:cubicBezTo>
                  <a:pt x="8223" y="2111"/>
                  <a:pt x="7908" y="1796"/>
                  <a:pt x="7908" y="1418"/>
                </a:cubicBezTo>
                <a:cubicBezTo>
                  <a:pt x="7908" y="1009"/>
                  <a:pt x="8223" y="694"/>
                  <a:pt x="8601" y="694"/>
                </a:cubicBezTo>
                <a:close/>
                <a:moveTo>
                  <a:pt x="10428" y="1418"/>
                </a:moveTo>
                <a:cubicBezTo>
                  <a:pt x="11027" y="1418"/>
                  <a:pt x="11500" y="1891"/>
                  <a:pt x="11500" y="2458"/>
                </a:cubicBezTo>
                <a:cubicBezTo>
                  <a:pt x="11058" y="2238"/>
                  <a:pt x="10586" y="2111"/>
                  <a:pt x="10113" y="2111"/>
                </a:cubicBezTo>
                <a:lnTo>
                  <a:pt x="9861" y="2111"/>
                </a:lnTo>
                <a:cubicBezTo>
                  <a:pt x="9987" y="1922"/>
                  <a:pt x="10082" y="1639"/>
                  <a:pt x="10082" y="1418"/>
                </a:cubicBezTo>
                <a:close/>
                <a:moveTo>
                  <a:pt x="7624" y="2427"/>
                </a:moveTo>
                <a:lnTo>
                  <a:pt x="7624" y="2427"/>
                </a:lnTo>
                <a:cubicBezTo>
                  <a:pt x="7782" y="2616"/>
                  <a:pt x="8034" y="2742"/>
                  <a:pt x="8255" y="2836"/>
                </a:cubicBezTo>
                <a:cubicBezTo>
                  <a:pt x="8223" y="3088"/>
                  <a:pt x="8286" y="3340"/>
                  <a:pt x="8412" y="3466"/>
                </a:cubicBezTo>
                <a:lnTo>
                  <a:pt x="9704" y="4915"/>
                </a:lnTo>
                <a:cubicBezTo>
                  <a:pt x="10239" y="5483"/>
                  <a:pt x="10334" y="6270"/>
                  <a:pt x="9987" y="6932"/>
                </a:cubicBezTo>
                <a:cubicBezTo>
                  <a:pt x="9672" y="7530"/>
                  <a:pt x="9074" y="7877"/>
                  <a:pt x="8412" y="7877"/>
                </a:cubicBezTo>
                <a:lnTo>
                  <a:pt x="7750" y="7877"/>
                </a:lnTo>
                <a:cubicBezTo>
                  <a:pt x="7813" y="7688"/>
                  <a:pt x="7908" y="7467"/>
                  <a:pt x="7908" y="7278"/>
                </a:cubicBezTo>
                <a:lnTo>
                  <a:pt x="7908" y="7152"/>
                </a:lnTo>
                <a:lnTo>
                  <a:pt x="8475" y="7152"/>
                </a:lnTo>
                <a:cubicBezTo>
                  <a:pt x="8853" y="7152"/>
                  <a:pt x="9200" y="6963"/>
                  <a:pt x="9420" y="6617"/>
                </a:cubicBezTo>
                <a:cubicBezTo>
                  <a:pt x="9672" y="6144"/>
                  <a:pt x="9483" y="5609"/>
                  <a:pt x="9326" y="5451"/>
                </a:cubicBezTo>
                <a:lnTo>
                  <a:pt x="7908" y="3970"/>
                </a:lnTo>
                <a:cubicBezTo>
                  <a:pt x="7530" y="3561"/>
                  <a:pt x="7435" y="2931"/>
                  <a:pt x="7624" y="2427"/>
                </a:cubicBezTo>
                <a:close/>
                <a:moveTo>
                  <a:pt x="4398" y="4298"/>
                </a:moveTo>
                <a:cubicBezTo>
                  <a:pt x="4581" y="4298"/>
                  <a:pt x="4764" y="4315"/>
                  <a:pt x="4946" y="4348"/>
                </a:cubicBezTo>
                <a:cubicBezTo>
                  <a:pt x="6238" y="4632"/>
                  <a:pt x="7183" y="5861"/>
                  <a:pt x="7183" y="7278"/>
                </a:cubicBezTo>
                <a:cubicBezTo>
                  <a:pt x="7183" y="7593"/>
                  <a:pt x="6931" y="7877"/>
                  <a:pt x="6616" y="7877"/>
                </a:cubicBezTo>
                <a:lnTo>
                  <a:pt x="2143" y="7877"/>
                </a:lnTo>
                <a:cubicBezTo>
                  <a:pt x="1607" y="7877"/>
                  <a:pt x="1134" y="8003"/>
                  <a:pt x="725" y="8223"/>
                </a:cubicBezTo>
                <a:cubicBezTo>
                  <a:pt x="725" y="7625"/>
                  <a:pt x="1197" y="7152"/>
                  <a:pt x="1796" y="7152"/>
                </a:cubicBezTo>
                <a:lnTo>
                  <a:pt x="5388" y="7152"/>
                </a:lnTo>
                <a:cubicBezTo>
                  <a:pt x="5577" y="7152"/>
                  <a:pt x="5734" y="6995"/>
                  <a:pt x="5734" y="6806"/>
                </a:cubicBezTo>
                <a:cubicBezTo>
                  <a:pt x="5734" y="6617"/>
                  <a:pt x="5577" y="6459"/>
                  <a:pt x="5388" y="6459"/>
                </a:cubicBezTo>
                <a:lnTo>
                  <a:pt x="2930" y="6459"/>
                </a:lnTo>
                <a:cubicBezTo>
                  <a:pt x="3088" y="6018"/>
                  <a:pt x="3497" y="5735"/>
                  <a:pt x="3970" y="5735"/>
                </a:cubicBezTo>
                <a:lnTo>
                  <a:pt x="4663" y="5735"/>
                </a:lnTo>
                <a:cubicBezTo>
                  <a:pt x="4883" y="5735"/>
                  <a:pt x="5041" y="5577"/>
                  <a:pt x="5041" y="5388"/>
                </a:cubicBezTo>
                <a:cubicBezTo>
                  <a:pt x="5041" y="5199"/>
                  <a:pt x="4883" y="5041"/>
                  <a:pt x="4663" y="5041"/>
                </a:cubicBezTo>
                <a:lnTo>
                  <a:pt x="3970" y="5041"/>
                </a:lnTo>
                <a:cubicBezTo>
                  <a:pt x="3088" y="5041"/>
                  <a:pt x="2395" y="5672"/>
                  <a:pt x="2237" y="6459"/>
                </a:cubicBezTo>
                <a:lnTo>
                  <a:pt x="1796" y="6459"/>
                </a:lnTo>
                <a:cubicBezTo>
                  <a:pt x="1733" y="6459"/>
                  <a:pt x="1607" y="6459"/>
                  <a:pt x="1512" y="6491"/>
                </a:cubicBezTo>
                <a:cubicBezTo>
                  <a:pt x="1670" y="5861"/>
                  <a:pt x="2048" y="5293"/>
                  <a:pt x="2552" y="4915"/>
                </a:cubicBezTo>
                <a:cubicBezTo>
                  <a:pt x="3072" y="4519"/>
                  <a:pt x="3728" y="4298"/>
                  <a:pt x="4398" y="4298"/>
                </a:cubicBezTo>
                <a:close/>
                <a:moveTo>
                  <a:pt x="5041" y="8728"/>
                </a:moveTo>
                <a:lnTo>
                  <a:pt x="5041" y="9295"/>
                </a:lnTo>
                <a:lnTo>
                  <a:pt x="4316" y="9295"/>
                </a:lnTo>
                <a:lnTo>
                  <a:pt x="5041" y="8728"/>
                </a:lnTo>
                <a:close/>
                <a:moveTo>
                  <a:pt x="8601" y="1"/>
                </a:moveTo>
                <a:cubicBezTo>
                  <a:pt x="7750" y="1"/>
                  <a:pt x="7089" y="757"/>
                  <a:pt x="7215" y="1607"/>
                </a:cubicBezTo>
                <a:cubicBezTo>
                  <a:pt x="6585" y="2458"/>
                  <a:pt x="6616" y="3655"/>
                  <a:pt x="7309" y="4443"/>
                </a:cubicBezTo>
                <a:lnTo>
                  <a:pt x="8727" y="5955"/>
                </a:lnTo>
                <a:cubicBezTo>
                  <a:pt x="8853" y="6176"/>
                  <a:pt x="8696" y="6491"/>
                  <a:pt x="8412" y="6491"/>
                </a:cubicBezTo>
                <a:lnTo>
                  <a:pt x="7782" y="6491"/>
                </a:lnTo>
                <a:cubicBezTo>
                  <a:pt x="7467" y="5104"/>
                  <a:pt x="6459" y="4002"/>
                  <a:pt x="5073" y="3750"/>
                </a:cubicBezTo>
                <a:cubicBezTo>
                  <a:pt x="4809" y="3688"/>
                  <a:pt x="4546" y="3658"/>
                  <a:pt x="4286" y="3658"/>
                </a:cubicBezTo>
                <a:cubicBezTo>
                  <a:pt x="3490" y="3658"/>
                  <a:pt x="2729" y="3936"/>
                  <a:pt x="2111" y="4411"/>
                </a:cubicBezTo>
                <a:cubicBezTo>
                  <a:pt x="1323" y="5010"/>
                  <a:pt x="851" y="5892"/>
                  <a:pt x="725" y="6837"/>
                </a:cubicBezTo>
                <a:cubicBezTo>
                  <a:pt x="315" y="7152"/>
                  <a:pt x="0" y="7719"/>
                  <a:pt x="0" y="8286"/>
                </a:cubicBezTo>
                <a:lnTo>
                  <a:pt x="0" y="9011"/>
                </a:lnTo>
                <a:cubicBezTo>
                  <a:pt x="0" y="9218"/>
                  <a:pt x="163" y="9357"/>
                  <a:pt x="328" y="9357"/>
                </a:cubicBezTo>
                <a:cubicBezTo>
                  <a:pt x="415" y="9357"/>
                  <a:pt x="502" y="9318"/>
                  <a:pt x="567" y="9232"/>
                </a:cubicBezTo>
                <a:cubicBezTo>
                  <a:pt x="977" y="8854"/>
                  <a:pt x="1512" y="8664"/>
                  <a:pt x="2080" y="8664"/>
                </a:cubicBezTo>
                <a:lnTo>
                  <a:pt x="4033" y="8664"/>
                </a:lnTo>
                <a:lnTo>
                  <a:pt x="2993" y="9452"/>
                </a:lnTo>
                <a:cubicBezTo>
                  <a:pt x="2710" y="9641"/>
                  <a:pt x="2867" y="10082"/>
                  <a:pt x="3182" y="10082"/>
                </a:cubicBezTo>
                <a:lnTo>
                  <a:pt x="4946" y="10082"/>
                </a:lnTo>
                <a:lnTo>
                  <a:pt x="4946" y="11878"/>
                </a:lnTo>
                <a:cubicBezTo>
                  <a:pt x="4946" y="12067"/>
                  <a:pt x="5104" y="12225"/>
                  <a:pt x="5293" y="12225"/>
                </a:cubicBezTo>
                <a:cubicBezTo>
                  <a:pt x="5514" y="12225"/>
                  <a:pt x="5671" y="12067"/>
                  <a:pt x="5671" y="11878"/>
                </a:cubicBezTo>
                <a:lnTo>
                  <a:pt x="5671" y="10082"/>
                </a:lnTo>
                <a:lnTo>
                  <a:pt x="6364" y="10082"/>
                </a:lnTo>
                <a:lnTo>
                  <a:pt x="6364" y="10429"/>
                </a:lnTo>
                <a:cubicBezTo>
                  <a:pt x="6364" y="10618"/>
                  <a:pt x="6522" y="10775"/>
                  <a:pt x="6711" y="10775"/>
                </a:cubicBezTo>
                <a:cubicBezTo>
                  <a:pt x="6931" y="10775"/>
                  <a:pt x="7089" y="10618"/>
                  <a:pt x="7089" y="10429"/>
                </a:cubicBezTo>
                <a:lnTo>
                  <a:pt x="7089" y="9704"/>
                </a:lnTo>
                <a:cubicBezTo>
                  <a:pt x="7089" y="9515"/>
                  <a:pt x="6931" y="9358"/>
                  <a:pt x="6711" y="9358"/>
                </a:cubicBezTo>
                <a:lnTo>
                  <a:pt x="5671" y="9358"/>
                </a:lnTo>
                <a:lnTo>
                  <a:pt x="5671" y="8664"/>
                </a:lnTo>
                <a:lnTo>
                  <a:pt x="8349" y="8664"/>
                </a:lnTo>
                <a:cubicBezTo>
                  <a:pt x="9231" y="8664"/>
                  <a:pt x="10113" y="8129"/>
                  <a:pt x="10554" y="7341"/>
                </a:cubicBezTo>
                <a:cubicBezTo>
                  <a:pt x="11027" y="6396"/>
                  <a:pt x="10901" y="5293"/>
                  <a:pt x="10145" y="4506"/>
                </a:cubicBezTo>
                <a:lnTo>
                  <a:pt x="8822" y="3057"/>
                </a:lnTo>
                <a:lnTo>
                  <a:pt x="8822" y="2994"/>
                </a:lnTo>
                <a:cubicBezTo>
                  <a:pt x="8853" y="2931"/>
                  <a:pt x="8759" y="2931"/>
                  <a:pt x="9987" y="2931"/>
                </a:cubicBezTo>
                <a:cubicBezTo>
                  <a:pt x="10554" y="2931"/>
                  <a:pt x="11058" y="3151"/>
                  <a:pt x="11437" y="3529"/>
                </a:cubicBezTo>
                <a:cubicBezTo>
                  <a:pt x="11523" y="3616"/>
                  <a:pt x="11621" y="3654"/>
                  <a:pt x="11712" y="3654"/>
                </a:cubicBezTo>
                <a:cubicBezTo>
                  <a:pt x="11886" y="3654"/>
                  <a:pt x="12035" y="3515"/>
                  <a:pt x="12035" y="3309"/>
                </a:cubicBezTo>
                <a:lnTo>
                  <a:pt x="12035" y="2584"/>
                </a:lnTo>
                <a:cubicBezTo>
                  <a:pt x="12193" y="1481"/>
                  <a:pt x="11374" y="694"/>
                  <a:pt x="10397" y="694"/>
                </a:cubicBezTo>
                <a:lnTo>
                  <a:pt x="9830" y="694"/>
                </a:lnTo>
                <a:cubicBezTo>
                  <a:pt x="9609" y="284"/>
                  <a:pt x="9137" y="1"/>
                  <a:pt x="86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8" name="Google Shape;13418;p78"/>
          <p:cNvSpPr/>
          <p:nvPr/>
        </p:nvSpPr>
        <p:spPr>
          <a:xfrm>
            <a:off x="3757598" y="2851126"/>
            <a:ext cx="489816" cy="473881"/>
          </a:xfrm>
          <a:custGeom>
            <a:avLst/>
            <a:gdLst/>
            <a:ahLst/>
            <a:cxnLst/>
            <a:rect l="l" t="t" r="r" b="b"/>
            <a:pathLst>
              <a:path w="12603" h="12193" extrusionOk="0">
                <a:moveTo>
                  <a:pt x="9547" y="5986"/>
                </a:moveTo>
                <a:cubicBezTo>
                  <a:pt x="9767" y="6364"/>
                  <a:pt x="9925" y="6742"/>
                  <a:pt x="10019" y="7152"/>
                </a:cubicBezTo>
                <a:lnTo>
                  <a:pt x="8381" y="7152"/>
                </a:lnTo>
                <a:lnTo>
                  <a:pt x="9547" y="5986"/>
                </a:lnTo>
                <a:close/>
                <a:moveTo>
                  <a:pt x="9988" y="7845"/>
                </a:moveTo>
                <a:cubicBezTo>
                  <a:pt x="9925" y="8255"/>
                  <a:pt x="9767" y="8633"/>
                  <a:pt x="9515" y="8979"/>
                </a:cubicBezTo>
                <a:lnTo>
                  <a:pt x="8381" y="7845"/>
                </a:lnTo>
                <a:close/>
                <a:moveTo>
                  <a:pt x="7152" y="8349"/>
                </a:moveTo>
                <a:lnTo>
                  <a:pt x="7152" y="9987"/>
                </a:lnTo>
                <a:cubicBezTo>
                  <a:pt x="6774" y="9924"/>
                  <a:pt x="6365" y="9767"/>
                  <a:pt x="6018" y="9515"/>
                </a:cubicBezTo>
                <a:lnTo>
                  <a:pt x="7152" y="8349"/>
                </a:lnTo>
                <a:close/>
                <a:moveTo>
                  <a:pt x="7877" y="8349"/>
                </a:moveTo>
                <a:lnTo>
                  <a:pt x="9011" y="9515"/>
                </a:lnTo>
                <a:cubicBezTo>
                  <a:pt x="8665" y="9735"/>
                  <a:pt x="8255" y="9893"/>
                  <a:pt x="7877" y="9987"/>
                </a:cubicBezTo>
                <a:lnTo>
                  <a:pt x="7877" y="8349"/>
                </a:lnTo>
                <a:close/>
                <a:moveTo>
                  <a:pt x="10555" y="4947"/>
                </a:moveTo>
                <a:cubicBezTo>
                  <a:pt x="11815" y="6522"/>
                  <a:pt x="11721" y="8790"/>
                  <a:pt x="10271" y="10240"/>
                </a:cubicBezTo>
                <a:cubicBezTo>
                  <a:pt x="9506" y="11022"/>
                  <a:pt x="8502" y="11409"/>
                  <a:pt x="7503" y="11409"/>
                </a:cubicBezTo>
                <a:cubicBezTo>
                  <a:pt x="6611" y="11409"/>
                  <a:pt x="5723" y="11101"/>
                  <a:pt x="5010" y="10492"/>
                </a:cubicBezTo>
                <a:lnTo>
                  <a:pt x="5514" y="9987"/>
                </a:lnTo>
                <a:cubicBezTo>
                  <a:pt x="6089" y="10447"/>
                  <a:pt x="6788" y="10671"/>
                  <a:pt x="7489" y="10671"/>
                </a:cubicBezTo>
                <a:cubicBezTo>
                  <a:pt x="8325" y="10671"/>
                  <a:pt x="9165" y="10352"/>
                  <a:pt x="9799" y="9735"/>
                </a:cubicBezTo>
                <a:cubicBezTo>
                  <a:pt x="10996" y="8570"/>
                  <a:pt x="11059" y="6711"/>
                  <a:pt x="10051" y="5451"/>
                </a:cubicBezTo>
                <a:lnTo>
                  <a:pt x="10555" y="4947"/>
                </a:lnTo>
                <a:close/>
                <a:moveTo>
                  <a:pt x="5703" y="2143"/>
                </a:moveTo>
                <a:cubicBezTo>
                  <a:pt x="7404" y="2269"/>
                  <a:pt x="8948" y="3371"/>
                  <a:pt x="9641" y="4947"/>
                </a:cubicBezTo>
                <a:lnTo>
                  <a:pt x="4254" y="10334"/>
                </a:lnTo>
                <a:cubicBezTo>
                  <a:pt x="4096" y="10492"/>
                  <a:pt x="4096" y="10681"/>
                  <a:pt x="4254" y="10838"/>
                </a:cubicBezTo>
                <a:cubicBezTo>
                  <a:pt x="4506" y="11090"/>
                  <a:pt x="4758" y="11279"/>
                  <a:pt x="5042" y="11468"/>
                </a:cubicBezTo>
                <a:cubicBezTo>
                  <a:pt x="2584" y="11185"/>
                  <a:pt x="694" y="9137"/>
                  <a:pt x="694" y="6742"/>
                </a:cubicBezTo>
                <a:cubicBezTo>
                  <a:pt x="694" y="4317"/>
                  <a:pt x="2584" y="2300"/>
                  <a:pt x="5010" y="2143"/>
                </a:cubicBezTo>
                <a:lnTo>
                  <a:pt x="5010" y="3056"/>
                </a:lnTo>
                <a:cubicBezTo>
                  <a:pt x="4979" y="2993"/>
                  <a:pt x="4915" y="2993"/>
                  <a:pt x="4884" y="2962"/>
                </a:cubicBezTo>
                <a:cubicBezTo>
                  <a:pt x="4805" y="2883"/>
                  <a:pt x="4719" y="2844"/>
                  <a:pt x="4632" y="2844"/>
                </a:cubicBezTo>
                <a:cubicBezTo>
                  <a:pt x="4545" y="2844"/>
                  <a:pt x="4459" y="2883"/>
                  <a:pt x="4380" y="2962"/>
                </a:cubicBezTo>
                <a:cubicBezTo>
                  <a:pt x="4222" y="3119"/>
                  <a:pt x="4222" y="3308"/>
                  <a:pt x="4380" y="3466"/>
                </a:cubicBezTo>
                <a:cubicBezTo>
                  <a:pt x="4663" y="3750"/>
                  <a:pt x="4979" y="3876"/>
                  <a:pt x="5357" y="3876"/>
                </a:cubicBezTo>
                <a:cubicBezTo>
                  <a:pt x="5766" y="3876"/>
                  <a:pt x="6081" y="3718"/>
                  <a:pt x="6333" y="3466"/>
                </a:cubicBezTo>
                <a:cubicBezTo>
                  <a:pt x="6491" y="3308"/>
                  <a:pt x="6491" y="3119"/>
                  <a:pt x="6333" y="2962"/>
                </a:cubicBezTo>
                <a:cubicBezTo>
                  <a:pt x="6254" y="2883"/>
                  <a:pt x="6168" y="2844"/>
                  <a:pt x="6081" y="2844"/>
                </a:cubicBezTo>
                <a:cubicBezTo>
                  <a:pt x="5995" y="2844"/>
                  <a:pt x="5908" y="2883"/>
                  <a:pt x="5829" y="2962"/>
                </a:cubicBezTo>
                <a:cubicBezTo>
                  <a:pt x="5798" y="2993"/>
                  <a:pt x="5766" y="3056"/>
                  <a:pt x="5703" y="3056"/>
                </a:cubicBezTo>
                <a:lnTo>
                  <a:pt x="5703" y="2143"/>
                </a:lnTo>
                <a:close/>
                <a:moveTo>
                  <a:pt x="3907" y="0"/>
                </a:moveTo>
                <a:cubicBezTo>
                  <a:pt x="3687" y="0"/>
                  <a:pt x="3529" y="158"/>
                  <a:pt x="3529" y="379"/>
                </a:cubicBezTo>
                <a:cubicBezTo>
                  <a:pt x="3529" y="568"/>
                  <a:pt x="3687" y="725"/>
                  <a:pt x="3907" y="725"/>
                </a:cubicBezTo>
                <a:cubicBezTo>
                  <a:pt x="4380" y="725"/>
                  <a:pt x="4758" y="1040"/>
                  <a:pt x="4915" y="1481"/>
                </a:cubicBezTo>
                <a:cubicBezTo>
                  <a:pt x="2175" y="1670"/>
                  <a:pt x="1" y="4002"/>
                  <a:pt x="1" y="6774"/>
                </a:cubicBezTo>
                <a:cubicBezTo>
                  <a:pt x="1" y="9735"/>
                  <a:pt x="2427" y="12193"/>
                  <a:pt x="5420" y="12193"/>
                </a:cubicBezTo>
                <a:cubicBezTo>
                  <a:pt x="5798" y="12193"/>
                  <a:pt x="6144" y="12130"/>
                  <a:pt x="6522" y="12067"/>
                </a:cubicBezTo>
                <a:cubicBezTo>
                  <a:pt x="6858" y="12144"/>
                  <a:pt x="7200" y="12182"/>
                  <a:pt x="7541" y="12182"/>
                </a:cubicBezTo>
                <a:cubicBezTo>
                  <a:pt x="8738" y="12182"/>
                  <a:pt x="9931" y="11714"/>
                  <a:pt x="10838" y="10807"/>
                </a:cubicBezTo>
                <a:cubicBezTo>
                  <a:pt x="12603" y="8948"/>
                  <a:pt x="12603" y="6049"/>
                  <a:pt x="10775" y="4222"/>
                </a:cubicBezTo>
                <a:cubicBezTo>
                  <a:pt x="10697" y="4143"/>
                  <a:pt x="10610" y="4104"/>
                  <a:pt x="10523" y="4104"/>
                </a:cubicBezTo>
                <a:cubicBezTo>
                  <a:pt x="10437" y="4104"/>
                  <a:pt x="10350" y="4143"/>
                  <a:pt x="10271" y="4222"/>
                </a:cubicBezTo>
                <a:lnTo>
                  <a:pt x="10114" y="4380"/>
                </a:lnTo>
                <a:cubicBezTo>
                  <a:pt x="9295" y="2741"/>
                  <a:pt x="7593" y="1544"/>
                  <a:pt x="5640" y="1418"/>
                </a:cubicBezTo>
                <a:cubicBezTo>
                  <a:pt x="5483" y="599"/>
                  <a:pt x="4758" y="0"/>
                  <a:pt x="390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19" name="Google Shape;13419;p78"/>
          <p:cNvGrpSpPr/>
          <p:nvPr/>
        </p:nvGrpSpPr>
        <p:grpSpPr>
          <a:xfrm>
            <a:off x="6713966" y="1688917"/>
            <a:ext cx="413912" cy="472676"/>
            <a:chOff x="-17545650" y="2051350"/>
            <a:chExt cx="266250" cy="304050"/>
          </a:xfrm>
        </p:grpSpPr>
        <p:sp>
          <p:nvSpPr>
            <p:cNvPr id="13420" name="Google Shape;13420;p78"/>
            <p:cNvSpPr/>
            <p:nvPr/>
          </p:nvSpPr>
          <p:spPr>
            <a:xfrm>
              <a:off x="-17475550" y="22301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78"/>
            <p:cNvSpPr/>
            <p:nvPr/>
          </p:nvSpPr>
          <p:spPr>
            <a:xfrm>
              <a:off x="-17458225" y="22120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78"/>
            <p:cNvSpPr/>
            <p:nvPr/>
          </p:nvSpPr>
          <p:spPr>
            <a:xfrm>
              <a:off x="-17493675" y="22120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79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78"/>
            <p:cNvSpPr/>
            <p:nvPr/>
          </p:nvSpPr>
          <p:spPr>
            <a:xfrm>
              <a:off x="-17545650" y="2051350"/>
              <a:ext cx="266250" cy="304050"/>
            </a:xfrm>
            <a:custGeom>
              <a:avLst/>
              <a:gdLst/>
              <a:ahLst/>
              <a:cxnLst/>
              <a:rect l="l" t="t" r="r" b="b"/>
              <a:pathLst>
                <a:path w="10650" h="12162" extrusionOk="0">
                  <a:moveTo>
                    <a:pt x="5640" y="694"/>
                  </a:moveTo>
                  <a:lnTo>
                    <a:pt x="5640" y="1072"/>
                  </a:lnTo>
                  <a:cubicBezTo>
                    <a:pt x="5640" y="1387"/>
                    <a:pt x="5797" y="1671"/>
                    <a:pt x="5986" y="1860"/>
                  </a:cubicBezTo>
                  <a:cubicBezTo>
                    <a:pt x="5797" y="2017"/>
                    <a:pt x="5577" y="2143"/>
                    <a:pt x="5293" y="2143"/>
                  </a:cubicBezTo>
                  <a:cubicBezTo>
                    <a:pt x="5010" y="2143"/>
                    <a:pt x="4789" y="2017"/>
                    <a:pt x="4569" y="1860"/>
                  </a:cubicBezTo>
                  <a:cubicBezTo>
                    <a:pt x="4821" y="1702"/>
                    <a:pt x="4915" y="1387"/>
                    <a:pt x="4915" y="1072"/>
                  </a:cubicBezTo>
                  <a:lnTo>
                    <a:pt x="4915" y="694"/>
                  </a:lnTo>
                  <a:close/>
                  <a:moveTo>
                    <a:pt x="7404" y="2143"/>
                  </a:moveTo>
                  <a:cubicBezTo>
                    <a:pt x="8507" y="2143"/>
                    <a:pt x="9452" y="2868"/>
                    <a:pt x="9799" y="3844"/>
                  </a:cubicBezTo>
                  <a:cubicBezTo>
                    <a:pt x="9893" y="4065"/>
                    <a:pt x="9704" y="4285"/>
                    <a:pt x="9452" y="4285"/>
                  </a:cubicBezTo>
                  <a:lnTo>
                    <a:pt x="8475" y="4285"/>
                  </a:lnTo>
                  <a:cubicBezTo>
                    <a:pt x="8381" y="3403"/>
                    <a:pt x="7971" y="2647"/>
                    <a:pt x="7278" y="2143"/>
                  </a:cubicBezTo>
                  <a:close/>
                  <a:moveTo>
                    <a:pt x="3277" y="2143"/>
                  </a:moveTo>
                  <a:cubicBezTo>
                    <a:pt x="2615" y="2647"/>
                    <a:pt x="2206" y="3435"/>
                    <a:pt x="2080" y="4285"/>
                  </a:cubicBezTo>
                  <a:lnTo>
                    <a:pt x="1103" y="4285"/>
                  </a:lnTo>
                  <a:cubicBezTo>
                    <a:pt x="1092" y="4287"/>
                    <a:pt x="1081" y="4288"/>
                    <a:pt x="1071" y="4288"/>
                  </a:cubicBezTo>
                  <a:cubicBezTo>
                    <a:pt x="893" y="4288"/>
                    <a:pt x="729" y="4052"/>
                    <a:pt x="788" y="3844"/>
                  </a:cubicBezTo>
                  <a:cubicBezTo>
                    <a:pt x="1135" y="2805"/>
                    <a:pt x="2080" y="2143"/>
                    <a:pt x="3151" y="2143"/>
                  </a:cubicBezTo>
                  <a:close/>
                  <a:moveTo>
                    <a:pt x="6428" y="2458"/>
                  </a:moveTo>
                  <a:cubicBezTo>
                    <a:pt x="7152" y="2805"/>
                    <a:pt x="7625" y="3529"/>
                    <a:pt x="7719" y="4317"/>
                  </a:cubicBezTo>
                  <a:lnTo>
                    <a:pt x="2773" y="4317"/>
                  </a:lnTo>
                  <a:cubicBezTo>
                    <a:pt x="2962" y="3529"/>
                    <a:pt x="3435" y="2805"/>
                    <a:pt x="4128" y="2458"/>
                  </a:cubicBezTo>
                  <a:cubicBezTo>
                    <a:pt x="4443" y="2742"/>
                    <a:pt x="4852" y="2899"/>
                    <a:pt x="5293" y="2899"/>
                  </a:cubicBezTo>
                  <a:cubicBezTo>
                    <a:pt x="5734" y="2899"/>
                    <a:pt x="6112" y="2742"/>
                    <a:pt x="6428" y="2458"/>
                  </a:cubicBezTo>
                  <a:close/>
                  <a:moveTo>
                    <a:pt x="9168" y="5010"/>
                  </a:moveTo>
                  <a:lnTo>
                    <a:pt x="9168" y="5861"/>
                  </a:lnTo>
                  <a:lnTo>
                    <a:pt x="9231" y="5861"/>
                  </a:lnTo>
                  <a:cubicBezTo>
                    <a:pt x="9231" y="8381"/>
                    <a:pt x="7656" y="10618"/>
                    <a:pt x="5293" y="11437"/>
                  </a:cubicBezTo>
                  <a:cubicBezTo>
                    <a:pt x="2930" y="10618"/>
                    <a:pt x="1355" y="8350"/>
                    <a:pt x="1355" y="5861"/>
                  </a:cubicBezTo>
                  <a:lnTo>
                    <a:pt x="1355" y="5010"/>
                  </a:lnTo>
                  <a:close/>
                  <a:moveTo>
                    <a:pt x="4600" y="1"/>
                  </a:moveTo>
                  <a:cubicBezTo>
                    <a:pt x="4411" y="1"/>
                    <a:pt x="4254" y="190"/>
                    <a:pt x="4254" y="379"/>
                  </a:cubicBezTo>
                  <a:lnTo>
                    <a:pt x="4254" y="1135"/>
                  </a:lnTo>
                  <a:cubicBezTo>
                    <a:pt x="4254" y="1324"/>
                    <a:pt x="4096" y="1482"/>
                    <a:pt x="3907" y="1482"/>
                  </a:cubicBezTo>
                  <a:lnTo>
                    <a:pt x="3183" y="1482"/>
                  </a:lnTo>
                  <a:cubicBezTo>
                    <a:pt x="1828" y="1482"/>
                    <a:pt x="599" y="2332"/>
                    <a:pt x="158" y="3655"/>
                  </a:cubicBezTo>
                  <a:cubicBezTo>
                    <a:pt x="1" y="4159"/>
                    <a:pt x="253" y="4695"/>
                    <a:pt x="725" y="4916"/>
                  </a:cubicBezTo>
                  <a:lnTo>
                    <a:pt x="725" y="5861"/>
                  </a:lnTo>
                  <a:cubicBezTo>
                    <a:pt x="725" y="7278"/>
                    <a:pt x="1135" y="8602"/>
                    <a:pt x="1985" y="9736"/>
                  </a:cubicBezTo>
                  <a:cubicBezTo>
                    <a:pt x="2804" y="10901"/>
                    <a:pt x="3939" y="11721"/>
                    <a:pt x="5230" y="12162"/>
                  </a:cubicBezTo>
                  <a:lnTo>
                    <a:pt x="5482" y="12162"/>
                  </a:lnTo>
                  <a:cubicBezTo>
                    <a:pt x="6806" y="11721"/>
                    <a:pt x="7908" y="10901"/>
                    <a:pt x="8759" y="9736"/>
                  </a:cubicBezTo>
                  <a:cubicBezTo>
                    <a:pt x="9578" y="8602"/>
                    <a:pt x="10019" y="7278"/>
                    <a:pt x="10019" y="5861"/>
                  </a:cubicBezTo>
                  <a:lnTo>
                    <a:pt x="10019" y="4916"/>
                  </a:lnTo>
                  <a:cubicBezTo>
                    <a:pt x="10397" y="4664"/>
                    <a:pt x="10649" y="4159"/>
                    <a:pt x="10492" y="3655"/>
                  </a:cubicBezTo>
                  <a:cubicBezTo>
                    <a:pt x="10051" y="2332"/>
                    <a:pt x="8822" y="1482"/>
                    <a:pt x="7436" y="1482"/>
                  </a:cubicBezTo>
                  <a:lnTo>
                    <a:pt x="6743" y="1482"/>
                  </a:lnTo>
                  <a:cubicBezTo>
                    <a:pt x="6554" y="1482"/>
                    <a:pt x="6396" y="1324"/>
                    <a:pt x="6396" y="1135"/>
                  </a:cubicBezTo>
                  <a:lnTo>
                    <a:pt x="6396" y="379"/>
                  </a:lnTo>
                  <a:cubicBezTo>
                    <a:pt x="6396" y="190"/>
                    <a:pt x="6238" y="1"/>
                    <a:pt x="60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24" name="Google Shape;13424;p78"/>
          <p:cNvSpPr/>
          <p:nvPr/>
        </p:nvSpPr>
        <p:spPr>
          <a:xfrm>
            <a:off x="6682919" y="2273951"/>
            <a:ext cx="473881" cy="475086"/>
          </a:xfrm>
          <a:custGeom>
            <a:avLst/>
            <a:gdLst/>
            <a:ahLst/>
            <a:cxnLst/>
            <a:rect l="l" t="t" r="r" b="b"/>
            <a:pathLst>
              <a:path w="12193" h="12224" extrusionOk="0">
                <a:moveTo>
                  <a:pt x="6144" y="788"/>
                </a:moveTo>
                <a:cubicBezTo>
                  <a:pt x="6805" y="788"/>
                  <a:pt x="7467" y="914"/>
                  <a:pt x="8097" y="1229"/>
                </a:cubicBezTo>
                <a:cubicBezTo>
                  <a:pt x="7625" y="1859"/>
                  <a:pt x="6931" y="2205"/>
                  <a:pt x="6144" y="2205"/>
                </a:cubicBezTo>
                <a:cubicBezTo>
                  <a:pt x="5356" y="2205"/>
                  <a:pt x="4632" y="1859"/>
                  <a:pt x="4159" y="1229"/>
                </a:cubicBezTo>
                <a:cubicBezTo>
                  <a:pt x="4758" y="945"/>
                  <a:pt x="5482" y="788"/>
                  <a:pt x="6144" y="788"/>
                </a:cubicBezTo>
                <a:close/>
                <a:moveTo>
                  <a:pt x="8727" y="1544"/>
                </a:moveTo>
                <a:cubicBezTo>
                  <a:pt x="9767" y="2268"/>
                  <a:pt x="10523" y="3371"/>
                  <a:pt x="10744" y="4663"/>
                </a:cubicBezTo>
                <a:cubicBezTo>
                  <a:pt x="10775" y="4852"/>
                  <a:pt x="10586" y="5041"/>
                  <a:pt x="10397" y="5041"/>
                </a:cubicBezTo>
                <a:lnTo>
                  <a:pt x="1922" y="5041"/>
                </a:lnTo>
                <a:cubicBezTo>
                  <a:pt x="1639" y="5041"/>
                  <a:pt x="1481" y="4883"/>
                  <a:pt x="1544" y="4663"/>
                </a:cubicBezTo>
                <a:cubicBezTo>
                  <a:pt x="1733" y="3371"/>
                  <a:pt x="2489" y="2268"/>
                  <a:pt x="3529" y="1544"/>
                </a:cubicBezTo>
                <a:cubicBezTo>
                  <a:pt x="4128" y="2363"/>
                  <a:pt x="5104" y="2899"/>
                  <a:pt x="6144" y="2899"/>
                </a:cubicBezTo>
                <a:cubicBezTo>
                  <a:pt x="7152" y="2899"/>
                  <a:pt x="8160" y="2426"/>
                  <a:pt x="8727" y="1544"/>
                </a:cubicBezTo>
                <a:close/>
                <a:moveTo>
                  <a:pt x="10082" y="5765"/>
                </a:moveTo>
                <a:lnTo>
                  <a:pt x="10082" y="6144"/>
                </a:lnTo>
                <a:cubicBezTo>
                  <a:pt x="10082" y="6364"/>
                  <a:pt x="9924" y="6522"/>
                  <a:pt x="9735" y="6522"/>
                </a:cubicBezTo>
                <a:lnTo>
                  <a:pt x="2552" y="6522"/>
                </a:lnTo>
                <a:cubicBezTo>
                  <a:pt x="2363" y="6522"/>
                  <a:pt x="2206" y="6364"/>
                  <a:pt x="2206" y="6144"/>
                </a:cubicBezTo>
                <a:lnTo>
                  <a:pt x="2206" y="5765"/>
                </a:lnTo>
                <a:close/>
                <a:moveTo>
                  <a:pt x="6112" y="0"/>
                </a:moveTo>
                <a:cubicBezTo>
                  <a:pt x="3466" y="0"/>
                  <a:pt x="1229" y="1985"/>
                  <a:pt x="788" y="4505"/>
                </a:cubicBezTo>
                <a:cubicBezTo>
                  <a:pt x="693" y="4978"/>
                  <a:pt x="977" y="5450"/>
                  <a:pt x="1418" y="5639"/>
                </a:cubicBezTo>
                <a:lnTo>
                  <a:pt x="1418" y="6112"/>
                </a:lnTo>
                <a:cubicBezTo>
                  <a:pt x="1418" y="6585"/>
                  <a:pt x="1733" y="6994"/>
                  <a:pt x="2111" y="7152"/>
                </a:cubicBezTo>
                <a:lnTo>
                  <a:pt x="2111" y="7939"/>
                </a:lnTo>
                <a:cubicBezTo>
                  <a:pt x="2111" y="8317"/>
                  <a:pt x="1796" y="8632"/>
                  <a:pt x="1418" y="8632"/>
                </a:cubicBezTo>
                <a:cubicBezTo>
                  <a:pt x="1009" y="8632"/>
                  <a:pt x="693" y="8317"/>
                  <a:pt x="693" y="7939"/>
                </a:cubicBezTo>
                <a:lnTo>
                  <a:pt x="693" y="7561"/>
                </a:lnTo>
                <a:cubicBezTo>
                  <a:pt x="693" y="7372"/>
                  <a:pt x="536" y="7215"/>
                  <a:pt x="347" y="7215"/>
                </a:cubicBezTo>
                <a:cubicBezTo>
                  <a:pt x="158" y="7215"/>
                  <a:pt x="0" y="7372"/>
                  <a:pt x="0" y="7561"/>
                </a:cubicBezTo>
                <a:lnTo>
                  <a:pt x="0" y="7939"/>
                </a:lnTo>
                <a:cubicBezTo>
                  <a:pt x="0" y="8727"/>
                  <a:pt x="630" y="9357"/>
                  <a:pt x="1418" y="9357"/>
                </a:cubicBezTo>
                <a:cubicBezTo>
                  <a:pt x="2206" y="9357"/>
                  <a:pt x="2836" y="8727"/>
                  <a:pt x="2836" y="7939"/>
                </a:cubicBezTo>
                <a:lnTo>
                  <a:pt x="2836" y="7215"/>
                </a:lnTo>
                <a:lnTo>
                  <a:pt x="4285" y="7215"/>
                </a:lnTo>
                <a:lnTo>
                  <a:pt x="4285" y="10806"/>
                </a:lnTo>
                <a:cubicBezTo>
                  <a:pt x="4285" y="11184"/>
                  <a:pt x="3970" y="11499"/>
                  <a:pt x="3592" y="11499"/>
                </a:cubicBezTo>
                <a:cubicBezTo>
                  <a:pt x="3182" y="11499"/>
                  <a:pt x="2867" y="11184"/>
                  <a:pt x="2867" y="10806"/>
                </a:cubicBezTo>
                <a:lnTo>
                  <a:pt x="2867" y="10460"/>
                </a:lnTo>
                <a:cubicBezTo>
                  <a:pt x="2867" y="10239"/>
                  <a:pt x="2710" y="10082"/>
                  <a:pt x="2521" y="10082"/>
                </a:cubicBezTo>
                <a:cubicBezTo>
                  <a:pt x="2332" y="10082"/>
                  <a:pt x="2174" y="10239"/>
                  <a:pt x="2174" y="10460"/>
                </a:cubicBezTo>
                <a:lnTo>
                  <a:pt x="2174" y="10806"/>
                </a:lnTo>
                <a:cubicBezTo>
                  <a:pt x="2174" y="11594"/>
                  <a:pt x="2804" y="12224"/>
                  <a:pt x="3592" y="12224"/>
                </a:cubicBezTo>
                <a:cubicBezTo>
                  <a:pt x="4380" y="12224"/>
                  <a:pt x="5010" y="11594"/>
                  <a:pt x="5010" y="10806"/>
                </a:cubicBezTo>
                <a:lnTo>
                  <a:pt x="5010" y="7215"/>
                </a:lnTo>
                <a:lnTo>
                  <a:pt x="7120" y="7215"/>
                </a:lnTo>
                <a:lnTo>
                  <a:pt x="7120" y="10806"/>
                </a:lnTo>
                <a:cubicBezTo>
                  <a:pt x="7120" y="11594"/>
                  <a:pt x="7751" y="12224"/>
                  <a:pt x="8538" y="12224"/>
                </a:cubicBezTo>
                <a:cubicBezTo>
                  <a:pt x="9326" y="12224"/>
                  <a:pt x="9956" y="11594"/>
                  <a:pt x="9956" y="10806"/>
                </a:cubicBezTo>
                <a:lnTo>
                  <a:pt x="9956" y="10460"/>
                </a:lnTo>
                <a:cubicBezTo>
                  <a:pt x="9956" y="10239"/>
                  <a:pt x="9798" y="10082"/>
                  <a:pt x="9609" y="10082"/>
                </a:cubicBezTo>
                <a:cubicBezTo>
                  <a:pt x="9420" y="10082"/>
                  <a:pt x="9263" y="10239"/>
                  <a:pt x="9263" y="10460"/>
                </a:cubicBezTo>
                <a:lnTo>
                  <a:pt x="9263" y="10806"/>
                </a:lnTo>
                <a:cubicBezTo>
                  <a:pt x="9263" y="11184"/>
                  <a:pt x="8948" y="11499"/>
                  <a:pt x="8538" y="11499"/>
                </a:cubicBezTo>
                <a:cubicBezTo>
                  <a:pt x="8160" y="11499"/>
                  <a:pt x="7845" y="11184"/>
                  <a:pt x="7845" y="10806"/>
                </a:cubicBezTo>
                <a:lnTo>
                  <a:pt x="7845" y="7215"/>
                </a:lnTo>
                <a:lnTo>
                  <a:pt x="9294" y="7215"/>
                </a:lnTo>
                <a:lnTo>
                  <a:pt x="9294" y="7939"/>
                </a:lnTo>
                <a:cubicBezTo>
                  <a:pt x="9294" y="8727"/>
                  <a:pt x="9924" y="9357"/>
                  <a:pt x="10712" y="9357"/>
                </a:cubicBezTo>
                <a:cubicBezTo>
                  <a:pt x="11500" y="9357"/>
                  <a:pt x="12130" y="8727"/>
                  <a:pt x="12130" y="7939"/>
                </a:cubicBezTo>
                <a:lnTo>
                  <a:pt x="12130" y="7561"/>
                </a:lnTo>
                <a:cubicBezTo>
                  <a:pt x="12193" y="7372"/>
                  <a:pt x="12035" y="7215"/>
                  <a:pt x="11846" y="7215"/>
                </a:cubicBezTo>
                <a:cubicBezTo>
                  <a:pt x="11657" y="7215"/>
                  <a:pt x="11500" y="7372"/>
                  <a:pt x="11500" y="7561"/>
                </a:cubicBezTo>
                <a:lnTo>
                  <a:pt x="11500" y="7939"/>
                </a:lnTo>
                <a:cubicBezTo>
                  <a:pt x="11500" y="8317"/>
                  <a:pt x="11185" y="8632"/>
                  <a:pt x="10775" y="8632"/>
                </a:cubicBezTo>
                <a:cubicBezTo>
                  <a:pt x="10397" y="8632"/>
                  <a:pt x="10082" y="8317"/>
                  <a:pt x="10082" y="7939"/>
                </a:cubicBezTo>
                <a:lnTo>
                  <a:pt x="10082" y="7152"/>
                </a:lnTo>
                <a:cubicBezTo>
                  <a:pt x="10523" y="6994"/>
                  <a:pt x="10775" y="6585"/>
                  <a:pt x="10775" y="6112"/>
                </a:cubicBezTo>
                <a:lnTo>
                  <a:pt x="10775" y="5639"/>
                </a:lnTo>
                <a:cubicBezTo>
                  <a:pt x="11216" y="5450"/>
                  <a:pt x="11500" y="4978"/>
                  <a:pt x="11405" y="4505"/>
                </a:cubicBezTo>
                <a:cubicBezTo>
                  <a:pt x="10996" y="1953"/>
                  <a:pt x="8727" y="0"/>
                  <a:pt x="611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25" name="Google Shape;13425;p78"/>
          <p:cNvGrpSpPr/>
          <p:nvPr/>
        </p:nvGrpSpPr>
        <p:grpSpPr>
          <a:xfrm>
            <a:off x="6684584" y="2865574"/>
            <a:ext cx="472676" cy="444538"/>
            <a:chOff x="-17565350" y="2809825"/>
            <a:chExt cx="304050" cy="285950"/>
          </a:xfrm>
        </p:grpSpPr>
        <p:sp>
          <p:nvSpPr>
            <p:cNvPr id="13426" name="Google Shape;13426;p78"/>
            <p:cNvSpPr/>
            <p:nvPr/>
          </p:nvSpPr>
          <p:spPr>
            <a:xfrm>
              <a:off x="-17458225" y="2970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78"/>
            <p:cNvSpPr/>
            <p:nvPr/>
          </p:nvSpPr>
          <p:spPr>
            <a:xfrm>
              <a:off x="-17385750" y="297050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78"/>
            <p:cNvSpPr/>
            <p:nvPr/>
          </p:nvSpPr>
          <p:spPr>
            <a:xfrm>
              <a:off x="-17565350" y="2809825"/>
              <a:ext cx="304050" cy="285950"/>
            </a:xfrm>
            <a:custGeom>
              <a:avLst/>
              <a:gdLst/>
              <a:ahLst/>
              <a:cxnLst/>
              <a:rect l="l" t="t" r="r" b="b"/>
              <a:pathLst>
                <a:path w="12162" h="11438" extrusionOk="0">
                  <a:moveTo>
                    <a:pt x="3183" y="726"/>
                  </a:moveTo>
                  <a:cubicBezTo>
                    <a:pt x="4191" y="726"/>
                    <a:pt x="4979" y="1513"/>
                    <a:pt x="4979" y="2490"/>
                  </a:cubicBezTo>
                  <a:cubicBezTo>
                    <a:pt x="4979" y="3466"/>
                    <a:pt x="4191" y="4254"/>
                    <a:pt x="3183" y="4254"/>
                  </a:cubicBezTo>
                  <a:cubicBezTo>
                    <a:pt x="2206" y="4254"/>
                    <a:pt x="1419" y="3466"/>
                    <a:pt x="1419" y="2490"/>
                  </a:cubicBezTo>
                  <a:cubicBezTo>
                    <a:pt x="1419" y="1545"/>
                    <a:pt x="2206" y="726"/>
                    <a:pt x="3183" y="726"/>
                  </a:cubicBezTo>
                  <a:close/>
                  <a:moveTo>
                    <a:pt x="8980" y="726"/>
                  </a:moveTo>
                  <a:cubicBezTo>
                    <a:pt x="9956" y="726"/>
                    <a:pt x="10744" y="1513"/>
                    <a:pt x="10744" y="2490"/>
                  </a:cubicBezTo>
                  <a:cubicBezTo>
                    <a:pt x="10744" y="3466"/>
                    <a:pt x="9956" y="4254"/>
                    <a:pt x="8980" y="4254"/>
                  </a:cubicBezTo>
                  <a:cubicBezTo>
                    <a:pt x="8003" y="4254"/>
                    <a:pt x="7216" y="3466"/>
                    <a:pt x="7216" y="2490"/>
                  </a:cubicBezTo>
                  <a:cubicBezTo>
                    <a:pt x="7184" y="1545"/>
                    <a:pt x="8003" y="726"/>
                    <a:pt x="8980" y="726"/>
                  </a:cubicBezTo>
                  <a:close/>
                  <a:moveTo>
                    <a:pt x="6491" y="2868"/>
                  </a:moveTo>
                  <a:cubicBezTo>
                    <a:pt x="6648" y="4097"/>
                    <a:pt x="7720" y="5010"/>
                    <a:pt x="8980" y="5010"/>
                  </a:cubicBezTo>
                  <a:cubicBezTo>
                    <a:pt x="9610" y="5010"/>
                    <a:pt x="10208" y="4758"/>
                    <a:pt x="10650" y="4380"/>
                  </a:cubicBezTo>
                  <a:cubicBezTo>
                    <a:pt x="11185" y="5042"/>
                    <a:pt x="11469" y="5924"/>
                    <a:pt x="11469" y="6774"/>
                  </a:cubicBezTo>
                  <a:cubicBezTo>
                    <a:pt x="11469" y="6964"/>
                    <a:pt x="11311" y="7121"/>
                    <a:pt x="11122" y="7121"/>
                  </a:cubicBezTo>
                  <a:lnTo>
                    <a:pt x="10965" y="7121"/>
                  </a:lnTo>
                  <a:cubicBezTo>
                    <a:pt x="10051" y="7121"/>
                    <a:pt x="9137" y="7405"/>
                    <a:pt x="8381" y="7909"/>
                  </a:cubicBezTo>
                  <a:cubicBezTo>
                    <a:pt x="7751" y="8350"/>
                    <a:pt x="7026" y="8602"/>
                    <a:pt x="6239" y="8602"/>
                  </a:cubicBezTo>
                  <a:lnTo>
                    <a:pt x="5955" y="8602"/>
                  </a:lnTo>
                  <a:cubicBezTo>
                    <a:pt x="5168" y="8602"/>
                    <a:pt x="4412" y="8350"/>
                    <a:pt x="3781" y="7909"/>
                  </a:cubicBezTo>
                  <a:cubicBezTo>
                    <a:pt x="2962" y="7373"/>
                    <a:pt x="2049" y="7121"/>
                    <a:pt x="1072" y="7121"/>
                  </a:cubicBezTo>
                  <a:cubicBezTo>
                    <a:pt x="883" y="7121"/>
                    <a:pt x="725" y="6964"/>
                    <a:pt x="725" y="6774"/>
                  </a:cubicBezTo>
                  <a:cubicBezTo>
                    <a:pt x="725" y="5924"/>
                    <a:pt x="978" y="5042"/>
                    <a:pt x="1545" y="4380"/>
                  </a:cubicBezTo>
                  <a:cubicBezTo>
                    <a:pt x="1986" y="4758"/>
                    <a:pt x="2553" y="5010"/>
                    <a:pt x="3183" y="5010"/>
                  </a:cubicBezTo>
                  <a:cubicBezTo>
                    <a:pt x="4443" y="5010"/>
                    <a:pt x="5483" y="4065"/>
                    <a:pt x="5672" y="2868"/>
                  </a:cubicBezTo>
                  <a:close/>
                  <a:moveTo>
                    <a:pt x="1356" y="7877"/>
                  </a:moveTo>
                  <a:cubicBezTo>
                    <a:pt x="2112" y="7909"/>
                    <a:pt x="2805" y="8129"/>
                    <a:pt x="3403" y="8539"/>
                  </a:cubicBezTo>
                  <a:cubicBezTo>
                    <a:pt x="4160" y="9074"/>
                    <a:pt x="5042" y="9326"/>
                    <a:pt x="5955" y="9326"/>
                  </a:cubicBezTo>
                  <a:lnTo>
                    <a:pt x="6239" y="9326"/>
                  </a:lnTo>
                  <a:cubicBezTo>
                    <a:pt x="7153" y="9326"/>
                    <a:pt x="8035" y="9074"/>
                    <a:pt x="8791" y="8539"/>
                  </a:cubicBezTo>
                  <a:cubicBezTo>
                    <a:pt x="9389" y="8161"/>
                    <a:pt x="10145" y="7909"/>
                    <a:pt x="10839" y="7877"/>
                  </a:cubicBezTo>
                  <a:lnTo>
                    <a:pt x="10839" y="7877"/>
                  </a:lnTo>
                  <a:cubicBezTo>
                    <a:pt x="9925" y="9578"/>
                    <a:pt x="8066" y="10713"/>
                    <a:pt x="6113" y="10713"/>
                  </a:cubicBezTo>
                  <a:cubicBezTo>
                    <a:pt x="4097" y="10713"/>
                    <a:pt x="2301" y="9578"/>
                    <a:pt x="1356" y="7877"/>
                  </a:cubicBezTo>
                  <a:close/>
                  <a:moveTo>
                    <a:pt x="3214" y="1"/>
                  </a:moveTo>
                  <a:cubicBezTo>
                    <a:pt x="1828" y="1"/>
                    <a:pt x="725" y="1104"/>
                    <a:pt x="725" y="2490"/>
                  </a:cubicBezTo>
                  <a:cubicBezTo>
                    <a:pt x="725" y="2962"/>
                    <a:pt x="852" y="3403"/>
                    <a:pt x="1072" y="3782"/>
                  </a:cubicBezTo>
                  <a:cubicBezTo>
                    <a:pt x="379" y="4601"/>
                    <a:pt x="1" y="5672"/>
                    <a:pt x="1" y="6774"/>
                  </a:cubicBezTo>
                  <a:cubicBezTo>
                    <a:pt x="1" y="7121"/>
                    <a:pt x="221" y="7436"/>
                    <a:pt x="442" y="7657"/>
                  </a:cubicBezTo>
                  <a:cubicBezTo>
                    <a:pt x="1356" y="9862"/>
                    <a:pt x="3498" y="11437"/>
                    <a:pt x="6081" y="11437"/>
                  </a:cubicBezTo>
                  <a:cubicBezTo>
                    <a:pt x="8633" y="11437"/>
                    <a:pt x="10807" y="9862"/>
                    <a:pt x="11689" y="7657"/>
                  </a:cubicBezTo>
                  <a:cubicBezTo>
                    <a:pt x="12004" y="7436"/>
                    <a:pt x="12162" y="7121"/>
                    <a:pt x="12162" y="6774"/>
                  </a:cubicBezTo>
                  <a:cubicBezTo>
                    <a:pt x="12162" y="5672"/>
                    <a:pt x="11784" y="4664"/>
                    <a:pt x="11122" y="3782"/>
                  </a:cubicBezTo>
                  <a:cubicBezTo>
                    <a:pt x="11343" y="3403"/>
                    <a:pt x="11469" y="2962"/>
                    <a:pt x="11469" y="2490"/>
                  </a:cubicBezTo>
                  <a:cubicBezTo>
                    <a:pt x="11469" y="1104"/>
                    <a:pt x="10366" y="1"/>
                    <a:pt x="8980" y="1"/>
                  </a:cubicBezTo>
                  <a:cubicBezTo>
                    <a:pt x="7720" y="1"/>
                    <a:pt x="6711" y="946"/>
                    <a:pt x="6491" y="2143"/>
                  </a:cubicBezTo>
                  <a:lnTo>
                    <a:pt x="5672" y="2143"/>
                  </a:lnTo>
                  <a:cubicBezTo>
                    <a:pt x="5514" y="915"/>
                    <a:pt x="4475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78"/>
            <p:cNvSpPr/>
            <p:nvPr/>
          </p:nvSpPr>
          <p:spPr>
            <a:xfrm>
              <a:off x="-17368425" y="2846075"/>
              <a:ext cx="54350" cy="53575"/>
            </a:xfrm>
            <a:custGeom>
              <a:avLst/>
              <a:gdLst/>
              <a:ahLst/>
              <a:cxnLst/>
              <a:rect l="l" t="t" r="r" b="b"/>
              <a:pathLst>
                <a:path w="2174" h="2143" extrusionOk="0">
                  <a:moveTo>
                    <a:pt x="1103" y="693"/>
                  </a:moveTo>
                  <a:cubicBezTo>
                    <a:pt x="1292" y="693"/>
                    <a:pt x="1449" y="851"/>
                    <a:pt x="1449" y="1040"/>
                  </a:cubicBezTo>
                  <a:cubicBezTo>
                    <a:pt x="1449" y="1229"/>
                    <a:pt x="1292" y="1386"/>
                    <a:pt x="1103" y="1386"/>
                  </a:cubicBezTo>
                  <a:cubicBezTo>
                    <a:pt x="914" y="1386"/>
                    <a:pt x="756" y="1229"/>
                    <a:pt x="756" y="1040"/>
                  </a:cubicBezTo>
                  <a:cubicBezTo>
                    <a:pt x="756" y="851"/>
                    <a:pt x="914" y="693"/>
                    <a:pt x="1103" y="693"/>
                  </a:cubicBezTo>
                  <a:close/>
                  <a:moveTo>
                    <a:pt x="1103" y="0"/>
                  </a:moveTo>
                  <a:cubicBezTo>
                    <a:pt x="504" y="0"/>
                    <a:pt x="32" y="473"/>
                    <a:pt x="32" y="1071"/>
                  </a:cubicBezTo>
                  <a:cubicBezTo>
                    <a:pt x="0" y="1638"/>
                    <a:pt x="504" y="2143"/>
                    <a:pt x="1103" y="2143"/>
                  </a:cubicBezTo>
                  <a:cubicBezTo>
                    <a:pt x="1701" y="2143"/>
                    <a:pt x="2174" y="1670"/>
                    <a:pt x="2174" y="1071"/>
                  </a:cubicBezTo>
                  <a:cubicBezTo>
                    <a:pt x="2174" y="473"/>
                    <a:pt x="1701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78"/>
            <p:cNvSpPr/>
            <p:nvPr/>
          </p:nvSpPr>
          <p:spPr>
            <a:xfrm>
              <a:off x="-17511775" y="28460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040" y="693"/>
                  </a:moveTo>
                  <a:cubicBezTo>
                    <a:pt x="1260" y="693"/>
                    <a:pt x="1418" y="851"/>
                    <a:pt x="1418" y="1040"/>
                  </a:cubicBezTo>
                  <a:cubicBezTo>
                    <a:pt x="1418" y="1229"/>
                    <a:pt x="1260" y="1386"/>
                    <a:pt x="1040" y="1386"/>
                  </a:cubicBezTo>
                  <a:cubicBezTo>
                    <a:pt x="851" y="1386"/>
                    <a:pt x="693" y="1229"/>
                    <a:pt x="693" y="1040"/>
                  </a:cubicBezTo>
                  <a:cubicBezTo>
                    <a:pt x="693" y="851"/>
                    <a:pt x="851" y="693"/>
                    <a:pt x="1040" y="693"/>
                  </a:cubicBez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43"/>
                    <a:pt x="1040" y="2143"/>
                  </a:cubicBezTo>
                  <a:cubicBezTo>
                    <a:pt x="1638" y="2143"/>
                    <a:pt x="2111" y="1670"/>
                    <a:pt x="2111" y="1071"/>
                  </a:cubicBezTo>
                  <a:cubicBezTo>
                    <a:pt x="2111" y="473"/>
                    <a:pt x="163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31" name="Google Shape;13431;p78"/>
          <p:cNvSpPr/>
          <p:nvPr/>
        </p:nvSpPr>
        <p:spPr>
          <a:xfrm>
            <a:off x="2680515" y="3446569"/>
            <a:ext cx="360006" cy="471471"/>
          </a:xfrm>
          <a:custGeom>
            <a:avLst/>
            <a:gdLst/>
            <a:ahLst/>
            <a:cxnLst/>
            <a:rect l="l" t="t" r="r" b="b"/>
            <a:pathLst>
              <a:path w="9263" h="12131" extrusionOk="0">
                <a:moveTo>
                  <a:pt x="6207" y="694"/>
                </a:moveTo>
                <a:lnTo>
                  <a:pt x="5829" y="1419"/>
                </a:lnTo>
                <a:lnTo>
                  <a:pt x="3434" y="1419"/>
                </a:lnTo>
                <a:lnTo>
                  <a:pt x="3088" y="694"/>
                </a:lnTo>
                <a:close/>
                <a:moveTo>
                  <a:pt x="2363" y="946"/>
                </a:moveTo>
                <a:lnTo>
                  <a:pt x="2773" y="1671"/>
                </a:lnTo>
                <a:lnTo>
                  <a:pt x="1702" y="2742"/>
                </a:lnTo>
                <a:lnTo>
                  <a:pt x="945" y="2364"/>
                </a:lnTo>
                <a:lnTo>
                  <a:pt x="2363" y="946"/>
                </a:lnTo>
                <a:close/>
                <a:moveTo>
                  <a:pt x="6900" y="946"/>
                </a:moveTo>
                <a:lnTo>
                  <a:pt x="8318" y="2364"/>
                </a:lnTo>
                <a:lnTo>
                  <a:pt x="7561" y="2742"/>
                </a:lnTo>
                <a:lnTo>
                  <a:pt x="6522" y="1671"/>
                </a:lnTo>
                <a:lnTo>
                  <a:pt x="6900" y="946"/>
                </a:lnTo>
                <a:close/>
                <a:moveTo>
                  <a:pt x="725" y="3025"/>
                </a:moveTo>
                <a:lnTo>
                  <a:pt x="1418" y="3372"/>
                </a:lnTo>
                <a:lnTo>
                  <a:pt x="1418" y="8696"/>
                </a:lnTo>
                <a:lnTo>
                  <a:pt x="725" y="9043"/>
                </a:lnTo>
                <a:lnTo>
                  <a:pt x="725" y="3025"/>
                </a:lnTo>
                <a:close/>
                <a:moveTo>
                  <a:pt x="8570" y="3025"/>
                </a:moveTo>
                <a:lnTo>
                  <a:pt x="8570" y="9043"/>
                </a:lnTo>
                <a:lnTo>
                  <a:pt x="7845" y="8696"/>
                </a:lnTo>
                <a:lnTo>
                  <a:pt x="7845" y="3372"/>
                </a:lnTo>
                <a:lnTo>
                  <a:pt x="8570" y="3025"/>
                </a:lnTo>
                <a:close/>
                <a:moveTo>
                  <a:pt x="5923" y="2080"/>
                </a:moveTo>
                <a:lnTo>
                  <a:pt x="7152" y="3277"/>
                </a:lnTo>
                <a:lnTo>
                  <a:pt x="7152" y="8759"/>
                </a:lnTo>
                <a:lnTo>
                  <a:pt x="5923" y="9988"/>
                </a:lnTo>
                <a:lnTo>
                  <a:pt x="3371" y="9988"/>
                </a:lnTo>
                <a:lnTo>
                  <a:pt x="2143" y="8759"/>
                </a:lnTo>
                <a:lnTo>
                  <a:pt x="2143" y="3277"/>
                </a:lnTo>
                <a:lnTo>
                  <a:pt x="3371" y="2080"/>
                </a:lnTo>
                <a:close/>
                <a:moveTo>
                  <a:pt x="1702" y="9358"/>
                </a:moveTo>
                <a:lnTo>
                  <a:pt x="2773" y="10429"/>
                </a:lnTo>
                <a:lnTo>
                  <a:pt x="2395" y="11154"/>
                </a:lnTo>
                <a:lnTo>
                  <a:pt x="945" y="9736"/>
                </a:lnTo>
                <a:lnTo>
                  <a:pt x="1702" y="9358"/>
                </a:lnTo>
                <a:close/>
                <a:moveTo>
                  <a:pt x="7530" y="9358"/>
                </a:moveTo>
                <a:lnTo>
                  <a:pt x="8286" y="9767"/>
                </a:lnTo>
                <a:lnTo>
                  <a:pt x="6868" y="11185"/>
                </a:lnTo>
                <a:lnTo>
                  <a:pt x="6459" y="10429"/>
                </a:lnTo>
                <a:lnTo>
                  <a:pt x="7530" y="9358"/>
                </a:lnTo>
                <a:close/>
                <a:moveTo>
                  <a:pt x="5829" y="10713"/>
                </a:moveTo>
                <a:lnTo>
                  <a:pt x="6207" y="11406"/>
                </a:lnTo>
                <a:lnTo>
                  <a:pt x="3088" y="11406"/>
                </a:lnTo>
                <a:lnTo>
                  <a:pt x="3434" y="10713"/>
                </a:lnTo>
                <a:close/>
                <a:moveTo>
                  <a:pt x="2489" y="1"/>
                </a:moveTo>
                <a:cubicBezTo>
                  <a:pt x="2426" y="1"/>
                  <a:pt x="2300" y="32"/>
                  <a:pt x="2269" y="95"/>
                </a:cubicBezTo>
                <a:lnTo>
                  <a:pt x="126" y="2238"/>
                </a:lnTo>
                <a:cubicBezTo>
                  <a:pt x="63" y="2301"/>
                  <a:pt x="0" y="2395"/>
                  <a:pt x="0" y="2458"/>
                </a:cubicBezTo>
                <a:lnTo>
                  <a:pt x="0" y="9641"/>
                </a:lnTo>
                <a:cubicBezTo>
                  <a:pt x="0" y="9704"/>
                  <a:pt x="63" y="9830"/>
                  <a:pt x="126" y="9862"/>
                </a:cubicBezTo>
                <a:lnTo>
                  <a:pt x="2269" y="12004"/>
                </a:lnTo>
                <a:cubicBezTo>
                  <a:pt x="2332" y="12067"/>
                  <a:pt x="2426" y="12130"/>
                  <a:pt x="2489" y="12130"/>
                </a:cubicBezTo>
                <a:lnTo>
                  <a:pt x="6774" y="12130"/>
                </a:lnTo>
                <a:cubicBezTo>
                  <a:pt x="6868" y="12130"/>
                  <a:pt x="6994" y="12067"/>
                  <a:pt x="7026" y="12004"/>
                </a:cubicBezTo>
                <a:lnTo>
                  <a:pt x="9137" y="9862"/>
                </a:lnTo>
                <a:cubicBezTo>
                  <a:pt x="9231" y="9830"/>
                  <a:pt x="9263" y="9736"/>
                  <a:pt x="9263" y="9641"/>
                </a:cubicBezTo>
                <a:lnTo>
                  <a:pt x="9263" y="2458"/>
                </a:lnTo>
                <a:cubicBezTo>
                  <a:pt x="9263" y="2395"/>
                  <a:pt x="9231" y="2269"/>
                  <a:pt x="9137" y="2238"/>
                </a:cubicBezTo>
                <a:lnTo>
                  <a:pt x="7026" y="95"/>
                </a:lnTo>
                <a:cubicBezTo>
                  <a:pt x="6931" y="32"/>
                  <a:pt x="6868" y="1"/>
                  <a:pt x="677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2" name="Google Shape;13432;p78"/>
          <p:cNvSpPr/>
          <p:nvPr/>
        </p:nvSpPr>
        <p:spPr>
          <a:xfrm>
            <a:off x="1428633" y="1688459"/>
            <a:ext cx="471471" cy="473920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4632" y="725"/>
                </a:moveTo>
                <a:cubicBezTo>
                  <a:pt x="5609" y="725"/>
                  <a:pt x="6396" y="1513"/>
                  <a:pt x="6396" y="2490"/>
                </a:cubicBezTo>
                <a:cubicBezTo>
                  <a:pt x="6365" y="2679"/>
                  <a:pt x="6522" y="2836"/>
                  <a:pt x="6680" y="2899"/>
                </a:cubicBezTo>
                <a:cubicBezTo>
                  <a:pt x="7341" y="2994"/>
                  <a:pt x="7814" y="3592"/>
                  <a:pt x="7814" y="4317"/>
                </a:cubicBezTo>
                <a:cubicBezTo>
                  <a:pt x="7814" y="4695"/>
                  <a:pt x="7656" y="5042"/>
                  <a:pt x="7404" y="5325"/>
                </a:cubicBezTo>
                <a:cubicBezTo>
                  <a:pt x="7184" y="5483"/>
                  <a:pt x="7278" y="5798"/>
                  <a:pt x="7530" y="5924"/>
                </a:cubicBezTo>
                <a:cubicBezTo>
                  <a:pt x="8129" y="6207"/>
                  <a:pt x="8539" y="6869"/>
                  <a:pt x="8539" y="7530"/>
                </a:cubicBezTo>
                <a:cubicBezTo>
                  <a:pt x="8539" y="8507"/>
                  <a:pt x="7751" y="9295"/>
                  <a:pt x="6774" y="9295"/>
                </a:cubicBezTo>
                <a:lnTo>
                  <a:pt x="4979" y="9295"/>
                </a:lnTo>
                <a:lnTo>
                  <a:pt x="4979" y="6932"/>
                </a:lnTo>
                <a:lnTo>
                  <a:pt x="6333" y="5609"/>
                </a:lnTo>
                <a:cubicBezTo>
                  <a:pt x="6491" y="5451"/>
                  <a:pt x="6491" y="5231"/>
                  <a:pt x="6333" y="5073"/>
                </a:cubicBezTo>
                <a:cubicBezTo>
                  <a:pt x="6254" y="4994"/>
                  <a:pt x="6168" y="4955"/>
                  <a:pt x="6081" y="4955"/>
                </a:cubicBezTo>
                <a:cubicBezTo>
                  <a:pt x="5995" y="4955"/>
                  <a:pt x="5908" y="4994"/>
                  <a:pt x="5829" y="5073"/>
                </a:cubicBezTo>
                <a:lnTo>
                  <a:pt x="4979" y="5924"/>
                </a:lnTo>
                <a:lnTo>
                  <a:pt x="4979" y="2490"/>
                </a:lnTo>
                <a:cubicBezTo>
                  <a:pt x="4979" y="2301"/>
                  <a:pt x="4821" y="2143"/>
                  <a:pt x="4632" y="2143"/>
                </a:cubicBezTo>
                <a:cubicBezTo>
                  <a:pt x="4443" y="2143"/>
                  <a:pt x="4285" y="2301"/>
                  <a:pt x="4285" y="2490"/>
                </a:cubicBezTo>
                <a:lnTo>
                  <a:pt x="4285" y="4506"/>
                </a:lnTo>
                <a:lnTo>
                  <a:pt x="3466" y="3655"/>
                </a:lnTo>
                <a:cubicBezTo>
                  <a:pt x="3388" y="3577"/>
                  <a:pt x="3293" y="3537"/>
                  <a:pt x="3198" y="3537"/>
                </a:cubicBezTo>
                <a:cubicBezTo>
                  <a:pt x="3104" y="3537"/>
                  <a:pt x="3009" y="3577"/>
                  <a:pt x="2931" y="3655"/>
                </a:cubicBezTo>
                <a:cubicBezTo>
                  <a:pt x="2773" y="3844"/>
                  <a:pt x="2773" y="4033"/>
                  <a:pt x="2931" y="4191"/>
                </a:cubicBezTo>
                <a:lnTo>
                  <a:pt x="4285" y="5514"/>
                </a:lnTo>
                <a:lnTo>
                  <a:pt x="4285" y="7373"/>
                </a:lnTo>
                <a:lnTo>
                  <a:pt x="3466" y="6554"/>
                </a:lnTo>
                <a:cubicBezTo>
                  <a:pt x="3388" y="6475"/>
                  <a:pt x="3293" y="6436"/>
                  <a:pt x="3198" y="6436"/>
                </a:cubicBezTo>
                <a:cubicBezTo>
                  <a:pt x="3104" y="6436"/>
                  <a:pt x="3009" y="6475"/>
                  <a:pt x="2931" y="6554"/>
                </a:cubicBezTo>
                <a:cubicBezTo>
                  <a:pt x="2773" y="6711"/>
                  <a:pt x="2773" y="6900"/>
                  <a:pt x="2931" y="7058"/>
                </a:cubicBezTo>
                <a:lnTo>
                  <a:pt x="4285" y="8413"/>
                </a:lnTo>
                <a:lnTo>
                  <a:pt x="4285" y="9295"/>
                </a:lnTo>
                <a:lnTo>
                  <a:pt x="2521" y="9295"/>
                </a:lnTo>
                <a:cubicBezTo>
                  <a:pt x="1513" y="9295"/>
                  <a:pt x="694" y="8507"/>
                  <a:pt x="694" y="7530"/>
                </a:cubicBezTo>
                <a:cubicBezTo>
                  <a:pt x="694" y="6837"/>
                  <a:pt x="1103" y="6207"/>
                  <a:pt x="1734" y="5924"/>
                </a:cubicBezTo>
                <a:cubicBezTo>
                  <a:pt x="1954" y="5798"/>
                  <a:pt x="1986" y="5514"/>
                  <a:pt x="1828" y="5325"/>
                </a:cubicBezTo>
                <a:cubicBezTo>
                  <a:pt x="1576" y="5042"/>
                  <a:pt x="1418" y="4695"/>
                  <a:pt x="1418" y="4317"/>
                </a:cubicBezTo>
                <a:cubicBezTo>
                  <a:pt x="1418" y="3624"/>
                  <a:pt x="1891" y="3057"/>
                  <a:pt x="2584" y="2899"/>
                </a:cubicBezTo>
                <a:cubicBezTo>
                  <a:pt x="2742" y="2836"/>
                  <a:pt x="2899" y="2679"/>
                  <a:pt x="2868" y="2490"/>
                </a:cubicBezTo>
                <a:cubicBezTo>
                  <a:pt x="2868" y="1513"/>
                  <a:pt x="3655" y="725"/>
                  <a:pt x="4632" y="725"/>
                </a:cubicBezTo>
                <a:close/>
                <a:moveTo>
                  <a:pt x="7467" y="725"/>
                </a:moveTo>
                <a:cubicBezTo>
                  <a:pt x="8444" y="725"/>
                  <a:pt x="9295" y="1513"/>
                  <a:pt x="9232" y="2584"/>
                </a:cubicBezTo>
                <a:cubicBezTo>
                  <a:pt x="9232" y="2742"/>
                  <a:pt x="9358" y="2899"/>
                  <a:pt x="9515" y="2931"/>
                </a:cubicBezTo>
                <a:cubicBezTo>
                  <a:pt x="10177" y="3057"/>
                  <a:pt x="10712" y="3624"/>
                  <a:pt x="10712" y="4348"/>
                </a:cubicBezTo>
                <a:cubicBezTo>
                  <a:pt x="10712" y="4726"/>
                  <a:pt x="10555" y="5105"/>
                  <a:pt x="10271" y="5357"/>
                </a:cubicBezTo>
                <a:cubicBezTo>
                  <a:pt x="10082" y="5514"/>
                  <a:pt x="10145" y="5829"/>
                  <a:pt x="10397" y="5955"/>
                </a:cubicBezTo>
                <a:cubicBezTo>
                  <a:pt x="11027" y="6239"/>
                  <a:pt x="11406" y="6900"/>
                  <a:pt x="11406" y="7562"/>
                </a:cubicBezTo>
                <a:cubicBezTo>
                  <a:pt x="11406" y="8570"/>
                  <a:pt x="10586" y="9358"/>
                  <a:pt x="9610" y="9358"/>
                </a:cubicBezTo>
                <a:lnTo>
                  <a:pt x="8507" y="9358"/>
                </a:lnTo>
                <a:cubicBezTo>
                  <a:pt x="8980" y="8885"/>
                  <a:pt x="9232" y="8224"/>
                  <a:pt x="9232" y="7562"/>
                </a:cubicBezTo>
                <a:cubicBezTo>
                  <a:pt x="9232" y="6743"/>
                  <a:pt x="8854" y="5987"/>
                  <a:pt x="8192" y="5514"/>
                </a:cubicBezTo>
                <a:cubicBezTo>
                  <a:pt x="8413" y="5168"/>
                  <a:pt x="8539" y="4789"/>
                  <a:pt x="8539" y="4348"/>
                </a:cubicBezTo>
                <a:cubicBezTo>
                  <a:pt x="8539" y="3435"/>
                  <a:pt x="7940" y="2616"/>
                  <a:pt x="7089" y="2332"/>
                </a:cubicBezTo>
                <a:cubicBezTo>
                  <a:pt x="7058" y="1828"/>
                  <a:pt x="6837" y="1387"/>
                  <a:pt x="6554" y="1009"/>
                </a:cubicBezTo>
                <a:cubicBezTo>
                  <a:pt x="6837" y="788"/>
                  <a:pt x="7152" y="725"/>
                  <a:pt x="7467" y="725"/>
                </a:cubicBezTo>
                <a:close/>
                <a:moveTo>
                  <a:pt x="7121" y="10019"/>
                </a:moveTo>
                <a:lnTo>
                  <a:pt x="7121" y="11469"/>
                </a:lnTo>
                <a:lnTo>
                  <a:pt x="4979" y="11469"/>
                </a:lnTo>
                <a:lnTo>
                  <a:pt x="4979" y="10019"/>
                </a:lnTo>
                <a:close/>
                <a:moveTo>
                  <a:pt x="4632" y="1"/>
                </a:moveTo>
                <a:cubicBezTo>
                  <a:pt x="3340" y="1"/>
                  <a:pt x="2269" y="1009"/>
                  <a:pt x="2175" y="2301"/>
                </a:cubicBezTo>
                <a:cubicBezTo>
                  <a:pt x="1292" y="2616"/>
                  <a:pt x="694" y="3403"/>
                  <a:pt x="694" y="4317"/>
                </a:cubicBezTo>
                <a:cubicBezTo>
                  <a:pt x="694" y="4726"/>
                  <a:pt x="820" y="5136"/>
                  <a:pt x="1072" y="5483"/>
                </a:cubicBezTo>
                <a:cubicBezTo>
                  <a:pt x="379" y="5955"/>
                  <a:pt x="1" y="6711"/>
                  <a:pt x="1" y="7530"/>
                </a:cubicBezTo>
                <a:cubicBezTo>
                  <a:pt x="1" y="8917"/>
                  <a:pt x="1135" y="10019"/>
                  <a:pt x="2521" y="10019"/>
                </a:cubicBezTo>
                <a:lnTo>
                  <a:pt x="4285" y="10019"/>
                </a:lnTo>
                <a:lnTo>
                  <a:pt x="4285" y="11469"/>
                </a:lnTo>
                <a:lnTo>
                  <a:pt x="2521" y="11469"/>
                </a:lnTo>
                <a:cubicBezTo>
                  <a:pt x="2332" y="11469"/>
                  <a:pt x="2175" y="11626"/>
                  <a:pt x="2175" y="11815"/>
                </a:cubicBezTo>
                <a:cubicBezTo>
                  <a:pt x="2175" y="12036"/>
                  <a:pt x="2332" y="12193"/>
                  <a:pt x="2521" y="12193"/>
                </a:cubicBezTo>
                <a:lnTo>
                  <a:pt x="9641" y="12193"/>
                </a:lnTo>
                <a:cubicBezTo>
                  <a:pt x="9830" y="12193"/>
                  <a:pt x="9988" y="12036"/>
                  <a:pt x="9988" y="11815"/>
                </a:cubicBezTo>
                <a:cubicBezTo>
                  <a:pt x="9988" y="11626"/>
                  <a:pt x="9830" y="11469"/>
                  <a:pt x="9641" y="11469"/>
                </a:cubicBezTo>
                <a:lnTo>
                  <a:pt x="7877" y="11469"/>
                </a:lnTo>
                <a:lnTo>
                  <a:pt x="7877" y="10019"/>
                </a:lnTo>
                <a:lnTo>
                  <a:pt x="9610" y="10019"/>
                </a:lnTo>
                <a:cubicBezTo>
                  <a:pt x="10964" y="10019"/>
                  <a:pt x="12130" y="8917"/>
                  <a:pt x="12130" y="7530"/>
                </a:cubicBezTo>
                <a:cubicBezTo>
                  <a:pt x="12130" y="6711"/>
                  <a:pt x="11721" y="5955"/>
                  <a:pt x="11059" y="5483"/>
                </a:cubicBezTo>
                <a:cubicBezTo>
                  <a:pt x="11280" y="5136"/>
                  <a:pt x="11406" y="4726"/>
                  <a:pt x="11406" y="4317"/>
                </a:cubicBezTo>
                <a:cubicBezTo>
                  <a:pt x="11406" y="3403"/>
                  <a:pt x="10838" y="2584"/>
                  <a:pt x="9956" y="2301"/>
                </a:cubicBezTo>
                <a:cubicBezTo>
                  <a:pt x="9830" y="1040"/>
                  <a:pt x="8791" y="1"/>
                  <a:pt x="7467" y="1"/>
                </a:cubicBezTo>
                <a:cubicBezTo>
                  <a:pt x="6963" y="1"/>
                  <a:pt x="6459" y="158"/>
                  <a:pt x="6050" y="442"/>
                </a:cubicBezTo>
                <a:cubicBezTo>
                  <a:pt x="5672" y="158"/>
                  <a:pt x="5168" y="1"/>
                  <a:pt x="463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3" name="Google Shape;13433;p78"/>
          <p:cNvSpPr/>
          <p:nvPr/>
        </p:nvSpPr>
        <p:spPr>
          <a:xfrm>
            <a:off x="1428633" y="2274689"/>
            <a:ext cx="471471" cy="473609"/>
          </a:xfrm>
          <a:custGeom>
            <a:avLst/>
            <a:gdLst/>
            <a:ahLst/>
            <a:cxnLst/>
            <a:rect l="l" t="t" r="r" b="b"/>
            <a:pathLst>
              <a:path w="12131" h="12186" extrusionOk="0">
                <a:moveTo>
                  <a:pt x="6050" y="1442"/>
                </a:moveTo>
                <a:cubicBezTo>
                  <a:pt x="6396" y="1442"/>
                  <a:pt x="6774" y="1757"/>
                  <a:pt x="6774" y="2167"/>
                </a:cubicBezTo>
                <a:cubicBezTo>
                  <a:pt x="6774" y="2576"/>
                  <a:pt x="6459" y="2891"/>
                  <a:pt x="6050" y="2891"/>
                </a:cubicBezTo>
                <a:cubicBezTo>
                  <a:pt x="5672" y="2891"/>
                  <a:pt x="5357" y="2576"/>
                  <a:pt x="5357" y="2167"/>
                </a:cubicBezTo>
                <a:cubicBezTo>
                  <a:pt x="5357" y="1789"/>
                  <a:pt x="5672" y="1442"/>
                  <a:pt x="6050" y="1442"/>
                </a:cubicBezTo>
                <a:close/>
                <a:moveTo>
                  <a:pt x="6018" y="3585"/>
                </a:moveTo>
                <a:cubicBezTo>
                  <a:pt x="6207" y="3585"/>
                  <a:pt x="6365" y="3742"/>
                  <a:pt x="6365" y="3963"/>
                </a:cubicBezTo>
                <a:lnTo>
                  <a:pt x="6365" y="4309"/>
                </a:lnTo>
                <a:cubicBezTo>
                  <a:pt x="6239" y="4467"/>
                  <a:pt x="6176" y="4593"/>
                  <a:pt x="6018" y="4782"/>
                </a:cubicBezTo>
                <a:cubicBezTo>
                  <a:pt x="5861" y="4593"/>
                  <a:pt x="5766" y="4467"/>
                  <a:pt x="5672" y="4309"/>
                </a:cubicBezTo>
                <a:lnTo>
                  <a:pt x="5672" y="3963"/>
                </a:lnTo>
                <a:cubicBezTo>
                  <a:pt x="5672" y="3742"/>
                  <a:pt x="5829" y="3585"/>
                  <a:pt x="6018" y="3585"/>
                </a:cubicBezTo>
                <a:close/>
                <a:moveTo>
                  <a:pt x="1009" y="2891"/>
                </a:moveTo>
                <a:cubicBezTo>
                  <a:pt x="2710" y="2891"/>
                  <a:pt x="4317" y="3679"/>
                  <a:pt x="5325" y="5002"/>
                </a:cubicBezTo>
                <a:lnTo>
                  <a:pt x="1544" y="5002"/>
                </a:lnTo>
                <a:cubicBezTo>
                  <a:pt x="1040" y="5002"/>
                  <a:pt x="662" y="4624"/>
                  <a:pt x="662" y="4152"/>
                </a:cubicBezTo>
                <a:lnTo>
                  <a:pt x="662" y="3238"/>
                </a:lnTo>
                <a:cubicBezTo>
                  <a:pt x="662" y="3049"/>
                  <a:pt x="820" y="2891"/>
                  <a:pt x="1009" y="2891"/>
                </a:cubicBezTo>
                <a:close/>
                <a:moveTo>
                  <a:pt x="11059" y="2891"/>
                </a:moveTo>
                <a:cubicBezTo>
                  <a:pt x="11248" y="2891"/>
                  <a:pt x="11406" y="3049"/>
                  <a:pt x="11406" y="3238"/>
                </a:cubicBezTo>
                <a:lnTo>
                  <a:pt x="11406" y="4152"/>
                </a:lnTo>
                <a:cubicBezTo>
                  <a:pt x="11406" y="4624"/>
                  <a:pt x="11027" y="5002"/>
                  <a:pt x="10555" y="5002"/>
                </a:cubicBezTo>
                <a:lnTo>
                  <a:pt x="6774" y="5002"/>
                </a:lnTo>
                <a:cubicBezTo>
                  <a:pt x="7782" y="3679"/>
                  <a:pt x="9358" y="2891"/>
                  <a:pt x="11059" y="2891"/>
                </a:cubicBezTo>
                <a:close/>
                <a:moveTo>
                  <a:pt x="6018" y="5884"/>
                </a:moveTo>
                <a:lnTo>
                  <a:pt x="6365" y="6231"/>
                </a:lnTo>
                <a:lnTo>
                  <a:pt x="6365" y="6798"/>
                </a:lnTo>
                <a:cubicBezTo>
                  <a:pt x="6365" y="6987"/>
                  <a:pt x="6207" y="7145"/>
                  <a:pt x="6018" y="7145"/>
                </a:cubicBezTo>
                <a:cubicBezTo>
                  <a:pt x="5829" y="7145"/>
                  <a:pt x="5672" y="6987"/>
                  <a:pt x="5672" y="6798"/>
                </a:cubicBezTo>
                <a:lnTo>
                  <a:pt x="5672" y="6231"/>
                </a:lnTo>
                <a:lnTo>
                  <a:pt x="6018" y="5884"/>
                </a:lnTo>
                <a:close/>
                <a:moveTo>
                  <a:pt x="9893" y="5727"/>
                </a:moveTo>
                <a:cubicBezTo>
                  <a:pt x="10334" y="5727"/>
                  <a:pt x="10744" y="6105"/>
                  <a:pt x="10744" y="6578"/>
                </a:cubicBezTo>
                <a:lnTo>
                  <a:pt x="10744" y="6798"/>
                </a:lnTo>
                <a:lnTo>
                  <a:pt x="10712" y="6798"/>
                </a:lnTo>
                <a:cubicBezTo>
                  <a:pt x="10712" y="6987"/>
                  <a:pt x="10555" y="7145"/>
                  <a:pt x="10334" y="7145"/>
                </a:cubicBezTo>
                <a:cubicBezTo>
                  <a:pt x="9043" y="7145"/>
                  <a:pt x="7814" y="6641"/>
                  <a:pt x="6932" y="5727"/>
                </a:cubicBezTo>
                <a:close/>
                <a:moveTo>
                  <a:pt x="5136" y="5758"/>
                </a:moveTo>
                <a:cubicBezTo>
                  <a:pt x="4254" y="6672"/>
                  <a:pt x="3025" y="7176"/>
                  <a:pt x="1734" y="7176"/>
                </a:cubicBezTo>
                <a:cubicBezTo>
                  <a:pt x="1513" y="7145"/>
                  <a:pt x="1355" y="6987"/>
                  <a:pt x="1355" y="6798"/>
                </a:cubicBezTo>
                <a:lnTo>
                  <a:pt x="1355" y="6578"/>
                </a:lnTo>
                <a:cubicBezTo>
                  <a:pt x="1355" y="6357"/>
                  <a:pt x="1450" y="6168"/>
                  <a:pt x="1607" y="6010"/>
                </a:cubicBezTo>
                <a:cubicBezTo>
                  <a:pt x="1765" y="5853"/>
                  <a:pt x="1986" y="5758"/>
                  <a:pt x="2206" y="5758"/>
                </a:cubicBezTo>
                <a:close/>
                <a:moveTo>
                  <a:pt x="4616" y="1"/>
                </a:moveTo>
                <a:cubicBezTo>
                  <a:pt x="4522" y="1"/>
                  <a:pt x="4427" y="40"/>
                  <a:pt x="4348" y="119"/>
                </a:cubicBezTo>
                <a:cubicBezTo>
                  <a:pt x="4191" y="277"/>
                  <a:pt x="4191" y="466"/>
                  <a:pt x="4348" y="655"/>
                </a:cubicBezTo>
                <a:lnTo>
                  <a:pt x="4947" y="1222"/>
                </a:lnTo>
                <a:cubicBezTo>
                  <a:pt x="4726" y="1505"/>
                  <a:pt x="4600" y="1820"/>
                  <a:pt x="4600" y="2167"/>
                </a:cubicBezTo>
                <a:cubicBezTo>
                  <a:pt x="4600" y="2639"/>
                  <a:pt x="4821" y="3049"/>
                  <a:pt x="5199" y="3333"/>
                </a:cubicBezTo>
                <a:cubicBezTo>
                  <a:pt x="5105" y="3427"/>
                  <a:pt x="5073" y="3522"/>
                  <a:pt x="5042" y="3679"/>
                </a:cubicBezTo>
                <a:cubicBezTo>
                  <a:pt x="3939" y="2734"/>
                  <a:pt x="2521" y="2167"/>
                  <a:pt x="1040" y="2167"/>
                </a:cubicBezTo>
                <a:cubicBezTo>
                  <a:pt x="473" y="2167"/>
                  <a:pt x="1" y="2639"/>
                  <a:pt x="1" y="3238"/>
                </a:cubicBezTo>
                <a:lnTo>
                  <a:pt x="1" y="4152"/>
                </a:lnTo>
                <a:cubicBezTo>
                  <a:pt x="1" y="4845"/>
                  <a:pt x="410" y="5412"/>
                  <a:pt x="1009" y="5632"/>
                </a:cubicBezTo>
                <a:cubicBezTo>
                  <a:pt x="820" y="5916"/>
                  <a:pt x="694" y="6231"/>
                  <a:pt x="694" y="6578"/>
                </a:cubicBezTo>
                <a:lnTo>
                  <a:pt x="694" y="6798"/>
                </a:lnTo>
                <a:cubicBezTo>
                  <a:pt x="694" y="7365"/>
                  <a:pt x="1166" y="7838"/>
                  <a:pt x="1765" y="7838"/>
                </a:cubicBezTo>
                <a:cubicBezTo>
                  <a:pt x="2931" y="7838"/>
                  <a:pt x="4033" y="7491"/>
                  <a:pt x="4979" y="6830"/>
                </a:cubicBezTo>
                <a:cubicBezTo>
                  <a:pt x="4979" y="7271"/>
                  <a:pt x="5294" y="7649"/>
                  <a:pt x="5703" y="7806"/>
                </a:cubicBezTo>
                <a:lnTo>
                  <a:pt x="5703" y="11839"/>
                </a:lnTo>
                <a:cubicBezTo>
                  <a:pt x="5703" y="12028"/>
                  <a:pt x="5861" y="12185"/>
                  <a:pt x="6050" y="12185"/>
                </a:cubicBezTo>
                <a:cubicBezTo>
                  <a:pt x="6239" y="12185"/>
                  <a:pt x="6396" y="12028"/>
                  <a:pt x="6396" y="11839"/>
                </a:cubicBezTo>
                <a:lnTo>
                  <a:pt x="6396" y="7806"/>
                </a:lnTo>
                <a:cubicBezTo>
                  <a:pt x="6806" y="7649"/>
                  <a:pt x="7121" y="7302"/>
                  <a:pt x="7121" y="6830"/>
                </a:cubicBezTo>
                <a:cubicBezTo>
                  <a:pt x="8066" y="7491"/>
                  <a:pt x="9200" y="7838"/>
                  <a:pt x="10334" y="7838"/>
                </a:cubicBezTo>
                <a:cubicBezTo>
                  <a:pt x="10933" y="7838"/>
                  <a:pt x="11406" y="7365"/>
                  <a:pt x="11406" y="6798"/>
                </a:cubicBezTo>
                <a:lnTo>
                  <a:pt x="11406" y="6578"/>
                </a:lnTo>
                <a:cubicBezTo>
                  <a:pt x="11406" y="6231"/>
                  <a:pt x="11280" y="5916"/>
                  <a:pt x="11090" y="5632"/>
                </a:cubicBezTo>
                <a:cubicBezTo>
                  <a:pt x="11689" y="5443"/>
                  <a:pt x="12130" y="4845"/>
                  <a:pt x="12130" y="4152"/>
                </a:cubicBezTo>
                <a:lnTo>
                  <a:pt x="12130" y="3238"/>
                </a:lnTo>
                <a:cubicBezTo>
                  <a:pt x="12130" y="2639"/>
                  <a:pt x="11658" y="2167"/>
                  <a:pt x="11059" y="2167"/>
                </a:cubicBezTo>
                <a:cubicBezTo>
                  <a:pt x="9610" y="2167"/>
                  <a:pt x="8129" y="2734"/>
                  <a:pt x="7089" y="3679"/>
                </a:cubicBezTo>
                <a:cubicBezTo>
                  <a:pt x="7058" y="3553"/>
                  <a:pt x="6995" y="3427"/>
                  <a:pt x="6932" y="3333"/>
                </a:cubicBezTo>
                <a:cubicBezTo>
                  <a:pt x="7278" y="3049"/>
                  <a:pt x="7530" y="2639"/>
                  <a:pt x="7530" y="2167"/>
                </a:cubicBezTo>
                <a:cubicBezTo>
                  <a:pt x="7530" y="1820"/>
                  <a:pt x="7404" y="1505"/>
                  <a:pt x="7152" y="1222"/>
                </a:cubicBezTo>
                <a:lnTo>
                  <a:pt x="7751" y="655"/>
                </a:lnTo>
                <a:cubicBezTo>
                  <a:pt x="7908" y="466"/>
                  <a:pt x="7908" y="277"/>
                  <a:pt x="7751" y="119"/>
                </a:cubicBezTo>
                <a:cubicBezTo>
                  <a:pt x="7672" y="40"/>
                  <a:pt x="7586" y="1"/>
                  <a:pt x="7499" y="1"/>
                </a:cubicBezTo>
                <a:cubicBezTo>
                  <a:pt x="7412" y="1"/>
                  <a:pt x="7326" y="40"/>
                  <a:pt x="7247" y="119"/>
                </a:cubicBezTo>
                <a:lnTo>
                  <a:pt x="6522" y="844"/>
                </a:lnTo>
                <a:cubicBezTo>
                  <a:pt x="6365" y="812"/>
                  <a:pt x="6207" y="749"/>
                  <a:pt x="6050" y="749"/>
                </a:cubicBezTo>
                <a:cubicBezTo>
                  <a:pt x="5892" y="749"/>
                  <a:pt x="5735" y="812"/>
                  <a:pt x="5577" y="844"/>
                </a:cubicBezTo>
                <a:lnTo>
                  <a:pt x="4884" y="119"/>
                </a:lnTo>
                <a:cubicBezTo>
                  <a:pt x="4805" y="40"/>
                  <a:pt x="4711" y="1"/>
                  <a:pt x="46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34" name="Google Shape;13434;p78"/>
          <p:cNvGrpSpPr/>
          <p:nvPr/>
        </p:nvGrpSpPr>
        <p:grpSpPr>
          <a:xfrm>
            <a:off x="1457493" y="2850904"/>
            <a:ext cx="416283" cy="473881"/>
            <a:chOff x="-20904875" y="2788575"/>
            <a:chExt cx="267775" cy="304825"/>
          </a:xfrm>
        </p:grpSpPr>
        <p:sp>
          <p:nvSpPr>
            <p:cNvPr id="13435" name="Google Shape;13435;p78"/>
            <p:cNvSpPr/>
            <p:nvPr/>
          </p:nvSpPr>
          <p:spPr>
            <a:xfrm>
              <a:off x="-20904875" y="2788575"/>
              <a:ext cx="267775" cy="304825"/>
            </a:xfrm>
            <a:custGeom>
              <a:avLst/>
              <a:gdLst/>
              <a:ahLst/>
              <a:cxnLst/>
              <a:rect l="l" t="t" r="r" b="b"/>
              <a:pathLst>
                <a:path w="10711" h="12193" extrusionOk="0">
                  <a:moveTo>
                    <a:pt x="5294" y="725"/>
                  </a:moveTo>
                  <a:cubicBezTo>
                    <a:pt x="5483" y="725"/>
                    <a:pt x="5640" y="882"/>
                    <a:pt x="5640" y="1103"/>
                  </a:cubicBezTo>
                  <a:lnTo>
                    <a:pt x="5640" y="1166"/>
                  </a:lnTo>
                  <a:cubicBezTo>
                    <a:pt x="5640" y="1373"/>
                    <a:pt x="5803" y="1512"/>
                    <a:pt x="5977" y="1512"/>
                  </a:cubicBezTo>
                  <a:cubicBezTo>
                    <a:pt x="6068" y="1512"/>
                    <a:pt x="6163" y="1473"/>
                    <a:pt x="6239" y="1387"/>
                  </a:cubicBezTo>
                  <a:lnTo>
                    <a:pt x="6270" y="1355"/>
                  </a:lnTo>
                  <a:cubicBezTo>
                    <a:pt x="6341" y="1284"/>
                    <a:pt x="6429" y="1252"/>
                    <a:pt x="6514" y="1252"/>
                  </a:cubicBezTo>
                  <a:cubicBezTo>
                    <a:pt x="6695" y="1252"/>
                    <a:pt x="6869" y="1393"/>
                    <a:pt x="6869" y="1607"/>
                  </a:cubicBezTo>
                  <a:cubicBezTo>
                    <a:pt x="6869" y="1765"/>
                    <a:pt x="6774" y="1828"/>
                    <a:pt x="6711" y="1922"/>
                  </a:cubicBezTo>
                  <a:cubicBezTo>
                    <a:pt x="6459" y="2143"/>
                    <a:pt x="6617" y="2489"/>
                    <a:pt x="6932" y="2489"/>
                  </a:cubicBezTo>
                  <a:lnTo>
                    <a:pt x="7026" y="2489"/>
                  </a:lnTo>
                  <a:cubicBezTo>
                    <a:pt x="7215" y="2489"/>
                    <a:pt x="7373" y="2678"/>
                    <a:pt x="7373" y="2867"/>
                  </a:cubicBezTo>
                  <a:cubicBezTo>
                    <a:pt x="7373" y="3056"/>
                    <a:pt x="7215" y="3214"/>
                    <a:pt x="7026" y="3214"/>
                  </a:cubicBezTo>
                  <a:lnTo>
                    <a:pt x="6932" y="3214"/>
                  </a:lnTo>
                  <a:cubicBezTo>
                    <a:pt x="6774" y="3214"/>
                    <a:pt x="6648" y="3277"/>
                    <a:pt x="6617" y="3466"/>
                  </a:cubicBezTo>
                  <a:cubicBezTo>
                    <a:pt x="6585" y="3560"/>
                    <a:pt x="6585" y="3718"/>
                    <a:pt x="6711" y="3844"/>
                  </a:cubicBezTo>
                  <a:lnTo>
                    <a:pt x="6743" y="3875"/>
                  </a:lnTo>
                  <a:cubicBezTo>
                    <a:pt x="6806" y="3970"/>
                    <a:pt x="6869" y="4033"/>
                    <a:pt x="6869" y="4127"/>
                  </a:cubicBezTo>
                  <a:cubicBezTo>
                    <a:pt x="6869" y="4334"/>
                    <a:pt x="6693" y="4473"/>
                    <a:pt x="6518" y="4473"/>
                  </a:cubicBezTo>
                  <a:cubicBezTo>
                    <a:pt x="6427" y="4473"/>
                    <a:pt x="6335" y="4435"/>
                    <a:pt x="6270" y="4348"/>
                  </a:cubicBezTo>
                  <a:lnTo>
                    <a:pt x="6239" y="4316"/>
                  </a:lnTo>
                  <a:cubicBezTo>
                    <a:pt x="6156" y="4234"/>
                    <a:pt x="6063" y="4199"/>
                    <a:pt x="5976" y="4199"/>
                  </a:cubicBezTo>
                  <a:cubicBezTo>
                    <a:pt x="5797" y="4199"/>
                    <a:pt x="5640" y="4346"/>
                    <a:pt x="5640" y="4537"/>
                  </a:cubicBezTo>
                  <a:lnTo>
                    <a:pt x="5640" y="4632"/>
                  </a:lnTo>
                  <a:cubicBezTo>
                    <a:pt x="5640" y="4821"/>
                    <a:pt x="5483" y="4978"/>
                    <a:pt x="5294" y="4978"/>
                  </a:cubicBezTo>
                  <a:cubicBezTo>
                    <a:pt x="5073" y="4978"/>
                    <a:pt x="4916" y="4821"/>
                    <a:pt x="4916" y="4632"/>
                  </a:cubicBezTo>
                  <a:lnTo>
                    <a:pt x="4916" y="4537"/>
                  </a:lnTo>
                  <a:cubicBezTo>
                    <a:pt x="4958" y="4346"/>
                    <a:pt x="4801" y="4213"/>
                    <a:pt x="4626" y="4213"/>
                  </a:cubicBezTo>
                  <a:cubicBezTo>
                    <a:pt x="4541" y="4213"/>
                    <a:pt x="4452" y="4244"/>
                    <a:pt x="4380" y="4316"/>
                  </a:cubicBezTo>
                  <a:lnTo>
                    <a:pt x="4349" y="4348"/>
                  </a:lnTo>
                  <a:cubicBezTo>
                    <a:pt x="4270" y="4427"/>
                    <a:pt x="4175" y="4466"/>
                    <a:pt x="4081" y="4466"/>
                  </a:cubicBezTo>
                  <a:cubicBezTo>
                    <a:pt x="3986" y="4466"/>
                    <a:pt x="3892" y="4427"/>
                    <a:pt x="3813" y="4348"/>
                  </a:cubicBezTo>
                  <a:cubicBezTo>
                    <a:pt x="3655" y="4190"/>
                    <a:pt x="3655" y="4001"/>
                    <a:pt x="3813" y="3844"/>
                  </a:cubicBezTo>
                  <a:lnTo>
                    <a:pt x="3876" y="3812"/>
                  </a:lnTo>
                  <a:cubicBezTo>
                    <a:pt x="4096" y="3560"/>
                    <a:pt x="3939" y="3214"/>
                    <a:pt x="3624" y="3214"/>
                  </a:cubicBezTo>
                  <a:lnTo>
                    <a:pt x="3561" y="3214"/>
                  </a:lnTo>
                  <a:cubicBezTo>
                    <a:pt x="3340" y="3214"/>
                    <a:pt x="3183" y="3056"/>
                    <a:pt x="3183" y="2867"/>
                  </a:cubicBezTo>
                  <a:cubicBezTo>
                    <a:pt x="3183" y="2678"/>
                    <a:pt x="3340" y="2489"/>
                    <a:pt x="3561" y="2489"/>
                  </a:cubicBezTo>
                  <a:lnTo>
                    <a:pt x="3624" y="2489"/>
                  </a:lnTo>
                  <a:cubicBezTo>
                    <a:pt x="3939" y="2489"/>
                    <a:pt x="4096" y="2111"/>
                    <a:pt x="3876" y="1922"/>
                  </a:cubicBezTo>
                  <a:cubicBezTo>
                    <a:pt x="3813" y="1891"/>
                    <a:pt x="3718" y="1796"/>
                    <a:pt x="3718" y="1607"/>
                  </a:cubicBezTo>
                  <a:cubicBezTo>
                    <a:pt x="3718" y="1393"/>
                    <a:pt x="3892" y="1252"/>
                    <a:pt x="4063" y="1252"/>
                  </a:cubicBezTo>
                  <a:cubicBezTo>
                    <a:pt x="4144" y="1252"/>
                    <a:pt x="4225" y="1284"/>
                    <a:pt x="4286" y="1355"/>
                  </a:cubicBezTo>
                  <a:lnTo>
                    <a:pt x="4349" y="1387"/>
                  </a:lnTo>
                  <a:cubicBezTo>
                    <a:pt x="4424" y="1473"/>
                    <a:pt x="4515" y="1512"/>
                    <a:pt x="4602" y="1512"/>
                  </a:cubicBezTo>
                  <a:cubicBezTo>
                    <a:pt x="4767" y="1512"/>
                    <a:pt x="4916" y="1373"/>
                    <a:pt x="4916" y="1166"/>
                  </a:cubicBezTo>
                  <a:lnTo>
                    <a:pt x="4916" y="1103"/>
                  </a:lnTo>
                  <a:cubicBezTo>
                    <a:pt x="4916" y="882"/>
                    <a:pt x="5073" y="725"/>
                    <a:pt x="5294" y="725"/>
                  </a:cubicBezTo>
                  <a:close/>
                  <a:moveTo>
                    <a:pt x="757" y="5766"/>
                  </a:moveTo>
                  <a:lnTo>
                    <a:pt x="757" y="5766"/>
                  </a:lnTo>
                  <a:cubicBezTo>
                    <a:pt x="1482" y="5892"/>
                    <a:pt x="2647" y="6144"/>
                    <a:pt x="3120" y="6648"/>
                  </a:cubicBezTo>
                  <a:cubicBezTo>
                    <a:pt x="3624" y="7152"/>
                    <a:pt x="3624" y="7498"/>
                    <a:pt x="3340" y="7908"/>
                  </a:cubicBezTo>
                  <a:lnTo>
                    <a:pt x="2616" y="7152"/>
                  </a:lnTo>
                  <a:cubicBezTo>
                    <a:pt x="2537" y="7073"/>
                    <a:pt x="2442" y="7034"/>
                    <a:pt x="2348" y="7034"/>
                  </a:cubicBezTo>
                  <a:cubicBezTo>
                    <a:pt x="2253" y="7034"/>
                    <a:pt x="2159" y="7073"/>
                    <a:pt x="2080" y="7152"/>
                  </a:cubicBezTo>
                  <a:cubicBezTo>
                    <a:pt x="1923" y="7309"/>
                    <a:pt x="1923" y="7498"/>
                    <a:pt x="2080" y="7656"/>
                  </a:cubicBezTo>
                  <a:lnTo>
                    <a:pt x="2836" y="8412"/>
                  </a:lnTo>
                  <a:cubicBezTo>
                    <a:pt x="2695" y="8515"/>
                    <a:pt x="2554" y="8575"/>
                    <a:pt x="2401" y="8575"/>
                  </a:cubicBezTo>
                  <a:cubicBezTo>
                    <a:pt x="2176" y="8575"/>
                    <a:pt x="1925" y="8446"/>
                    <a:pt x="1608" y="8129"/>
                  </a:cubicBezTo>
                  <a:cubicBezTo>
                    <a:pt x="1135" y="7656"/>
                    <a:pt x="883" y="6490"/>
                    <a:pt x="757" y="5766"/>
                  </a:cubicBezTo>
                  <a:close/>
                  <a:moveTo>
                    <a:pt x="9893" y="6459"/>
                  </a:moveTo>
                  <a:cubicBezTo>
                    <a:pt x="9799" y="7183"/>
                    <a:pt x="9578" y="8381"/>
                    <a:pt x="9074" y="8853"/>
                  </a:cubicBezTo>
                  <a:cubicBezTo>
                    <a:pt x="8805" y="9123"/>
                    <a:pt x="8570" y="9287"/>
                    <a:pt x="8321" y="9287"/>
                  </a:cubicBezTo>
                  <a:cubicBezTo>
                    <a:pt x="8162" y="9287"/>
                    <a:pt x="7998" y="9221"/>
                    <a:pt x="7814" y="9074"/>
                  </a:cubicBezTo>
                  <a:lnTo>
                    <a:pt x="8570" y="8349"/>
                  </a:lnTo>
                  <a:cubicBezTo>
                    <a:pt x="8728" y="8192"/>
                    <a:pt x="8728" y="7971"/>
                    <a:pt x="8570" y="7814"/>
                  </a:cubicBezTo>
                  <a:cubicBezTo>
                    <a:pt x="8491" y="7735"/>
                    <a:pt x="8397" y="7695"/>
                    <a:pt x="8302" y="7695"/>
                  </a:cubicBezTo>
                  <a:cubicBezTo>
                    <a:pt x="8208" y="7695"/>
                    <a:pt x="8113" y="7735"/>
                    <a:pt x="8035" y="7814"/>
                  </a:cubicBezTo>
                  <a:lnTo>
                    <a:pt x="7278" y="8570"/>
                  </a:lnTo>
                  <a:cubicBezTo>
                    <a:pt x="7026" y="8192"/>
                    <a:pt x="7026" y="7814"/>
                    <a:pt x="7531" y="7309"/>
                  </a:cubicBezTo>
                  <a:cubicBezTo>
                    <a:pt x="8003" y="6837"/>
                    <a:pt x="9169" y="6553"/>
                    <a:pt x="9893" y="6459"/>
                  </a:cubicBezTo>
                  <a:close/>
                  <a:moveTo>
                    <a:pt x="5357" y="0"/>
                  </a:moveTo>
                  <a:cubicBezTo>
                    <a:pt x="4979" y="0"/>
                    <a:pt x="4601" y="221"/>
                    <a:pt x="4412" y="536"/>
                  </a:cubicBezTo>
                  <a:cubicBezTo>
                    <a:pt x="4313" y="500"/>
                    <a:pt x="4206" y="482"/>
                    <a:pt x="4097" y="482"/>
                  </a:cubicBezTo>
                  <a:cubicBezTo>
                    <a:pt x="3826" y="482"/>
                    <a:pt x="3543" y="594"/>
                    <a:pt x="3340" y="819"/>
                  </a:cubicBezTo>
                  <a:cubicBezTo>
                    <a:pt x="3088" y="1103"/>
                    <a:pt x="2962" y="1513"/>
                    <a:pt x="3088" y="1891"/>
                  </a:cubicBezTo>
                  <a:cubicBezTo>
                    <a:pt x="2710" y="2080"/>
                    <a:pt x="2521" y="2426"/>
                    <a:pt x="2521" y="2836"/>
                  </a:cubicBezTo>
                  <a:cubicBezTo>
                    <a:pt x="2521" y="3214"/>
                    <a:pt x="2773" y="3560"/>
                    <a:pt x="3088" y="3781"/>
                  </a:cubicBezTo>
                  <a:cubicBezTo>
                    <a:pt x="2962" y="4127"/>
                    <a:pt x="3057" y="4569"/>
                    <a:pt x="3340" y="4821"/>
                  </a:cubicBezTo>
                  <a:cubicBezTo>
                    <a:pt x="3549" y="5030"/>
                    <a:pt x="3844" y="5153"/>
                    <a:pt x="4123" y="5153"/>
                  </a:cubicBezTo>
                  <a:cubicBezTo>
                    <a:pt x="4223" y="5153"/>
                    <a:pt x="4320" y="5137"/>
                    <a:pt x="4412" y="5104"/>
                  </a:cubicBezTo>
                  <a:cubicBezTo>
                    <a:pt x="4538" y="5325"/>
                    <a:pt x="4758" y="5545"/>
                    <a:pt x="5010" y="5608"/>
                  </a:cubicBezTo>
                  <a:lnTo>
                    <a:pt x="5010" y="9483"/>
                  </a:lnTo>
                  <a:lnTo>
                    <a:pt x="3907" y="8381"/>
                  </a:lnTo>
                  <a:cubicBezTo>
                    <a:pt x="4538" y="7593"/>
                    <a:pt x="4380" y="6837"/>
                    <a:pt x="3655" y="6144"/>
                  </a:cubicBezTo>
                  <a:cubicBezTo>
                    <a:pt x="2773" y="5230"/>
                    <a:pt x="505" y="5041"/>
                    <a:pt x="410" y="5041"/>
                  </a:cubicBezTo>
                  <a:cubicBezTo>
                    <a:pt x="158" y="5041"/>
                    <a:pt x="1" y="5199"/>
                    <a:pt x="1" y="5419"/>
                  </a:cubicBezTo>
                  <a:cubicBezTo>
                    <a:pt x="1" y="5482"/>
                    <a:pt x="190" y="7751"/>
                    <a:pt x="1104" y="8696"/>
                  </a:cubicBezTo>
                  <a:cubicBezTo>
                    <a:pt x="1517" y="9091"/>
                    <a:pt x="1951" y="9312"/>
                    <a:pt x="2382" y="9312"/>
                  </a:cubicBezTo>
                  <a:cubicBezTo>
                    <a:pt x="2706" y="9312"/>
                    <a:pt x="3029" y="9187"/>
                    <a:pt x="3340" y="8916"/>
                  </a:cubicBezTo>
                  <a:lnTo>
                    <a:pt x="4979" y="10554"/>
                  </a:lnTo>
                  <a:lnTo>
                    <a:pt x="4979" y="11500"/>
                  </a:lnTo>
                  <a:lnTo>
                    <a:pt x="2490" y="11500"/>
                  </a:lnTo>
                  <a:cubicBezTo>
                    <a:pt x="2301" y="11500"/>
                    <a:pt x="2143" y="11657"/>
                    <a:pt x="2143" y="11846"/>
                  </a:cubicBezTo>
                  <a:cubicBezTo>
                    <a:pt x="2143" y="12035"/>
                    <a:pt x="2301" y="12193"/>
                    <a:pt x="2490" y="12193"/>
                  </a:cubicBezTo>
                  <a:lnTo>
                    <a:pt x="8192" y="12193"/>
                  </a:lnTo>
                  <a:cubicBezTo>
                    <a:pt x="8381" y="12193"/>
                    <a:pt x="8539" y="12035"/>
                    <a:pt x="8539" y="11846"/>
                  </a:cubicBezTo>
                  <a:cubicBezTo>
                    <a:pt x="8539" y="11657"/>
                    <a:pt x="8381" y="11500"/>
                    <a:pt x="8192" y="11500"/>
                  </a:cubicBezTo>
                  <a:lnTo>
                    <a:pt x="5703" y="11500"/>
                  </a:lnTo>
                  <a:lnTo>
                    <a:pt x="5703" y="11248"/>
                  </a:lnTo>
                  <a:lnTo>
                    <a:pt x="7342" y="9641"/>
                  </a:lnTo>
                  <a:cubicBezTo>
                    <a:pt x="7677" y="9909"/>
                    <a:pt x="8000" y="10034"/>
                    <a:pt x="8317" y="10034"/>
                  </a:cubicBezTo>
                  <a:cubicBezTo>
                    <a:pt x="8746" y="10034"/>
                    <a:pt x="9162" y="9805"/>
                    <a:pt x="9578" y="9389"/>
                  </a:cubicBezTo>
                  <a:cubicBezTo>
                    <a:pt x="10492" y="8507"/>
                    <a:pt x="10681" y="6238"/>
                    <a:pt x="10681" y="6144"/>
                  </a:cubicBezTo>
                  <a:cubicBezTo>
                    <a:pt x="10710" y="5910"/>
                    <a:pt x="10550" y="5731"/>
                    <a:pt x="10376" y="5731"/>
                  </a:cubicBezTo>
                  <a:cubicBezTo>
                    <a:pt x="10362" y="5731"/>
                    <a:pt x="10348" y="5732"/>
                    <a:pt x="10334" y="5734"/>
                  </a:cubicBezTo>
                  <a:cubicBezTo>
                    <a:pt x="10240" y="5734"/>
                    <a:pt x="8003" y="5923"/>
                    <a:pt x="7058" y="6837"/>
                  </a:cubicBezTo>
                  <a:cubicBezTo>
                    <a:pt x="6333" y="7561"/>
                    <a:pt x="6176" y="8286"/>
                    <a:pt x="6806" y="9074"/>
                  </a:cubicBezTo>
                  <a:lnTo>
                    <a:pt x="5703" y="10176"/>
                  </a:lnTo>
                  <a:lnTo>
                    <a:pt x="5703" y="5608"/>
                  </a:lnTo>
                  <a:cubicBezTo>
                    <a:pt x="5955" y="5545"/>
                    <a:pt x="6176" y="5356"/>
                    <a:pt x="6302" y="5104"/>
                  </a:cubicBezTo>
                  <a:cubicBezTo>
                    <a:pt x="6401" y="5140"/>
                    <a:pt x="6508" y="5158"/>
                    <a:pt x="6616" y="5158"/>
                  </a:cubicBezTo>
                  <a:cubicBezTo>
                    <a:pt x="6888" y="5158"/>
                    <a:pt x="7170" y="5046"/>
                    <a:pt x="7373" y="4821"/>
                  </a:cubicBezTo>
                  <a:cubicBezTo>
                    <a:pt x="7562" y="4632"/>
                    <a:pt x="7688" y="4348"/>
                    <a:pt x="7688" y="4096"/>
                  </a:cubicBezTo>
                  <a:cubicBezTo>
                    <a:pt x="7688" y="3970"/>
                    <a:pt x="7688" y="3875"/>
                    <a:pt x="7657" y="3781"/>
                  </a:cubicBezTo>
                  <a:cubicBezTo>
                    <a:pt x="8003" y="3560"/>
                    <a:pt x="8192" y="3214"/>
                    <a:pt x="8192" y="2836"/>
                  </a:cubicBezTo>
                  <a:cubicBezTo>
                    <a:pt x="8192" y="2426"/>
                    <a:pt x="7972" y="2080"/>
                    <a:pt x="7657" y="1891"/>
                  </a:cubicBezTo>
                  <a:cubicBezTo>
                    <a:pt x="7751" y="1513"/>
                    <a:pt x="7688" y="1103"/>
                    <a:pt x="7373" y="819"/>
                  </a:cubicBezTo>
                  <a:cubicBezTo>
                    <a:pt x="7164" y="610"/>
                    <a:pt x="6869" y="487"/>
                    <a:pt x="6590" y="487"/>
                  </a:cubicBezTo>
                  <a:cubicBezTo>
                    <a:pt x="6491" y="487"/>
                    <a:pt x="6393" y="503"/>
                    <a:pt x="6302" y="536"/>
                  </a:cubicBezTo>
                  <a:cubicBezTo>
                    <a:pt x="6113" y="189"/>
                    <a:pt x="5766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78"/>
            <p:cNvSpPr/>
            <p:nvPr/>
          </p:nvSpPr>
          <p:spPr>
            <a:xfrm>
              <a:off x="-20788300" y="2842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040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7" name="Google Shape;13437;p78"/>
          <p:cNvGrpSpPr/>
          <p:nvPr/>
        </p:nvGrpSpPr>
        <p:grpSpPr>
          <a:xfrm>
            <a:off x="4397908" y="2275564"/>
            <a:ext cx="360045" cy="471471"/>
            <a:chOff x="-19006700" y="2434925"/>
            <a:chExt cx="231600" cy="303275"/>
          </a:xfrm>
        </p:grpSpPr>
        <p:sp>
          <p:nvSpPr>
            <p:cNvPr id="13438" name="Google Shape;13438;p78"/>
            <p:cNvSpPr/>
            <p:nvPr/>
          </p:nvSpPr>
          <p:spPr>
            <a:xfrm>
              <a:off x="-18906675" y="2552275"/>
              <a:ext cx="36275" cy="44150"/>
            </a:xfrm>
            <a:custGeom>
              <a:avLst/>
              <a:gdLst/>
              <a:ahLst/>
              <a:cxnLst/>
              <a:rect l="l" t="t" r="r" b="b"/>
              <a:pathLst>
                <a:path w="1451" h="1766" extrusionOk="0">
                  <a:moveTo>
                    <a:pt x="1000" y="0"/>
                  </a:moveTo>
                  <a:cubicBezTo>
                    <a:pt x="853" y="0"/>
                    <a:pt x="718" y="108"/>
                    <a:pt x="694" y="253"/>
                  </a:cubicBezTo>
                  <a:cubicBezTo>
                    <a:pt x="641" y="95"/>
                    <a:pt x="478" y="25"/>
                    <a:pt x="334" y="25"/>
                  </a:cubicBezTo>
                  <a:cubicBezTo>
                    <a:pt x="306" y="25"/>
                    <a:pt x="279" y="27"/>
                    <a:pt x="253" y="32"/>
                  </a:cubicBezTo>
                  <a:cubicBezTo>
                    <a:pt x="64" y="95"/>
                    <a:pt x="1" y="316"/>
                    <a:pt x="32" y="473"/>
                  </a:cubicBezTo>
                  <a:lnTo>
                    <a:pt x="284" y="1513"/>
                  </a:lnTo>
                  <a:cubicBezTo>
                    <a:pt x="347" y="1671"/>
                    <a:pt x="505" y="1765"/>
                    <a:pt x="663" y="1765"/>
                  </a:cubicBezTo>
                  <a:cubicBezTo>
                    <a:pt x="820" y="1765"/>
                    <a:pt x="946" y="1671"/>
                    <a:pt x="1009" y="1513"/>
                  </a:cubicBezTo>
                  <a:lnTo>
                    <a:pt x="1356" y="473"/>
                  </a:lnTo>
                  <a:cubicBezTo>
                    <a:pt x="1450" y="253"/>
                    <a:pt x="1324" y="64"/>
                    <a:pt x="1135" y="32"/>
                  </a:cubicBezTo>
                  <a:cubicBezTo>
                    <a:pt x="1091" y="10"/>
                    <a:pt x="1045" y="0"/>
                    <a:pt x="10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78"/>
            <p:cNvSpPr/>
            <p:nvPr/>
          </p:nvSpPr>
          <p:spPr>
            <a:xfrm>
              <a:off x="-18935800" y="25255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78"/>
            <p:cNvSpPr/>
            <p:nvPr/>
          </p:nvSpPr>
          <p:spPr>
            <a:xfrm>
              <a:off x="-18864125" y="25255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78"/>
            <p:cNvSpPr/>
            <p:nvPr/>
          </p:nvSpPr>
          <p:spPr>
            <a:xfrm>
              <a:off x="-19006700" y="2434925"/>
              <a:ext cx="231600" cy="303275"/>
            </a:xfrm>
            <a:custGeom>
              <a:avLst/>
              <a:gdLst/>
              <a:ahLst/>
              <a:cxnLst/>
              <a:rect l="l" t="t" r="r" b="b"/>
              <a:pathLst>
                <a:path w="9264" h="12131" extrusionOk="0">
                  <a:moveTo>
                    <a:pt x="6302" y="757"/>
                  </a:moveTo>
                  <a:cubicBezTo>
                    <a:pt x="6774" y="851"/>
                    <a:pt x="7089" y="1292"/>
                    <a:pt x="7089" y="1765"/>
                  </a:cubicBezTo>
                  <a:lnTo>
                    <a:pt x="7089" y="2521"/>
                  </a:lnTo>
                  <a:cubicBezTo>
                    <a:pt x="6774" y="2269"/>
                    <a:pt x="6428" y="2175"/>
                    <a:pt x="6018" y="2175"/>
                  </a:cubicBezTo>
                  <a:cubicBezTo>
                    <a:pt x="5451" y="2175"/>
                    <a:pt x="4916" y="2427"/>
                    <a:pt x="4601" y="2868"/>
                  </a:cubicBezTo>
                  <a:cubicBezTo>
                    <a:pt x="4285" y="2427"/>
                    <a:pt x="3781" y="2175"/>
                    <a:pt x="3183" y="2175"/>
                  </a:cubicBezTo>
                  <a:cubicBezTo>
                    <a:pt x="2805" y="2175"/>
                    <a:pt x="2395" y="2269"/>
                    <a:pt x="2143" y="2521"/>
                  </a:cubicBezTo>
                  <a:lnTo>
                    <a:pt x="2143" y="1765"/>
                  </a:lnTo>
                  <a:cubicBezTo>
                    <a:pt x="2143" y="1261"/>
                    <a:pt x="2458" y="851"/>
                    <a:pt x="2931" y="757"/>
                  </a:cubicBezTo>
                  <a:cubicBezTo>
                    <a:pt x="3088" y="1135"/>
                    <a:pt x="3466" y="1418"/>
                    <a:pt x="3907" y="1418"/>
                  </a:cubicBezTo>
                  <a:lnTo>
                    <a:pt x="5325" y="1418"/>
                  </a:lnTo>
                  <a:cubicBezTo>
                    <a:pt x="5766" y="1418"/>
                    <a:pt x="6144" y="1135"/>
                    <a:pt x="6302" y="757"/>
                  </a:cubicBezTo>
                  <a:close/>
                  <a:moveTo>
                    <a:pt x="6050" y="2899"/>
                  </a:moveTo>
                  <a:cubicBezTo>
                    <a:pt x="6617" y="2899"/>
                    <a:pt x="7089" y="3372"/>
                    <a:pt x="7089" y="3970"/>
                  </a:cubicBezTo>
                  <a:lnTo>
                    <a:pt x="7089" y="4695"/>
                  </a:lnTo>
                  <a:cubicBezTo>
                    <a:pt x="7089" y="6050"/>
                    <a:pt x="5987" y="7152"/>
                    <a:pt x="4632" y="7152"/>
                  </a:cubicBezTo>
                  <a:cubicBezTo>
                    <a:pt x="3246" y="7152"/>
                    <a:pt x="2143" y="6050"/>
                    <a:pt x="2143" y="4695"/>
                  </a:cubicBezTo>
                  <a:lnTo>
                    <a:pt x="2143" y="3970"/>
                  </a:lnTo>
                  <a:cubicBezTo>
                    <a:pt x="2143" y="3372"/>
                    <a:pt x="2616" y="2899"/>
                    <a:pt x="3183" y="2899"/>
                  </a:cubicBezTo>
                  <a:cubicBezTo>
                    <a:pt x="3781" y="2899"/>
                    <a:pt x="4254" y="3372"/>
                    <a:pt x="4254" y="3970"/>
                  </a:cubicBezTo>
                  <a:cubicBezTo>
                    <a:pt x="4254" y="4159"/>
                    <a:pt x="4411" y="4317"/>
                    <a:pt x="4632" y="4317"/>
                  </a:cubicBezTo>
                  <a:cubicBezTo>
                    <a:pt x="4821" y="4317"/>
                    <a:pt x="4979" y="4159"/>
                    <a:pt x="4979" y="3970"/>
                  </a:cubicBezTo>
                  <a:cubicBezTo>
                    <a:pt x="4979" y="3372"/>
                    <a:pt x="5451" y="2899"/>
                    <a:pt x="6050" y="2899"/>
                  </a:cubicBezTo>
                  <a:close/>
                  <a:moveTo>
                    <a:pt x="7121" y="7152"/>
                  </a:moveTo>
                  <a:cubicBezTo>
                    <a:pt x="7909" y="7152"/>
                    <a:pt x="8539" y="7782"/>
                    <a:pt x="8539" y="8570"/>
                  </a:cubicBezTo>
                  <a:lnTo>
                    <a:pt x="8539" y="9956"/>
                  </a:lnTo>
                  <a:cubicBezTo>
                    <a:pt x="8129" y="9799"/>
                    <a:pt x="7846" y="9421"/>
                    <a:pt x="7846" y="8948"/>
                  </a:cubicBezTo>
                  <a:cubicBezTo>
                    <a:pt x="7846" y="8728"/>
                    <a:pt x="7688" y="8570"/>
                    <a:pt x="7499" y="8570"/>
                  </a:cubicBezTo>
                  <a:cubicBezTo>
                    <a:pt x="7278" y="8570"/>
                    <a:pt x="7121" y="8728"/>
                    <a:pt x="7121" y="8948"/>
                  </a:cubicBezTo>
                  <a:cubicBezTo>
                    <a:pt x="7121" y="9799"/>
                    <a:pt x="7751" y="10523"/>
                    <a:pt x="8539" y="10681"/>
                  </a:cubicBezTo>
                  <a:lnTo>
                    <a:pt x="8539" y="11405"/>
                  </a:lnTo>
                  <a:cubicBezTo>
                    <a:pt x="6963" y="11405"/>
                    <a:pt x="5703" y="10114"/>
                    <a:pt x="5703" y="8570"/>
                  </a:cubicBezTo>
                  <a:cubicBezTo>
                    <a:pt x="5703" y="7782"/>
                    <a:pt x="6333" y="7152"/>
                    <a:pt x="7121" y="7152"/>
                  </a:cubicBezTo>
                  <a:close/>
                  <a:moveTo>
                    <a:pt x="2868" y="7373"/>
                  </a:moveTo>
                  <a:cubicBezTo>
                    <a:pt x="3435" y="7719"/>
                    <a:pt x="4033" y="7908"/>
                    <a:pt x="4664" y="7908"/>
                  </a:cubicBezTo>
                  <a:cubicBezTo>
                    <a:pt x="4821" y="7908"/>
                    <a:pt x="4979" y="7908"/>
                    <a:pt x="5168" y="7877"/>
                  </a:cubicBezTo>
                  <a:lnTo>
                    <a:pt x="5168" y="7877"/>
                  </a:lnTo>
                  <a:cubicBezTo>
                    <a:pt x="5073" y="8097"/>
                    <a:pt x="5042" y="8349"/>
                    <a:pt x="5042" y="8633"/>
                  </a:cubicBezTo>
                  <a:cubicBezTo>
                    <a:pt x="5042" y="9799"/>
                    <a:pt x="5609" y="10838"/>
                    <a:pt x="6459" y="11468"/>
                  </a:cubicBezTo>
                  <a:lnTo>
                    <a:pt x="5357" y="11468"/>
                  </a:lnTo>
                  <a:cubicBezTo>
                    <a:pt x="3970" y="11468"/>
                    <a:pt x="2868" y="10334"/>
                    <a:pt x="2868" y="8980"/>
                  </a:cubicBezTo>
                  <a:lnTo>
                    <a:pt x="2868" y="7373"/>
                  </a:lnTo>
                  <a:close/>
                  <a:moveTo>
                    <a:pt x="3246" y="1"/>
                  </a:moveTo>
                  <a:cubicBezTo>
                    <a:pt x="2238" y="1"/>
                    <a:pt x="1450" y="788"/>
                    <a:pt x="1450" y="1765"/>
                  </a:cubicBezTo>
                  <a:lnTo>
                    <a:pt x="1450" y="4695"/>
                  </a:lnTo>
                  <a:cubicBezTo>
                    <a:pt x="1450" y="5420"/>
                    <a:pt x="1734" y="6144"/>
                    <a:pt x="2175" y="6680"/>
                  </a:cubicBezTo>
                  <a:lnTo>
                    <a:pt x="2175" y="8948"/>
                  </a:lnTo>
                  <a:cubicBezTo>
                    <a:pt x="2175" y="9956"/>
                    <a:pt x="2647" y="10838"/>
                    <a:pt x="3340" y="11405"/>
                  </a:cubicBezTo>
                  <a:lnTo>
                    <a:pt x="2017" y="11405"/>
                  </a:lnTo>
                  <a:lnTo>
                    <a:pt x="1387" y="10208"/>
                  </a:lnTo>
                  <a:cubicBezTo>
                    <a:pt x="1319" y="10094"/>
                    <a:pt x="1184" y="10013"/>
                    <a:pt x="1055" y="10013"/>
                  </a:cubicBezTo>
                  <a:cubicBezTo>
                    <a:pt x="1006" y="10013"/>
                    <a:pt x="958" y="10025"/>
                    <a:pt x="914" y="10051"/>
                  </a:cubicBezTo>
                  <a:cubicBezTo>
                    <a:pt x="757" y="10114"/>
                    <a:pt x="662" y="10366"/>
                    <a:pt x="757" y="10523"/>
                  </a:cubicBezTo>
                  <a:lnTo>
                    <a:pt x="1229" y="11405"/>
                  </a:lnTo>
                  <a:lnTo>
                    <a:pt x="347" y="11405"/>
                  </a:lnTo>
                  <a:cubicBezTo>
                    <a:pt x="158" y="11405"/>
                    <a:pt x="1" y="11563"/>
                    <a:pt x="1" y="11783"/>
                  </a:cubicBezTo>
                  <a:cubicBezTo>
                    <a:pt x="1" y="11973"/>
                    <a:pt x="158" y="12130"/>
                    <a:pt x="347" y="12130"/>
                  </a:cubicBezTo>
                  <a:lnTo>
                    <a:pt x="8917" y="12130"/>
                  </a:lnTo>
                  <a:cubicBezTo>
                    <a:pt x="9106" y="12130"/>
                    <a:pt x="9263" y="11973"/>
                    <a:pt x="9263" y="11783"/>
                  </a:cubicBezTo>
                  <a:lnTo>
                    <a:pt x="9263" y="8633"/>
                  </a:lnTo>
                  <a:cubicBezTo>
                    <a:pt x="9263" y="7467"/>
                    <a:pt x="8381" y="6585"/>
                    <a:pt x="7278" y="6459"/>
                  </a:cubicBezTo>
                  <a:cubicBezTo>
                    <a:pt x="7657" y="5955"/>
                    <a:pt x="7846" y="5325"/>
                    <a:pt x="7846" y="4695"/>
                  </a:cubicBezTo>
                  <a:lnTo>
                    <a:pt x="7846" y="1765"/>
                  </a:lnTo>
                  <a:cubicBezTo>
                    <a:pt x="7846" y="788"/>
                    <a:pt x="7058" y="1"/>
                    <a:pt x="6081" y="1"/>
                  </a:cubicBezTo>
                  <a:cubicBezTo>
                    <a:pt x="5861" y="1"/>
                    <a:pt x="5703" y="158"/>
                    <a:pt x="5703" y="347"/>
                  </a:cubicBezTo>
                  <a:cubicBezTo>
                    <a:pt x="5703" y="536"/>
                    <a:pt x="5546" y="694"/>
                    <a:pt x="5357" y="694"/>
                  </a:cubicBezTo>
                  <a:lnTo>
                    <a:pt x="3939" y="694"/>
                  </a:lnTo>
                  <a:cubicBezTo>
                    <a:pt x="3750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42" name="Google Shape;13442;p78"/>
          <p:cNvSpPr/>
          <p:nvPr/>
        </p:nvSpPr>
        <p:spPr>
          <a:xfrm>
            <a:off x="4340441" y="2851728"/>
            <a:ext cx="472676" cy="472676"/>
          </a:xfrm>
          <a:custGeom>
            <a:avLst/>
            <a:gdLst/>
            <a:ahLst/>
            <a:cxnLst/>
            <a:rect l="l" t="t" r="r" b="b"/>
            <a:pathLst>
              <a:path w="12162" h="12162" extrusionOk="0">
                <a:moveTo>
                  <a:pt x="1072" y="3561"/>
                </a:moveTo>
                <a:cubicBezTo>
                  <a:pt x="1229" y="3561"/>
                  <a:pt x="1418" y="3813"/>
                  <a:pt x="1418" y="4254"/>
                </a:cubicBezTo>
                <a:cubicBezTo>
                  <a:pt x="1418" y="4695"/>
                  <a:pt x="1229" y="4979"/>
                  <a:pt x="1072" y="4979"/>
                </a:cubicBezTo>
                <a:cubicBezTo>
                  <a:pt x="914" y="4979"/>
                  <a:pt x="694" y="4695"/>
                  <a:pt x="694" y="4254"/>
                </a:cubicBezTo>
                <a:cubicBezTo>
                  <a:pt x="694" y="3813"/>
                  <a:pt x="914" y="3561"/>
                  <a:pt x="1072" y="3561"/>
                </a:cubicBezTo>
                <a:close/>
                <a:moveTo>
                  <a:pt x="4632" y="3561"/>
                </a:moveTo>
                <a:cubicBezTo>
                  <a:pt x="4821" y="3561"/>
                  <a:pt x="5010" y="3813"/>
                  <a:pt x="5010" y="4254"/>
                </a:cubicBezTo>
                <a:cubicBezTo>
                  <a:pt x="5010" y="4695"/>
                  <a:pt x="4758" y="4979"/>
                  <a:pt x="4632" y="4979"/>
                </a:cubicBezTo>
                <a:cubicBezTo>
                  <a:pt x="4474" y="4979"/>
                  <a:pt x="4285" y="4695"/>
                  <a:pt x="4285" y="4254"/>
                </a:cubicBezTo>
                <a:cubicBezTo>
                  <a:pt x="4285" y="3813"/>
                  <a:pt x="4474" y="3561"/>
                  <a:pt x="4632" y="3561"/>
                </a:cubicBezTo>
                <a:close/>
                <a:moveTo>
                  <a:pt x="2836" y="2080"/>
                </a:moveTo>
                <a:cubicBezTo>
                  <a:pt x="3466" y="2080"/>
                  <a:pt x="4065" y="2395"/>
                  <a:pt x="4443" y="2836"/>
                </a:cubicBezTo>
                <a:cubicBezTo>
                  <a:pt x="3939" y="2962"/>
                  <a:pt x="3529" y="3498"/>
                  <a:pt x="3529" y="4254"/>
                </a:cubicBezTo>
                <a:cubicBezTo>
                  <a:pt x="3529" y="4979"/>
                  <a:pt x="3939" y="5546"/>
                  <a:pt x="4443" y="5672"/>
                </a:cubicBezTo>
                <a:cubicBezTo>
                  <a:pt x="4065" y="6113"/>
                  <a:pt x="3466" y="6428"/>
                  <a:pt x="2836" y="6428"/>
                </a:cubicBezTo>
                <a:cubicBezTo>
                  <a:pt x="2206" y="6428"/>
                  <a:pt x="1607" y="6144"/>
                  <a:pt x="1229" y="5672"/>
                </a:cubicBezTo>
                <a:cubicBezTo>
                  <a:pt x="1733" y="5546"/>
                  <a:pt x="2143" y="5010"/>
                  <a:pt x="2143" y="4254"/>
                </a:cubicBezTo>
                <a:cubicBezTo>
                  <a:pt x="2143" y="3561"/>
                  <a:pt x="1733" y="2962"/>
                  <a:pt x="1229" y="2836"/>
                </a:cubicBezTo>
                <a:cubicBezTo>
                  <a:pt x="1607" y="2395"/>
                  <a:pt x="2206" y="2080"/>
                  <a:pt x="2836" y="2080"/>
                </a:cubicBezTo>
                <a:close/>
                <a:moveTo>
                  <a:pt x="11090" y="6459"/>
                </a:moveTo>
                <a:cubicBezTo>
                  <a:pt x="11311" y="6459"/>
                  <a:pt x="11468" y="6617"/>
                  <a:pt x="11468" y="6806"/>
                </a:cubicBezTo>
                <a:cubicBezTo>
                  <a:pt x="11468" y="7027"/>
                  <a:pt x="11311" y="7184"/>
                  <a:pt x="11090" y="7184"/>
                </a:cubicBezTo>
                <a:cubicBezTo>
                  <a:pt x="10901" y="7184"/>
                  <a:pt x="10744" y="7027"/>
                  <a:pt x="10744" y="6806"/>
                </a:cubicBezTo>
                <a:cubicBezTo>
                  <a:pt x="10744" y="6617"/>
                  <a:pt x="10901" y="6459"/>
                  <a:pt x="11090" y="6459"/>
                </a:cubicBezTo>
                <a:close/>
                <a:moveTo>
                  <a:pt x="4222" y="6774"/>
                </a:moveTo>
                <a:cubicBezTo>
                  <a:pt x="4254" y="6901"/>
                  <a:pt x="4285" y="7058"/>
                  <a:pt x="4285" y="7184"/>
                </a:cubicBezTo>
                <a:cubicBezTo>
                  <a:pt x="4285" y="7972"/>
                  <a:pt x="3655" y="8602"/>
                  <a:pt x="2868" y="8602"/>
                </a:cubicBezTo>
                <a:cubicBezTo>
                  <a:pt x="2080" y="8539"/>
                  <a:pt x="1418" y="7909"/>
                  <a:pt x="1418" y="7121"/>
                </a:cubicBezTo>
                <a:cubicBezTo>
                  <a:pt x="1418" y="7027"/>
                  <a:pt x="1418" y="6901"/>
                  <a:pt x="1450" y="6774"/>
                </a:cubicBezTo>
                <a:cubicBezTo>
                  <a:pt x="1859" y="7027"/>
                  <a:pt x="2332" y="7121"/>
                  <a:pt x="2836" y="7121"/>
                </a:cubicBezTo>
                <a:cubicBezTo>
                  <a:pt x="3340" y="7121"/>
                  <a:pt x="3813" y="7027"/>
                  <a:pt x="4222" y="6774"/>
                </a:cubicBezTo>
                <a:close/>
                <a:moveTo>
                  <a:pt x="10744" y="7877"/>
                </a:moveTo>
                <a:cubicBezTo>
                  <a:pt x="11153" y="7877"/>
                  <a:pt x="11468" y="8192"/>
                  <a:pt x="11468" y="8602"/>
                </a:cubicBezTo>
                <a:cubicBezTo>
                  <a:pt x="11468" y="8980"/>
                  <a:pt x="11153" y="9295"/>
                  <a:pt x="10744" y="9295"/>
                </a:cubicBezTo>
                <a:cubicBezTo>
                  <a:pt x="10618" y="8917"/>
                  <a:pt x="10397" y="8539"/>
                  <a:pt x="10114" y="8287"/>
                </a:cubicBezTo>
                <a:cubicBezTo>
                  <a:pt x="10240" y="8035"/>
                  <a:pt x="10492" y="7877"/>
                  <a:pt x="10744" y="7877"/>
                </a:cubicBezTo>
                <a:close/>
                <a:moveTo>
                  <a:pt x="8979" y="8539"/>
                </a:moveTo>
                <a:cubicBezTo>
                  <a:pt x="9578" y="8539"/>
                  <a:pt x="10051" y="9011"/>
                  <a:pt x="10051" y="9610"/>
                </a:cubicBezTo>
                <a:cubicBezTo>
                  <a:pt x="10051" y="10240"/>
                  <a:pt x="9578" y="10713"/>
                  <a:pt x="8979" y="10713"/>
                </a:cubicBezTo>
                <a:cubicBezTo>
                  <a:pt x="8822" y="10713"/>
                  <a:pt x="8664" y="10681"/>
                  <a:pt x="8538" y="10650"/>
                </a:cubicBezTo>
                <a:cubicBezTo>
                  <a:pt x="8570" y="10429"/>
                  <a:pt x="8633" y="10240"/>
                  <a:pt x="8633" y="10019"/>
                </a:cubicBezTo>
                <a:cubicBezTo>
                  <a:pt x="8633" y="9578"/>
                  <a:pt x="8507" y="9169"/>
                  <a:pt x="8255" y="8822"/>
                </a:cubicBezTo>
                <a:cubicBezTo>
                  <a:pt x="8475" y="8665"/>
                  <a:pt x="8696" y="8539"/>
                  <a:pt x="8979" y="8539"/>
                </a:cubicBezTo>
                <a:close/>
                <a:moveTo>
                  <a:pt x="4852" y="8003"/>
                </a:moveTo>
                <a:cubicBezTo>
                  <a:pt x="5356" y="8224"/>
                  <a:pt x="5734" y="8759"/>
                  <a:pt x="5734" y="9326"/>
                </a:cubicBezTo>
                <a:cubicBezTo>
                  <a:pt x="5734" y="10114"/>
                  <a:pt x="5104" y="10744"/>
                  <a:pt x="4317" y="10744"/>
                </a:cubicBezTo>
                <a:cubicBezTo>
                  <a:pt x="3529" y="10713"/>
                  <a:pt x="2868" y="10083"/>
                  <a:pt x="2868" y="9295"/>
                </a:cubicBezTo>
                <a:cubicBezTo>
                  <a:pt x="3781" y="9295"/>
                  <a:pt x="4537" y="8759"/>
                  <a:pt x="4852" y="8003"/>
                </a:cubicBezTo>
                <a:close/>
                <a:moveTo>
                  <a:pt x="6459" y="8633"/>
                </a:moveTo>
                <a:cubicBezTo>
                  <a:pt x="7247" y="8633"/>
                  <a:pt x="7877" y="9263"/>
                  <a:pt x="7877" y="10051"/>
                </a:cubicBezTo>
                <a:cubicBezTo>
                  <a:pt x="7877" y="10807"/>
                  <a:pt x="7247" y="11469"/>
                  <a:pt x="6459" y="11469"/>
                </a:cubicBezTo>
                <a:cubicBezTo>
                  <a:pt x="6113" y="11469"/>
                  <a:pt x="5734" y="11343"/>
                  <a:pt x="5514" y="11122"/>
                </a:cubicBezTo>
                <a:cubicBezTo>
                  <a:pt x="6113" y="10713"/>
                  <a:pt x="6459" y="10083"/>
                  <a:pt x="6459" y="9326"/>
                </a:cubicBezTo>
                <a:cubicBezTo>
                  <a:pt x="6459" y="9106"/>
                  <a:pt x="6428" y="8854"/>
                  <a:pt x="6333" y="8633"/>
                </a:cubicBezTo>
                <a:close/>
                <a:moveTo>
                  <a:pt x="1418" y="1"/>
                </a:moveTo>
                <a:cubicBezTo>
                  <a:pt x="631" y="1"/>
                  <a:pt x="1" y="631"/>
                  <a:pt x="1" y="1419"/>
                </a:cubicBezTo>
                <a:cubicBezTo>
                  <a:pt x="1" y="1891"/>
                  <a:pt x="221" y="2269"/>
                  <a:pt x="599" y="2553"/>
                </a:cubicBezTo>
                <a:cubicBezTo>
                  <a:pt x="221" y="3025"/>
                  <a:pt x="1" y="3624"/>
                  <a:pt x="1" y="4254"/>
                </a:cubicBezTo>
                <a:cubicBezTo>
                  <a:pt x="1" y="5042"/>
                  <a:pt x="316" y="5798"/>
                  <a:pt x="851" y="6302"/>
                </a:cubicBezTo>
                <a:cubicBezTo>
                  <a:pt x="757" y="6554"/>
                  <a:pt x="694" y="6806"/>
                  <a:pt x="694" y="7090"/>
                </a:cubicBezTo>
                <a:cubicBezTo>
                  <a:pt x="694" y="8035"/>
                  <a:pt x="1324" y="8822"/>
                  <a:pt x="2174" y="9137"/>
                </a:cubicBezTo>
                <a:lnTo>
                  <a:pt x="2174" y="9263"/>
                </a:lnTo>
                <a:cubicBezTo>
                  <a:pt x="2174" y="10429"/>
                  <a:pt x="3151" y="11437"/>
                  <a:pt x="4317" y="11437"/>
                </a:cubicBezTo>
                <a:cubicBezTo>
                  <a:pt x="4474" y="11437"/>
                  <a:pt x="4695" y="11374"/>
                  <a:pt x="4852" y="11374"/>
                </a:cubicBezTo>
                <a:cubicBezTo>
                  <a:pt x="5230" y="11847"/>
                  <a:pt x="5829" y="12162"/>
                  <a:pt x="6491" y="12162"/>
                </a:cubicBezTo>
                <a:cubicBezTo>
                  <a:pt x="7215" y="12162"/>
                  <a:pt x="7845" y="11815"/>
                  <a:pt x="8223" y="11311"/>
                </a:cubicBezTo>
                <a:cubicBezTo>
                  <a:pt x="8475" y="11437"/>
                  <a:pt x="8727" y="11469"/>
                  <a:pt x="8979" y="11469"/>
                </a:cubicBezTo>
                <a:cubicBezTo>
                  <a:pt x="9830" y="11469"/>
                  <a:pt x="10555" y="10839"/>
                  <a:pt x="10712" y="10051"/>
                </a:cubicBezTo>
                <a:lnTo>
                  <a:pt x="10744" y="10051"/>
                </a:lnTo>
                <a:cubicBezTo>
                  <a:pt x="11531" y="10051"/>
                  <a:pt x="12161" y="9421"/>
                  <a:pt x="12161" y="8633"/>
                </a:cubicBezTo>
                <a:cubicBezTo>
                  <a:pt x="12161" y="8287"/>
                  <a:pt x="12004" y="7909"/>
                  <a:pt x="11783" y="7657"/>
                </a:cubicBezTo>
                <a:cubicBezTo>
                  <a:pt x="12004" y="7436"/>
                  <a:pt x="12161" y="7121"/>
                  <a:pt x="12161" y="6806"/>
                </a:cubicBezTo>
                <a:cubicBezTo>
                  <a:pt x="12161" y="6239"/>
                  <a:pt x="11689" y="5766"/>
                  <a:pt x="11090" y="5766"/>
                </a:cubicBezTo>
                <a:cubicBezTo>
                  <a:pt x="10523" y="5766"/>
                  <a:pt x="10051" y="6239"/>
                  <a:pt x="10051" y="6806"/>
                </a:cubicBezTo>
                <a:cubicBezTo>
                  <a:pt x="10051" y="6964"/>
                  <a:pt x="10082" y="7184"/>
                  <a:pt x="10145" y="7279"/>
                </a:cubicBezTo>
                <a:cubicBezTo>
                  <a:pt x="10051" y="7342"/>
                  <a:pt x="9925" y="7405"/>
                  <a:pt x="9799" y="7531"/>
                </a:cubicBezTo>
                <a:cubicBezTo>
                  <a:pt x="9641" y="7657"/>
                  <a:pt x="9515" y="7783"/>
                  <a:pt x="9452" y="7940"/>
                </a:cubicBezTo>
                <a:cubicBezTo>
                  <a:pt x="9295" y="7909"/>
                  <a:pt x="9137" y="7877"/>
                  <a:pt x="8948" y="7877"/>
                </a:cubicBezTo>
                <a:cubicBezTo>
                  <a:pt x="8507" y="7877"/>
                  <a:pt x="8066" y="8035"/>
                  <a:pt x="7751" y="8318"/>
                </a:cubicBezTo>
                <a:cubicBezTo>
                  <a:pt x="7404" y="8035"/>
                  <a:pt x="6932" y="7877"/>
                  <a:pt x="6459" y="7877"/>
                </a:cubicBezTo>
                <a:cubicBezTo>
                  <a:pt x="6302" y="7877"/>
                  <a:pt x="6113" y="7909"/>
                  <a:pt x="5955" y="7909"/>
                </a:cubicBezTo>
                <a:cubicBezTo>
                  <a:pt x="5703" y="7594"/>
                  <a:pt x="5356" y="7373"/>
                  <a:pt x="5010" y="7247"/>
                </a:cubicBezTo>
                <a:lnTo>
                  <a:pt x="5010" y="7121"/>
                </a:lnTo>
                <a:cubicBezTo>
                  <a:pt x="5010" y="6869"/>
                  <a:pt x="4915" y="6585"/>
                  <a:pt x="4789" y="6302"/>
                </a:cubicBezTo>
                <a:cubicBezTo>
                  <a:pt x="5356" y="5798"/>
                  <a:pt x="5671" y="5042"/>
                  <a:pt x="5671" y="4254"/>
                </a:cubicBezTo>
                <a:cubicBezTo>
                  <a:pt x="5671" y="3624"/>
                  <a:pt x="5482" y="3025"/>
                  <a:pt x="5073" y="2553"/>
                </a:cubicBezTo>
                <a:cubicBezTo>
                  <a:pt x="5419" y="2301"/>
                  <a:pt x="5671" y="1891"/>
                  <a:pt x="5671" y="1419"/>
                </a:cubicBezTo>
                <a:cubicBezTo>
                  <a:pt x="5671" y="631"/>
                  <a:pt x="5041" y="1"/>
                  <a:pt x="4254" y="1"/>
                </a:cubicBezTo>
                <a:cubicBezTo>
                  <a:pt x="4065" y="1"/>
                  <a:pt x="3907" y="158"/>
                  <a:pt x="3907" y="348"/>
                </a:cubicBezTo>
                <a:cubicBezTo>
                  <a:pt x="3907" y="568"/>
                  <a:pt x="4065" y="726"/>
                  <a:pt x="4254" y="726"/>
                </a:cubicBezTo>
                <a:cubicBezTo>
                  <a:pt x="4632" y="726"/>
                  <a:pt x="4947" y="1041"/>
                  <a:pt x="4947" y="1419"/>
                </a:cubicBezTo>
                <a:cubicBezTo>
                  <a:pt x="4947" y="1702"/>
                  <a:pt x="4789" y="1923"/>
                  <a:pt x="4600" y="2049"/>
                </a:cubicBezTo>
                <a:cubicBezTo>
                  <a:pt x="4128" y="1671"/>
                  <a:pt x="3498" y="1419"/>
                  <a:pt x="2836" y="1419"/>
                </a:cubicBezTo>
                <a:cubicBezTo>
                  <a:pt x="2174" y="1419"/>
                  <a:pt x="1544" y="1671"/>
                  <a:pt x="1072" y="2049"/>
                </a:cubicBezTo>
                <a:cubicBezTo>
                  <a:pt x="820" y="1923"/>
                  <a:pt x="694" y="1702"/>
                  <a:pt x="694" y="1419"/>
                </a:cubicBezTo>
                <a:cubicBezTo>
                  <a:pt x="694" y="1041"/>
                  <a:pt x="1009" y="726"/>
                  <a:pt x="1418" y="726"/>
                </a:cubicBezTo>
                <a:cubicBezTo>
                  <a:pt x="1607" y="726"/>
                  <a:pt x="1765" y="568"/>
                  <a:pt x="1765" y="348"/>
                </a:cubicBezTo>
                <a:cubicBezTo>
                  <a:pt x="1765" y="158"/>
                  <a:pt x="1607" y="1"/>
                  <a:pt x="141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3" name="Google Shape;13443;p78"/>
          <p:cNvSpPr/>
          <p:nvPr/>
        </p:nvSpPr>
        <p:spPr>
          <a:xfrm>
            <a:off x="7304850" y="1688478"/>
            <a:ext cx="415117" cy="473881"/>
          </a:xfrm>
          <a:custGeom>
            <a:avLst/>
            <a:gdLst/>
            <a:ahLst/>
            <a:cxnLst/>
            <a:rect l="l" t="t" r="r" b="b"/>
            <a:pathLst>
              <a:path w="10681" h="12193" extrusionOk="0">
                <a:moveTo>
                  <a:pt x="8475" y="693"/>
                </a:moveTo>
                <a:cubicBezTo>
                  <a:pt x="8318" y="1513"/>
                  <a:pt x="7562" y="2111"/>
                  <a:pt x="6742" y="2111"/>
                </a:cubicBezTo>
                <a:cubicBezTo>
                  <a:pt x="6333" y="2111"/>
                  <a:pt x="5986" y="2237"/>
                  <a:pt x="5671" y="2426"/>
                </a:cubicBezTo>
                <a:lnTo>
                  <a:pt x="5671" y="1765"/>
                </a:lnTo>
                <a:cubicBezTo>
                  <a:pt x="5671" y="1166"/>
                  <a:pt x="6144" y="693"/>
                  <a:pt x="6742" y="693"/>
                </a:cubicBezTo>
                <a:close/>
                <a:moveTo>
                  <a:pt x="7089" y="4285"/>
                </a:moveTo>
                <a:cubicBezTo>
                  <a:pt x="8853" y="4285"/>
                  <a:pt x="9924" y="5356"/>
                  <a:pt x="9924" y="7120"/>
                </a:cubicBezTo>
                <a:cubicBezTo>
                  <a:pt x="9956" y="8129"/>
                  <a:pt x="9609" y="9231"/>
                  <a:pt x="9074" y="10082"/>
                </a:cubicBezTo>
                <a:cubicBezTo>
                  <a:pt x="8507" y="10933"/>
                  <a:pt x="7814" y="11405"/>
                  <a:pt x="7089" y="11405"/>
                </a:cubicBezTo>
                <a:cubicBezTo>
                  <a:pt x="6931" y="11405"/>
                  <a:pt x="6774" y="11374"/>
                  <a:pt x="6648" y="11342"/>
                </a:cubicBezTo>
                <a:cubicBezTo>
                  <a:pt x="6238" y="11216"/>
                  <a:pt x="5766" y="11122"/>
                  <a:pt x="5325" y="11122"/>
                </a:cubicBezTo>
                <a:cubicBezTo>
                  <a:pt x="4884" y="11122"/>
                  <a:pt x="4411" y="11216"/>
                  <a:pt x="3970" y="11342"/>
                </a:cubicBezTo>
                <a:cubicBezTo>
                  <a:pt x="3812" y="11374"/>
                  <a:pt x="3655" y="11405"/>
                  <a:pt x="3560" y="11405"/>
                </a:cubicBezTo>
                <a:cubicBezTo>
                  <a:pt x="2836" y="11405"/>
                  <a:pt x="2143" y="10901"/>
                  <a:pt x="1576" y="10082"/>
                </a:cubicBezTo>
                <a:cubicBezTo>
                  <a:pt x="1040" y="9200"/>
                  <a:pt x="725" y="8097"/>
                  <a:pt x="725" y="7120"/>
                </a:cubicBezTo>
                <a:cubicBezTo>
                  <a:pt x="725" y="5356"/>
                  <a:pt x="1765" y="4285"/>
                  <a:pt x="3560" y="4285"/>
                </a:cubicBezTo>
                <a:cubicBezTo>
                  <a:pt x="3970" y="4285"/>
                  <a:pt x="4380" y="4348"/>
                  <a:pt x="4726" y="4474"/>
                </a:cubicBezTo>
                <a:cubicBezTo>
                  <a:pt x="4821" y="4506"/>
                  <a:pt x="4884" y="4506"/>
                  <a:pt x="4978" y="4569"/>
                </a:cubicBezTo>
                <a:lnTo>
                  <a:pt x="4978" y="5293"/>
                </a:lnTo>
                <a:cubicBezTo>
                  <a:pt x="4663" y="5262"/>
                  <a:pt x="4348" y="5199"/>
                  <a:pt x="4065" y="5041"/>
                </a:cubicBezTo>
                <a:cubicBezTo>
                  <a:pt x="4021" y="5015"/>
                  <a:pt x="3971" y="5003"/>
                  <a:pt x="3919" y="5003"/>
                </a:cubicBezTo>
                <a:cubicBezTo>
                  <a:pt x="3783" y="5003"/>
                  <a:pt x="3638" y="5084"/>
                  <a:pt x="3592" y="5199"/>
                </a:cubicBezTo>
                <a:cubicBezTo>
                  <a:pt x="3497" y="5356"/>
                  <a:pt x="3592" y="5577"/>
                  <a:pt x="3749" y="5671"/>
                </a:cubicBezTo>
                <a:cubicBezTo>
                  <a:pt x="4254" y="5892"/>
                  <a:pt x="4758" y="6018"/>
                  <a:pt x="5325" y="6018"/>
                </a:cubicBezTo>
                <a:cubicBezTo>
                  <a:pt x="5860" y="6018"/>
                  <a:pt x="6427" y="5892"/>
                  <a:pt x="6900" y="5671"/>
                </a:cubicBezTo>
                <a:cubicBezTo>
                  <a:pt x="7057" y="5577"/>
                  <a:pt x="7120" y="5356"/>
                  <a:pt x="7057" y="5199"/>
                </a:cubicBezTo>
                <a:cubicBezTo>
                  <a:pt x="6989" y="5084"/>
                  <a:pt x="6854" y="5003"/>
                  <a:pt x="6725" y="5003"/>
                </a:cubicBezTo>
                <a:cubicBezTo>
                  <a:pt x="6676" y="5003"/>
                  <a:pt x="6628" y="5015"/>
                  <a:pt x="6585" y="5041"/>
                </a:cubicBezTo>
                <a:cubicBezTo>
                  <a:pt x="6301" y="5199"/>
                  <a:pt x="5986" y="5262"/>
                  <a:pt x="5671" y="5293"/>
                </a:cubicBezTo>
                <a:lnTo>
                  <a:pt x="5671" y="4569"/>
                </a:lnTo>
                <a:cubicBezTo>
                  <a:pt x="5766" y="4569"/>
                  <a:pt x="5829" y="4506"/>
                  <a:pt x="5923" y="4474"/>
                </a:cubicBezTo>
                <a:cubicBezTo>
                  <a:pt x="6270" y="4348"/>
                  <a:pt x="6648" y="4285"/>
                  <a:pt x="7089" y="4285"/>
                </a:cubicBezTo>
                <a:close/>
                <a:moveTo>
                  <a:pt x="6774" y="0"/>
                </a:moveTo>
                <a:cubicBezTo>
                  <a:pt x="5797" y="0"/>
                  <a:pt x="5010" y="788"/>
                  <a:pt x="5010" y="1765"/>
                </a:cubicBezTo>
                <a:cubicBezTo>
                  <a:pt x="4695" y="1513"/>
                  <a:pt x="4348" y="1418"/>
                  <a:pt x="3938" y="1418"/>
                </a:cubicBezTo>
                <a:cubicBezTo>
                  <a:pt x="3749" y="1418"/>
                  <a:pt x="3592" y="1576"/>
                  <a:pt x="3592" y="1765"/>
                </a:cubicBezTo>
                <a:cubicBezTo>
                  <a:pt x="3592" y="1954"/>
                  <a:pt x="3749" y="2111"/>
                  <a:pt x="3938" y="2111"/>
                </a:cubicBezTo>
                <a:cubicBezTo>
                  <a:pt x="4537" y="2111"/>
                  <a:pt x="5010" y="2584"/>
                  <a:pt x="5010" y="3182"/>
                </a:cubicBezTo>
                <a:lnTo>
                  <a:pt x="5010" y="3812"/>
                </a:lnTo>
                <a:cubicBezTo>
                  <a:pt x="4569" y="3655"/>
                  <a:pt x="4096" y="3560"/>
                  <a:pt x="3592" y="3560"/>
                </a:cubicBezTo>
                <a:cubicBezTo>
                  <a:pt x="1513" y="3560"/>
                  <a:pt x="0" y="4884"/>
                  <a:pt x="0" y="7152"/>
                </a:cubicBezTo>
                <a:cubicBezTo>
                  <a:pt x="0" y="8286"/>
                  <a:pt x="347" y="9515"/>
                  <a:pt x="977" y="10491"/>
                </a:cubicBezTo>
                <a:cubicBezTo>
                  <a:pt x="1702" y="11594"/>
                  <a:pt x="2615" y="12193"/>
                  <a:pt x="3560" y="12193"/>
                </a:cubicBezTo>
                <a:cubicBezTo>
                  <a:pt x="3781" y="12193"/>
                  <a:pt x="3970" y="12161"/>
                  <a:pt x="4222" y="12130"/>
                </a:cubicBezTo>
                <a:cubicBezTo>
                  <a:pt x="4600" y="12004"/>
                  <a:pt x="4970" y="11941"/>
                  <a:pt x="5340" y="11941"/>
                </a:cubicBezTo>
                <a:cubicBezTo>
                  <a:pt x="5711" y="11941"/>
                  <a:pt x="6081" y="12004"/>
                  <a:pt x="6459" y="12130"/>
                </a:cubicBezTo>
                <a:cubicBezTo>
                  <a:pt x="6648" y="12193"/>
                  <a:pt x="6900" y="12193"/>
                  <a:pt x="7152" y="12193"/>
                </a:cubicBezTo>
                <a:cubicBezTo>
                  <a:pt x="8097" y="12193"/>
                  <a:pt x="8979" y="11594"/>
                  <a:pt x="9704" y="10491"/>
                </a:cubicBezTo>
                <a:cubicBezTo>
                  <a:pt x="10334" y="9546"/>
                  <a:pt x="10681" y="8286"/>
                  <a:pt x="10681" y="7152"/>
                </a:cubicBezTo>
                <a:cubicBezTo>
                  <a:pt x="10681" y="4884"/>
                  <a:pt x="9168" y="3560"/>
                  <a:pt x="7089" y="3560"/>
                </a:cubicBezTo>
                <a:cubicBezTo>
                  <a:pt x="6585" y="3560"/>
                  <a:pt x="6112" y="3655"/>
                  <a:pt x="5671" y="3812"/>
                </a:cubicBezTo>
                <a:lnTo>
                  <a:pt x="5671" y="3340"/>
                </a:lnTo>
                <a:lnTo>
                  <a:pt x="5797" y="3214"/>
                </a:lnTo>
                <a:cubicBezTo>
                  <a:pt x="6081" y="2930"/>
                  <a:pt x="6396" y="2836"/>
                  <a:pt x="6774" y="2836"/>
                </a:cubicBezTo>
                <a:cubicBezTo>
                  <a:pt x="8160" y="2836"/>
                  <a:pt x="9263" y="1733"/>
                  <a:pt x="9263" y="347"/>
                </a:cubicBezTo>
                <a:cubicBezTo>
                  <a:pt x="9263" y="158"/>
                  <a:pt x="9105" y="0"/>
                  <a:pt x="891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4" name="Google Shape;13444;p78"/>
          <p:cNvGrpSpPr/>
          <p:nvPr/>
        </p:nvGrpSpPr>
        <p:grpSpPr>
          <a:xfrm>
            <a:off x="7276507" y="2289051"/>
            <a:ext cx="473881" cy="444499"/>
            <a:chOff x="-17190425" y="2435725"/>
            <a:chExt cx="304825" cy="285925"/>
          </a:xfrm>
        </p:grpSpPr>
        <p:sp>
          <p:nvSpPr>
            <p:cNvPr id="13445" name="Google Shape;13445;p78"/>
            <p:cNvSpPr/>
            <p:nvPr/>
          </p:nvSpPr>
          <p:spPr>
            <a:xfrm>
              <a:off x="-16994325" y="2596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9" y="0"/>
                    <a:pt x="1" y="158"/>
                    <a:pt x="1" y="347"/>
                  </a:cubicBezTo>
                  <a:cubicBezTo>
                    <a:pt x="1" y="536"/>
                    <a:pt x="159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78"/>
            <p:cNvSpPr/>
            <p:nvPr/>
          </p:nvSpPr>
          <p:spPr>
            <a:xfrm>
              <a:off x="-17100650" y="25964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78"/>
            <p:cNvSpPr/>
            <p:nvPr/>
          </p:nvSpPr>
          <p:spPr>
            <a:xfrm>
              <a:off x="-17190425" y="2435725"/>
              <a:ext cx="304825" cy="285925"/>
            </a:xfrm>
            <a:custGeom>
              <a:avLst/>
              <a:gdLst/>
              <a:ahLst/>
              <a:cxnLst/>
              <a:rect l="l" t="t" r="r" b="b"/>
              <a:pathLst>
                <a:path w="12193" h="11437" extrusionOk="0">
                  <a:moveTo>
                    <a:pt x="2111" y="725"/>
                  </a:moveTo>
                  <a:cubicBezTo>
                    <a:pt x="2836" y="725"/>
                    <a:pt x="3434" y="1292"/>
                    <a:pt x="3529" y="2016"/>
                  </a:cubicBezTo>
                  <a:cubicBezTo>
                    <a:pt x="2804" y="2363"/>
                    <a:pt x="2174" y="2867"/>
                    <a:pt x="1702" y="3497"/>
                  </a:cubicBezTo>
                  <a:cubicBezTo>
                    <a:pt x="1103" y="3308"/>
                    <a:pt x="693" y="2773"/>
                    <a:pt x="693" y="2143"/>
                  </a:cubicBezTo>
                  <a:cubicBezTo>
                    <a:pt x="693" y="1355"/>
                    <a:pt x="1323" y="725"/>
                    <a:pt x="2111" y="725"/>
                  </a:cubicBezTo>
                  <a:close/>
                  <a:moveTo>
                    <a:pt x="10019" y="693"/>
                  </a:moveTo>
                  <a:cubicBezTo>
                    <a:pt x="10806" y="693"/>
                    <a:pt x="11437" y="1323"/>
                    <a:pt x="11437" y="2111"/>
                  </a:cubicBezTo>
                  <a:cubicBezTo>
                    <a:pt x="11437" y="2773"/>
                    <a:pt x="11027" y="3308"/>
                    <a:pt x="10397" y="3497"/>
                  </a:cubicBezTo>
                  <a:cubicBezTo>
                    <a:pt x="9924" y="2867"/>
                    <a:pt x="9294" y="2363"/>
                    <a:pt x="8601" y="2016"/>
                  </a:cubicBezTo>
                  <a:cubicBezTo>
                    <a:pt x="8696" y="1260"/>
                    <a:pt x="9263" y="693"/>
                    <a:pt x="10019" y="693"/>
                  </a:cubicBezTo>
                  <a:close/>
                  <a:moveTo>
                    <a:pt x="7959" y="4997"/>
                  </a:moveTo>
                  <a:cubicBezTo>
                    <a:pt x="8453" y="4997"/>
                    <a:pt x="8961" y="5407"/>
                    <a:pt x="9200" y="6018"/>
                  </a:cubicBezTo>
                  <a:cubicBezTo>
                    <a:pt x="9452" y="6774"/>
                    <a:pt x="9231" y="7530"/>
                    <a:pt x="8664" y="7719"/>
                  </a:cubicBezTo>
                  <a:cubicBezTo>
                    <a:pt x="8555" y="7741"/>
                    <a:pt x="8447" y="7777"/>
                    <a:pt x="8338" y="7777"/>
                  </a:cubicBezTo>
                  <a:cubicBezTo>
                    <a:pt x="8289" y="7777"/>
                    <a:pt x="8240" y="7770"/>
                    <a:pt x="8192" y="7750"/>
                  </a:cubicBezTo>
                  <a:cubicBezTo>
                    <a:pt x="8003" y="7372"/>
                    <a:pt x="7624" y="6900"/>
                    <a:pt x="7183" y="6711"/>
                  </a:cubicBezTo>
                  <a:cubicBezTo>
                    <a:pt x="6900" y="5955"/>
                    <a:pt x="7152" y="5230"/>
                    <a:pt x="7687" y="5041"/>
                  </a:cubicBezTo>
                  <a:cubicBezTo>
                    <a:pt x="7776" y="5011"/>
                    <a:pt x="7868" y="4997"/>
                    <a:pt x="7959" y="4997"/>
                  </a:cubicBezTo>
                  <a:close/>
                  <a:moveTo>
                    <a:pt x="4107" y="4995"/>
                  </a:moveTo>
                  <a:cubicBezTo>
                    <a:pt x="4200" y="4995"/>
                    <a:pt x="4292" y="5010"/>
                    <a:pt x="4379" y="5041"/>
                  </a:cubicBezTo>
                  <a:cubicBezTo>
                    <a:pt x="4947" y="5230"/>
                    <a:pt x="5167" y="6081"/>
                    <a:pt x="4852" y="6805"/>
                  </a:cubicBezTo>
                  <a:cubicBezTo>
                    <a:pt x="4568" y="7026"/>
                    <a:pt x="4222" y="7404"/>
                    <a:pt x="4064" y="7687"/>
                  </a:cubicBezTo>
                  <a:cubicBezTo>
                    <a:pt x="3946" y="7755"/>
                    <a:pt x="3819" y="7786"/>
                    <a:pt x="3697" y="7786"/>
                  </a:cubicBezTo>
                  <a:cubicBezTo>
                    <a:pt x="3592" y="7786"/>
                    <a:pt x="3491" y="7763"/>
                    <a:pt x="3403" y="7719"/>
                  </a:cubicBezTo>
                  <a:cubicBezTo>
                    <a:pt x="2836" y="7530"/>
                    <a:pt x="2615" y="6742"/>
                    <a:pt x="2899" y="6018"/>
                  </a:cubicBezTo>
                  <a:cubicBezTo>
                    <a:pt x="3110" y="5385"/>
                    <a:pt x="3629" y="4995"/>
                    <a:pt x="4107" y="4995"/>
                  </a:cubicBezTo>
                  <a:close/>
                  <a:moveTo>
                    <a:pt x="6081" y="8538"/>
                  </a:moveTo>
                  <a:cubicBezTo>
                    <a:pt x="6207" y="8538"/>
                    <a:pt x="6364" y="8632"/>
                    <a:pt x="6396" y="8790"/>
                  </a:cubicBezTo>
                  <a:lnTo>
                    <a:pt x="6081" y="9105"/>
                  </a:lnTo>
                  <a:lnTo>
                    <a:pt x="5766" y="8790"/>
                  </a:lnTo>
                  <a:cubicBezTo>
                    <a:pt x="5797" y="8664"/>
                    <a:pt x="5955" y="8538"/>
                    <a:pt x="6081" y="8538"/>
                  </a:cubicBezTo>
                  <a:close/>
                  <a:moveTo>
                    <a:pt x="6144" y="2111"/>
                  </a:moveTo>
                  <a:cubicBezTo>
                    <a:pt x="8727" y="2111"/>
                    <a:pt x="10806" y="4064"/>
                    <a:pt x="10806" y="6427"/>
                  </a:cubicBezTo>
                  <a:cubicBezTo>
                    <a:pt x="10712" y="7908"/>
                    <a:pt x="9893" y="9263"/>
                    <a:pt x="8570" y="10050"/>
                  </a:cubicBezTo>
                  <a:cubicBezTo>
                    <a:pt x="8570" y="9924"/>
                    <a:pt x="8601" y="9767"/>
                    <a:pt x="8601" y="9609"/>
                  </a:cubicBezTo>
                  <a:cubicBezTo>
                    <a:pt x="8601" y="9168"/>
                    <a:pt x="8570" y="8790"/>
                    <a:pt x="8475" y="8475"/>
                  </a:cubicBezTo>
                  <a:cubicBezTo>
                    <a:pt x="8633" y="8475"/>
                    <a:pt x="8790" y="8443"/>
                    <a:pt x="8916" y="8380"/>
                  </a:cubicBezTo>
                  <a:cubicBezTo>
                    <a:pt x="9861" y="8034"/>
                    <a:pt x="10239" y="6868"/>
                    <a:pt x="9861" y="5766"/>
                  </a:cubicBezTo>
                  <a:cubicBezTo>
                    <a:pt x="9523" y="4855"/>
                    <a:pt x="8755" y="4267"/>
                    <a:pt x="7966" y="4267"/>
                  </a:cubicBezTo>
                  <a:cubicBezTo>
                    <a:pt x="7799" y="4267"/>
                    <a:pt x="7632" y="4293"/>
                    <a:pt x="7467" y="4348"/>
                  </a:cubicBezTo>
                  <a:cubicBezTo>
                    <a:pt x="6679" y="4600"/>
                    <a:pt x="6270" y="5514"/>
                    <a:pt x="6396" y="6396"/>
                  </a:cubicBezTo>
                  <a:cubicBezTo>
                    <a:pt x="6337" y="6376"/>
                    <a:pt x="6272" y="6369"/>
                    <a:pt x="6205" y="6369"/>
                  </a:cubicBezTo>
                  <a:cubicBezTo>
                    <a:pt x="6053" y="6369"/>
                    <a:pt x="5886" y="6405"/>
                    <a:pt x="5734" y="6427"/>
                  </a:cubicBezTo>
                  <a:cubicBezTo>
                    <a:pt x="5829" y="5514"/>
                    <a:pt x="5451" y="4600"/>
                    <a:pt x="4663" y="4348"/>
                  </a:cubicBezTo>
                  <a:cubicBezTo>
                    <a:pt x="4486" y="4277"/>
                    <a:pt x="4304" y="4244"/>
                    <a:pt x="4124" y="4244"/>
                  </a:cubicBezTo>
                  <a:cubicBezTo>
                    <a:pt x="3341" y="4244"/>
                    <a:pt x="2576" y="4869"/>
                    <a:pt x="2269" y="5766"/>
                  </a:cubicBezTo>
                  <a:cubicBezTo>
                    <a:pt x="1859" y="6868"/>
                    <a:pt x="2269" y="8034"/>
                    <a:pt x="3214" y="8380"/>
                  </a:cubicBezTo>
                  <a:cubicBezTo>
                    <a:pt x="3371" y="8475"/>
                    <a:pt x="3560" y="8475"/>
                    <a:pt x="3718" y="8475"/>
                  </a:cubicBezTo>
                  <a:lnTo>
                    <a:pt x="3749" y="8475"/>
                  </a:lnTo>
                  <a:cubicBezTo>
                    <a:pt x="3686" y="8790"/>
                    <a:pt x="3623" y="9137"/>
                    <a:pt x="3623" y="9609"/>
                  </a:cubicBezTo>
                  <a:cubicBezTo>
                    <a:pt x="3623" y="9767"/>
                    <a:pt x="3623" y="9893"/>
                    <a:pt x="3686" y="10050"/>
                  </a:cubicBezTo>
                  <a:cubicBezTo>
                    <a:pt x="2332" y="9263"/>
                    <a:pt x="1512" y="7908"/>
                    <a:pt x="1512" y="6427"/>
                  </a:cubicBezTo>
                  <a:cubicBezTo>
                    <a:pt x="1512" y="4064"/>
                    <a:pt x="3592" y="2111"/>
                    <a:pt x="6144" y="2111"/>
                  </a:cubicBezTo>
                  <a:close/>
                  <a:moveTo>
                    <a:pt x="6127" y="7151"/>
                  </a:moveTo>
                  <a:cubicBezTo>
                    <a:pt x="6481" y="7151"/>
                    <a:pt x="6828" y="7269"/>
                    <a:pt x="7057" y="7498"/>
                  </a:cubicBezTo>
                  <a:cubicBezTo>
                    <a:pt x="7656" y="8065"/>
                    <a:pt x="7845" y="8601"/>
                    <a:pt x="7845" y="9609"/>
                  </a:cubicBezTo>
                  <a:cubicBezTo>
                    <a:pt x="7845" y="10050"/>
                    <a:pt x="7782" y="10334"/>
                    <a:pt x="7624" y="10491"/>
                  </a:cubicBezTo>
                  <a:cubicBezTo>
                    <a:pt x="7451" y="10640"/>
                    <a:pt x="7123" y="10691"/>
                    <a:pt x="6746" y="10691"/>
                  </a:cubicBezTo>
                  <a:cubicBezTo>
                    <a:pt x="6643" y="10691"/>
                    <a:pt x="6536" y="10687"/>
                    <a:pt x="6427" y="10680"/>
                  </a:cubicBezTo>
                  <a:lnTo>
                    <a:pt x="6427" y="9767"/>
                  </a:lnTo>
                  <a:lnTo>
                    <a:pt x="7026" y="9168"/>
                  </a:lnTo>
                  <a:cubicBezTo>
                    <a:pt x="7089" y="9105"/>
                    <a:pt x="7152" y="9011"/>
                    <a:pt x="7152" y="8948"/>
                  </a:cubicBezTo>
                  <a:cubicBezTo>
                    <a:pt x="7152" y="8349"/>
                    <a:pt x="6679" y="7876"/>
                    <a:pt x="6081" y="7876"/>
                  </a:cubicBezTo>
                  <a:cubicBezTo>
                    <a:pt x="5482" y="7876"/>
                    <a:pt x="5010" y="8349"/>
                    <a:pt x="5010" y="8948"/>
                  </a:cubicBezTo>
                  <a:cubicBezTo>
                    <a:pt x="5010" y="9011"/>
                    <a:pt x="5041" y="9137"/>
                    <a:pt x="5136" y="9168"/>
                  </a:cubicBezTo>
                  <a:lnTo>
                    <a:pt x="5734" y="9767"/>
                  </a:lnTo>
                  <a:lnTo>
                    <a:pt x="5734" y="10680"/>
                  </a:lnTo>
                  <a:lnTo>
                    <a:pt x="5356" y="10680"/>
                  </a:lnTo>
                  <a:cubicBezTo>
                    <a:pt x="4631" y="10680"/>
                    <a:pt x="4316" y="10554"/>
                    <a:pt x="4316" y="9609"/>
                  </a:cubicBezTo>
                  <a:cubicBezTo>
                    <a:pt x="4316" y="8601"/>
                    <a:pt x="4537" y="8160"/>
                    <a:pt x="5104" y="7561"/>
                  </a:cubicBezTo>
                  <a:cubicBezTo>
                    <a:pt x="5364" y="7285"/>
                    <a:pt x="5750" y="7151"/>
                    <a:pt x="6127" y="7151"/>
                  </a:cubicBezTo>
                  <a:close/>
                  <a:moveTo>
                    <a:pt x="2143" y="0"/>
                  </a:moveTo>
                  <a:cubicBezTo>
                    <a:pt x="945" y="0"/>
                    <a:pt x="0" y="945"/>
                    <a:pt x="0" y="2143"/>
                  </a:cubicBezTo>
                  <a:cubicBezTo>
                    <a:pt x="0" y="2647"/>
                    <a:pt x="221" y="3151"/>
                    <a:pt x="536" y="3560"/>
                  </a:cubicBezTo>
                  <a:cubicBezTo>
                    <a:pt x="756" y="3812"/>
                    <a:pt x="1040" y="4001"/>
                    <a:pt x="1355" y="4127"/>
                  </a:cubicBezTo>
                  <a:cubicBezTo>
                    <a:pt x="945" y="4852"/>
                    <a:pt x="756" y="5640"/>
                    <a:pt x="756" y="6427"/>
                  </a:cubicBezTo>
                  <a:cubicBezTo>
                    <a:pt x="756" y="8506"/>
                    <a:pt x="2143" y="10334"/>
                    <a:pt x="4096" y="11058"/>
                  </a:cubicBezTo>
                  <a:cubicBezTo>
                    <a:pt x="4474" y="11373"/>
                    <a:pt x="4947" y="11436"/>
                    <a:pt x="5356" y="11436"/>
                  </a:cubicBezTo>
                  <a:lnTo>
                    <a:pt x="6364" y="11436"/>
                  </a:lnTo>
                  <a:cubicBezTo>
                    <a:pt x="7026" y="11436"/>
                    <a:pt x="7656" y="11436"/>
                    <a:pt x="8097" y="11058"/>
                  </a:cubicBezTo>
                  <a:cubicBezTo>
                    <a:pt x="10050" y="10334"/>
                    <a:pt x="11437" y="8506"/>
                    <a:pt x="11437" y="6427"/>
                  </a:cubicBezTo>
                  <a:cubicBezTo>
                    <a:pt x="11437" y="5608"/>
                    <a:pt x="11248" y="4820"/>
                    <a:pt x="10838" y="4127"/>
                  </a:cubicBezTo>
                  <a:cubicBezTo>
                    <a:pt x="11153" y="4001"/>
                    <a:pt x="11437" y="3812"/>
                    <a:pt x="11657" y="3560"/>
                  </a:cubicBezTo>
                  <a:cubicBezTo>
                    <a:pt x="12035" y="3151"/>
                    <a:pt x="12193" y="2647"/>
                    <a:pt x="12193" y="2143"/>
                  </a:cubicBezTo>
                  <a:cubicBezTo>
                    <a:pt x="12193" y="945"/>
                    <a:pt x="11185" y="0"/>
                    <a:pt x="10019" y="0"/>
                  </a:cubicBezTo>
                  <a:cubicBezTo>
                    <a:pt x="8979" y="0"/>
                    <a:pt x="8129" y="756"/>
                    <a:pt x="7939" y="1733"/>
                  </a:cubicBezTo>
                  <a:cubicBezTo>
                    <a:pt x="7341" y="1544"/>
                    <a:pt x="6711" y="1418"/>
                    <a:pt x="6081" y="1418"/>
                  </a:cubicBezTo>
                  <a:cubicBezTo>
                    <a:pt x="5451" y="1418"/>
                    <a:pt x="4821" y="1544"/>
                    <a:pt x="4222" y="1733"/>
                  </a:cubicBezTo>
                  <a:cubicBezTo>
                    <a:pt x="4033" y="756"/>
                    <a:pt x="3151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48" name="Google Shape;13448;p78"/>
          <p:cNvSpPr/>
          <p:nvPr/>
        </p:nvSpPr>
        <p:spPr>
          <a:xfrm>
            <a:off x="7277916" y="2853555"/>
            <a:ext cx="468984" cy="469023"/>
          </a:xfrm>
          <a:custGeom>
            <a:avLst/>
            <a:gdLst/>
            <a:ahLst/>
            <a:cxnLst/>
            <a:rect l="l" t="t" r="r" b="b"/>
            <a:pathLst>
              <a:path w="12067" h="12068" extrusionOk="0">
                <a:moveTo>
                  <a:pt x="5955" y="1104"/>
                </a:moveTo>
                <a:lnTo>
                  <a:pt x="6270" y="1734"/>
                </a:lnTo>
                <a:lnTo>
                  <a:pt x="5955" y="2364"/>
                </a:lnTo>
                <a:lnTo>
                  <a:pt x="5640" y="1734"/>
                </a:lnTo>
                <a:lnTo>
                  <a:pt x="5955" y="1104"/>
                </a:lnTo>
                <a:close/>
                <a:moveTo>
                  <a:pt x="9420" y="2521"/>
                </a:moveTo>
                <a:lnTo>
                  <a:pt x="9168" y="3183"/>
                </a:lnTo>
                <a:lnTo>
                  <a:pt x="8507" y="3435"/>
                </a:lnTo>
                <a:lnTo>
                  <a:pt x="8759" y="2773"/>
                </a:lnTo>
                <a:lnTo>
                  <a:pt x="9420" y="2521"/>
                </a:lnTo>
                <a:close/>
                <a:moveTo>
                  <a:pt x="2489" y="2553"/>
                </a:moveTo>
                <a:lnTo>
                  <a:pt x="3151" y="2805"/>
                </a:lnTo>
                <a:lnTo>
                  <a:pt x="3403" y="3466"/>
                </a:lnTo>
                <a:lnTo>
                  <a:pt x="2710" y="3246"/>
                </a:lnTo>
                <a:lnTo>
                  <a:pt x="2489" y="2553"/>
                </a:lnTo>
                <a:close/>
                <a:moveTo>
                  <a:pt x="4663" y="2931"/>
                </a:moveTo>
                <a:lnTo>
                  <a:pt x="5608" y="3403"/>
                </a:lnTo>
                <a:lnTo>
                  <a:pt x="5608" y="4254"/>
                </a:lnTo>
                <a:cubicBezTo>
                  <a:pt x="5356" y="4286"/>
                  <a:pt x="5167" y="4380"/>
                  <a:pt x="4978" y="4538"/>
                </a:cubicBezTo>
                <a:lnTo>
                  <a:pt x="4348" y="3908"/>
                </a:lnTo>
                <a:lnTo>
                  <a:pt x="4663" y="2931"/>
                </a:lnTo>
                <a:close/>
                <a:moveTo>
                  <a:pt x="7246" y="2931"/>
                </a:moveTo>
                <a:lnTo>
                  <a:pt x="7561" y="3908"/>
                </a:lnTo>
                <a:lnTo>
                  <a:pt x="6931" y="4538"/>
                </a:lnTo>
                <a:cubicBezTo>
                  <a:pt x="6742" y="4412"/>
                  <a:pt x="6553" y="4349"/>
                  <a:pt x="6301" y="4254"/>
                </a:cubicBezTo>
                <a:lnTo>
                  <a:pt x="6301" y="3403"/>
                </a:lnTo>
                <a:lnTo>
                  <a:pt x="7246" y="2931"/>
                </a:lnTo>
                <a:close/>
                <a:moveTo>
                  <a:pt x="3812" y="4412"/>
                </a:moveTo>
                <a:lnTo>
                  <a:pt x="4442" y="5042"/>
                </a:lnTo>
                <a:cubicBezTo>
                  <a:pt x="4348" y="5231"/>
                  <a:pt x="4253" y="5451"/>
                  <a:pt x="4190" y="5672"/>
                </a:cubicBezTo>
                <a:lnTo>
                  <a:pt x="3308" y="5672"/>
                </a:lnTo>
                <a:lnTo>
                  <a:pt x="2836" y="4727"/>
                </a:lnTo>
                <a:lnTo>
                  <a:pt x="3812" y="4412"/>
                </a:lnTo>
                <a:close/>
                <a:moveTo>
                  <a:pt x="8034" y="4412"/>
                </a:moveTo>
                <a:lnTo>
                  <a:pt x="9011" y="4727"/>
                </a:lnTo>
                <a:lnTo>
                  <a:pt x="8538" y="5672"/>
                </a:lnTo>
                <a:lnTo>
                  <a:pt x="7687" y="5672"/>
                </a:lnTo>
                <a:cubicBezTo>
                  <a:pt x="7656" y="5451"/>
                  <a:pt x="7561" y="5231"/>
                  <a:pt x="7404" y="5042"/>
                </a:cubicBezTo>
                <a:lnTo>
                  <a:pt x="8034" y="4412"/>
                </a:lnTo>
                <a:close/>
                <a:moveTo>
                  <a:pt x="1670" y="5703"/>
                </a:moveTo>
                <a:lnTo>
                  <a:pt x="2300" y="6018"/>
                </a:lnTo>
                <a:lnTo>
                  <a:pt x="1670" y="6333"/>
                </a:lnTo>
                <a:lnTo>
                  <a:pt x="1040" y="6018"/>
                </a:lnTo>
                <a:lnTo>
                  <a:pt x="1670" y="5703"/>
                </a:lnTo>
                <a:close/>
                <a:moveTo>
                  <a:pt x="10239" y="5703"/>
                </a:moveTo>
                <a:lnTo>
                  <a:pt x="10869" y="6018"/>
                </a:lnTo>
                <a:lnTo>
                  <a:pt x="10239" y="6333"/>
                </a:lnTo>
                <a:lnTo>
                  <a:pt x="9609" y="6018"/>
                </a:lnTo>
                <a:lnTo>
                  <a:pt x="10239" y="5703"/>
                </a:lnTo>
                <a:close/>
                <a:moveTo>
                  <a:pt x="5955" y="4979"/>
                </a:moveTo>
                <a:cubicBezTo>
                  <a:pt x="6553" y="4979"/>
                  <a:pt x="7026" y="5451"/>
                  <a:pt x="7026" y="6018"/>
                </a:cubicBezTo>
                <a:cubicBezTo>
                  <a:pt x="7026" y="6617"/>
                  <a:pt x="6553" y="7089"/>
                  <a:pt x="5955" y="7089"/>
                </a:cubicBezTo>
                <a:cubicBezTo>
                  <a:pt x="5356" y="7089"/>
                  <a:pt x="4884" y="6617"/>
                  <a:pt x="4884" y="6018"/>
                </a:cubicBezTo>
                <a:cubicBezTo>
                  <a:pt x="4884" y="5451"/>
                  <a:pt x="5356" y="4979"/>
                  <a:pt x="5955" y="4979"/>
                </a:cubicBezTo>
                <a:close/>
                <a:moveTo>
                  <a:pt x="4222" y="6365"/>
                </a:moveTo>
                <a:lnTo>
                  <a:pt x="4222" y="6396"/>
                </a:lnTo>
                <a:cubicBezTo>
                  <a:pt x="4253" y="6617"/>
                  <a:pt x="4348" y="6806"/>
                  <a:pt x="4505" y="7026"/>
                </a:cubicBezTo>
                <a:lnTo>
                  <a:pt x="3875" y="7657"/>
                </a:lnTo>
                <a:lnTo>
                  <a:pt x="2867" y="7310"/>
                </a:lnTo>
                <a:lnTo>
                  <a:pt x="3340" y="6365"/>
                </a:lnTo>
                <a:close/>
                <a:moveTo>
                  <a:pt x="8601" y="6396"/>
                </a:moveTo>
                <a:lnTo>
                  <a:pt x="9074" y="7342"/>
                </a:lnTo>
                <a:lnTo>
                  <a:pt x="8066" y="7657"/>
                </a:lnTo>
                <a:lnTo>
                  <a:pt x="7435" y="7026"/>
                </a:lnTo>
                <a:cubicBezTo>
                  <a:pt x="7561" y="6806"/>
                  <a:pt x="7656" y="6617"/>
                  <a:pt x="7719" y="6396"/>
                </a:cubicBezTo>
                <a:close/>
                <a:moveTo>
                  <a:pt x="4978" y="7531"/>
                </a:moveTo>
                <a:cubicBezTo>
                  <a:pt x="5167" y="7657"/>
                  <a:pt x="5356" y="7720"/>
                  <a:pt x="5608" y="7814"/>
                </a:cubicBezTo>
                <a:lnTo>
                  <a:pt x="5608" y="8665"/>
                </a:lnTo>
                <a:lnTo>
                  <a:pt x="4663" y="9137"/>
                </a:lnTo>
                <a:lnTo>
                  <a:pt x="4348" y="8161"/>
                </a:lnTo>
                <a:lnTo>
                  <a:pt x="4978" y="7531"/>
                </a:lnTo>
                <a:close/>
                <a:moveTo>
                  <a:pt x="6931" y="7531"/>
                </a:moveTo>
                <a:lnTo>
                  <a:pt x="7561" y="8161"/>
                </a:lnTo>
                <a:lnTo>
                  <a:pt x="7246" y="9137"/>
                </a:lnTo>
                <a:lnTo>
                  <a:pt x="6301" y="8665"/>
                </a:lnTo>
                <a:lnTo>
                  <a:pt x="6301" y="7814"/>
                </a:lnTo>
                <a:cubicBezTo>
                  <a:pt x="6553" y="7751"/>
                  <a:pt x="6742" y="7688"/>
                  <a:pt x="6931" y="7531"/>
                </a:cubicBezTo>
                <a:close/>
                <a:moveTo>
                  <a:pt x="8507" y="8602"/>
                </a:moveTo>
                <a:lnTo>
                  <a:pt x="9168" y="8822"/>
                </a:lnTo>
                <a:lnTo>
                  <a:pt x="9420" y="9484"/>
                </a:lnTo>
                <a:lnTo>
                  <a:pt x="8759" y="9263"/>
                </a:lnTo>
                <a:lnTo>
                  <a:pt x="8507" y="8602"/>
                </a:lnTo>
                <a:close/>
                <a:moveTo>
                  <a:pt x="3403" y="8633"/>
                </a:moveTo>
                <a:lnTo>
                  <a:pt x="3151" y="9295"/>
                </a:lnTo>
                <a:lnTo>
                  <a:pt x="2489" y="9547"/>
                </a:lnTo>
                <a:lnTo>
                  <a:pt x="2710" y="8854"/>
                </a:lnTo>
                <a:lnTo>
                  <a:pt x="3403" y="8633"/>
                </a:lnTo>
                <a:close/>
                <a:moveTo>
                  <a:pt x="5955" y="9704"/>
                </a:moveTo>
                <a:lnTo>
                  <a:pt x="6270" y="10334"/>
                </a:lnTo>
                <a:lnTo>
                  <a:pt x="5955" y="10965"/>
                </a:lnTo>
                <a:lnTo>
                  <a:pt x="5640" y="10334"/>
                </a:lnTo>
                <a:lnTo>
                  <a:pt x="5955" y="9704"/>
                </a:lnTo>
                <a:close/>
                <a:moveTo>
                  <a:pt x="6018" y="1"/>
                </a:moveTo>
                <a:cubicBezTo>
                  <a:pt x="5923" y="1"/>
                  <a:pt x="5766" y="95"/>
                  <a:pt x="5703" y="190"/>
                </a:cubicBezTo>
                <a:lnTo>
                  <a:pt x="5010" y="1671"/>
                </a:lnTo>
                <a:cubicBezTo>
                  <a:pt x="4978" y="1765"/>
                  <a:pt x="4978" y="1891"/>
                  <a:pt x="5010" y="1986"/>
                </a:cubicBezTo>
                <a:lnTo>
                  <a:pt x="5230" y="2458"/>
                </a:lnTo>
                <a:lnTo>
                  <a:pt x="4758" y="2206"/>
                </a:lnTo>
                <a:cubicBezTo>
                  <a:pt x="4710" y="2190"/>
                  <a:pt x="4655" y="2183"/>
                  <a:pt x="4596" y="2183"/>
                </a:cubicBezTo>
                <a:cubicBezTo>
                  <a:pt x="4537" y="2183"/>
                  <a:pt x="4474" y="2190"/>
                  <a:pt x="4411" y="2206"/>
                </a:cubicBezTo>
                <a:cubicBezTo>
                  <a:pt x="4285" y="2238"/>
                  <a:pt x="4222" y="2332"/>
                  <a:pt x="4190" y="2458"/>
                </a:cubicBezTo>
                <a:lnTo>
                  <a:pt x="4033" y="2962"/>
                </a:lnTo>
                <a:lnTo>
                  <a:pt x="3875" y="2458"/>
                </a:lnTo>
                <a:cubicBezTo>
                  <a:pt x="3812" y="2332"/>
                  <a:pt x="3749" y="2238"/>
                  <a:pt x="3623" y="2206"/>
                </a:cubicBezTo>
                <a:lnTo>
                  <a:pt x="2143" y="1702"/>
                </a:lnTo>
                <a:cubicBezTo>
                  <a:pt x="2109" y="1694"/>
                  <a:pt x="2073" y="1690"/>
                  <a:pt x="2036" y="1690"/>
                </a:cubicBezTo>
                <a:cubicBezTo>
                  <a:pt x="1937" y="1690"/>
                  <a:pt x="1834" y="1719"/>
                  <a:pt x="1765" y="1765"/>
                </a:cubicBezTo>
                <a:cubicBezTo>
                  <a:pt x="1702" y="1860"/>
                  <a:pt x="1670" y="2017"/>
                  <a:pt x="1702" y="2143"/>
                </a:cubicBezTo>
                <a:lnTo>
                  <a:pt x="2206" y="3624"/>
                </a:lnTo>
                <a:cubicBezTo>
                  <a:pt x="2237" y="3750"/>
                  <a:pt x="2332" y="3813"/>
                  <a:pt x="2458" y="3876"/>
                </a:cubicBezTo>
                <a:lnTo>
                  <a:pt x="2962" y="4034"/>
                </a:lnTo>
                <a:lnTo>
                  <a:pt x="2458" y="4191"/>
                </a:lnTo>
                <a:cubicBezTo>
                  <a:pt x="2332" y="4223"/>
                  <a:pt x="2237" y="4286"/>
                  <a:pt x="2206" y="4412"/>
                </a:cubicBezTo>
                <a:cubicBezTo>
                  <a:pt x="2174" y="4538"/>
                  <a:pt x="2143" y="4664"/>
                  <a:pt x="2206" y="4758"/>
                </a:cubicBezTo>
                <a:lnTo>
                  <a:pt x="2458" y="5231"/>
                </a:lnTo>
                <a:lnTo>
                  <a:pt x="1985" y="5010"/>
                </a:lnTo>
                <a:cubicBezTo>
                  <a:pt x="1922" y="4994"/>
                  <a:pt x="1859" y="4987"/>
                  <a:pt x="1804" y="4987"/>
                </a:cubicBezTo>
                <a:cubicBezTo>
                  <a:pt x="1749" y="4987"/>
                  <a:pt x="1702" y="4994"/>
                  <a:pt x="1670" y="5010"/>
                </a:cubicBezTo>
                <a:lnTo>
                  <a:pt x="189" y="5703"/>
                </a:lnTo>
                <a:cubicBezTo>
                  <a:pt x="95" y="5798"/>
                  <a:pt x="0" y="5924"/>
                  <a:pt x="0" y="6018"/>
                </a:cubicBezTo>
                <a:cubicBezTo>
                  <a:pt x="0" y="6144"/>
                  <a:pt x="95" y="6302"/>
                  <a:pt x="189" y="6333"/>
                </a:cubicBezTo>
                <a:lnTo>
                  <a:pt x="1670" y="7058"/>
                </a:lnTo>
                <a:cubicBezTo>
                  <a:pt x="1717" y="7074"/>
                  <a:pt x="1772" y="7082"/>
                  <a:pt x="1828" y="7082"/>
                </a:cubicBezTo>
                <a:cubicBezTo>
                  <a:pt x="1883" y="7082"/>
                  <a:pt x="1938" y="7074"/>
                  <a:pt x="1985" y="7058"/>
                </a:cubicBezTo>
                <a:lnTo>
                  <a:pt x="2458" y="6806"/>
                </a:lnTo>
                <a:lnTo>
                  <a:pt x="2206" y="7279"/>
                </a:lnTo>
                <a:cubicBezTo>
                  <a:pt x="2174" y="7405"/>
                  <a:pt x="2174" y="7531"/>
                  <a:pt x="2206" y="7657"/>
                </a:cubicBezTo>
                <a:cubicBezTo>
                  <a:pt x="2237" y="7751"/>
                  <a:pt x="2332" y="7846"/>
                  <a:pt x="2458" y="7877"/>
                </a:cubicBezTo>
                <a:lnTo>
                  <a:pt x="2962" y="8035"/>
                </a:lnTo>
                <a:lnTo>
                  <a:pt x="2458" y="8192"/>
                </a:lnTo>
                <a:cubicBezTo>
                  <a:pt x="2332" y="8224"/>
                  <a:pt x="2237" y="8318"/>
                  <a:pt x="2206" y="8444"/>
                </a:cubicBezTo>
                <a:lnTo>
                  <a:pt x="1702" y="9925"/>
                </a:lnTo>
                <a:cubicBezTo>
                  <a:pt x="1623" y="10161"/>
                  <a:pt x="1784" y="10397"/>
                  <a:pt x="2004" y="10397"/>
                </a:cubicBezTo>
                <a:cubicBezTo>
                  <a:pt x="2048" y="10397"/>
                  <a:pt x="2095" y="10387"/>
                  <a:pt x="2143" y="10366"/>
                </a:cubicBezTo>
                <a:lnTo>
                  <a:pt x="3623" y="9862"/>
                </a:lnTo>
                <a:cubicBezTo>
                  <a:pt x="3749" y="9799"/>
                  <a:pt x="3812" y="9736"/>
                  <a:pt x="3875" y="9610"/>
                </a:cubicBezTo>
                <a:lnTo>
                  <a:pt x="4033" y="9106"/>
                </a:lnTo>
                <a:lnTo>
                  <a:pt x="4190" y="9610"/>
                </a:lnTo>
                <a:cubicBezTo>
                  <a:pt x="4222" y="9736"/>
                  <a:pt x="4285" y="9799"/>
                  <a:pt x="4411" y="9862"/>
                </a:cubicBezTo>
                <a:cubicBezTo>
                  <a:pt x="4484" y="9880"/>
                  <a:pt x="4556" y="9898"/>
                  <a:pt x="4623" y="9898"/>
                </a:cubicBezTo>
                <a:cubicBezTo>
                  <a:pt x="4672" y="9898"/>
                  <a:pt x="4718" y="9889"/>
                  <a:pt x="4758" y="9862"/>
                </a:cubicBezTo>
                <a:lnTo>
                  <a:pt x="5230" y="9610"/>
                </a:lnTo>
                <a:lnTo>
                  <a:pt x="5010" y="10082"/>
                </a:lnTo>
                <a:cubicBezTo>
                  <a:pt x="4978" y="10208"/>
                  <a:pt x="4978" y="10334"/>
                  <a:pt x="5010" y="10398"/>
                </a:cubicBezTo>
                <a:lnTo>
                  <a:pt x="5703" y="11847"/>
                </a:lnTo>
                <a:cubicBezTo>
                  <a:pt x="5797" y="11973"/>
                  <a:pt x="5923" y="12067"/>
                  <a:pt x="6018" y="12067"/>
                </a:cubicBezTo>
                <a:cubicBezTo>
                  <a:pt x="6144" y="12067"/>
                  <a:pt x="6301" y="11973"/>
                  <a:pt x="6333" y="11847"/>
                </a:cubicBezTo>
                <a:lnTo>
                  <a:pt x="7057" y="10398"/>
                </a:lnTo>
                <a:cubicBezTo>
                  <a:pt x="7089" y="10271"/>
                  <a:pt x="7089" y="10177"/>
                  <a:pt x="7057" y="10082"/>
                </a:cubicBezTo>
                <a:lnTo>
                  <a:pt x="6805" y="9610"/>
                </a:lnTo>
                <a:lnTo>
                  <a:pt x="7278" y="9862"/>
                </a:lnTo>
                <a:cubicBezTo>
                  <a:pt x="7341" y="9878"/>
                  <a:pt x="7404" y="9886"/>
                  <a:pt x="7467" y="9886"/>
                </a:cubicBezTo>
                <a:cubicBezTo>
                  <a:pt x="7530" y="9886"/>
                  <a:pt x="7593" y="9878"/>
                  <a:pt x="7656" y="9862"/>
                </a:cubicBezTo>
                <a:cubicBezTo>
                  <a:pt x="7750" y="9799"/>
                  <a:pt x="7845" y="9736"/>
                  <a:pt x="7877" y="9610"/>
                </a:cubicBezTo>
                <a:lnTo>
                  <a:pt x="8034" y="9106"/>
                </a:lnTo>
                <a:lnTo>
                  <a:pt x="8192" y="9610"/>
                </a:lnTo>
                <a:cubicBezTo>
                  <a:pt x="8223" y="9736"/>
                  <a:pt x="8318" y="9799"/>
                  <a:pt x="8444" y="9862"/>
                </a:cubicBezTo>
                <a:lnTo>
                  <a:pt x="9924" y="10366"/>
                </a:lnTo>
                <a:cubicBezTo>
                  <a:pt x="9957" y="10373"/>
                  <a:pt x="9990" y="10377"/>
                  <a:pt x="10023" y="10377"/>
                </a:cubicBezTo>
                <a:cubicBezTo>
                  <a:pt x="10268" y="10377"/>
                  <a:pt x="10477" y="10175"/>
                  <a:pt x="10365" y="9925"/>
                </a:cubicBezTo>
                <a:lnTo>
                  <a:pt x="9861" y="8444"/>
                </a:lnTo>
                <a:cubicBezTo>
                  <a:pt x="9798" y="8318"/>
                  <a:pt x="9735" y="8224"/>
                  <a:pt x="9609" y="8192"/>
                </a:cubicBezTo>
                <a:lnTo>
                  <a:pt x="9105" y="8035"/>
                </a:lnTo>
                <a:lnTo>
                  <a:pt x="9609" y="7877"/>
                </a:lnTo>
                <a:cubicBezTo>
                  <a:pt x="9735" y="7846"/>
                  <a:pt x="9798" y="7751"/>
                  <a:pt x="9861" y="7657"/>
                </a:cubicBezTo>
                <a:cubicBezTo>
                  <a:pt x="9893" y="7531"/>
                  <a:pt x="9924" y="7405"/>
                  <a:pt x="9861" y="7279"/>
                </a:cubicBezTo>
                <a:lnTo>
                  <a:pt x="9609" y="6806"/>
                </a:lnTo>
                <a:lnTo>
                  <a:pt x="10082" y="7058"/>
                </a:lnTo>
                <a:cubicBezTo>
                  <a:pt x="10145" y="7074"/>
                  <a:pt x="10208" y="7082"/>
                  <a:pt x="10263" y="7082"/>
                </a:cubicBezTo>
                <a:cubicBezTo>
                  <a:pt x="10318" y="7082"/>
                  <a:pt x="10365" y="7074"/>
                  <a:pt x="10397" y="7058"/>
                </a:cubicBezTo>
                <a:lnTo>
                  <a:pt x="11846" y="6333"/>
                </a:lnTo>
                <a:cubicBezTo>
                  <a:pt x="11972" y="6270"/>
                  <a:pt x="12067" y="6144"/>
                  <a:pt x="12067" y="6018"/>
                </a:cubicBezTo>
                <a:cubicBezTo>
                  <a:pt x="12067" y="5924"/>
                  <a:pt x="11972" y="5766"/>
                  <a:pt x="11846" y="5703"/>
                </a:cubicBezTo>
                <a:lnTo>
                  <a:pt x="10397" y="5010"/>
                </a:lnTo>
                <a:cubicBezTo>
                  <a:pt x="10334" y="4994"/>
                  <a:pt x="10279" y="4987"/>
                  <a:pt x="10228" y="4987"/>
                </a:cubicBezTo>
                <a:cubicBezTo>
                  <a:pt x="10176" y="4987"/>
                  <a:pt x="10129" y="4994"/>
                  <a:pt x="10082" y="5010"/>
                </a:cubicBezTo>
                <a:lnTo>
                  <a:pt x="9609" y="5231"/>
                </a:lnTo>
                <a:lnTo>
                  <a:pt x="9861" y="4758"/>
                </a:lnTo>
                <a:cubicBezTo>
                  <a:pt x="9893" y="4664"/>
                  <a:pt x="9893" y="4538"/>
                  <a:pt x="9861" y="4412"/>
                </a:cubicBezTo>
                <a:cubicBezTo>
                  <a:pt x="9798" y="4286"/>
                  <a:pt x="9735" y="4223"/>
                  <a:pt x="9609" y="4191"/>
                </a:cubicBezTo>
                <a:lnTo>
                  <a:pt x="9105" y="4034"/>
                </a:lnTo>
                <a:lnTo>
                  <a:pt x="9609" y="3876"/>
                </a:lnTo>
                <a:cubicBezTo>
                  <a:pt x="9735" y="3813"/>
                  <a:pt x="9798" y="3750"/>
                  <a:pt x="9861" y="3624"/>
                </a:cubicBezTo>
                <a:lnTo>
                  <a:pt x="10365" y="2143"/>
                </a:lnTo>
                <a:cubicBezTo>
                  <a:pt x="10397" y="2017"/>
                  <a:pt x="10365" y="1860"/>
                  <a:pt x="10271" y="1765"/>
                </a:cubicBezTo>
                <a:cubicBezTo>
                  <a:pt x="10226" y="1721"/>
                  <a:pt x="10135" y="1676"/>
                  <a:pt x="10040" y="1676"/>
                </a:cubicBezTo>
                <a:cubicBezTo>
                  <a:pt x="10001" y="1676"/>
                  <a:pt x="9961" y="1684"/>
                  <a:pt x="9924" y="1702"/>
                </a:cubicBezTo>
                <a:lnTo>
                  <a:pt x="8444" y="2206"/>
                </a:lnTo>
                <a:cubicBezTo>
                  <a:pt x="8318" y="2238"/>
                  <a:pt x="8223" y="2332"/>
                  <a:pt x="8192" y="2458"/>
                </a:cubicBezTo>
                <a:lnTo>
                  <a:pt x="8034" y="2962"/>
                </a:lnTo>
                <a:lnTo>
                  <a:pt x="7877" y="2458"/>
                </a:lnTo>
                <a:cubicBezTo>
                  <a:pt x="7845" y="2332"/>
                  <a:pt x="7750" y="2238"/>
                  <a:pt x="7656" y="2206"/>
                </a:cubicBezTo>
                <a:cubicBezTo>
                  <a:pt x="7583" y="2188"/>
                  <a:pt x="7510" y="2170"/>
                  <a:pt x="7438" y="2170"/>
                </a:cubicBezTo>
                <a:cubicBezTo>
                  <a:pt x="7384" y="2170"/>
                  <a:pt x="7331" y="2180"/>
                  <a:pt x="7278" y="2206"/>
                </a:cubicBezTo>
                <a:lnTo>
                  <a:pt x="6805" y="2458"/>
                </a:lnTo>
                <a:lnTo>
                  <a:pt x="7057" y="1986"/>
                </a:lnTo>
                <a:cubicBezTo>
                  <a:pt x="7089" y="1860"/>
                  <a:pt x="7089" y="1734"/>
                  <a:pt x="7057" y="1671"/>
                </a:cubicBezTo>
                <a:lnTo>
                  <a:pt x="6333" y="190"/>
                </a:lnTo>
                <a:cubicBezTo>
                  <a:pt x="6270" y="95"/>
                  <a:pt x="6144" y="1"/>
                  <a:pt x="601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49" name="Google Shape;13449;p78"/>
          <p:cNvGrpSpPr/>
          <p:nvPr/>
        </p:nvGrpSpPr>
        <p:grpSpPr>
          <a:xfrm>
            <a:off x="4931233" y="3444650"/>
            <a:ext cx="476329" cy="475086"/>
            <a:chOff x="-15719925" y="2416825"/>
            <a:chExt cx="306400" cy="305600"/>
          </a:xfrm>
        </p:grpSpPr>
        <p:sp>
          <p:nvSpPr>
            <p:cNvPr id="13450" name="Google Shape;13450;p78"/>
            <p:cNvSpPr/>
            <p:nvPr/>
          </p:nvSpPr>
          <p:spPr>
            <a:xfrm>
              <a:off x="-15719925" y="2416825"/>
              <a:ext cx="306400" cy="305600"/>
            </a:xfrm>
            <a:custGeom>
              <a:avLst/>
              <a:gdLst/>
              <a:ahLst/>
              <a:cxnLst/>
              <a:rect l="l" t="t" r="r" b="b"/>
              <a:pathLst>
                <a:path w="12256" h="12224" extrusionOk="0">
                  <a:moveTo>
                    <a:pt x="6648" y="756"/>
                  </a:moveTo>
                  <a:lnTo>
                    <a:pt x="8002" y="3466"/>
                  </a:lnTo>
                  <a:cubicBezTo>
                    <a:pt x="8034" y="3560"/>
                    <a:pt x="8065" y="3592"/>
                    <a:pt x="8160" y="3623"/>
                  </a:cubicBezTo>
                  <a:lnTo>
                    <a:pt x="9451" y="4316"/>
                  </a:lnTo>
                  <a:lnTo>
                    <a:pt x="10617" y="7246"/>
                  </a:lnTo>
                  <a:lnTo>
                    <a:pt x="7845" y="7246"/>
                  </a:lnTo>
                  <a:lnTo>
                    <a:pt x="7215" y="5356"/>
                  </a:lnTo>
                  <a:cubicBezTo>
                    <a:pt x="7135" y="5198"/>
                    <a:pt x="6990" y="5128"/>
                    <a:pt x="6852" y="5128"/>
                  </a:cubicBezTo>
                  <a:cubicBezTo>
                    <a:pt x="6826" y="5128"/>
                    <a:pt x="6799" y="5130"/>
                    <a:pt x="6774" y="5135"/>
                  </a:cubicBezTo>
                  <a:cubicBezTo>
                    <a:pt x="6616" y="5167"/>
                    <a:pt x="6490" y="5419"/>
                    <a:pt x="6522" y="5576"/>
                  </a:cubicBezTo>
                  <a:lnTo>
                    <a:pt x="7089" y="7215"/>
                  </a:lnTo>
                  <a:lnTo>
                    <a:pt x="5167" y="7215"/>
                  </a:lnTo>
                  <a:lnTo>
                    <a:pt x="5797" y="4064"/>
                  </a:lnTo>
                  <a:cubicBezTo>
                    <a:pt x="5828" y="3875"/>
                    <a:pt x="5702" y="3686"/>
                    <a:pt x="5513" y="3623"/>
                  </a:cubicBezTo>
                  <a:cubicBezTo>
                    <a:pt x="5494" y="3620"/>
                    <a:pt x="5474" y="3618"/>
                    <a:pt x="5454" y="3618"/>
                  </a:cubicBezTo>
                  <a:cubicBezTo>
                    <a:pt x="5281" y="3618"/>
                    <a:pt x="5101" y="3737"/>
                    <a:pt x="5072" y="3907"/>
                  </a:cubicBezTo>
                  <a:lnTo>
                    <a:pt x="4411" y="7183"/>
                  </a:lnTo>
                  <a:lnTo>
                    <a:pt x="1607" y="7183"/>
                  </a:lnTo>
                  <a:lnTo>
                    <a:pt x="2142" y="4946"/>
                  </a:lnTo>
                  <a:lnTo>
                    <a:pt x="3466" y="4316"/>
                  </a:lnTo>
                  <a:cubicBezTo>
                    <a:pt x="3529" y="4253"/>
                    <a:pt x="3560" y="4222"/>
                    <a:pt x="3623" y="4159"/>
                  </a:cubicBezTo>
                  <a:lnTo>
                    <a:pt x="4253" y="2930"/>
                  </a:lnTo>
                  <a:lnTo>
                    <a:pt x="6175" y="2930"/>
                  </a:lnTo>
                  <a:cubicBezTo>
                    <a:pt x="6364" y="2930"/>
                    <a:pt x="6522" y="2772"/>
                    <a:pt x="6522" y="2583"/>
                  </a:cubicBezTo>
                  <a:cubicBezTo>
                    <a:pt x="6522" y="2363"/>
                    <a:pt x="6364" y="2205"/>
                    <a:pt x="6175" y="2205"/>
                  </a:cubicBezTo>
                  <a:lnTo>
                    <a:pt x="5230" y="2205"/>
                  </a:lnTo>
                  <a:lnTo>
                    <a:pt x="5702" y="756"/>
                  </a:lnTo>
                  <a:close/>
                  <a:moveTo>
                    <a:pt x="10397" y="7876"/>
                  </a:moveTo>
                  <a:lnTo>
                    <a:pt x="9830" y="8601"/>
                  </a:lnTo>
                  <a:lnTo>
                    <a:pt x="8916" y="8601"/>
                  </a:lnTo>
                  <a:cubicBezTo>
                    <a:pt x="8727" y="8601"/>
                    <a:pt x="8569" y="8758"/>
                    <a:pt x="8569" y="8947"/>
                  </a:cubicBezTo>
                  <a:cubicBezTo>
                    <a:pt x="8664" y="9199"/>
                    <a:pt x="8821" y="9357"/>
                    <a:pt x="9010" y="9357"/>
                  </a:cubicBezTo>
                  <a:lnTo>
                    <a:pt x="9357" y="9357"/>
                  </a:lnTo>
                  <a:lnTo>
                    <a:pt x="8821" y="10050"/>
                  </a:lnTo>
                  <a:lnTo>
                    <a:pt x="7561" y="10050"/>
                  </a:lnTo>
                  <a:cubicBezTo>
                    <a:pt x="7435" y="10050"/>
                    <a:pt x="7278" y="10145"/>
                    <a:pt x="7246" y="10239"/>
                  </a:cubicBezTo>
                  <a:lnTo>
                    <a:pt x="6616" y="11468"/>
                  </a:lnTo>
                  <a:lnTo>
                    <a:pt x="5576" y="11468"/>
                  </a:lnTo>
                  <a:lnTo>
                    <a:pt x="5041" y="10775"/>
                  </a:lnTo>
                  <a:lnTo>
                    <a:pt x="6080" y="10775"/>
                  </a:lnTo>
                  <a:cubicBezTo>
                    <a:pt x="6301" y="10775"/>
                    <a:pt x="6459" y="10617"/>
                    <a:pt x="6459" y="10397"/>
                  </a:cubicBezTo>
                  <a:cubicBezTo>
                    <a:pt x="6459" y="10208"/>
                    <a:pt x="6301" y="10050"/>
                    <a:pt x="6080" y="10050"/>
                  </a:cubicBezTo>
                  <a:lnTo>
                    <a:pt x="4474" y="10050"/>
                  </a:lnTo>
                  <a:lnTo>
                    <a:pt x="3529" y="8758"/>
                  </a:lnTo>
                  <a:cubicBezTo>
                    <a:pt x="3466" y="8664"/>
                    <a:pt x="3371" y="8601"/>
                    <a:pt x="3245" y="8601"/>
                  </a:cubicBezTo>
                  <a:lnTo>
                    <a:pt x="2048" y="8601"/>
                  </a:lnTo>
                  <a:lnTo>
                    <a:pt x="1670" y="7876"/>
                  </a:lnTo>
                  <a:close/>
                  <a:moveTo>
                    <a:pt x="5419" y="0"/>
                  </a:moveTo>
                  <a:cubicBezTo>
                    <a:pt x="5261" y="0"/>
                    <a:pt x="5135" y="126"/>
                    <a:pt x="5072" y="252"/>
                  </a:cubicBezTo>
                  <a:lnTo>
                    <a:pt x="4442" y="2174"/>
                  </a:lnTo>
                  <a:lnTo>
                    <a:pt x="3970" y="2174"/>
                  </a:lnTo>
                  <a:cubicBezTo>
                    <a:pt x="3844" y="2174"/>
                    <a:pt x="3686" y="2237"/>
                    <a:pt x="3655" y="2363"/>
                  </a:cubicBezTo>
                  <a:lnTo>
                    <a:pt x="2993" y="3718"/>
                  </a:lnTo>
                  <a:lnTo>
                    <a:pt x="1638" y="4379"/>
                  </a:lnTo>
                  <a:cubicBezTo>
                    <a:pt x="1575" y="4411"/>
                    <a:pt x="1481" y="4505"/>
                    <a:pt x="1449" y="4600"/>
                  </a:cubicBezTo>
                  <a:lnTo>
                    <a:pt x="819" y="7215"/>
                  </a:lnTo>
                  <a:lnTo>
                    <a:pt x="347" y="7215"/>
                  </a:lnTo>
                  <a:cubicBezTo>
                    <a:pt x="158" y="7215"/>
                    <a:pt x="0" y="7372"/>
                    <a:pt x="0" y="7561"/>
                  </a:cubicBezTo>
                  <a:cubicBezTo>
                    <a:pt x="0" y="7750"/>
                    <a:pt x="158" y="7908"/>
                    <a:pt x="347" y="7908"/>
                  </a:cubicBezTo>
                  <a:lnTo>
                    <a:pt x="851" y="7908"/>
                  </a:lnTo>
                  <a:lnTo>
                    <a:pt x="1481" y="9136"/>
                  </a:lnTo>
                  <a:cubicBezTo>
                    <a:pt x="1575" y="9262"/>
                    <a:pt x="1670" y="9325"/>
                    <a:pt x="1796" y="9325"/>
                  </a:cubicBezTo>
                  <a:lnTo>
                    <a:pt x="3056" y="9325"/>
                  </a:lnTo>
                  <a:lnTo>
                    <a:pt x="3623" y="10050"/>
                  </a:lnTo>
                  <a:lnTo>
                    <a:pt x="2552" y="10050"/>
                  </a:lnTo>
                  <a:cubicBezTo>
                    <a:pt x="2363" y="10050"/>
                    <a:pt x="2205" y="10208"/>
                    <a:pt x="2205" y="10397"/>
                  </a:cubicBezTo>
                  <a:cubicBezTo>
                    <a:pt x="2205" y="10617"/>
                    <a:pt x="2363" y="10775"/>
                    <a:pt x="2552" y="10775"/>
                  </a:cubicBezTo>
                  <a:lnTo>
                    <a:pt x="4159" y="10775"/>
                  </a:lnTo>
                  <a:lnTo>
                    <a:pt x="5104" y="12066"/>
                  </a:lnTo>
                  <a:cubicBezTo>
                    <a:pt x="5198" y="12129"/>
                    <a:pt x="5261" y="12224"/>
                    <a:pt x="5387" y="12224"/>
                  </a:cubicBezTo>
                  <a:lnTo>
                    <a:pt x="6805" y="12224"/>
                  </a:lnTo>
                  <a:cubicBezTo>
                    <a:pt x="6931" y="12224"/>
                    <a:pt x="7089" y="12129"/>
                    <a:pt x="7120" y="12035"/>
                  </a:cubicBezTo>
                  <a:lnTo>
                    <a:pt x="7750" y="10806"/>
                  </a:lnTo>
                  <a:lnTo>
                    <a:pt x="8979" y="10806"/>
                  </a:lnTo>
                  <a:cubicBezTo>
                    <a:pt x="9073" y="10806"/>
                    <a:pt x="9199" y="10775"/>
                    <a:pt x="9231" y="10649"/>
                  </a:cubicBezTo>
                  <a:lnTo>
                    <a:pt x="10176" y="9357"/>
                  </a:lnTo>
                  <a:lnTo>
                    <a:pt x="11184" y="9357"/>
                  </a:lnTo>
                  <a:cubicBezTo>
                    <a:pt x="11373" y="9357"/>
                    <a:pt x="11531" y="9199"/>
                    <a:pt x="11531" y="8979"/>
                  </a:cubicBezTo>
                  <a:cubicBezTo>
                    <a:pt x="11531" y="8790"/>
                    <a:pt x="11373" y="8632"/>
                    <a:pt x="11184" y="8632"/>
                  </a:cubicBezTo>
                  <a:lnTo>
                    <a:pt x="10775" y="8632"/>
                  </a:lnTo>
                  <a:lnTo>
                    <a:pt x="11342" y="7908"/>
                  </a:lnTo>
                  <a:lnTo>
                    <a:pt x="11877" y="7908"/>
                  </a:lnTo>
                  <a:cubicBezTo>
                    <a:pt x="12098" y="7908"/>
                    <a:pt x="12255" y="7750"/>
                    <a:pt x="12255" y="7561"/>
                  </a:cubicBezTo>
                  <a:cubicBezTo>
                    <a:pt x="12255" y="7372"/>
                    <a:pt x="12098" y="7215"/>
                    <a:pt x="11877" y="7215"/>
                  </a:cubicBezTo>
                  <a:lnTo>
                    <a:pt x="11373" y="7215"/>
                  </a:lnTo>
                  <a:lnTo>
                    <a:pt x="10019" y="3875"/>
                  </a:lnTo>
                  <a:cubicBezTo>
                    <a:pt x="9987" y="3781"/>
                    <a:pt x="9956" y="3718"/>
                    <a:pt x="9861" y="3655"/>
                  </a:cubicBezTo>
                  <a:lnTo>
                    <a:pt x="8538" y="2993"/>
                  </a:lnTo>
                  <a:lnTo>
                    <a:pt x="7152" y="189"/>
                  </a:lnTo>
                  <a:cubicBezTo>
                    <a:pt x="7089" y="95"/>
                    <a:pt x="6963" y="0"/>
                    <a:pt x="68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78"/>
            <p:cNvSpPr/>
            <p:nvPr/>
          </p:nvSpPr>
          <p:spPr>
            <a:xfrm>
              <a:off x="-15467900" y="2686175"/>
              <a:ext cx="53575" cy="17350"/>
            </a:xfrm>
            <a:custGeom>
              <a:avLst/>
              <a:gdLst/>
              <a:ahLst/>
              <a:cxnLst/>
              <a:rect l="l" t="t" r="r" b="b"/>
              <a:pathLst>
                <a:path w="2143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96" y="694"/>
                  </a:lnTo>
                  <a:cubicBezTo>
                    <a:pt x="1985" y="694"/>
                    <a:pt x="2143" y="536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78"/>
            <p:cNvSpPr/>
            <p:nvPr/>
          </p:nvSpPr>
          <p:spPr>
            <a:xfrm>
              <a:off x="-15718350" y="270350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827" y="725"/>
                  </a:lnTo>
                  <a:cubicBezTo>
                    <a:pt x="2016" y="725"/>
                    <a:pt x="2174" y="568"/>
                    <a:pt x="2174" y="347"/>
                  </a:cubicBezTo>
                  <a:cubicBezTo>
                    <a:pt x="2174" y="158"/>
                    <a:pt x="2016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53" name="Google Shape;13453;p78"/>
          <p:cNvSpPr/>
          <p:nvPr/>
        </p:nvSpPr>
        <p:spPr>
          <a:xfrm>
            <a:off x="2017508" y="1687545"/>
            <a:ext cx="477534" cy="475746"/>
          </a:xfrm>
          <a:custGeom>
            <a:avLst/>
            <a:gdLst/>
            <a:ahLst/>
            <a:cxnLst/>
            <a:rect l="l" t="t" r="r" b="b"/>
            <a:pathLst>
              <a:path w="12287" h="12241" extrusionOk="0">
                <a:moveTo>
                  <a:pt x="6207" y="1056"/>
                </a:moveTo>
                <a:lnTo>
                  <a:pt x="6553" y="1560"/>
                </a:lnTo>
                <a:cubicBezTo>
                  <a:pt x="6994" y="2253"/>
                  <a:pt x="7656" y="2663"/>
                  <a:pt x="8443" y="2820"/>
                </a:cubicBezTo>
                <a:cubicBezTo>
                  <a:pt x="8191" y="3261"/>
                  <a:pt x="8097" y="3765"/>
                  <a:pt x="8002" y="4332"/>
                </a:cubicBezTo>
                <a:cubicBezTo>
                  <a:pt x="7939" y="5152"/>
                  <a:pt x="8097" y="5939"/>
                  <a:pt x="8443" y="6506"/>
                </a:cubicBezTo>
                <a:cubicBezTo>
                  <a:pt x="8498" y="6588"/>
                  <a:pt x="8623" y="6670"/>
                  <a:pt x="8758" y="6670"/>
                </a:cubicBezTo>
                <a:cubicBezTo>
                  <a:pt x="8779" y="6670"/>
                  <a:pt x="8800" y="6668"/>
                  <a:pt x="8821" y="6664"/>
                </a:cubicBezTo>
                <a:cubicBezTo>
                  <a:pt x="9420" y="6506"/>
                  <a:pt x="9924" y="6223"/>
                  <a:pt x="10365" y="5908"/>
                </a:cubicBezTo>
                <a:cubicBezTo>
                  <a:pt x="10680" y="6254"/>
                  <a:pt x="11090" y="6569"/>
                  <a:pt x="11499" y="6853"/>
                </a:cubicBezTo>
                <a:cubicBezTo>
                  <a:pt x="11279" y="7325"/>
                  <a:pt x="11153" y="7798"/>
                  <a:pt x="11153" y="8271"/>
                </a:cubicBezTo>
                <a:cubicBezTo>
                  <a:pt x="10586" y="8302"/>
                  <a:pt x="10082" y="8428"/>
                  <a:pt x="9578" y="8617"/>
                </a:cubicBezTo>
                <a:cubicBezTo>
                  <a:pt x="9389" y="8712"/>
                  <a:pt x="9294" y="8932"/>
                  <a:pt x="9389" y="9090"/>
                </a:cubicBezTo>
                <a:lnTo>
                  <a:pt x="9704" y="9751"/>
                </a:lnTo>
                <a:lnTo>
                  <a:pt x="7183" y="8932"/>
                </a:lnTo>
                <a:lnTo>
                  <a:pt x="9861" y="7861"/>
                </a:lnTo>
                <a:cubicBezTo>
                  <a:pt x="10050" y="7798"/>
                  <a:pt x="10145" y="7609"/>
                  <a:pt x="10050" y="7388"/>
                </a:cubicBezTo>
                <a:cubicBezTo>
                  <a:pt x="10003" y="7247"/>
                  <a:pt x="9867" y="7176"/>
                  <a:pt x="9722" y="7176"/>
                </a:cubicBezTo>
                <a:cubicBezTo>
                  <a:pt x="9674" y="7176"/>
                  <a:pt x="9625" y="7184"/>
                  <a:pt x="9578" y="7199"/>
                </a:cubicBezTo>
                <a:lnTo>
                  <a:pt x="6522" y="8428"/>
                </a:lnTo>
                <a:lnTo>
                  <a:pt x="6522" y="3986"/>
                </a:lnTo>
                <a:cubicBezTo>
                  <a:pt x="6522" y="3765"/>
                  <a:pt x="6364" y="3608"/>
                  <a:pt x="6144" y="3608"/>
                </a:cubicBezTo>
                <a:cubicBezTo>
                  <a:pt x="5955" y="3608"/>
                  <a:pt x="5797" y="3765"/>
                  <a:pt x="5797" y="3986"/>
                </a:cubicBezTo>
                <a:lnTo>
                  <a:pt x="5797" y="8428"/>
                </a:lnTo>
                <a:lnTo>
                  <a:pt x="2710" y="7199"/>
                </a:lnTo>
                <a:cubicBezTo>
                  <a:pt x="2662" y="7184"/>
                  <a:pt x="2615" y="7176"/>
                  <a:pt x="2570" y="7176"/>
                </a:cubicBezTo>
                <a:cubicBezTo>
                  <a:pt x="2434" y="7176"/>
                  <a:pt x="2316" y="7247"/>
                  <a:pt x="2268" y="7388"/>
                </a:cubicBezTo>
                <a:cubicBezTo>
                  <a:pt x="2174" y="7609"/>
                  <a:pt x="2268" y="7798"/>
                  <a:pt x="2457" y="7861"/>
                </a:cubicBezTo>
                <a:lnTo>
                  <a:pt x="5135" y="8932"/>
                </a:lnTo>
                <a:lnTo>
                  <a:pt x="2615" y="9751"/>
                </a:lnTo>
                <a:lnTo>
                  <a:pt x="2930" y="9090"/>
                </a:lnTo>
                <a:cubicBezTo>
                  <a:pt x="2993" y="8901"/>
                  <a:pt x="2930" y="8712"/>
                  <a:pt x="2741" y="8617"/>
                </a:cubicBezTo>
                <a:cubicBezTo>
                  <a:pt x="2205" y="8397"/>
                  <a:pt x="1701" y="8271"/>
                  <a:pt x="1166" y="8271"/>
                </a:cubicBezTo>
                <a:cubicBezTo>
                  <a:pt x="1166" y="7798"/>
                  <a:pt x="1040" y="7325"/>
                  <a:pt x="882" y="6853"/>
                </a:cubicBezTo>
                <a:cubicBezTo>
                  <a:pt x="1323" y="6569"/>
                  <a:pt x="1701" y="6254"/>
                  <a:pt x="2016" y="5908"/>
                </a:cubicBezTo>
                <a:cubicBezTo>
                  <a:pt x="2457" y="6254"/>
                  <a:pt x="2962" y="6506"/>
                  <a:pt x="3560" y="6664"/>
                </a:cubicBezTo>
                <a:cubicBezTo>
                  <a:pt x="3596" y="6671"/>
                  <a:pt x="3631" y="6675"/>
                  <a:pt x="3665" y="6675"/>
                </a:cubicBezTo>
                <a:cubicBezTo>
                  <a:pt x="3784" y="6675"/>
                  <a:pt x="3889" y="6628"/>
                  <a:pt x="3938" y="6506"/>
                </a:cubicBezTo>
                <a:cubicBezTo>
                  <a:pt x="4316" y="5939"/>
                  <a:pt x="4411" y="5152"/>
                  <a:pt x="4379" y="4332"/>
                </a:cubicBezTo>
                <a:cubicBezTo>
                  <a:pt x="4348" y="3734"/>
                  <a:pt x="4190" y="3230"/>
                  <a:pt x="3938" y="2820"/>
                </a:cubicBezTo>
                <a:cubicBezTo>
                  <a:pt x="4694" y="2663"/>
                  <a:pt x="5356" y="2190"/>
                  <a:pt x="5828" y="1560"/>
                </a:cubicBezTo>
                <a:lnTo>
                  <a:pt x="6207" y="1056"/>
                </a:lnTo>
                <a:close/>
                <a:moveTo>
                  <a:pt x="6116" y="1"/>
                </a:moveTo>
                <a:cubicBezTo>
                  <a:pt x="6002" y="1"/>
                  <a:pt x="5892" y="48"/>
                  <a:pt x="5828" y="142"/>
                </a:cubicBezTo>
                <a:lnTo>
                  <a:pt x="5198" y="1150"/>
                </a:lnTo>
                <a:cubicBezTo>
                  <a:pt x="4789" y="1781"/>
                  <a:pt x="4064" y="2159"/>
                  <a:pt x="3277" y="2159"/>
                </a:cubicBezTo>
                <a:cubicBezTo>
                  <a:pt x="2962" y="2159"/>
                  <a:pt x="2804" y="2568"/>
                  <a:pt x="3056" y="2757"/>
                </a:cubicBezTo>
                <a:cubicBezTo>
                  <a:pt x="3371" y="3072"/>
                  <a:pt x="3592" y="3671"/>
                  <a:pt x="3623" y="4364"/>
                </a:cubicBezTo>
                <a:cubicBezTo>
                  <a:pt x="3686" y="4931"/>
                  <a:pt x="3592" y="5467"/>
                  <a:pt x="3434" y="5876"/>
                </a:cubicBezTo>
                <a:cubicBezTo>
                  <a:pt x="2962" y="5719"/>
                  <a:pt x="2520" y="5435"/>
                  <a:pt x="2174" y="5120"/>
                </a:cubicBezTo>
                <a:cubicBezTo>
                  <a:pt x="2103" y="5049"/>
                  <a:pt x="2019" y="5016"/>
                  <a:pt x="1937" y="5016"/>
                </a:cubicBezTo>
                <a:cubicBezTo>
                  <a:pt x="1837" y="5016"/>
                  <a:pt x="1739" y="5065"/>
                  <a:pt x="1670" y="5152"/>
                </a:cubicBezTo>
                <a:cubicBezTo>
                  <a:pt x="1323" y="5624"/>
                  <a:pt x="851" y="6065"/>
                  <a:pt x="252" y="6349"/>
                </a:cubicBezTo>
                <a:cubicBezTo>
                  <a:pt x="95" y="6412"/>
                  <a:pt x="0" y="6601"/>
                  <a:pt x="95" y="6790"/>
                </a:cubicBezTo>
                <a:cubicBezTo>
                  <a:pt x="347" y="7388"/>
                  <a:pt x="441" y="8018"/>
                  <a:pt x="410" y="8586"/>
                </a:cubicBezTo>
                <a:cubicBezTo>
                  <a:pt x="410" y="8712"/>
                  <a:pt x="441" y="8775"/>
                  <a:pt x="536" y="8838"/>
                </a:cubicBezTo>
                <a:cubicBezTo>
                  <a:pt x="630" y="8964"/>
                  <a:pt x="788" y="8964"/>
                  <a:pt x="945" y="8964"/>
                </a:cubicBezTo>
                <a:cubicBezTo>
                  <a:pt x="1355" y="8964"/>
                  <a:pt x="1701" y="9058"/>
                  <a:pt x="2111" y="9153"/>
                </a:cubicBezTo>
                <a:lnTo>
                  <a:pt x="1544" y="10224"/>
                </a:lnTo>
                <a:cubicBezTo>
                  <a:pt x="1406" y="10472"/>
                  <a:pt x="1606" y="10745"/>
                  <a:pt x="1870" y="10745"/>
                </a:cubicBezTo>
                <a:cubicBezTo>
                  <a:pt x="1907" y="10745"/>
                  <a:pt x="1946" y="10740"/>
                  <a:pt x="1985" y="10728"/>
                </a:cubicBezTo>
                <a:lnTo>
                  <a:pt x="5797" y="9499"/>
                </a:lnTo>
                <a:lnTo>
                  <a:pt x="5797" y="11894"/>
                </a:lnTo>
                <a:cubicBezTo>
                  <a:pt x="5797" y="12083"/>
                  <a:pt x="5955" y="12240"/>
                  <a:pt x="6144" y="12240"/>
                </a:cubicBezTo>
                <a:cubicBezTo>
                  <a:pt x="6364" y="12240"/>
                  <a:pt x="6522" y="12083"/>
                  <a:pt x="6522" y="11894"/>
                </a:cubicBezTo>
                <a:lnTo>
                  <a:pt x="6522" y="9499"/>
                </a:lnTo>
                <a:lnTo>
                  <a:pt x="10334" y="10728"/>
                </a:lnTo>
                <a:cubicBezTo>
                  <a:pt x="10382" y="10747"/>
                  <a:pt x="10431" y="10756"/>
                  <a:pt x="10476" y="10756"/>
                </a:cubicBezTo>
                <a:cubicBezTo>
                  <a:pt x="10726" y="10756"/>
                  <a:pt x="10908" y="10490"/>
                  <a:pt x="10775" y="10224"/>
                </a:cubicBezTo>
                <a:lnTo>
                  <a:pt x="10208" y="9153"/>
                </a:lnTo>
                <a:cubicBezTo>
                  <a:pt x="10554" y="9058"/>
                  <a:pt x="10964" y="8964"/>
                  <a:pt x="11342" y="8964"/>
                </a:cubicBezTo>
                <a:cubicBezTo>
                  <a:pt x="11387" y="8964"/>
                  <a:pt x="11432" y="8966"/>
                  <a:pt x="11476" y="8966"/>
                </a:cubicBezTo>
                <a:cubicBezTo>
                  <a:pt x="11587" y="8966"/>
                  <a:pt x="11693" y="8950"/>
                  <a:pt x="11783" y="8838"/>
                </a:cubicBezTo>
                <a:cubicBezTo>
                  <a:pt x="11846" y="8775"/>
                  <a:pt x="11909" y="8680"/>
                  <a:pt x="11909" y="8586"/>
                </a:cubicBezTo>
                <a:cubicBezTo>
                  <a:pt x="11877" y="7987"/>
                  <a:pt x="11972" y="7388"/>
                  <a:pt x="12224" y="6790"/>
                </a:cubicBezTo>
                <a:cubicBezTo>
                  <a:pt x="12287" y="6601"/>
                  <a:pt x="12224" y="6412"/>
                  <a:pt x="12003" y="6349"/>
                </a:cubicBezTo>
                <a:cubicBezTo>
                  <a:pt x="11436" y="6065"/>
                  <a:pt x="10964" y="5624"/>
                  <a:pt x="10586" y="5152"/>
                </a:cubicBezTo>
                <a:cubicBezTo>
                  <a:pt x="10534" y="5065"/>
                  <a:pt x="10434" y="5016"/>
                  <a:pt x="10329" y="5016"/>
                </a:cubicBezTo>
                <a:cubicBezTo>
                  <a:pt x="10243" y="5016"/>
                  <a:pt x="10153" y="5049"/>
                  <a:pt x="10082" y="5120"/>
                </a:cubicBezTo>
                <a:cubicBezTo>
                  <a:pt x="9735" y="5435"/>
                  <a:pt x="9294" y="5719"/>
                  <a:pt x="8821" y="5876"/>
                </a:cubicBezTo>
                <a:cubicBezTo>
                  <a:pt x="8664" y="5467"/>
                  <a:pt x="8601" y="4931"/>
                  <a:pt x="8632" y="4364"/>
                </a:cubicBezTo>
                <a:cubicBezTo>
                  <a:pt x="8664" y="3702"/>
                  <a:pt x="8916" y="3072"/>
                  <a:pt x="9231" y="2757"/>
                </a:cubicBezTo>
                <a:cubicBezTo>
                  <a:pt x="9452" y="2505"/>
                  <a:pt x="9294" y="2159"/>
                  <a:pt x="8979" y="2159"/>
                </a:cubicBezTo>
                <a:cubicBezTo>
                  <a:pt x="8191" y="2159"/>
                  <a:pt x="7498" y="1781"/>
                  <a:pt x="7057" y="1150"/>
                </a:cubicBezTo>
                <a:lnTo>
                  <a:pt x="6427" y="142"/>
                </a:lnTo>
                <a:cubicBezTo>
                  <a:pt x="6348" y="48"/>
                  <a:pt x="6230" y="1"/>
                  <a:pt x="61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4" name="Google Shape;13454;p78"/>
          <p:cNvSpPr/>
          <p:nvPr/>
        </p:nvSpPr>
        <p:spPr>
          <a:xfrm>
            <a:off x="2019335" y="2331824"/>
            <a:ext cx="473881" cy="359346"/>
          </a:xfrm>
          <a:custGeom>
            <a:avLst/>
            <a:gdLst/>
            <a:ahLst/>
            <a:cxnLst/>
            <a:rect l="l" t="t" r="r" b="b"/>
            <a:pathLst>
              <a:path w="12193" h="9246" extrusionOk="0">
                <a:moveTo>
                  <a:pt x="3781" y="1936"/>
                </a:moveTo>
                <a:lnTo>
                  <a:pt x="3907" y="2881"/>
                </a:lnTo>
                <a:lnTo>
                  <a:pt x="3466" y="2881"/>
                </a:lnTo>
                <a:lnTo>
                  <a:pt x="3781" y="1936"/>
                </a:lnTo>
                <a:close/>
                <a:moveTo>
                  <a:pt x="2489" y="3574"/>
                </a:moveTo>
                <a:lnTo>
                  <a:pt x="2017" y="4961"/>
                </a:lnTo>
                <a:cubicBezTo>
                  <a:pt x="1387" y="4771"/>
                  <a:pt x="914" y="4267"/>
                  <a:pt x="757" y="3574"/>
                </a:cubicBezTo>
                <a:close/>
                <a:moveTo>
                  <a:pt x="7877" y="3574"/>
                </a:moveTo>
                <a:lnTo>
                  <a:pt x="7877" y="3952"/>
                </a:lnTo>
                <a:cubicBezTo>
                  <a:pt x="7877" y="4425"/>
                  <a:pt x="7562" y="4835"/>
                  <a:pt x="7089" y="4961"/>
                </a:cubicBezTo>
                <a:cubicBezTo>
                  <a:pt x="7058" y="4835"/>
                  <a:pt x="7026" y="4740"/>
                  <a:pt x="6932" y="4614"/>
                </a:cubicBezTo>
                <a:lnTo>
                  <a:pt x="6302" y="3574"/>
                </a:lnTo>
                <a:close/>
                <a:moveTo>
                  <a:pt x="4033" y="3574"/>
                </a:moveTo>
                <a:lnTo>
                  <a:pt x="4222" y="4992"/>
                </a:lnTo>
                <a:lnTo>
                  <a:pt x="2773" y="4992"/>
                </a:lnTo>
                <a:lnTo>
                  <a:pt x="3246" y="3574"/>
                </a:lnTo>
                <a:close/>
                <a:moveTo>
                  <a:pt x="10712" y="3574"/>
                </a:moveTo>
                <a:cubicBezTo>
                  <a:pt x="11153" y="3637"/>
                  <a:pt x="11468" y="3952"/>
                  <a:pt x="11468" y="4330"/>
                </a:cubicBezTo>
                <a:cubicBezTo>
                  <a:pt x="11437" y="4740"/>
                  <a:pt x="11153" y="4992"/>
                  <a:pt x="10775" y="4992"/>
                </a:cubicBezTo>
                <a:cubicBezTo>
                  <a:pt x="10366" y="4992"/>
                  <a:pt x="10051" y="4677"/>
                  <a:pt x="10051" y="4299"/>
                </a:cubicBezTo>
                <a:cubicBezTo>
                  <a:pt x="10051" y="3889"/>
                  <a:pt x="10334" y="3574"/>
                  <a:pt x="10712" y="3574"/>
                </a:cubicBezTo>
                <a:close/>
                <a:moveTo>
                  <a:pt x="4537" y="2062"/>
                </a:moveTo>
                <a:lnTo>
                  <a:pt x="6365" y="4992"/>
                </a:lnTo>
                <a:cubicBezTo>
                  <a:pt x="6428" y="5118"/>
                  <a:pt x="6491" y="5244"/>
                  <a:pt x="6491" y="5370"/>
                </a:cubicBezTo>
                <a:cubicBezTo>
                  <a:pt x="6491" y="5748"/>
                  <a:pt x="6176" y="6063"/>
                  <a:pt x="5766" y="6063"/>
                </a:cubicBezTo>
                <a:cubicBezTo>
                  <a:pt x="5356" y="6063"/>
                  <a:pt x="5104" y="5843"/>
                  <a:pt x="5010" y="5465"/>
                </a:cubicBezTo>
                <a:lnTo>
                  <a:pt x="4537" y="2062"/>
                </a:lnTo>
                <a:close/>
                <a:moveTo>
                  <a:pt x="9515" y="3543"/>
                </a:moveTo>
                <a:cubicBezTo>
                  <a:pt x="9389" y="3732"/>
                  <a:pt x="9295" y="3984"/>
                  <a:pt x="9295" y="4236"/>
                </a:cubicBezTo>
                <a:cubicBezTo>
                  <a:pt x="9295" y="5024"/>
                  <a:pt x="9925" y="5654"/>
                  <a:pt x="10712" y="5654"/>
                </a:cubicBezTo>
                <a:lnTo>
                  <a:pt x="10870" y="5654"/>
                </a:lnTo>
                <a:lnTo>
                  <a:pt x="10397" y="6693"/>
                </a:lnTo>
                <a:cubicBezTo>
                  <a:pt x="10303" y="6977"/>
                  <a:pt x="10019" y="7134"/>
                  <a:pt x="9704" y="7134"/>
                </a:cubicBezTo>
                <a:lnTo>
                  <a:pt x="4663" y="7134"/>
                </a:lnTo>
                <a:cubicBezTo>
                  <a:pt x="3781" y="7134"/>
                  <a:pt x="3088" y="6504"/>
                  <a:pt x="2931" y="5717"/>
                </a:cubicBezTo>
                <a:lnTo>
                  <a:pt x="4348" y="5717"/>
                </a:lnTo>
                <a:cubicBezTo>
                  <a:pt x="4506" y="6347"/>
                  <a:pt x="5041" y="6788"/>
                  <a:pt x="5734" y="6788"/>
                </a:cubicBezTo>
                <a:cubicBezTo>
                  <a:pt x="6396" y="6788"/>
                  <a:pt x="6932" y="6315"/>
                  <a:pt x="7089" y="5654"/>
                </a:cubicBezTo>
                <a:cubicBezTo>
                  <a:pt x="7940" y="5496"/>
                  <a:pt x="8570" y="4803"/>
                  <a:pt x="8570" y="3889"/>
                </a:cubicBezTo>
                <a:lnTo>
                  <a:pt x="8570" y="3543"/>
                </a:lnTo>
                <a:close/>
                <a:moveTo>
                  <a:pt x="3928" y="1"/>
                </a:moveTo>
                <a:cubicBezTo>
                  <a:pt x="3795" y="1"/>
                  <a:pt x="3661" y="81"/>
                  <a:pt x="3592" y="235"/>
                </a:cubicBezTo>
                <a:lnTo>
                  <a:pt x="2742" y="2850"/>
                </a:lnTo>
                <a:lnTo>
                  <a:pt x="379" y="2850"/>
                </a:lnTo>
                <a:cubicBezTo>
                  <a:pt x="158" y="2850"/>
                  <a:pt x="1" y="3007"/>
                  <a:pt x="1" y="3196"/>
                </a:cubicBezTo>
                <a:cubicBezTo>
                  <a:pt x="1" y="4330"/>
                  <a:pt x="757" y="5276"/>
                  <a:pt x="1828" y="5591"/>
                </a:cubicBezTo>
                <a:lnTo>
                  <a:pt x="851" y="8552"/>
                </a:lnTo>
                <a:lnTo>
                  <a:pt x="379" y="8552"/>
                </a:lnTo>
                <a:cubicBezTo>
                  <a:pt x="158" y="8552"/>
                  <a:pt x="1" y="8710"/>
                  <a:pt x="1" y="8899"/>
                </a:cubicBezTo>
                <a:cubicBezTo>
                  <a:pt x="1" y="9088"/>
                  <a:pt x="158" y="9245"/>
                  <a:pt x="379" y="9245"/>
                </a:cubicBezTo>
                <a:lnTo>
                  <a:pt x="1072" y="9245"/>
                </a:lnTo>
                <a:cubicBezTo>
                  <a:pt x="1229" y="9245"/>
                  <a:pt x="1355" y="9182"/>
                  <a:pt x="1450" y="9025"/>
                </a:cubicBezTo>
                <a:lnTo>
                  <a:pt x="2332" y="6252"/>
                </a:lnTo>
                <a:cubicBezTo>
                  <a:pt x="2710" y="7166"/>
                  <a:pt x="3592" y="7827"/>
                  <a:pt x="4663" y="7827"/>
                </a:cubicBezTo>
                <a:lnTo>
                  <a:pt x="6837" y="7827"/>
                </a:lnTo>
                <a:lnTo>
                  <a:pt x="6554" y="8552"/>
                </a:lnTo>
                <a:lnTo>
                  <a:pt x="6081" y="8552"/>
                </a:lnTo>
                <a:cubicBezTo>
                  <a:pt x="5892" y="8552"/>
                  <a:pt x="5734" y="8710"/>
                  <a:pt x="5734" y="8899"/>
                </a:cubicBezTo>
                <a:cubicBezTo>
                  <a:pt x="5734" y="9088"/>
                  <a:pt x="5892" y="9245"/>
                  <a:pt x="6081" y="9245"/>
                </a:cubicBezTo>
                <a:lnTo>
                  <a:pt x="6806" y="9245"/>
                </a:lnTo>
                <a:cubicBezTo>
                  <a:pt x="6963" y="9245"/>
                  <a:pt x="7058" y="9182"/>
                  <a:pt x="7121" y="9025"/>
                </a:cubicBezTo>
                <a:lnTo>
                  <a:pt x="7593" y="7796"/>
                </a:lnTo>
                <a:lnTo>
                  <a:pt x="8853" y="7796"/>
                </a:lnTo>
                <a:lnTo>
                  <a:pt x="9326" y="9025"/>
                </a:lnTo>
                <a:cubicBezTo>
                  <a:pt x="9358" y="9151"/>
                  <a:pt x="9515" y="9245"/>
                  <a:pt x="9641" y="9245"/>
                </a:cubicBezTo>
                <a:lnTo>
                  <a:pt x="10334" y="9245"/>
                </a:lnTo>
                <a:cubicBezTo>
                  <a:pt x="10523" y="9245"/>
                  <a:pt x="10681" y="9088"/>
                  <a:pt x="10681" y="8899"/>
                </a:cubicBezTo>
                <a:cubicBezTo>
                  <a:pt x="10681" y="8710"/>
                  <a:pt x="10523" y="8552"/>
                  <a:pt x="10334" y="8552"/>
                </a:cubicBezTo>
                <a:lnTo>
                  <a:pt x="9862" y="8552"/>
                </a:lnTo>
                <a:lnTo>
                  <a:pt x="9578" y="7827"/>
                </a:lnTo>
                <a:lnTo>
                  <a:pt x="9641" y="7827"/>
                </a:lnTo>
                <a:cubicBezTo>
                  <a:pt x="10208" y="7827"/>
                  <a:pt x="10744" y="7512"/>
                  <a:pt x="10964" y="7008"/>
                </a:cubicBezTo>
                <a:lnTo>
                  <a:pt x="11941" y="5055"/>
                </a:lnTo>
                <a:cubicBezTo>
                  <a:pt x="12067" y="4835"/>
                  <a:pt x="12098" y="4614"/>
                  <a:pt x="12098" y="4362"/>
                </a:cubicBezTo>
                <a:cubicBezTo>
                  <a:pt x="12193" y="4362"/>
                  <a:pt x="12193" y="4330"/>
                  <a:pt x="12193" y="4330"/>
                </a:cubicBezTo>
                <a:cubicBezTo>
                  <a:pt x="12130" y="3543"/>
                  <a:pt x="11468" y="2881"/>
                  <a:pt x="10681" y="2881"/>
                </a:cubicBezTo>
                <a:lnTo>
                  <a:pt x="10082" y="2881"/>
                </a:lnTo>
                <a:cubicBezTo>
                  <a:pt x="10240" y="2062"/>
                  <a:pt x="10996" y="1463"/>
                  <a:pt x="11815" y="1463"/>
                </a:cubicBezTo>
                <a:cubicBezTo>
                  <a:pt x="12035" y="1463"/>
                  <a:pt x="12193" y="1306"/>
                  <a:pt x="12193" y="1117"/>
                </a:cubicBezTo>
                <a:cubicBezTo>
                  <a:pt x="12193" y="896"/>
                  <a:pt x="12035" y="739"/>
                  <a:pt x="11815" y="739"/>
                </a:cubicBezTo>
                <a:cubicBezTo>
                  <a:pt x="10555" y="739"/>
                  <a:pt x="9547" y="1684"/>
                  <a:pt x="9358" y="2881"/>
                </a:cubicBezTo>
                <a:lnTo>
                  <a:pt x="5829" y="2881"/>
                </a:lnTo>
                <a:lnTo>
                  <a:pt x="4222" y="203"/>
                </a:lnTo>
                <a:lnTo>
                  <a:pt x="4222" y="172"/>
                </a:lnTo>
                <a:cubicBezTo>
                  <a:pt x="4150" y="57"/>
                  <a:pt x="4039" y="1"/>
                  <a:pt x="39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55" name="Google Shape;13455;p78"/>
          <p:cNvGrpSpPr/>
          <p:nvPr/>
        </p:nvGrpSpPr>
        <p:grpSpPr>
          <a:xfrm>
            <a:off x="2017527" y="2851506"/>
            <a:ext cx="479983" cy="472676"/>
            <a:chOff x="-20550425" y="2789350"/>
            <a:chExt cx="308750" cy="304050"/>
          </a:xfrm>
        </p:grpSpPr>
        <p:sp>
          <p:nvSpPr>
            <p:cNvPr id="13456" name="Google Shape;13456;p78"/>
            <p:cNvSpPr/>
            <p:nvPr/>
          </p:nvSpPr>
          <p:spPr>
            <a:xfrm>
              <a:off x="-20550425" y="2824800"/>
              <a:ext cx="308750" cy="268600"/>
            </a:xfrm>
            <a:custGeom>
              <a:avLst/>
              <a:gdLst/>
              <a:ahLst/>
              <a:cxnLst/>
              <a:rect l="l" t="t" r="r" b="b"/>
              <a:pathLst>
                <a:path w="12350" h="10744" extrusionOk="0">
                  <a:moveTo>
                    <a:pt x="2962" y="662"/>
                  </a:moveTo>
                  <a:cubicBezTo>
                    <a:pt x="3403" y="662"/>
                    <a:pt x="3718" y="1009"/>
                    <a:pt x="3686" y="1450"/>
                  </a:cubicBezTo>
                  <a:cubicBezTo>
                    <a:pt x="3529" y="1481"/>
                    <a:pt x="3403" y="1576"/>
                    <a:pt x="3277" y="1670"/>
                  </a:cubicBezTo>
                  <a:cubicBezTo>
                    <a:pt x="3119" y="1828"/>
                    <a:pt x="3119" y="2048"/>
                    <a:pt x="3277" y="2206"/>
                  </a:cubicBezTo>
                  <a:cubicBezTo>
                    <a:pt x="3355" y="2285"/>
                    <a:pt x="3442" y="2324"/>
                    <a:pt x="3529" y="2324"/>
                  </a:cubicBezTo>
                  <a:cubicBezTo>
                    <a:pt x="3615" y="2324"/>
                    <a:pt x="3702" y="2285"/>
                    <a:pt x="3781" y="2206"/>
                  </a:cubicBezTo>
                  <a:cubicBezTo>
                    <a:pt x="3844" y="2174"/>
                    <a:pt x="3907" y="2111"/>
                    <a:pt x="3938" y="2111"/>
                  </a:cubicBezTo>
                  <a:lnTo>
                    <a:pt x="4064" y="2111"/>
                  </a:lnTo>
                  <a:cubicBezTo>
                    <a:pt x="4190" y="2111"/>
                    <a:pt x="4316" y="2237"/>
                    <a:pt x="4379" y="2363"/>
                  </a:cubicBezTo>
                  <a:cubicBezTo>
                    <a:pt x="4474" y="2584"/>
                    <a:pt x="4316" y="2836"/>
                    <a:pt x="4064" y="2836"/>
                  </a:cubicBezTo>
                  <a:lnTo>
                    <a:pt x="1953" y="2836"/>
                  </a:lnTo>
                  <a:cubicBezTo>
                    <a:pt x="1544" y="2836"/>
                    <a:pt x="1386" y="2489"/>
                    <a:pt x="1607" y="2237"/>
                  </a:cubicBezTo>
                  <a:cubicBezTo>
                    <a:pt x="1701" y="2174"/>
                    <a:pt x="1764" y="2111"/>
                    <a:pt x="1859" y="2111"/>
                  </a:cubicBezTo>
                  <a:lnTo>
                    <a:pt x="1985" y="2111"/>
                  </a:lnTo>
                  <a:cubicBezTo>
                    <a:pt x="2048" y="2111"/>
                    <a:pt x="2111" y="2174"/>
                    <a:pt x="2142" y="2206"/>
                  </a:cubicBezTo>
                  <a:cubicBezTo>
                    <a:pt x="2221" y="2285"/>
                    <a:pt x="2308" y="2324"/>
                    <a:pt x="2394" y="2324"/>
                  </a:cubicBezTo>
                  <a:cubicBezTo>
                    <a:pt x="2481" y="2324"/>
                    <a:pt x="2568" y="2285"/>
                    <a:pt x="2646" y="2206"/>
                  </a:cubicBezTo>
                  <a:cubicBezTo>
                    <a:pt x="2804" y="2048"/>
                    <a:pt x="2804" y="1828"/>
                    <a:pt x="2646" y="1670"/>
                  </a:cubicBezTo>
                  <a:cubicBezTo>
                    <a:pt x="2520" y="1576"/>
                    <a:pt x="2426" y="1481"/>
                    <a:pt x="2268" y="1450"/>
                  </a:cubicBezTo>
                  <a:lnTo>
                    <a:pt x="2268" y="1387"/>
                  </a:lnTo>
                  <a:cubicBezTo>
                    <a:pt x="2268" y="977"/>
                    <a:pt x="2583" y="662"/>
                    <a:pt x="2962" y="662"/>
                  </a:cubicBezTo>
                  <a:close/>
                  <a:moveTo>
                    <a:pt x="5009" y="2899"/>
                  </a:moveTo>
                  <a:cubicBezTo>
                    <a:pt x="5198" y="2994"/>
                    <a:pt x="5324" y="3120"/>
                    <a:pt x="5387" y="3309"/>
                  </a:cubicBezTo>
                  <a:lnTo>
                    <a:pt x="6553" y="5860"/>
                  </a:lnTo>
                  <a:lnTo>
                    <a:pt x="6112" y="6302"/>
                  </a:lnTo>
                  <a:lnTo>
                    <a:pt x="4915" y="5104"/>
                  </a:lnTo>
                  <a:cubicBezTo>
                    <a:pt x="4836" y="5026"/>
                    <a:pt x="4749" y="4986"/>
                    <a:pt x="4663" y="4986"/>
                  </a:cubicBezTo>
                  <a:cubicBezTo>
                    <a:pt x="4576" y="4986"/>
                    <a:pt x="4490" y="5026"/>
                    <a:pt x="4411" y="5104"/>
                  </a:cubicBezTo>
                  <a:lnTo>
                    <a:pt x="3245" y="6302"/>
                  </a:lnTo>
                  <a:lnTo>
                    <a:pt x="2804" y="5860"/>
                  </a:lnTo>
                  <a:lnTo>
                    <a:pt x="3812" y="3592"/>
                  </a:lnTo>
                  <a:cubicBezTo>
                    <a:pt x="4033" y="3592"/>
                    <a:pt x="4411" y="3592"/>
                    <a:pt x="4757" y="3277"/>
                  </a:cubicBezTo>
                  <a:cubicBezTo>
                    <a:pt x="4883" y="3151"/>
                    <a:pt x="4978" y="3025"/>
                    <a:pt x="5009" y="2899"/>
                  </a:cubicBezTo>
                  <a:close/>
                  <a:moveTo>
                    <a:pt x="4694" y="5829"/>
                  </a:moveTo>
                  <a:lnTo>
                    <a:pt x="5860" y="6995"/>
                  </a:lnTo>
                  <a:cubicBezTo>
                    <a:pt x="5955" y="7073"/>
                    <a:pt x="6049" y="7113"/>
                    <a:pt x="6140" y="7113"/>
                  </a:cubicBezTo>
                  <a:cubicBezTo>
                    <a:pt x="6230" y="7113"/>
                    <a:pt x="6317" y="7073"/>
                    <a:pt x="6396" y="6995"/>
                  </a:cubicBezTo>
                  <a:lnTo>
                    <a:pt x="6868" y="6522"/>
                  </a:lnTo>
                  <a:lnTo>
                    <a:pt x="8443" y="9988"/>
                  </a:lnTo>
                  <a:lnTo>
                    <a:pt x="945" y="9988"/>
                  </a:lnTo>
                  <a:lnTo>
                    <a:pt x="2520" y="6522"/>
                  </a:lnTo>
                  <a:lnTo>
                    <a:pt x="2993" y="6995"/>
                  </a:lnTo>
                  <a:cubicBezTo>
                    <a:pt x="3072" y="7073"/>
                    <a:pt x="3158" y="7113"/>
                    <a:pt x="3245" y="7113"/>
                  </a:cubicBezTo>
                  <a:cubicBezTo>
                    <a:pt x="3332" y="7113"/>
                    <a:pt x="3418" y="7073"/>
                    <a:pt x="3497" y="6995"/>
                  </a:cubicBezTo>
                  <a:lnTo>
                    <a:pt x="4694" y="5829"/>
                  </a:lnTo>
                  <a:close/>
                  <a:moveTo>
                    <a:pt x="8270" y="4986"/>
                  </a:moveTo>
                  <a:cubicBezTo>
                    <a:pt x="8554" y="4986"/>
                    <a:pt x="8837" y="5120"/>
                    <a:pt x="8979" y="5388"/>
                  </a:cubicBezTo>
                  <a:lnTo>
                    <a:pt x="11310" y="9988"/>
                  </a:lnTo>
                  <a:lnTo>
                    <a:pt x="9231" y="9988"/>
                  </a:lnTo>
                  <a:lnTo>
                    <a:pt x="7341" y="5860"/>
                  </a:lnTo>
                  <a:lnTo>
                    <a:pt x="7561" y="5388"/>
                  </a:lnTo>
                  <a:cubicBezTo>
                    <a:pt x="7703" y="5120"/>
                    <a:pt x="7987" y="4986"/>
                    <a:pt x="8270" y="4986"/>
                  </a:cubicBezTo>
                  <a:close/>
                  <a:moveTo>
                    <a:pt x="2962" y="1"/>
                  </a:moveTo>
                  <a:cubicBezTo>
                    <a:pt x="2174" y="1"/>
                    <a:pt x="1512" y="662"/>
                    <a:pt x="1544" y="1481"/>
                  </a:cubicBezTo>
                  <a:cubicBezTo>
                    <a:pt x="1166" y="1639"/>
                    <a:pt x="851" y="2048"/>
                    <a:pt x="851" y="2521"/>
                  </a:cubicBezTo>
                  <a:cubicBezTo>
                    <a:pt x="851" y="3120"/>
                    <a:pt x="1323" y="3592"/>
                    <a:pt x="1890" y="3592"/>
                  </a:cubicBezTo>
                  <a:lnTo>
                    <a:pt x="3151" y="3592"/>
                  </a:lnTo>
                  <a:lnTo>
                    <a:pt x="126" y="10240"/>
                  </a:lnTo>
                  <a:cubicBezTo>
                    <a:pt x="0" y="10460"/>
                    <a:pt x="189" y="10744"/>
                    <a:pt x="441" y="10744"/>
                  </a:cubicBezTo>
                  <a:lnTo>
                    <a:pt x="11909" y="10744"/>
                  </a:lnTo>
                  <a:cubicBezTo>
                    <a:pt x="12161" y="10744"/>
                    <a:pt x="12350" y="10460"/>
                    <a:pt x="12224" y="10240"/>
                  </a:cubicBezTo>
                  <a:lnTo>
                    <a:pt x="9609" y="5073"/>
                  </a:lnTo>
                  <a:cubicBezTo>
                    <a:pt x="9339" y="4533"/>
                    <a:pt x="8814" y="4265"/>
                    <a:pt x="8290" y="4265"/>
                  </a:cubicBezTo>
                  <a:cubicBezTo>
                    <a:pt x="7774" y="4265"/>
                    <a:pt x="7260" y="4525"/>
                    <a:pt x="6994" y="5041"/>
                  </a:cubicBezTo>
                  <a:lnTo>
                    <a:pt x="6081" y="2994"/>
                  </a:lnTo>
                  <a:cubicBezTo>
                    <a:pt x="5860" y="2552"/>
                    <a:pt x="5482" y="2237"/>
                    <a:pt x="5041" y="2174"/>
                  </a:cubicBezTo>
                  <a:cubicBezTo>
                    <a:pt x="5009" y="2017"/>
                    <a:pt x="4883" y="1859"/>
                    <a:pt x="4789" y="1733"/>
                  </a:cubicBezTo>
                  <a:cubicBezTo>
                    <a:pt x="4663" y="1607"/>
                    <a:pt x="4537" y="1544"/>
                    <a:pt x="4379" y="1481"/>
                  </a:cubicBezTo>
                  <a:cubicBezTo>
                    <a:pt x="4411" y="662"/>
                    <a:pt x="3781" y="1"/>
                    <a:pt x="2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78"/>
            <p:cNvSpPr/>
            <p:nvPr/>
          </p:nvSpPr>
          <p:spPr>
            <a:xfrm>
              <a:off x="-20388175" y="2789350"/>
              <a:ext cx="144150" cy="106350"/>
            </a:xfrm>
            <a:custGeom>
              <a:avLst/>
              <a:gdLst/>
              <a:ahLst/>
              <a:cxnLst/>
              <a:rect l="l" t="t" r="r" b="b"/>
              <a:pathLst>
                <a:path w="5766" h="4254" extrusionOk="0">
                  <a:moveTo>
                    <a:pt x="3938" y="662"/>
                  </a:moveTo>
                  <a:cubicBezTo>
                    <a:pt x="4537" y="662"/>
                    <a:pt x="5009" y="1135"/>
                    <a:pt x="5009" y="1734"/>
                  </a:cubicBezTo>
                  <a:cubicBezTo>
                    <a:pt x="5009" y="2238"/>
                    <a:pt x="4694" y="2647"/>
                    <a:pt x="4222" y="2742"/>
                  </a:cubicBezTo>
                  <a:cubicBezTo>
                    <a:pt x="4190" y="2647"/>
                    <a:pt x="4096" y="2490"/>
                    <a:pt x="4001" y="2395"/>
                  </a:cubicBezTo>
                  <a:cubicBezTo>
                    <a:pt x="3875" y="2269"/>
                    <a:pt x="3749" y="2206"/>
                    <a:pt x="3592" y="2175"/>
                  </a:cubicBezTo>
                  <a:lnTo>
                    <a:pt x="3592" y="2080"/>
                  </a:lnTo>
                  <a:cubicBezTo>
                    <a:pt x="3592" y="1639"/>
                    <a:pt x="3403" y="1293"/>
                    <a:pt x="3119" y="1009"/>
                  </a:cubicBezTo>
                  <a:cubicBezTo>
                    <a:pt x="3371" y="820"/>
                    <a:pt x="3623" y="662"/>
                    <a:pt x="3938" y="662"/>
                  </a:cubicBezTo>
                  <a:close/>
                  <a:moveTo>
                    <a:pt x="2174" y="1387"/>
                  </a:moveTo>
                  <a:cubicBezTo>
                    <a:pt x="2584" y="1387"/>
                    <a:pt x="2899" y="1702"/>
                    <a:pt x="2899" y="2080"/>
                  </a:cubicBezTo>
                  <a:lnTo>
                    <a:pt x="2899" y="2175"/>
                  </a:lnTo>
                  <a:cubicBezTo>
                    <a:pt x="2741" y="2206"/>
                    <a:pt x="2615" y="2269"/>
                    <a:pt x="2489" y="2395"/>
                  </a:cubicBezTo>
                  <a:cubicBezTo>
                    <a:pt x="2331" y="2553"/>
                    <a:pt x="2331" y="2742"/>
                    <a:pt x="2489" y="2899"/>
                  </a:cubicBezTo>
                  <a:cubicBezTo>
                    <a:pt x="2568" y="2978"/>
                    <a:pt x="2662" y="3017"/>
                    <a:pt x="2757" y="3017"/>
                  </a:cubicBezTo>
                  <a:cubicBezTo>
                    <a:pt x="2851" y="3017"/>
                    <a:pt x="2946" y="2978"/>
                    <a:pt x="3025" y="2899"/>
                  </a:cubicBezTo>
                  <a:cubicBezTo>
                    <a:pt x="3056" y="2868"/>
                    <a:pt x="3119" y="2836"/>
                    <a:pt x="3182" y="2836"/>
                  </a:cubicBezTo>
                  <a:lnTo>
                    <a:pt x="3277" y="2836"/>
                  </a:lnTo>
                  <a:cubicBezTo>
                    <a:pt x="3371" y="2836"/>
                    <a:pt x="3434" y="2868"/>
                    <a:pt x="3529" y="2962"/>
                  </a:cubicBezTo>
                  <a:cubicBezTo>
                    <a:pt x="3749" y="3183"/>
                    <a:pt x="3592" y="3529"/>
                    <a:pt x="3277" y="3529"/>
                  </a:cubicBezTo>
                  <a:lnTo>
                    <a:pt x="1166" y="3529"/>
                  </a:lnTo>
                  <a:cubicBezTo>
                    <a:pt x="977" y="3529"/>
                    <a:pt x="756" y="3340"/>
                    <a:pt x="819" y="3151"/>
                  </a:cubicBezTo>
                  <a:lnTo>
                    <a:pt x="819" y="3120"/>
                  </a:lnTo>
                  <a:cubicBezTo>
                    <a:pt x="851" y="2962"/>
                    <a:pt x="977" y="2836"/>
                    <a:pt x="1134" y="2805"/>
                  </a:cubicBezTo>
                  <a:lnTo>
                    <a:pt x="1229" y="2805"/>
                  </a:lnTo>
                  <a:cubicBezTo>
                    <a:pt x="1323" y="2805"/>
                    <a:pt x="1355" y="2836"/>
                    <a:pt x="1386" y="2868"/>
                  </a:cubicBezTo>
                  <a:cubicBezTo>
                    <a:pt x="1465" y="2947"/>
                    <a:pt x="1560" y="2986"/>
                    <a:pt x="1654" y="2986"/>
                  </a:cubicBezTo>
                  <a:cubicBezTo>
                    <a:pt x="1749" y="2986"/>
                    <a:pt x="1843" y="2947"/>
                    <a:pt x="1922" y="2868"/>
                  </a:cubicBezTo>
                  <a:cubicBezTo>
                    <a:pt x="2079" y="2710"/>
                    <a:pt x="2079" y="2521"/>
                    <a:pt x="1922" y="2364"/>
                  </a:cubicBezTo>
                  <a:cubicBezTo>
                    <a:pt x="1796" y="2238"/>
                    <a:pt x="1670" y="2175"/>
                    <a:pt x="1512" y="2112"/>
                  </a:cubicBezTo>
                  <a:cubicBezTo>
                    <a:pt x="1418" y="1734"/>
                    <a:pt x="1733" y="1387"/>
                    <a:pt x="2174" y="1387"/>
                  </a:cubicBezTo>
                  <a:close/>
                  <a:moveTo>
                    <a:pt x="4001" y="1"/>
                  </a:moveTo>
                  <a:cubicBezTo>
                    <a:pt x="3403" y="1"/>
                    <a:pt x="2836" y="284"/>
                    <a:pt x="2520" y="757"/>
                  </a:cubicBezTo>
                  <a:cubicBezTo>
                    <a:pt x="2426" y="694"/>
                    <a:pt x="2331" y="694"/>
                    <a:pt x="2205" y="694"/>
                  </a:cubicBezTo>
                  <a:cubicBezTo>
                    <a:pt x="1386" y="694"/>
                    <a:pt x="756" y="1387"/>
                    <a:pt x="788" y="2206"/>
                  </a:cubicBezTo>
                  <a:cubicBezTo>
                    <a:pt x="378" y="2269"/>
                    <a:pt x="63" y="2679"/>
                    <a:pt x="63" y="3120"/>
                  </a:cubicBezTo>
                  <a:cubicBezTo>
                    <a:pt x="0" y="3687"/>
                    <a:pt x="473" y="4222"/>
                    <a:pt x="1071" y="4254"/>
                  </a:cubicBezTo>
                  <a:lnTo>
                    <a:pt x="3434" y="4254"/>
                  </a:lnTo>
                  <a:cubicBezTo>
                    <a:pt x="3844" y="4159"/>
                    <a:pt x="4159" y="3907"/>
                    <a:pt x="4253" y="3529"/>
                  </a:cubicBezTo>
                  <a:cubicBezTo>
                    <a:pt x="5104" y="3372"/>
                    <a:pt x="5766" y="2679"/>
                    <a:pt x="5766" y="1765"/>
                  </a:cubicBezTo>
                  <a:cubicBezTo>
                    <a:pt x="5766" y="788"/>
                    <a:pt x="4978" y="1"/>
                    <a:pt x="40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8" name="Google Shape;13458;p78"/>
          <p:cNvGrpSpPr/>
          <p:nvPr/>
        </p:nvGrpSpPr>
        <p:grpSpPr>
          <a:xfrm>
            <a:off x="4932894" y="1688158"/>
            <a:ext cx="473920" cy="474192"/>
            <a:chOff x="-18666450" y="2059825"/>
            <a:chExt cx="304850" cy="305025"/>
          </a:xfrm>
        </p:grpSpPr>
        <p:sp>
          <p:nvSpPr>
            <p:cNvPr id="13459" name="Google Shape;13459;p78"/>
            <p:cNvSpPr/>
            <p:nvPr/>
          </p:nvSpPr>
          <p:spPr>
            <a:xfrm>
              <a:off x="-18471100" y="2202575"/>
              <a:ext cx="18125" cy="70925"/>
            </a:xfrm>
            <a:custGeom>
              <a:avLst/>
              <a:gdLst/>
              <a:ahLst/>
              <a:cxnLst/>
              <a:rect l="l" t="t" r="r" b="b"/>
              <a:pathLst>
                <a:path w="725" h="2837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cubicBezTo>
                    <a:pt x="567" y="2836"/>
                    <a:pt x="725" y="2679"/>
                    <a:pt x="725" y="2490"/>
                  </a:cubicBezTo>
                  <a:lnTo>
                    <a:pt x="725" y="347"/>
                  </a:lnTo>
                  <a:cubicBezTo>
                    <a:pt x="725" y="190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78"/>
            <p:cNvSpPr/>
            <p:nvPr/>
          </p:nvSpPr>
          <p:spPr>
            <a:xfrm>
              <a:off x="-18666450" y="2059825"/>
              <a:ext cx="304850" cy="305025"/>
            </a:xfrm>
            <a:custGeom>
              <a:avLst/>
              <a:gdLst/>
              <a:ahLst/>
              <a:cxnLst/>
              <a:rect l="l" t="t" r="r" b="b"/>
              <a:pathLst>
                <a:path w="12194" h="12201" extrusionOk="0">
                  <a:moveTo>
                    <a:pt x="8539" y="859"/>
                  </a:moveTo>
                  <a:cubicBezTo>
                    <a:pt x="8728" y="1017"/>
                    <a:pt x="8948" y="1300"/>
                    <a:pt x="9106" y="1647"/>
                  </a:cubicBezTo>
                  <a:cubicBezTo>
                    <a:pt x="8759" y="2088"/>
                    <a:pt x="8539" y="2623"/>
                    <a:pt x="8539" y="3253"/>
                  </a:cubicBezTo>
                  <a:lnTo>
                    <a:pt x="8539" y="3505"/>
                  </a:lnTo>
                  <a:cubicBezTo>
                    <a:pt x="8255" y="3222"/>
                    <a:pt x="7814" y="2749"/>
                    <a:pt x="7814" y="2214"/>
                  </a:cubicBezTo>
                  <a:cubicBezTo>
                    <a:pt x="7814" y="1615"/>
                    <a:pt x="8255" y="1111"/>
                    <a:pt x="8539" y="859"/>
                  </a:cubicBezTo>
                  <a:close/>
                  <a:moveTo>
                    <a:pt x="2080" y="2151"/>
                  </a:moveTo>
                  <a:lnTo>
                    <a:pt x="2080" y="2529"/>
                  </a:lnTo>
                  <a:cubicBezTo>
                    <a:pt x="2080" y="3096"/>
                    <a:pt x="1608" y="3568"/>
                    <a:pt x="1009" y="3568"/>
                  </a:cubicBezTo>
                  <a:lnTo>
                    <a:pt x="663" y="3568"/>
                  </a:lnTo>
                  <a:lnTo>
                    <a:pt x="663" y="3222"/>
                  </a:lnTo>
                  <a:cubicBezTo>
                    <a:pt x="663" y="2623"/>
                    <a:pt x="1135" y="2151"/>
                    <a:pt x="1702" y="2151"/>
                  </a:cubicBezTo>
                  <a:close/>
                  <a:moveTo>
                    <a:pt x="11374" y="1458"/>
                  </a:moveTo>
                  <a:lnTo>
                    <a:pt x="11374" y="1804"/>
                  </a:lnTo>
                  <a:cubicBezTo>
                    <a:pt x="11374" y="2749"/>
                    <a:pt x="10650" y="3505"/>
                    <a:pt x="9736" y="3568"/>
                  </a:cubicBezTo>
                  <a:lnTo>
                    <a:pt x="10587" y="2749"/>
                  </a:lnTo>
                  <a:cubicBezTo>
                    <a:pt x="10744" y="2592"/>
                    <a:pt x="10744" y="2403"/>
                    <a:pt x="10587" y="2245"/>
                  </a:cubicBezTo>
                  <a:cubicBezTo>
                    <a:pt x="10508" y="2166"/>
                    <a:pt x="10413" y="2127"/>
                    <a:pt x="10319" y="2127"/>
                  </a:cubicBezTo>
                  <a:cubicBezTo>
                    <a:pt x="10224" y="2127"/>
                    <a:pt x="10130" y="2166"/>
                    <a:pt x="10051" y="2245"/>
                  </a:cubicBezTo>
                  <a:lnTo>
                    <a:pt x="9232" y="3064"/>
                  </a:lnTo>
                  <a:cubicBezTo>
                    <a:pt x="9326" y="2151"/>
                    <a:pt x="10051" y="1458"/>
                    <a:pt x="11028" y="1458"/>
                  </a:cubicBezTo>
                  <a:close/>
                  <a:moveTo>
                    <a:pt x="663" y="4356"/>
                  </a:moveTo>
                  <a:cubicBezTo>
                    <a:pt x="1072" y="4514"/>
                    <a:pt x="1356" y="4923"/>
                    <a:pt x="1356" y="5396"/>
                  </a:cubicBezTo>
                  <a:lnTo>
                    <a:pt x="1356" y="6089"/>
                  </a:lnTo>
                  <a:cubicBezTo>
                    <a:pt x="1356" y="7097"/>
                    <a:pt x="2143" y="7885"/>
                    <a:pt x="3120" y="7885"/>
                  </a:cubicBezTo>
                  <a:lnTo>
                    <a:pt x="4191" y="7885"/>
                  </a:lnTo>
                  <a:cubicBezTo>
                    <a:pt x="4601" y="7885"/>
                    <a:pt x="4916" y="8200"/>
                    <a:pt x="4916" y="8578"/>
                  </a:cubicBezTo>
                  <a:cubicBezTo>
                    <a:pt x="4916" y="8987"/>
                    <a:pt x="4601" y="9302"/>
                    <a:pt x="4191" y="9302"/>
                  </a:cubicBezTo>
                  <a:lnTo>
                    <a:pt x="3845" y="9302"/>
                  </a:lnTo>
                  <a:cubicBezTo>
                    <a:pt x="2080" y="9302"/>
                    <a:pt x="663" y="7822"/>
                    <a:pt x="663" y="6089"/>
                  </a:cubicBezTo>
                  <a:lnTo>
                    <a:pt x="663" y="4356"/>
                  </a:lnTo>
                  <a:close/>
                  <a:moveTo>
                    <a:pt x="9169" y="4293"/>
                  </a:moveTo>
                  <a:lnTo>
                    <a:pt x="9169" y="6057"/>
                  </a:lnTo>
                  <a:cubicBezTo>
                    <a:pt x="9169" y="6273"/>
                    <a:pt x="9334" y="6416"/>
                    <a:pt x="9510" y="6416"/>
                  </a:cubicBezTo>
                  <a:cubicBezTo>
                    <a:pt x="9564" y="6416"/>
                    <a:pt x="9620" y="6402"/>
                    <a:pt x="9673" y="6372"/>
                  </a:cubicBezTo>
                  <a:lnTo>
                    <a:pt x="10587" y="5900"/>
                  </a:lnTo>
                  <a:lnTo>
                    <a:pt x="10587" y="6656"/>
                  </a:lnTo>
                  <a:lnTo>
                    <a:pt x="10650" y="6656"/>
                  </a:lnTo>
                  <a:lnTo>
                    <a:pt x="9358" y="7948"/>
                  </a:lnTo>
                  <a:cubicBezTo>
                    <a:pt x="9263" y="8042"/>
                    <a:pt x="9232" y="8137"/>
                    <a:pt x="9232" y="8231"/>
                  </a:cubicBezTo>
                  <a:cubicBezTo>
                    <a:pt x="9358" y="9460"/>
                    <a:pt x="9862" y="10626"/>
                    <a:pt x="10744" y="11445"/>
                  </a:cubicBezTo>
                  <a:lnTo>
                    <a:pt x="7783" y="11445"/>
                  </a:lnTo>
                  <a:lnTo>
                    <a:pt x="7783" y="9649"/>
                  </a:lnTo>
                  <a:cubicBezTo>
                    <a:pt x="7783" y="9460"/>
                    <a:pt x="7625" y="9302"/>
                    <a:pt x="7436" y="9302"/>
                  </a:cubicBezTo>
                  <a:cubicBezTo>
                    <a:pt x="7216" y="9302"/>
                    <a:pt x="7058" y="9460"/>
                    <a:pt x="7058" y="9649"/>
                  </a:cubicBezTo>
                  <a:lnTo>
                    <a:pt x="7058" y="11445"/>
                  </a:lnTo>
                  <a:lnTo>
                    <a:pt x="4853" y="11445"/>
                  </a:lnTo>
                  <a:lnTo>
                    <a:pt x="4853" y="11098"/>
                  </a:lnTo>
                  <a:cubicBezTo>
                    <a:pt x="4853" y="10909"/>
                    <a:pt x="4695" y="10752"/>
                    <a:pt x="4506" y="10752"/>
                  </a:cubicBezTo>
                  <a:cubicBezTo>
                    <a:pt x="4317" y="10752"/>
                    <a:pt x="4160" y="10909"/>
                    <a:pt x="4160" y="11098"/>
                  </a:cubicBezTo>
                  <a:lnTo>
                    <a:pt x="4160" y="11445"/>
                  </a:lnTo>
                  <a:lnTo>
                    <a:pt x="1923" y="11445"/>
                  </a:lnTo>
                  <a:cubicBezTo>
                    <a:pt x="2332" y="11035"/>
                    <a:pt x="2710" y="10468"/>
                    <a:pt x="2962" y="9869"/>
                  </a:cubicBezTo>
                  <a:cubicBezTo>
                    <a:pt x="3246" y="9901"/>
                    <a:pt x="3530" y="9964"/>
                    <a:pt x="3813" y="9964"/>
                  </a:cubicBezTo>
                  <a:lnTo>
                    <a:pt x="4160" y="9964"/>
                  </a:lnTo>
                  <a:cubicBezTo>
                    <a:pt x="4947" y="9964"/>
                    <a:pt x="5577" y="9334"/>
                    <a:pt x="5577" y="8546"/>
                  </a:cubicBezTo>
                  <a:cubicBezTo>
                    <a:pt x="5577" y="7759"/>
                    <a:pt x="4947" y="7128"/>
                    <a:pt x="4160" y="7128"/>
                  </a:cubicBezTo>
                  <a:lnTo>
                    <a:pt x="3435" y="7128"/>
                  </a:lnTo>
                  <a:lnTo>
                    <a:pt x="3435" y="4293"/>
                  </a:lnTo>
                  <a:lnTo>
                    <a:pt x="4160" y="4293"/>
                  </a:lnTo>
                  <a:lnTo>
                    <a:pt x="4160" y="5364"/>
                  </a:lnTo>
                  <a:cubicBezTo>
                    <a:pt x="4160" y="5553"/>
                    <a:pt x="4317" y="5711"/>
                    <a:pt x="4506" y="5711"/>
                  </a:cubicBezTo>
                  <a:cubicBezTo>
                    <a:pt x="4695" y="5711"/>
                    <a:pt x="4853" y="5553"/>
                    <a:pt x="4853" y="5364"/>
                  </a:cubicBezTo>
                  <a:lnTo>
                    <a:pt x="4853" y="4293"/>
                  </a:lnTo>
                  <a:lnTo>
                    <a:pt x="6333" y="4293"/>
                  </a:lnTo>
                  <a:lnTo>
                    <a:pt x="6333" y="6782"/>
                  </a:lnTo>
                  <a:cubicBezTo>
                    <a:pt x="6333" y="6971"/>
                    <a:pt x="6491" y="7128"/>
                    <a:pt x="6680" y="7128"/>
                  </a:cubicBezTo>
                  <a:cubicBezTo>
                    <a:pt x="6869" y="7128"/>
                    <a:pt x="7027" y="6971"/>
                    <a:pt x="7027" y="6782"/>
                  </a:cubicBezTo>
                  <a:lnTo>
                    <a:pt x="7027" y="4293"/>
                  </a:lnTo>
                  <a:close/>
                  <a:moveTo>
                    <a:pt x="8539" y="1"/>
                  </a:moveTo>
                  <a:cubicBezTo>
                    <a:pt x="8460" y="1"/>
                    <a:pt x="8381" y="24"/>
                    <a:pt x="8318" y="71"/>
                  </a:cubicBezTo>
                  <a:cubicBezTo>
                    <a:pt x="8287" y="103"/>
                    <a:pt x="7121" y="985"/>
                    <a:pt x="7121" y="2151"/>
                  </a:cubicBezTo>
                  <a:cubicBezTo>
                    <a:pt x="7121" y="2718"/>
                    <a:pt x="7373" y="3222"/>
                    <a:pt x="7657" y="3568"/>
                  </a:cubicBezTo>
                  <a:lnTo>
                    <a:pt x="3151" y="3568"/>
                  </a:lnTo>
                  <a:cubicBezTo>
                    <a:pt x="2931" y="3568"/>
                    <a:pt x="2773" y="3726"/>
                    <a:pt x="2773" y="3946"/>
                  </a:cubicBezTo>
                  <a:lnTo>
                    <a:pt x="2773" y="7097"/>
                  </a:lnTo>
                  <a:cubicBezTo>
                    <a:pt x="2364" y="6939"/>
                    <a:pt x="2080" y="6530"/>
                    <a:pt x="2080" y="6057"/>
                  </a:cubicBezTo>
                  <a:lnTo>
                    <a:pt x="2080" y="5364"/>
                  </a:lnTo>
                  <a:cubicBezTo>
                    <a:pt x="2080" y="4892"/>
                    <a:pt x="1923" y="4482"/>
                    <a:pt x="1639" y="4167"/>
                  </a:cubicBezTo>
                  <a:cubicBezTo>
                    <a:pt x="2301" y="3946"/>
                    <a:pt x="2836" y="3253"/>
                    <a:pt x="2836" y="2529"/>
                  </a:cubicBezTo>
                  <a:lnTo>
                    <a:pt x="2836" y="1804"/>
                  </a:lnTo>
                  <a:cubicBezTo>
                    <a:pt x="2836" y="1615"/>
                    <a:pt x="2647" y="1458"/>
                    <a:pt x="2458" y="1458"/>
                  </a:cubicBezTo>
                  <a:lnTo>
                    <a:pt x="1765" y="1458"/>
                  </a:lnTo>
                  <a:cubicBezTo>
                    <a:pt x="789" y="1458"/>
                    <a:pt x="1" y="2245"/>
                    <a:pt x="1" y="3222"/>
                  </a:cubicBezTo>
                  <a:lnTo>
                    <a:pt x="1" y="3946"/>
                  </a:lnTo>
                  <a:lnTo>
                    <a:pt x="1" y="6057"/>
                  </a:lnTo>
                  <a:cubicBezTo>
                    <a:pt x="1" y="7664"/>
                    <a:pt x="978" y="9082"/>
                    <a:pt x="2395" y="9680"/>
                  </a:cubicBezTo>
                  <a:cubicBezTo>
                    <a:pt x="2017" y="10436"/>
                    <a:pt x="1482" y="11067"/>
                    <a:pt x="852" y="11539"/>
                  </a:cubicBezTo>
                  <a:cubicBezTo>
                    <a:pt x="568" y="11728"/>
                    <a:pt x="694" y="12201"/>
                    <a:pt x="1041" y="12201"/>
                  </a:cubicBezTo>
                  <a:lnTo>
                    <a:pt x="11784" y="12201"/>
                  </a:lnTo>
                  <a:cubicBezTo>
                    <a:pt x="11941" y="12201"/>
                    <a:pt x="12099" y="12075"/>
                    <a:pt x="12162" y="11949"/>
                  </a:cubicBezTo>
                  <a:cubicBezTo>
                    <a:pt x="12193" y="11791"/>
                    <a:pt x="12162" y="11634"/>
                    <a:pt x="12004" y="11571"/>
                  </a:cubicBezTo>
                  <a:cubicBezTo>
                    <a:pt x="10933" y="10846"/>
                    <a:pt x="10209" y="9680"/>
                    <a:pt x="10051" y="8389"/>
                  </a:cubicBezTo>
                  <a:lnTo>
                    <a:pt x="11374" y="7065"/>
                  </a:lnTo>
                  <a:cubicBezTo>
                    <a:pt x="11437" y="7002"/>
                    <a:pt x="11469" y="6908"/>
                    <a:pt x="11469" y="6845"/>
                  </a:cubicBezTo>
                  <a:lnTo>
                    <a:pt x="11469" y="5427"/>
                  </a:lnTo>
                  <a:cubicBezTo>
                    <a:pt x="11469" y="5301"/>
                    <a:pt x="11406" y="5175"/>
                    <a:pt x="11311" y="5112"/>
                  </a:cubicBezTo>
                  <a:cubicBezTo>
                    <a:pt x="11264" y="5065"/>
                    <a:pt x="11209" y="5041"/>
                    <a:pt x="11150" y="5041"/>
                  </a:cubicBezTo>
                  <a:cubicBezTo>
                    <a:pt x="11091" y="5041"/>
                    <a:pt x="11028" y="5065"/>
                    <a:pt x="10965" y="5112"/>
                  </a:cubicBezTo>
                  <a:lnTo>
                    <a:pt x="10051" y="5585"/>
                  </a:lnTo>
                  <a:lnTo>
                    <a:pt x="10051" y="4356"/>
                  </a:lnTo>
                  <a:cubicBezTo>
                    <a:pt x="11154" y="4104"/>
                    <a:pt x="12099" y="3064"/>
                    <a:pt x="12099" y="1804"/>
                  </a:cubicBezTo>
                  <a:lnTo>
                    <a:pt x="12099" y="1111"/>
                  </a:lnTo>
                  <a:cubicBezTo>
                    <a:pt x="12099" y="891"/>
                    <a:pt x="11941" y="733"/>
                    <a:pt x="11752" y="733"/>
                  </a:cubicBezTo>
                  <a:lnTo>
                    <a:pt x="11059" y="733"/>
                  </a:lnTo>
                  <a:cubicBezTo>
                    <a:pt x="10524" y="733"/>
                    <a:pt x="10051" y="891"/>
                    <a:pt x="9673" y="1143"/>
                  </a:cubicBezTo>
                  <a:cubicBezTo>
                    <a:pt x="9326" y="512"/>
                    <a:pt x="8759" y="103"/>
                    <a:pt x="8759" y="71"/>
                  </a:cubicBezTo>
                  <a:cubicBezTo>
                    <a:pt x="8696" y="24"/>
                    <a:pt x="8618" y="1"/>
                    <a:pt x="85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1" name="Google Shape;13461;p78"/>
          <p:cNvGrpSpPr/>
          <p:nvPr/>
        </p:nvGrpSpPr>
        <p:grpSpPr>
          <a:xfrm>
            <a:off x="4932292" y="2275584"/>
            <a:ext cx="475125" cy="471432"/>
            <a:chOff x="-18668025" y="2435725"/>
            <a:chExt cx="305625" cy="303250"/>
          </a:xfrm>
        </p:grpSpPr>
        <p:sp>
          <p:nvSpPr>
            <p:cNvPr id="13462" name="Google Shape;13462;p78"/>
            <p:cNvSpPr/>
            <p:nvPr/>
          </p:nvSpPr>
          <p:spPr>
            <a:xfrm>
              <a:off x="-18668025" y="2435725"/>
              <a:ext cx="305625" cy="303250"/>
            </a:xfrm>
            <a:custGeom>
              <a:avLst/>
              <a:gdLst/>
              <a:ahLst/>
              <a:cxnLst/>
              <a:rect l="l" t="t" r="r" b="b"/>
              <a:pathLst>
                <a:path w="12225" h="12130" extrusionOk="0">
                  <a:moveTo>
                    <a:pt x="2143" y="662"/>
                  </a:moveTo>
                  <a:cubicBezTo>
                    <a:pt x="2395" y="662"/>
                    <a:pt x="2679" y="756"/>
                    <a:pt x="2931" y="914"/>
                  </a:cubicBezTo>
                  <a:cubicBezTo>
                    <a:pt x="2679" y="977"/>
                    <a:pt x="2490" y="1103"/>
                    <a:pt x="2301" y="1260"/>
                  </a:cubicBezTo>
                  <a:cubicBezTo>
                    <a:pt x="1734" y="1670"/>
                    <a:pt x="1419" y="2206"/>
                    <a:pt x="1419" y="2804"/>
                  </a:cubicBezTo>
                  <a:lnTo>
                    <a:pt x="1419" y="3308"/>
                  </a:lnTo>
                  <a:cubicBezTo>
                    <a:pt x="978" y="3088"/>
                    <a:pt x="726" y="2647"/>
                    <a:pt x="726" y="2079"/>
                  </a:cubicBezTo>
                  <a:cubicBezTo>
                    <a:pt x="726" y="1292"/>
                    <a:pt x="1356" y="662"/>
                    <a:pt x="2143" y="662"/>
                  </a:cubicBezTo>
                  <a:close/>
                  <a:moveTo>
                    <a:pt x="10020" y="662"/>
                  </a:moveTo>
                  <a:cubicBezTo>
                    <a:pt x="10807" y="662"/>
                    <a:pt x="11437" y="1292"/>
                    <a:pt x="11437" y="2079"/>
                  </a:cubicBezTo>
                  <a:cubicBezTo>
                    <a:pt x="11437" y="2647"/>
                    <a:pt x="11122" y="3119"/>
                    <a:pt x="10681" y="3340"/>
                  </a:cubicBezTo>
                  <a:lnTo>
                    <a:pt x="10681" y="2804"/>
                  </a:lnTo>
                  <a:cubicBezTo>
                    <a:pt x="10681" y="2206"/>
                    <a:pt x="10366" y="1638"/>
                    <a:pt x="9799" y="1260"/>
                  </a:cubicBezTo>
                  <a:cubicBezTo>
                    <a:pt x="9610" y="1134"/>
                    <a:pt x="9421" y="1008"/>
                    <a:pt x="9169" y="945"/>
                  </a:cubicBezTo>
                  <a:cubicBezTo>
                    <a:pt x="9452" y="756"/>
                    <a:pt x="9736" y="662"/>
                    <a:pt x="10020" y="662"/>
                  </a:cubicBezTo>
                  <a:close/>
                  <a:moveTo>
                    <a:pt x="7909" y="1355"/>
                  </a:moveTo>
                  <a:cubicBezTo>
                    <a:pt x="8476" y="1355"/>
                    <a:pt x="9011" y="1512"/>
                    <a:pt x="9484" y="1827"/>
                  </a:cubicBezTo>
                  <a:cubicBezTo>
                    <a:pt x="9893" y="2079"/>
                    <a:pt x="10083" y="2458"/>
                    <a:pt x="10083" y="2804"/>
                  </a:cubicBezTo>
                  <a:lnTo>
                    <a:pt x="10083" y="3434"/>
                  </a:lnTo>
                  <a:cubicBezTo>
                    <a:pt x="10083" y="5072"/>
                    <a:pt x="10587" y="6774"/>
                    <a:pt x="11500" y="8223"/>
                  </a:cubicBezTo>
                  <a:cubicBezTo>
                    <a:pt x="10555" y="10176"/>
                    <a:pt x="8633" y="11436"/>
                    <a:pt x="6491" y="11436"/>
                  </a:cubicBezTo>
                  <a:lnTo>
                    <a:pt x="5640" y="11436"/>
                  </a:lnTo>
                  <a:cubicBezTo>
                    <a:pt x="3561" y="11436"/>
                    <a:pt x="1576" y="10176"/>
                    <a:pt x="757" y="8223"/>
                  </a:cubicBezTo>
                  <a:cubicBezTo>
                    <a:pt x="1671" y="6805"/>
                    <a:pt x="2143" y="5135"/>
                    <a:pt x="2143" y="3434"/>
                  </a:cubicBezTo>
                  <a:lnTo>
                    <a:pt x="2143" y="2804"/>
                  </a:lnTo>
                  <a:cubicBezTo>
                    <a:pt x="2143" y="2458"/>
                    <a:pt x="2332" y="2079"/>
                    <a:pt x="2710" y="1827"/>
                  </a:cubicBezTo>
                  <a:cubicBezTo>
                    <a:pt x="3120" y="1544"/>
                    <a:pt x="3719" y="1355"/>
                    <a:pt x="4286" y="1355"/>
                  </a:cubicBezTo>
                  <a:cubicBezTo>
                    <a:pt x="4884" y="1355"/>
                    <a:pt x="5483" y="1512"/>
                    <a:pt x="5924" y="1827"/>
                  </a:cubicBezTo>
                  <a:cubicBezTo>
                    <a:pt x="5971" y="1859"/>
                    <a:pt x="6034" y="1875"/>
                    <a:pt x="6105" y="1875"/>
                  </a:cubicBezTo>
                  <a:cubicBezTo>
                    <a:pt x="6176" y="1875"/>
                    <a:pt x="6255" y="1859"/>
                    <a:pt x="6333" y="1827"/>
                  </a:cubicBezTo>
                  <a:cubicBezTo>
                    <a:pt x="6743" y="1512"/>
                    <a:pt x="7342" y="1355"/>
                    <a:pt x="7909" y="1355"/>
                  </a:cubicBezTo>
                  <a:close/>
                  <a:moveTo>
                    <a:pt x="2143" y="0"/>
                  </a:moveTo>
                  <a:cubicBezTo>
                    <a:pt x="946" y="0"/>
                    <a:pt x="1" y="945"/>
                    <a:pt x="1" y="2143"/>
                  </a:cubicBezTo>
                  <a:cubicBezTo>
                    <a:pt x="1" y="3025"/>
                    <a:pt x="568" y="3812"/>
                    <a:pt x="1419" y="4127"/>
                  </a:cubicBezTo>
                  <a:cubicBezTo>
                    <a:pt x="1293" y="5514"/>
                    <a:pt x="820" y="6900"/>
                    <a:pt x="95" y="8034"/>
                  </a:cubicBezTo>
                  <a:cubicBezTo>
                    <a:pt x="1" y="8128"/>
                    <a:pt x="1" y="8286"/>
                    <a:pt x="32" y="8349"/>
                  </a:cubicBezTo>
                  <a:cubicBezTo>
                    <a:pt x="474" y="9483"/>
                    <a:pt x="1261" y="10428"/>
                    <a:pt x="2301" y="11121"/>
                  </a:cubicBezTo>
                  <a:cubicBezTo>
                    <a:pt x="3309" y="11783"/>
                    <a:pt x="4443" y="12130"/>
                    <a:pt x="5672" y="12130"/>
                  </a:cubicBezTo>
                  <a:lnTo>
                    <a:pt x="6554" y="12130"/>
                  </a:lnTo>
                  <a:cubicBezTo>
                    <a:pt x="7751" y="12130"/>
                    <a:pt x="8948" y="11783"/>
                    <a:pt x="9925" y="11121"/>
                  </a:cubicBezTo>
                  <a:cubicBezTo>
                    <a:pt x="10965" y="10428"/>
                    <a:pt x="11689" y="9483"/>
                    <a:pt x="12162" y="8349"/>
                  </a:cubicBezTo>
                  <a:cubicBezTo>
                    <a:pt x="12225" y="8223"/>
                    <a:pt x="12225" y="8128"/>
                    <a:pt x="12130" y="8034"/>
                  </a:cubicBezTo>
                  <a:cubicBezTo>
                    <a:pt x="11311" y="6868"/>
                    <a:pt x="10839" y="5514"/>
                    <a:pt x="10713" y="4127"/>
                  </a:cubicBezTo>
                  <a:cubicBezTo>
                    <a:pt x="11532" y="3812"/>
                    <a:pt x="12130" y="3025"/>
                    <a:pt x="12130" y="2143"/>
                  </a:cubicBezTo>
                  <a:cubicBezTo>
                    <a:pt x="12130" y="945"/>
                    <a:pt x="11185" y="0"/>
                    <a:pt x="10020" y="0"/>
                  </a:cubicBezTo>
                  <a:cubicBezTo>
                    <a:pt x="9389" y="0"/>
                    <a:pt x="8791" y="284"/>
                    <a:pt x="8381" y="756"/>
                  </a:cubicBezTo>
                  <a:cubicBezTo>
                    <a:pt x="8224" y="725"/>
                    <a:pt x="8035" y="725"/>
                    <a:pt x="7846" y="725"/>
                  </a:cubicBezTo>
                  <a:cubicBezTo>
                    <a:pt x="7184" y="725"/>
                    <a:pt x="6554" y="882"/>
                    <a:pt x="6081" y="1197"/>
                  </a:cubicBezTo>
                  <a:cubicBezTo>
                    <a:pt x="5546" y="851"/>
                    <a:pt x="4916" y="725"/>
                    <a:pt x="4254" y="725"/>
                  </a:cubicBezTo>
                  <a:cubicBezTo>
                    <a:pt x="4097" y="725"/>
                    <a:pt x="3908" y="725"/>
                    <a:pt x="3750" y="756"/>
                  </a:cubicBezTo>
                  <a:cubicBezTo>
                    <a:pt x="3340" y="284"/>
                    <a:pt x="2773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78"/>
            <p:cNvSpPr/>
            <p:nvPr/>
          </p:nvSpPr>
          <p:spPr>
            <a:xfrm>
              <a:off x="-18596350" y="2524725"/>
              <a:ext cx="160700" cy="178800"/>
            </a:xfrm>
            <a:custGeom>
              <a:avLst/>
              <a:gdLst/>
              <a:ahLst/>
              <a:cxnLst/>
              <a:rect l="l" t="t" r="r" b="b"/>
              <a:pathLst>
                <a:path w="6428" h="7152" extrusionOk="0">
                  <a:moveTo>
                    <a:pt x="1072" y="693"/>
                  </a:moveTo>
                  <a:cubicBezTo>
                    <a:pt x="1261" y="693"/>
                    <a:pt x="1419" y="851"/>
                    <a:pt x="1419" y="1040"/>
                  </a:cubicBezTo>
                  <a:cubicBezTo>
                    <a:pt x="1419" y="1260"/>
                    <a:pt x="1261" y="1418"/>
                    <a:pt x="1072" y="1418"/>
                  </a:cubicBezTo>
                  <a:cubicBezTo>
                    <a:pt x="883" y="1418"/>
                    <a:pt x="726" y="1260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325" y="693"/>
                  </a:moveTo>
                  <a:cubicBezTo>
                    <a:pt x="5514" y="693"/>
                    <a:pt x="5672" y="851"/>
                    <a:pt x="5672" y="1040"/>
                  </a:cubicBezTo>
                  <a:cubicBezTo>
                    <a:pt x="5672" y="1260"/>
                    <a:pt x="5514" y="1418"/>
                    <a:pt x="5325" y="1418"/>
                  </a:cubicBezTo>
                  <a:cubicBezTo>
                    <a:pt x="5136" y="1418"/>
                    <a:pt x="4979" y="1260"/>
                    <a:pt x="4979" y="1040"/>
                  </a:cubicBezTo>
                  <a:cubicBezTo>
                    <a:pt x="4979" y="851"/>
                    <a:pt x="5136" y="693"/>
                    <a:pt x="5325" y="693"/>
                  </a:cubicBezTo>
                  <a:close/>
                  <a:moveTo>
                    <a:pt x="3214" y="3781"/>
                  </a:moveTo>
                  <a:cubicBezTo>
                    <a:pt x="3372" y="3781"/>
                    <a:pt x="3529" y="3875"/>
                    <a:pt x="3561" y="4001"/>
                  </a:cubicBezTo>
                  <a:lnTo>
                    <a:pt x="3214" y="4442"/>
                  </a:lnTo>
                  <a:lnTo>
                    <a:pt x="2836" y="4001"/>
                  </a:lnTo>
                  <a:cubicBezTo>
                    <a:pt x="2899" y="3844"/>
                    <a:pt x="3057" y="3781"/>
                    <a:pt x="3214" y="3781"/>
                  </a:cubicBezTo>
                  <a:close/>
                  <a:moveTo>
                    <a:pt x="3214" y="1449"/>
                  </a:moveTo>
                  <a:cubicBezTo>
                    <a:pt x="3876" y="1449"/>
                    <a:pt x="4475" y="1922"/>
                    <a:pt x="4632" y="2552"/>
                  </a:cubicBezTo>
                  <a:lnTo>
                    <a:pt x="5136" y="4631"/>
                  </a:lnTo>
                  <a:cubicBezTo>
                    <a:pt x="5357" y="5545"/>
                    <a:pt x="4664" y="6459"/>
                    <a:pt x="3718" y="6459"/>
                  </a:cubicBezTo>
                  <a:lnTo>
                    <a:pt x="3561" y="6459"/>
                  </a:lnTo>
                  <a:lnTo>
                    <a:pt x="3561" y="5136"/>
                  </a:lnTo>
                  <a:lnTo>
                    <a:pt x="4191" y="4348"/>
                  </a:lnTo>
                  <a:cubicBezTo>
                    <a:pt x="4223" y="4285"/>
                    <a:pt x="4254" y="4190"/>
                    <a:pt x="4254" y="4127"/>
                  </a:cubicBezTo>
                  <a:cubicBezTo>
                    <a:pt x="4254" y="3529"/>
                    <a:pt x="3781" y="3056"/>
                    <a:pt x="3214" y="3056"/>
                  </a:cubicBezTo>
                  <a:cubicBezTo>
                    <a:pt x="2616" y="3056"/>
                    <a:pt x="2143" y="3529"/>
                    <a:pt x="2143" y="4127"/>
                  </a:cubicBezTo>
                  <a:cubicBezTo>
                    <a:pt x="2143" y="4190"/>
                    <a:pt x="2175" y="4285"/>
                    <a:pt x="2206" y="4348"/>
                  </a:cubicBezTo>
                  <a:lnTo>
                    <a:pt x="2836" y="5136"/>
                  </a:lnTo>
                  <a:lnTo>
                    <a:pt x="2836" y="6459"/>
                  </a:lnTo>
                  <a:lnTo>
                    <a:pt x="2679" y="6459"/>
                  </a:lnTo>
                  <a:cubicBezTo>
                    <a:pt x="1734" y="6459"/>
                    <a:pt x="1041" y="5545"/>
                    <a:pt x="1261" y="4631"/>
                  </a:cubicBezTo>
                  <a:lnTo>
                    <a:pt x="1797" y="2552"/>
                  </a:lnTo>
                  <a:cubicBezTo>
                    <a:pt x="1954" y="1891"/>
                    <a:pt x="2521" y="1449"/>
                    <a:pt x="3214" y="1449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41"/>
                    <a:pt x="1" y="1040"/>
                  </a:cubicBezTo>
                  <a:cubicBezTo>
                    <a:pt x="1" y="1638"/>
                    <a:pt x="473" y="2111"/>
                    <a:pt x="1072" y="2111"/>
                  </a:cubicBezTo>
                  <a:lnTo>
                    <a:pt x="1167" y="2111"/>
                  </a:lnTo>
                  <a:cubicBezTo>
                    <a:pt x="1104" y="2174"/>
                    <a:pt x="1104" y="2269"/>
                    <a:pt x="1072" y="2332"/>
                  </a:cubicBezTo>
                  <a:lnTo>
                    <a:pt x="568" y="4442"/>
                  </a:lnTo>
                  <a:cubicBezTo>
                    <a:pt x="221" y="5797"/>
                    <a:pt x="1261" y="7152"/>
                    <a:pt x="2679" y="7152"/>
                  </a:cubicBezTo>
                  <a:lnTo>
                    <a:pt x="3718" y="7152"/>
                  </a:lnTo>
                  <a:cubicBezTo>
                    <a:pt x="5136" y="7152"/>
                    <a:pt x="6207" y="5797"/>
                    <a:pt x="5829" y="4442"/>
                  </a:cubicBezTo>
                  <a:lnTo>
                    <a:pt x="5325" y="2332"/>
                  </a:lnTo>
                  <a:cubicBezTo>
                    <a:pt x="5294" y="2269"/>
                    <a:pt x="5294" y="2174"/>
                    <a:pt x="5262" y="2111"/>
                  </a:cubicBezTo>
                  <a:lnTo>
                    <a:pt x="5325" y="2111"/>
                  </a:lnTo>
                  <a:cubicBezTo>
                    <a:pt x="5924" y="2111"/>
                    <a:pt x="6396" y="1638"/>
                    <a:pt x="6396" y="1040"/>
                  </a:cubicBezTo>
                  <a:cubicBezTo>
                    <a:pt x="6428" y="473"/>
                    <a:pt x="5924" y="0"/>
                    <a:pt x="5325" y="0"/>
                  </a:cubicBezTo>
                  <a:cubicBezTo>
                    <a:pt x="4790" y="0"/>
                    <a:pt x="4317" y="410"/>
                    <a:pt x="4254" y="977"/>
                  </a:cubicBezTo>
                  <a:cubicBezTo>
                    <a:pt x="3939" y="788"/>
                    <a:pt x="3592" y="693"/>
                    <a:pt x="3214" y="693"/>
                  </a:cubicBezTo>
                  <a:cubicBezTo>
                    <a:pt x="2805" y="693"/>
                    <a:pt x="2458" y="819"/>
                    <a:pt x="2143" y="977"/>
                  </a:cubicBezTo>
                  <a:cubicBezTo>
                    <a:pt x="2112" y="410"/>
                    <a:pt x="1639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4" name="Google Shape;13464;p78"/>
          <p:cNvGrpSpPr/>
          <p:nvPr/>
        </p:nvGrpSpPr>
        <p:grpSpPr>
          <a:xfrm>
            <a:off x="4931689" y="2850902"/>
            <a:ext cx="476329" cy="473881"/>
            <a:chOff x="-18668800" y="2807475"/>
            <a:chExt cx="306400" cy="304825"/>
          </a:xfrm>
        </p:grpSpPr>
        <p:sp>
          <p:nvSpPr>
            <p:cNvPr id="13465" name="Google Shape;13465;p78"/>
            <p:cNvSpPr/>
            <p:nvPr/>
          </p:nvSpPr>
          <p:spPr>
            <a:xfrm>
              <a:off x="-18632575" y="2951600"/>
              <a:ext cx="18150" cy="35475"/>
            </a:xfrm>
            <a:custGeom>
              <a:avLst/>
              <a:gdLst/>
              <a:ahLst/>
              <a:cxnLst/>
              <a:rect l="l" t="t" r="r" b="b"/>
              <a:pathLst>
                <a:path w="726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072"/>
                  </a:lnTo>
                  <a:cubicBezTo>
                    <a:pt x="1" y="1261"/>
                    <a:pt x="158" y="1419"/>
                    <a:pt x="347" y="1419"/>
                  </a:cubicBezTo>
                  <a:cubicBezTo>
                    <a:pt x="568" y="1419"/>
                    <a:pt x="725" y="1261"/>
                    <a:pt x="725" y="1072"/>
                  </a:cubicBez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78"/>
            <p:cNvSpPr/>
            <p:nvPr/>
          </p:nvSpPr>
          <p:spPr>
            <a:xfrm>
              <a:off x="-18597125" y="29161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47" y="1418"/>
                  </a:cubicBezTo>
                  <a:cubicBezTo>
                    <a:pt x="567" y="1418"/>
                    <a:pt x="725" y="1260"/>
                    <a:pt x="725" y="107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78"/>
            <p:cNvSpPr/>
            <p:nvPr/>
          </p:nvSpPr>
          <p:spPr>
            <a:xfrm>
              <a:off x="-18668800" y="2807475"/>
              <a:ext cx="306400" cy="304825"/>
            </a:xfrm>
            <a:custGeom>
              <a:avLst/>
              <a:gdLst/>
              <a:ahLst/>
              <a:cxnLst/>
              <a:rect l="l" t="t" r="r" b="b"/>
              <a:pathLst>
                <a:path w="12256" h="12193" extrusionOk="0">
                  <a:moveTo>
                    <a:pt x="3970" y="946"/>
                  </a:moveTo>
                  <a:cubicBezTo>
                    <a:pt x="4128" y="1198"/>
                    <a:pt x="4348" y="1513"/>
                    <a:pt x="4348" y="1859"/>
                  </a:cubicBezTo>
                  <a:lnTo>
                    <a:pt x="4348" y="2017"/>
                  </a:lnTo>
                  <a:cubicBezTo>
                    <a:pt x="4299" y="2260"/>
                    <a:pt x="4476" y="2447"/>
                    <a:pt x="4690" y="2447"/>
                  </a:cubicBezTo>
                  <a:cubicBezTo>
                    <a:pt x="4753" y="2447"/>
                    <a:pt x="4819" y="2431"/>
                    <a:pt x="4884" y="2395"/>
                  </a:cubicBezTo>
                  <a:cubicBezTo>
                    <a:pt x="5041" y="2269"/>
                    <a:pt x="5230" y="2237"/>
                    <a:pt x="5451" y="2237"/>
                  </a:cubicBezTo>
                  <a:lnTo>
                    <a:pt x="5766" y="2237"/>
                  </a:lnTo>
                  <a:cubicBezTo>
                    <a:pt x="5608" y="2647"/>
                    <a:pt x="5199" y="2930"/>
                    <a:pt x="4726" y="2930"/>
                  </a:cubicBezTo>
                  <a:lnTo>
                    <a:pt x="3214" y="2930"/>
                  </a:lnTo>
                  <a:cubicBezTo>
                    <a:pt x="2741" y="2930"/>
                    <a:pt x="2363" y="2615"/>
                    <a:pt x="2206" y="2237"/>
                  </a:cubicBezTo>
                  <a:lnTo>
                    <a:pt x="2521" y="2237"/>
                  </a:lnTo>
                  <a:cubicBezTo>
                    <a:pt x="2710" y="2237"/>
                    <a:pt x="2899" y="2269"/>
                    <a:pt x="3056" y="2395"/>
                  </a:cubicBezTo>
                  <a:cubicBezTo>
                    <a:pt x="3117" y="2428"/>
                    <a:pt x="3179" y="2443"/>
                    <a:pt x="3238" y="2443"/>
                  </a:cubicBezTo>
                  <a:cubicBezTo>
                    <a:pt x="3459" y="2443"/>
                    <a:pt x="3648" y="2240"/>
                    <a:pt x="3624" y="2017"/>
                  </a:cubicBezTo>
                  <a:lnTo>
                    <a:pt x="3624" y="1859"/>
                  </a:lnTo>
                  <a:cubicBezTo>
                    <a:pt x="3624" y="1513"/>
                    <a:pt x="3813" y="1198"/>
                    <a:pt x="3970" y="946"/>
                  </a:cubicBezTo>
                  <a:close/>
                  <a:moveTo>
                    <a:pt x="8853" y="3718"/>
                  </a:moveTo>
                  <a:lnTo>
                    <a:pt x="9042" y="3907"/>
                  </a:lnTo>
                  <a:cubicBezTo>
                    <a:pt x="9168" y="4033"/>
                    <a:pt x="9294" y="4222"/>
                    <a:pt x="9326" y="4443"/>
                  </a:cubicBezTo>
                  <a:cubicBezTo>
                    <a:pt x="9382" y="4591"/>
                    <a:pt x="9536" y="4685"/>
                    <a:pt x="9686" y="4685"/>
                  </a:cubicBezTo>
                  <a:cubicBezTo>
                    <a:pt x="9790" y="4685"/>
                    <a:pt x="9892" y="4640"/>
                    <a:pt x="9956" y="4537"/>
                  </a:cubicBezTo>
                  <a:cubicBezTo>
                    <a:pt x="9988" y="4506"/>
                    <a:pt x="10051" y="4474"/>
                    <a:pt x="10051" y="4443"/>
                  </a:cubicBezTo>
                  <a:cubicBezTo>
                    <a:pt x="10271" y="4191"/>
                    <a:pt x="10681" y="4065"/>
                    <a:pt x="10901" y="4033"/>
                  </a:cubicBezTo>
                  <a:lnTo>
                    <a:pt x="10901" y="4033"/>
                  </a:lnTo>
                  <a:cubicBezTo>
                    <a:pt x="10870" y="4317"/>
                    <a:pt x="10775" y="4663"/>
                    <a:pt x="10523" y="4915"/>
                  </a:cubicBezTo>
                  <a:cubicBezTo>
                    <a:pt x="10460" y="4947"/>
                    <a:pt x="10429" y="4947"/>
                    <a:pt x="10397" y="4978"/>
                  </a:cubicBezTo>
                  <a:cubicBezTo>
                    <a:pt x="10145" y="5167"/>
                    <a:pt x="10240" y="5545"/>
                    <a:pt x="10523" y="5608"/>
                  </a:cubicBezTo>
                  <a:cubicBezTo>
                    <a:pt x="10712" y="5640"/>
                    <a:pt x="10870" y="5766"/>
                    <a:pt x="11027" y="5892"/>
                  </a:cubicBezTo>
                  <a:lnTo>
                    <a:pt x="11216" y="6081"/>
                  </a:lnTo>
                  <a:cubicBezTo>
                    <a:pt x="11059" y="6144"/>
                    <a:pt x="10901" y="6207"/>
                    <a:pt x="10744" y="6207"/>
                  </a:cubicBezTo>
                  <a:cubicBezTo>
                    <a:pt x="10460" y="6207"/>
                    <a:pt x="10208" y="6081"/>
                    <a:pt x="9988" y="5892"/>
                  </a:cubicBezTo>
                  <a:lnTo>
                    <a:pt x="8979" y="4852"/>
                  </a:lnTo>
                  <a:cubicBezTo>
                    <a:pt x="8727" y="4632"/>
                    <a:pt x="8664" y="4159"/>
                    <a:pt x="8853" y="3718"/>
                  </a:cubicBezTo>
                  <a:close/>
                  <a:moveTo>
                    <a:pt x="3970" y="3687"/>
                  </a:moveTo>
                  <a:cubicBezTo>
                    <a:pt x="4852" y="3687"/>
                    <a:pt x="5514" y="3750"/>
                    <a:pt x="6018" y="3939"/>
                  </a:cubicBezTo>
                  <a:cubicBezTo>
                    <a:pt x="5640" y="4096"/>
                    <a:pt x="5199" y="4348"/>
                    <a:pt x="4852" y="4726"/>
                  </a:cubicBezTo>
                  <a:cubicBezTo>
                    <a:pt x="4033" y="5577"/>
                    <a:pt x="3340" y="6837"/>
                    <a:pt x="3025" y="8129"/>
                  </a:cubicBezTo>
                  <a:cubicBezTo>
                    <a:pt x="2804" y="9042"/>
                    <a:pt x="2804" y="9830"/>
                    <a:pt x="2993" y="10492"/>
                  </a:cubicBezTo>
                  <a:cubicBezTo>
                    <a:pt x="2426" y="10113"/>
                    <a:pt x="2017" y="9578"/>
                    <a:pt x="1639" y="8948"/>
                  </a:cubicBezTo>
                  <a:cubicBezTo>
                    <a:pt x="1103" y="7971"/>
                    <a:pt x="757" y="6742"/>
                    <a:pt x="757" y="5797"/>
                  </a:cubicBezTo>
                  <a:cubicBezTo>
                    <a:pt x="757" y="4222"/>
                    <a:pt x="1576" y="3687"/>
                    <a:pt x="3970" y="3687"/>
                  </a:cubicBezTo>
                  <a:close/>
                  <a:moveTo>
                    <a:pt x="6672" y="4532"/>
                  </a:moveTo>
                  <a:cubicBezTo>
                    <a:pt x="7416" y="4532"/>
                    <a:pt x="8169" y="5082"/>
                    <a:pt x="9042" y="5955"/>
                  </a:cubicBezTo>
                  <a:cubicBezTo>
                    <a:pt x="10555" y="7467"/>
                    <a:pt x="11059" y="8538"/>
                    <a:pt x="9798" y="9735"/>
                  </a:cubicBezTo>
                  <a:cubicBezTo>
                    <a:pt x="9105" y="10460"/>
                    <a:pt x="7908" y="11090"/>
                    <a:pt x="6774" y="11374"/>
                  </a:cubicBezTo>
                  <a:cubicBezTo>
                    <a:pt x="6350" y="11482"/>
                    <a:pt x="5952" y="11535"/>
                    <a:pt x="5591" y="11535"/>
                  </a:cubicBezTo>
                  <a:cubicBezTo>
                    <a:pt x="4905" y="11535"/>
                    <a:pt x="4352" y="11346"/>
                    <a:pt x="4002" y="10996"/>
                  </a:cubicBezTo>
                  <a:cubicBezTo>
                    <a:pt x="3466" y="10460"/>
                    <a:pt x="3340" y="9452"/>
                    <a:pt x="3655" y="8255"/>
                  </a:cubicBezTo>
                  <a:cubicBezTo>
                    <a:pt x="3939" y="7089"/>
                    <a:pt x="4569" y="5923"/>
                    <a:pt x="5262" y="5230"/>
                  </a:cubicBezTo>
                  <a:cubicBezTo>
                    <a:pt x="5746" y="4746"/>
                    <a:pt x="6207" y="4532"/>
                    <a:pt x="6672" y="4532"/>
                  </a:cubicBezTo>
                  <a:close/>
                  <a:moveTo>
                    <a:pt x="3935" y="0"/>
                  </a:moveTo>
                  <a:cubicBezTo>
                    <a:pt x="3844" y="0"/>
                    <a:pt x="3750" y="32"/>
                    <a:pt x="3687" y="95"/>
                  </a:cubicBezTo>
                  <a:cubicBezTo>
                    <a:pt x="3655" y="126"/>
                    <a:pt x="3025" y="694"/>
                    <a:pt x="2899" y="1481"/>
                  </a:cubicBezTo>
                  <a:cubicBezTo>
                    <a:pt x="2804" y="1418"/>
                    <a:pt x="2647" y="1418"/>
                    <a:pt x="2521" y="1418"/>
                  </a:cubicBezTo>
                  <a:lnTo>
                    <a:pt x="1796" y="1418"/>
                  </a:lnTo>
                  <a:cubicBezTo>
                    <a:pt x="1607" y="1418"/>
                    <a:pt x="1450" y="1576"/>
                    <a:pt x="1450" y="1796"/>
                  </a:cubicBezTo>
                  <a:cubicBezTo>
                    <a:pt x="1450" y="2300"/>
                    <a:pt x="1639" y="2741"/>
                    <a:pt x="1954" y="3056"/>
                  </a:cubicBezTo>
                  <a:cubicBezTo>
                    <a:pt x="694" y="3371"/>
                    <a:pt x="0" y="4222"/>
                    <a:pt x="0" y="5671"/>
                  </a:cubicBezTo>
                  <a:cubicBezTo>
                    <a:pt x="0" y="6774"/>
                    <a:pt x="378" y="8097"/>
                    <a:pt x="1009" y="9200"/>
                  </a:cubicBezTo>
                  <a:cubicBezTo>
                    <a:pt x="1702" y="10397"/>
                    <a:pt x="2552" y="11153"/>
                    <a:pt x="3466" y="11405"/>
                  </a:cubicBezTo>
                  <a:cubicBezTo>
                    <a:pt x="4002" y="11941"/>
                    <a:pt x="4758" y="12193"/>
                    <a:pt x="5545" y="12193"/>
                  </a:cubicBezTo>
                  <a:cubicBezTo>
                    <a:pt x="5986" y="12193"/>
                    <a:pt x="6427" y="12098"/>
                    <a:pt x="6932" y="11972"/>
                  </a:cubicBezTo>
                  <a:cubicBezTo>
                    <a:pt x="8192" y="11657"/>
                    <a:pt x="9483" y="10964"/>
                    <a:pt x="10303" y="10177"/>
                  </a:cubicBezTo>
                  <a:cubicBezTo>
                    <a:pt x="11374" y="9105"/>
                    <a:pt x="11468" y="8034"/>
                    <a:pt x="10838" y="6900"/>
                  </a:cubicBezTo>
                  <a:lnTo>
                    <a:pt x="10838" y="6900"/>
                  </a:lnTo>
                  <a:cubicBezTo>
                    <a:pt x="10921" y="6917"/>
                    <a:pt x="11002" y="6924"/>
                    <a:pt x="11081" y="6924"/>
                  </a:cubicBezTo>
                  <a:cubicBezTo>
                    <a:pt x="11453" y="6924"/>
                    <a:pt x="11787" y="6750"/>
                    <a:pt x="12098" y="6490"/>
                  </a:cubicBezTo>
                  <a:cubicBezTo>
                    <a:pt x="12256" y="6333"/>
                    <a:pt x="12256" y="6112"/>
                    <a:pt x="12098" y="5955"/>
                  </a:cubicBezTo>
                  <a:lnTo>
                    <a:pt x="11563" y="5451"/>
                  </a:lnTo>
                  <a:cubicBezTo>
                    <a:pt x="11500" y="5388"/>
                    <a:pt x="11374" y="5293"/>
                    <a:pt x="11248" y="5230"/>
                  </a:cubicBezTo>
                  <a:cubicBezTo>
                    <a:pt x="11689" y="4537"/>
                    <a:pt x="11657" y="3718"/>
                    <a:pt x="11657" y="3687"/>
                  </a:cubicBezTo>
                  <a:cubicBezTo>
                    <a:pt x="11657" y="3497"/>
                    <a:pt x="11500" y="3371"/>
                    <a:pt x="11311" y="3308"/>
                  </a:cubicBezTo>
                  <a:cubicBezTo>
                    <a:pt x="11303" y="3308"/>
                    <a:pt x="11283" y="3308"/>
                    <a:pt x="11252" y="3308"/>
                  </a:cubicBezTo>
                  <a:cubicBezTo>
                    <a:pt x="11038" y="3308"/>
                    <a:pt x="10318" y="3332"/>
                    <a:pt x="9767" y="3718"/>
                  </a:cubicBezTo>
                  <a:cubicBezTo>
                    <a:pt x="9672" y="3592"/>
                    <a:pt x="9609" y="3529"/>
                    <a:pt x="9515" y="3403"/>
                  </a:cubicBezTo>
                  <a:lnTo>
                    <a:pt x="9011" y="2899"/>
                  </a:lnTo>
                  <a:cubicBezTo>
                    <a:pt x="8932" y="2820"/>
                    <a:pt x="8845" y="2781"/>
                    <a:pt x="8759" y="2781"/>
                  </a:cubicBezTo>
                  <a:cubicBezTo>
                    <a:pt x="8672" y="2781"/>
                    <a:pt x="8586" y="2820"/>
                    <a:pt x="8507" y="2899"/>
                  </a:cubicBezTo>
                  <a:cubicBezTo>
                    <a:pt x="8160" y="3245"/>
                    <a:pt x="8003" y="3718"/>
                    <a:pt x="8003" y="4159"/>
                  </a:cubicBezTo>
                  <a:cubicBezTo>
                    <a:pt x="7751" y="4033"/>
                    <a:pt x="7530" y="3907"/>
                    <a:pt x="7278" y="3844"/>
                  </a:cubicBezTo>
                  <a:cubicBezTo>
                    <a:pt x="7247" y="3844"/>
                    <a:pt x="7215" y="3844"/>
                    <a:pt x="7215" y="3781"/>
                  </a:cubicBezTo>
                  <a:cubicBezTo>
                    <a:pt x="6900" y="3466"/>
                    <a:pt x="6459" y="3214"/>
                    <a:pt x="5860" y="3088"/>
                  </a:cubicBezTo>
                  <a:cubicBezTo>
                    <a:pt x="6207" y="2773"/>
                    <a:pt x="6427" y="2300"/>
                    <a:pt x="6427" y="1796"/>
                  </a:cubicBezTo>
                  <a:cubicBezTo>
                    <a:pt x="6427" y="1576"/>
                    <a:pt x="6270" y="1418"/>
                    <a:pt x="6049" y="1418"/>
                  </a:cubicBezTo>
                  <a:lnTo>
                    <a:pt x="5356" y="1418"/>
                  </a:lnTo>
                  <a:cubicBezTo>
                    <a:pt x="5230" y="1418"/>
                    <a:pt x="5073" y="1418"/>
                    <a:pt x="4947" y="1481"/>
                  </a:cubicBezTo>
                  <a:cubicBezTo>
                    <a:pt x="4789" y="694"/>
                    <a:pt x="4159" y="126"/>
                    <a:pt x="4159" y="95"/>
                  </a:cubicBezTo>
                  <a:cubicBezTo>
                    <a:pt x="4112" y="32"/>
                    <a:pt x="4025" y="0"/>
                    <a:pt x="39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78"/>
            <p:cNvSpPr/>
            <p:nvPr/>
          </p:nvSpPr>
          <p:spPr>
            <a:xfrm>
              <a:off x="-18496300" y="2977800"/>
              <a:ext cx="33100" cy="31925"/>
            </a:xfrm>
            <a:custGeom>
              <a:avLst/>
              <a:gdLst/>
              <a:ahLst/>
              <a:cxnLst/>
              <a:rect l="l" t="t" r="r" b="b"/>
              <a:pathLst>
                <a:path w="1324" h="1277" extrusionOk="0">
                  <a:moveTo>
                    <a:pt x="914" y="0"/>
                  </a:moveTo>
                  <a:cubicBezTo>
                    <a:pt x="827" y="0"/>
                    <a:pt x="740" y="40"/>
                    <a:pt x="662" y="119"/>
                  </a:cubicBezTo>
                  <a:lnTo>
                    <a:pt x="158" y="654"/>
                  </a:lnTo>
                  <a:cubicBezTo>
                    <a:pt x="0" y="812"/>
                    <a:pt x="0" y="1001"/>
                    <a:pt x="158" y="1158"/>
                  </a:cubicBezTo>
                  <a:cubicBezTo>
                    <a:pt x="205" y="1237"/>
                    <a:pt x="291" y="1276"/>
                    <a:pt x="386" y="1276"/>
                  </a:cubicBezTo>
                  <a:cubicBezTo>
                    <a:pt x="480" y="1276"/>
                    <a:pt x="583" y="1237"/>
                    <a:pt x="662" y="1158"/>
                  </a:cubicBezTo>
                  <a:lnTo>
                    <a:pt x="1166" y="654"/>
                  </a:lnTo>
                  <a:cubicBezTo>
                    <a:pt x="1323" y="497"/>
                    <a:pt x="1323" y="276"/>
                    <a:pt x="1166" y="119"/>
                  </a:cubicBezTo>
                  <a:cubicBezTo>
                    <a:pt x="1087" y="40"/>
                    <a:pt x="1000" y="0"/>
                    <a:pt x="9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78"/>
            <p:cNvSpPr/>
            <p:nvPr/>
          </p:nvSpPr>
          <p:spPr>
            <a:xfrm>
              <a:off x="-18559325" y="3042375"/>
              <a:ext cx="33100" cy="31150"/>
            </a:xfrm>
            <a:custGeom>
              <a:avLst/>
              <a:gdLst/>
              <a:ahLst/>
              <a:cxnLst/>
              <a:rect l="l" t="t" r="r" b="b"/>
              <a:pathLst>
                <a:path w="1324" h="1246" extrusionOk="0">
                  <a:moveTo>
                    <a:pt x="902" y="1"/>
                  </a:moveTo>
                  <a:cubicBezTo>
                    <a:pt x="812" y="1"/>
                    <a:pt x="725" y="40"/>
                    <a:pt x="662" y="119"/>
                  </a:cubicBezTo>
                  <a:lnTo>
                    <a:pt x="158" y="623"/>
                  </a:lnTo>
                  <a:cubicBezTo>
                    <a:pt x="1" y="781"/>
                    <a:pt x="1" y="970"/>
                    <a:pt x="158" y="1127"/>
                  </a:cubicBezTo>
                  <a:cubicBezTo>
                    <a:pt x="237" y="1206"/>
                    <a:pt x="324" y="1245"/>
                    <a:pt x="410" y="1245"/>
                  </a:cubicBezTo>
                  <a:cubicBezTo>
                    <a:pt x="497" y="1245"/>
                    <a:pt x="583" y="1206"/>
                    <a:pt x="662" y="1127"/>
                  </a:cubicBezTo>
                  <a:lnTo>
                    <a:pt x="1166" y="623"/>
                  </a:lnTo>
                  <a:cubicBezTo>
                    <a:pt x="1324" y="465"/>
                    <a:pt x="1324" y="276"/>
                    <a:pt x="1166" y="119"/>
                  </a:cubicBezTo>
                  <a:cubicBezTo>
                    <a:pt x="1088" y="40"/>
                    <a:pt x="993" y="1"/>
                    <a:pt x="9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78"/>
            <p:cNvSpPr/>
            <p:nvPr/>
          </p:nvSpPr>
          <p:spPr>
            <a:xfrm>
              <a:off x="-18559325" y="2991175"/>
              <a:ext cx="33100" cy="31150"/>
            </a:xfrm>
            <a:custGeom>
              <a:avLst/>
              <a:gdLst/>
              <a:ahLst/>
              <a:cxnLst/>
              <a:rect l="l" t="t" r="r" b="b"/>
              <a:pathLst>
                <a:path w="1324" h="1246" extrusionOk="0">
                  <a:moveTo>
                    <a:pt x="914" y="1"/>
                  </a:moveTo>
                  <a:cubicBezTo>
                    <a:pt x="828" y="1"/>
                    <a:pt x="741" y="40"/>
                    <a:pt x="662" y="119"/>
                  </a:cubicBezTo>
                  <a:lnTo>
                    <a:pt x="158" y="623"/>
                  </a:lnTo>
                  <a:cubicBezTo>
                    <a:pt x="1" y="781"/>
                    <a:pt x="1" y="970"/>
                    <a:pt x="158" y="1127"/>
                  </a:cubicBezTo>
                  <a:cubicBezTo>
                    <a:pt x="205" y="1206"/>
                    <a:pt x="292" y="1245"/>
                    <a:pt x="387" y="1245"/>
                  </a:cubicBezTo>
                  <a:cubicBezTo>
                    <a:pt x="481" y="1245"/>
                    <a:pt x="583" y="1206"/>
                    <a:pt x="662" y="1127"/>
                  </a:cubicBezTo>
                  <a:lnTo>
                    <a:pt x="1166" y="623"/>
                  </a:lnTo>
                  <a:cubicBezTo>
                    <a:pt x="1324" y="466"/>
                    <a:pt x="1324" y="277"/>
                    <a:pt x="1166" y="119"/>
                  </a:cubicBezTo>
                  <a:cubicBezTo>
                    <a:pt x="1088" y="40"/>
                    <a:pt x="1001" y="1"/>
                    <a:pt x="9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78"/>
            <p:cNvSpPr/>
            <p:nvPr/>
          </p:nvSpPr>
          <p:spPr>
            <a:xfrm>
              <a:off x="-18491575" y="3024275"/>
              <a:ext cx="33100" cy="31925"/>
            </a:xfrm>
            <a:custGeom>
              <a:avLst/>
              <a:gdLst/>
              <a:ahLst/>
              <a:cxnLst/>
              <a:rect l="l" t="t" r="r" b="b"/>
              <a:pathLst>
                <a:path w="1324" h="1277" extrusionOk="0">
                  <a:moveTo>
                    <a:pt x="902" y="0"/>
                  </a:moveTo>
                  <a:cubicBezTo>
                    <a:pt x="811" y="0"/>
                    <a:pt x="725" y="40"/>
                    <a:pt x="662" y="118"/>
                  </a:cubicBezTo>
                  <a:lnTo>
                    <a:pt x="158" y="654"/>
                  </a:lnTo>
                  <a:cubicBezTo>
                    <a:pt x="0" y="811"/>
                    <a:pt x="0" y="1000"/>
                    <a:pt x="158" y="1158"/>
                  </a:cubicBezTo>
                  <a:cubicBezTo>
                    <a:pt x="236" y="1237"/>
                    <a:pt x="323" y="1276"/>
                    <a:pt x="410" y="1276"/>
                  </a:cubicBezTo>
                  <a:cubicBezTo>
                    <a:pt x="496" y="1276"/>
                    <a:pt x="583" y="1237"/>
                    <a:pt x="662" y="1158"/>
                  </a:cubicBezTo>
                  <a:lnTo>
                    <a:pt x="1166" y="654"/>
                  </a:lnTo>
                  <a:cubicBezTo>
                    <a:pt x="1323" y="496"/>
                    <a:pt x="1323" y="276"/>
                    <a:pt x="1166" y="118"/>
                  </a:cubicBezTo>
                  <a:cubicBezTo>
                    <a:pt x="1087" y="40"/>
                    <a:pt x="992" y="0"/>
                    <a:pt x="9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78"/>
            <p:cNvSpPr/>
            <p:nvPr/>
          </p:nvSpPr>
          <p:spPr>
            <a:xfrm>
              <a:off x="-18522300" y="2928175"/>
              <a:ext cx="32300" cy="31125"/>
            </a:xfrm>
            <a:custGeom>
              <a:avLst/>
              <a:gdLst/>
              <a:ahLst/>
              <a:cxnLst/>
              <a:rect l="l" t="t" r="r" b="b"/>
              <a:pathLst>
                <a:path w="1292" h="1245" extrusionOk="0">
                  <a:moveTo>
                    <a:pt x="930" y="1"/>
                  </a:moveTo>
                  <a:cubicBezTo>
                    <a:pt x="835" y="1"/>
                    <a:pt x="741" y="40"/>
                    <a:pt x="662" y="119"/>
                  </a:cubicBezTo>
                  <a:lnTo>
                    <a:pt x="158" y="623"/>
                  </a:lnTo>
                  <a:cubicBezTo>
                    <a:pt x="0" y="780"/>
                    <a:pt x="0" y="969"/>
                    <a:pt x="158" y="1127"/>
                  </a:cubicBezTo>
                  <a:cubicBezTo>
                    <a:pt x="237" y="1206"/>
                    <a:pt x="331" y="1245"/>
                    <a:pt x="422" y="1245"/>
                  </a:cubicBezTo>
                  <a:cubicBezTo>
                    <a:pt x="512" y="1245"/>
                    <a:pt x="599" y="1206"/>
                    <a:pt x="662" y="1127"/>
                  </a:cubicBezTo>
                  <a:lnTo>
                    <a:pt x="1198" y="623"/>
                  </a:lnTo>
                  <a:cubicBezTo>
                    <a:pt x="1292" y="497"/>
                    <a:pt x="1292" y="276"/>
                    <a:pt x="1198" y="119"/>
                  </a:cubicBezTo>
                  <a:cubicBezTo>
                    <a:pt x="1119" y="40"/>
                    <a:pt x="1024" y="1"/>
                    <a:pt x="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78"/>
            <p:cNvSpPr/>
            <p:nvPr/>
          </p:nvSpPr>
          <p:spPr>
            <a:xfrm>
              <a:off x="-18446700" y="3004375"/>
              <a:ext cx="33900" cy="31325"/>
            </a:xfrm>
            <a:custGeom>
              <a:avLst/>
              <a:gdLst/>
              <a:ahLst/>
              <a:cxnLst/>
              <a:rect l="l" t="t" r="r" b="b"/>
              <a:pathLst>
                <a:path w="1356" h="1253" extrusionOk="0">
                  <a:moveTo>
                    <a:pt x="922" y="1"/>
                  </a:moveTo>
                  <a:cubicBezTo>
                    <a:pt x="828" y="1"/>
                    <a:pt x="741" y="32"/>
                    <a:pt x="694" y="95"/>
                  </a:cubicBezTo>
                  <a:lnTo>
                    <a:pt x="158" y="599"/>
                  </a:lnTo>
                  <a:cubicBezTo>
                    <a:pt x="1" y="757"/>
                    <a:pt x="1" y="977"/>
                    <a:pt x="158" y="1135"/>
                  </a:cubicBezTo>
                  <a:cubicBezTo>
                    <a:pt x="253" y="1214"/>
                    <a:pt x="347" y="1253"/>
                    <a:pt x="438" y="1253"/>
                  </a:cubicBezTo>
                  <a:cubicBezTo>
                    <a:pt x="529" y="1253"/>
                    <a:pt x="615" y="1214"/>
                    <a:pt x="694" y="1135"/>
                  </a:cubicBezTo>
                  <a:lnTo>
                    <a:pt x="1198" y="599"/>
                  </a:lnTo>
                  <a:cubicBezTo>
                    <a:pt x="1356" y="442"/>
                    <a:pt x="1356" y="253"/>
                    <a:pt x="1198" y="95"/>
                  </a:cubicBezTo>
                  <a:cubicBezTo>
                    <a:pt x="1119" y="32"/>
                    <a:pt x="1017" y="1"/>
                    <a:pt x="9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4" name="Google Shape;13474;p78"/>
          <p:cNvGrpSpPr/>
          <p:nvPr/>
        </p:nvGrpSpPr>
        <p:grpSpPr>
          <a:xfrm>
            <a:off x="7885658" y="1687693"/>
            <a:ext cx="416361" cy="475125"/>
            <a:chOff x="-16798200" y="2050575"/>
            <a:chExt cx="267825" cy="305625"/>
          </a:xfrm>
        </p:grpSpPr>
        <p:sp>
          <p:nvSpPr>
            <p:cNvPr id="13475" name="Google Shape;13475;p78"/>
            <p:cNvSpPr/>
            <p:nvPr/>
          </p:nvSpPr>
          <p:spPr>
            <a:xfrm>
              <a:off x="-16798200" y="2050575"/>
              <a:ext cx="267825" cy="305625"/>
            </a:xfrm>
            <a:custGeom>
              <a:avLst/>
              <a:gdLst/>
              <a:ahLst/>
              <a:cxnLst/>
              <a:rect l="l" t="t" r="r" b="b"/>
              <a:pathLst>
                <a:path w="10713" h="12225" extrusionOk="0">
                  <a:moveTo>
                    <a:pt x="5388" y="725"/>
                  </a:moveTo>
                  <a:cubicBezTo>
                    <a:pt x="7940" y="725"/>
                    <a:pt x="10051" y="2804"/>
                    <a:pt x="10051" y="5356"/>
                  </a:cubicBezTo>
                  <a:cubicBezTo>
                    <a:pt x="9988" y="5545"/>
                    <a:pt x="9830" y="5734"/>
                    <a:pt x="9641" y="5734"/>
                  </a:cubicBezTo>
                  <a:lnTo>
                    <a:pt x="1103" y="5734"/>
                  </a:lnTo>
                  <a:cubicBezTo>
                    <a:pt x="914" y="5734"/>
                    <a:pt x="757" y="5545"/>
                    <a:pt x="757" y="5356"/>
                  </a:cubicBezTo>
                  <a:cubicBezTo>
                    <a:pt x="757" y="2804"/>
                    <a:pt x="2836" y="725"/>
                    <a:pt x="5388" y="725"/>
                  </a:cubicBezTo>
                  <a:close/>
                  <a:moveTo>
                    <a:pt x="6050" y="6459"/>
                  </a:moveTo>
                  <a:cubicBezTo>
                    <a:pt x="6113" y="7561"/>
                    <a:pt x="6428" y="8664"/>
                    <a:pt x="6743" y="9609"/>
                  </a:cubicBezTo>
                  <a:cubicBezTo>
                    <a:pt x="6774" y="9767"/>
                    <a:pt x="6806" y="9893"/>
                    <a:pt x="6806" y="10050"/>
                  </a:cubicBezTo>
                  <a:cubicBezTo>
                    <a:pt x="6806" y="10491"/>
                    <a:pt x="6617" y="10901"/>
                    <a:pt x="6270" y="11185"/>
                  </a:cubicBezTo>
                  <a:cubicBezTo>
                    <a:pt x="6004" y="11387"/>
                    <a:pt x="5692" y="11481"/>
                    <a:pt x="5383" y="11481"/>
                  </a:cubicBezTo>
                  <a:cubicBezTo>
                    <a:pt x="4778" y="11481"/>
                    <a:pt x="4190" y="11118"/>
                    <a:pt x="4002" y="10491"/>
                  </a:cubicBezTo>
                  <a:cubicBezTo>
                    <a:pt x="3939" y="10176"/>
                    <a:pt x="3939" y="9861"/>
                    <a:pt x="4065" y="9546"/>
                  </a:cubicBezTo>
                  <a:cubicBezTo>
                    <a:pt x="4443" y="8601"/>
                    <a:pt x="4632" y="7530"/>
                    <a:pt x="4632" y="6459"/>
                  </a:cubicBezTo>
                  <a:close/>
                  <a:moveTo>
                    <a:pt x="5357" y="0"/>
                  </a:moveTo>
                  <a:cubicBezTo>
                    <a:pt x="2395" y="0"/>
                    <a:pt x="1" y="2395"/>
                    <a:pt x="1" y="5356"/>
                  </a:cubicBezTo>
                  <a:cubicBezTo>
                    <a:pt x="1" y="5955"/>
                    <a:pt x="473" y="6427"/>
                    <a:pt x="1072" y="6427"/>
                  </a:cubicBezTo>
                  <a:lnTo>
                    <a:pt x="3907" y="6427"/>
                  </a:lnTo>
                  <a:cubicBezTo>
                    <a:pt x="3907" y="7404"/>
                    <a:pt x="3718" y="8381"/>
                    <a:pt x="3340" y="9263"/>
                  </a:cubicBezTo>
                  <a:cubicBezTo>
                    <a:pt x="3151" y="9704"/>
                    <a:pt x="3151" y="10208"/>
                    <a:pt x="3277" y="10680"/>
                  </a:cubicBezTo>
                  <a:cubicBezTo>
                    <a:pt x="3498" y="11500"/>
                    <a:pt x="4285" y="12224"/>
                    <a:pt x="5325" y="12224"/>
                  </a:cubicBezTo>
                  <a:cubicBezTo>
                    <a:pt x="6491" y="12224"/>
                    <a:pt x="7436" y="11279"/>
                    <a:pt x="7436" y="10082"/>
                  </a:cubicBezTo>
                  <a:cubicBezTo>
                    <a:pt x="7436" y="9861"/>
                    <a:pt x="7404" y="9641"/>
                    <a:pt x="7341" y="9420"/>
                  </a:cubicBezTo>
                  <a:cubicBezTo>
                    <a:pt x="7058" y="8538"/>
                    <a:pt x="6743" y="7498"/>
                    <a:pt x="6743" y="6459"/>
                  </a:cubicBezTo>
                  <a:lnTo>
                    <a:pt x="9578" y="6459"/>
                  </a:lnTo>
                  <a:cubicBezTo>
                    <a:pt x="10177" y="6459"/>
                    <a:pt x="10649" y="5986"/>
                    <a:pt x="10649" y="5388"/>
                  </a:cubicBezTo>
                  <a:cubicBezTo>
                    <a:pt x="10712" y="2395"/>
                    <a:pt x="8350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78"/>
            <p:cNvSpPr/>
            <p:nvPr/>
          </p:nvSpPr>
          <p:spPr>
            <a:xfrm>
              <a:off x="-16743850" y="212302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694"/>
                  </a:moveTo>
                  <a:cubicBezTo>
                    <a:pt x="1261" y="694"/>
                    <a:pt x="1418" y="851"/>
                    <a:pt x="1418" y="1040"/>
                  </a:cubicBezTo>
                  <a:cubicBezTo>
                    <a:pt x="1418" y="1261"/>
                    <a:pt x="1261" y="1418"/>
                    <a:pt x="1040" y="1418"/>
                  </a:cubicBezTo>
                  <a:cubicBezTo>
                    <a:pt x="851" y="1418"/>
                    <a:pt x="694" y="1261"/>
                    <a:pt x="694" y="1040"/>
                  </a:cubicBezTo>
                  <a:cubicBezTo>
                    <a:pt x="694" y="851"/>
                    <a:pt x="851" y="694"/>
                    <a:pt x="1040" y="694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39"/>
                    <a:pt x="473" y="2112"/>
                    <a:pt x="1040" y="2112"/>
                  </a:cubicBezTo>
                  <a:cubicBezTo>
                    <a:pt x="1639" y="2112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78"/>
            <p:cNvSpPr/>
            <p:nvPr/>
          </p:nvSpPr>
          <p:spPr>
            <a:xfrm>
              <a:off x="-16691075" y="2087600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3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8" name="Google Shape;13478;p78"/>
          <p:cNvGrpSpPr/>
          <p:nvPr/>
        </p:nvGrpSpPr>
        <p:grpSpPr>
          <a:xfrm>
            <a:off x="7856276" y="2852127"/>
            <a:ext cx="475125" cy="471432"/>
            <a:chOff x="-16817100" y="2801175"/>
            <a:chExt cx="305625" cy="303250"/>
          </a:xfrm>
        </p:grpSpPr>
        <p:sp>
          <p:nvSpPr>
            <p:cNvPr id="13479" name="Google Shape;13479;p78"/>
            <p:cNvSpPr/>
            <p:nvPr/>
          </p:nvSpPr>
          <p:spPr>
            <a:xfrm>
              <a:off x="-16817100" y="2801175"/>
              <a:ext cx="305625" cy="232375"/>
            </a:xfrm>
            <a:custGeom>
              <a:avLst/>
              <a:gdLst/>
              <a:ahLst/>
              <a:cxnLst/>
              <a:rect l="l" t="t" r="r" b="b"/>
              <a:pathLst>
                <a:path w="12225" h="9295" extrusionOk="0">
                  <a:moveTo>
                    <a:pt x="8633" y="1418"/>
                  </a:moveTo>
                  <a:lnTo>
                    <a:pt x="8633" y="7152"/>
                  </a:lnTo>
                  <a:cubicBezTo>
                    <a:pt x="8507" y="7152"/>
                    <a:pt x="8381" y="7120"/>
                    <a:pt x="8286" y="7120"/>
                  </a:cubicBezTo>
                  <a:cubicBezTo>
                    <a:pt x="8034" y="7120"/>
                    <a:pt x="7845" y="7152"/>
                    <a:pt x="7656" y="7247"/>
                  </a:cubicBezTo>
                  <a:cubicBezTo>
                    <a:pt x="7373" y="6837"/>
                    <a:pt x="6963" y="6522"/>
                    <a:pt x="6491" y="6459"/>
                  </a:cubicBezTo>
                  <a:lnTo>
                    <a:pt x="6491" y="4600"/>
                  </a:lnTo>
                  <a:cubicBezTo>
                    <a:pt x="6491" y="4411"/>
                    <a:pt x="6333" y="4254"/>
                    <a:pt x="6144" y="4254"/>
                  </a:cubicBezTo>
                  <a:cubicBezTo>
                    <a:pt x="5955" y="4254"/>
                    <a:pt x="5798" y="4411"/>
                    <a:pt x="5798" y="4600"/>
                  </a:cubicBezTo>
                  <a:lnTo>
                    <a:pt x="5798" y="6459"/>
                  </a:lnTo>
                  <a:cubicBezTo>
                    <a:pt x="5325" y="6522"/>
                    <a:pt x="4884" y="6837"/>
                    <a:pt x="4663" y="7247"/>
                  </a:cubicBezTo>
                  <a:cubicBezTo>
                    <a:pt x="4443" y="7152"/>
                    <a:pt x="4222" y="7120"/>
                    <a:pt x="4033" y="7120"/>
                  </a:cubicBezTo>
                  <a:cubicBezTo>
                    <a:pt x="3907" y="7120"/>
                    <a:pt x="3781" y="7120"/>
                    <a:pt x="3655" y="7152"/>
                  </a:cubicBezTo>
                  <a:lnTo>
                    <a:pt x="3655" y="1418"/>
                  </a:lnTo>
                  <a:lnTo>
                    <a:pt x="4380" y="1418"/>
                  </a:lnTo>
                  <a:lnTo>
                    <a:pt x="4380" y="2458"/>
                  </a:lnTo>
                  <a:cubicBezTo>
                    <a:pt x="4380" y="2678"/>
                    <a:pt x="4537" y="2836"/>
                    <a:pt x="4726" y="2836"/>
                  </a:cubicBezTo>
                  <a:cubicBezTo>
                    <a:pt x="4915" y="2836"/>
                    <a:pt x="5073" y="2678"/>
                    <a:pt x="5073" y="2458"/>
                  </a:cubicBezTo>
                  <a:lnTo>
                    <a:pt x="5073" y="1418"/>
                  </a:lnTo>
                  <a:lnTo>
                    <a:pt x="5798" y="1418"/>
                  </a:lnTo>
                  <a:lnTo>
                    <a:pt x="5798" y="3182"/>
                  </a:lnTo>
                  <a:cubicBezTo>
                    <a:pt x="5798" y="3371"/>
                    <a:pt x="5955" y="3529"/>
                    <a:pt x="6144" y="3529"/>
                  </a:cubicBezTo>
                  <a:cubicBezTo>
                    <a:pt x="6333" y="3529"/>
                    <a:pt x="6491" y="3371"/>
                    <a:pt x="6491" y="3182"/>
                  </a:cubicBezTo>
                  <a:lnTo>
                    <a:pt x="6491" y="1418"/>
                  </a:lnTo>
                  <a:lnTo>
                    <a:pt x="7215" y="1418"/>
                  </a:lnTo>
                  <a:lnTo>
                    <a:pt x="7215" y="2458"/>
                  </a:lnTo>
                  <a:cubicBezTo>
                    <a:pt x="7215" y="2678"/>
                    <a:pt x="7373" y="2836"/>
                    <a:pt x="7562" y="2836"/>
                  </a:cubicBezTo>
                  <a:cubicBezTo>
                    <a:pt x="7751" y="2836"/>
                    <a:pt x="7940" y="2678"/>
                    <a:pt x="7940" y="2458"/>
                  </a:cubicBezTo>
                  <a:lnTo>
                    <a:pt x="7940" y="1418"/>
                  </a:lnTo>
                  <a:close/>
                  <a:moveTo>
                    <a:pt x="6144" y="7120"/>
                  </a:moveTo>
                  <a:cubicBezTo>
                    <a:pt x="6585" y="7120"/>
                    <a:pt x="7026" y="7404"/>
                    <a:pt x="7184" y="7845"/>
                  </a:cubicBezTo>
                  <a:cubicBezTo>
                    <a:pt x="7227" y="7998"/>
                    <a:pt x="7378" y="8091"/>
                    <a:pt x="7528" y="8091"/>
                  </a:cubicBezTo>
                  <a:cubicBezTo>
                    <a:pt x="7595" y="8091"/>
                    <a:pt x="7662" y="8073"/>
                    <a:pt x="7719" y="8034"/>
                  </a:cubicBezTo>
                  <a:cubicBezTo>
                    <a:pt x="7877" y="7908"/>
                    <a:pt x="8129" y="7845"/>
                    <a:pt x="8318" y="7845"/>
                  </a:cubicBezTo>
                  <a:cubicBezTo>
                    <a:pt x="8790" y="7845"/>
                    <a:pt x="9169" y="8160"/>
                    <a:pt x="9326" y="8538"/>
                  </a:cubicBezTo>
                  <a:lnTo>
                    <a:pt x="3025" y="8538"/>
                  </a:lnTo>
                  <a:cubicBezTo>
                    <a:pt x="3120" y="8160"/>
                    <a:pt x="3498" y="7845"/>
                    <a:pt x="3970" y="7845"/>
                  </a:cubicBezTo>
                  <a:cubicBezTo>
                    <a:pt x="4191" y="7845"/>
                    <a:pt x="4411" y="7908"/>
                    <a:pt x="4569" y="8034"/>
                  </a:cubicBezTo>
                  <a:cubicBezTo>
                    <a:pt x="4624" y="8071"/>
                    <a:pt x="4680" y="8086"/>
                    <a:pt x="4741" y="8086"/>
                  </a:cubicBezTo>
                  <a:cubicBezTo>
                    <a:pt x="4785" y="8086"/>
                    <a:pt x="4832" y="8079"/>
                    <a:pt x="4884" y="8066"/>
                  </a:cubicBezTo>
                  <a:cubicBezTo>
                    <a:pt x="5010" y="8034"/>
                    <a:pt x="5073" y="7940"/>
                    <a:pt x="5136" y="7845"/>
                  </a:cubicBezTo>
                  <a:cubicBezTo>
                    <a:pt x="5293" y="7404"/>
                    <a:pt x="5671" y="7120"/>
                    <a:pt x="6144" y="7120"/>
                  </a:cubicBezTo>
                  <a:close/>
                  <a:moveTo>
                    <a:pt x="9704" y="694"/>
                  </a:moveTo>
                  <a:cubicBezTo>
                    <a:pt x="9893" y="694"/>
                    <a:pt x="10051" y="851"/>
                    <a:pt x="10051" y="1072"/>
                  </a:cubicBezTo>
                  <a:lnTo>
                    <a:pt x="10051" y="6049"/>
                  </a:lnTo>
                  <a:cubicBezTo>
                    <a:pt x="10051" y="6270"/>
                    <a:pt x="10208" y="6427"/>
                    <a:pt x="10397" y="6427"/>
                  </a:cubicBezTo>
                  <a:cubicBezTo>
                    <a:pt x="10618" y="6427"/>
                    <a:pt x="10775" y="6270"/>
                    <a:pt x="10775" y="6049"/>
                  </a:cubicBezTo>
                  <a:lnTo>
                    <a:pt x="10775" y="2111"/>
                  </a:lnTo>
                  <a:lnTo>
                    <a:pt x="11122" y="2111"/>
                  </a:lnTo>
                  <a:cubicBezTo>
                    <a:pt x="11311" y="2111"/>
                    <a:pt x="11500" y="2269"/>
                    <a:pt x="11500" y="2489"/>
                  </a:cubicBezTo>
                  <a:lnTo>
                    <a:pt x="11500" y="8538"/>
                  </a:lnTo>
                  <a:lnTo>
                    <a:pt x="10019" y="8538"/>
                  </a:lnTo>
                  <a:cubicBezTo>
                    <a:pt x="9925" y="8097"/>
                    <a:pt x="9641" y="7719"/>
                    <a:pt x="9326" y="7467"/>
                  </a:cubicBezTo>
                  <a:lnTo>
                    <a:pt x="9326" y="1072"/>
                  </a:lnTo>
                  <a:cubicBezTo>
                    <a:pt x="9326" y="851"/>
                    <a:pt x="9515" y="694"/>
                    <a:pt x="9704" y="694"/>
                  </a:cubicBezTo>
                  <a:close/>
                  <a:moveTo>
                    <a:pt x="2584" y="694"/>
                  </a:moveTo>
                  <a:cubicBezTo>
                    <a:pt x="2773" y="694"/>
                    <a:pt x="2931" y="851"/>
                    <a:pt x="2931" y="1072"/>
                  </a:cubicBezTo>
                  <a:lnTo>
                    <a:pt x="2931" y="7530"/>
                  </a:lnTo>
                  <a:cubicBezTo>
                    <a:pt x="2584" y="7782"/>
                    <a:pt x="2332" y="8160"/>
                    <a:pt x="2269" y="8570"/>
                  </a:cubicBezTo>
                  <a:lnTo>
                    <a:pt x="757" y="8570"/>
                  </a:lnTo>
                  <a:lnTo>
                    <a:pt x="757" y="2489"/>
                  </a:lnTo>
                  <a:cubicBezTo>
                    <a:pt x="757" y="2269"/>
                    <a:pt x="946" y="2111"/>
                    <a:pt x="1135" y="2111"/>
                  </a:cubicBezTo>
                  <a:lnTo>
                    <a:pt x="1513" y="2111"/>
                  </a:lnTo>
                  <a:lnTo>
                    <a:pt x="1513" y="6049"/>
                  </a:lnTo>
                  <a:cubicBezTo>
                    <a:pt x="1513" y="6270"/>
                    <a:pt x="1670" y="6427"/>
                    <a:pt x="1859" y="6427"/>
                  </a:cubicBezTo>
                  <a:cubicBezTo>
                    <a:pt x="2048" y="6427"/>
                    <a:pt x="2206" y="6270"/>
                    <a:pt x="2206" y="6049"/>
                  </a:cubicBezTo>
                  <a:lnTo>
                    <a:pt x="2206" y="1072"/>
                  </a:lnTo>
                  <a:cubicBezTo>
                    <a:pt x="2206" y="851"/>
                    <a:pt x="2363" y="694"/>
                    <a:pt x="2584" y="694"/>
                  </a:cubicBezTo>
                  <a:close/>
                  <a:moveTo>
                    <a:pt x="2521" y="0"/>
                  </a:moveTo>
                  <a:cubicBezTo>
                    <a:pt x="1922" y="0"/>
                    <a:pt x="1450" y="473"/>
                    <a:pt x="1450" y="1072"/>
                  </a:cubicBezTo>
                  <a:lnTo>
                    <a:pt x="1450" y="1418"/>
                  </a:lnTo>
                  <a:lnTo>
                    <a:pt x="1103" y="1418"/>
                  </a:lnTo>
                  <a:cubicBezTo>
                    <a:pt x="505" y="1418"/>
                    <a:pt x="1" y="1891"/>
                    <a:pt x="1" y="2489"/>
                  </a:cubicBezTo>
                  <a:lnTo>
                    <a:pt x="1" y="8948"/>
                  </a:lnTo>
                  <a:cubicBezTo>
                    <a:pt x="1" y="9137"/>
                    <a:pt x="158" y="9294"/>
                    <a:pt x="347" y="9294"/>
                  </a:cubicBezTo>
                  <a:lnTo>
                    <a:pt x="11815" y="9294"/>
                  </a:lnTo>
                  <a:cubicBezTo>
                    <a:pt x="12004" y="9294"/>
                    <a:pt x="12162" y="9137"/>
                    <a:pt x="12162" y="8948"/>
                  </a:cubicBezTo>
                  <a:lnTo>
                    <a:pt x="12162" y="2489"/>
                  </a:lnTo>
                  <a:cubicBezTo>
                    <a:pt x="12225" y="1891"/>
                    <a:pt x="11689" y="1418"/>
                    <a:pt x="11122" y="1418"/>
                  </a:cubicBezTo>
                  <a:lnTo>
                    <a:pt x="10744" y="1418"/>
                  </a:lnTo>
                  <a:lnTo>
                    <a:pt x="10744" y="1072"/>
                  </a:lnTo>
                  <a:cubicBezTo>
                    <a:pt x="10744" y="473"/>
                    <a:pt x="10271" y="0"/>
                    <a:pt x="9704" y="0"/>
                  </a:cubicBezTo>
                  <a:cubicBezTo>
                    <a:pt x="9232" y="0"/>
                    <a:pt x="8822" y="315"/>
                    <a:pt x="8664" y="694"/>
                  </a:cubicBezTo>
                  <a:lnTo>
                    <a:pt x="3561" y="694"/>
                  </a:lnTo>
                  <a:cubicBezTo>
                    <a:pt x="3403" y="284"/>
                    <a:pt x="2994" y="0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78"/>
            <p:cNvSpPr/>
            <p:nvPr/>
          </p:nvSpPr>
          <p:spPr>
            <a:xfrm>
              <a:off x="-16636725" y="2889375"/>
              <a:ext cx="18125" cy="72500"/>
            </a:xfrm>
            <a:custGeom>
              <a:avLst/>
              <a:gdLst/>
              <a:ahLst/>
              <a:cxnLst/>
              <a:rect l="l" t="t" r="r" b="b"/>
              <a:pathLst>
                <a:path w="725" h="2900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2521"/>
                  </a:lnTo>
                  <a:cubicBezTo>
                    <a:pt x="0" y="2742"/>
                    <a:pt x="158" y="2899"/>
                    <a:pt x="347" y="2899"/>
                  </a:cubicBezTo>
                  <a:cubicBezTo>
                    <a:pt x="536" y="2899"/>
                    <a:pt x="725" y="2742"/>
                    <a:pt x="725" y="2521"/>
                  </a:cubicBezTo>
                  <a:lnTo>
                    <a:pt x="725" y="379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78"/>
            <p:cNvSpPr/>
            <p:nvPr/>
          </p:nvSpPr>
          <p:spPr>
            <a:xfrm>
              <a:off x="-16708400" y="2889375"/>
              <a:ext cx="17350" cy="72500"/>
            </a:xfrm>
            <a:custGeom>
              <a:avLst/>
              <a:gdLst/>
              <a:ahLst/>
              <a:cxnLst/>
              <a:rect l="l" t="t" r="r" b="b"/>
              <a:pathLst>
                <a:path w="694" h="2900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2521"/>
                  </a:lnTo>
                  <a:cubicBezTo>
                    <a:pt x="0" y="2742"/>
                    <a:pt x="158" y="2899"/>
                    <a:pt x="347" y="2899"/>
                  </a:cubicBezTo>
                  <a:cubicBezTo>
                    <a:pt x="536" y="2899"/>
                    <a:pt x="693" y="2742"/>
                    <a:pt x="693" y="2521"/>
                  </a:cubicBezTo>
                  <a:lnTo>
                    <a:pt x="693" y="379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78"/>
            <p:cNvSpPr/>
            <p:nvPr/>
          </p:nvSpPr>
          <p:spPr>
            <a:xfrm>
              <a:off x="-16816300" y="3050850"/>
              <a:ext cx="72475" cy="18150"/>
            </a:xfrm>
            <a:custGeom>
              <a:avLst/>
              <a:gdLst/>
              <a:ahLst/>
              <a:cxnLst/>
              <a:rect l="l" t="t" r="r" b="b"/>
              <a:pathLst>
                <a:path w="2899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2520" y="725"/>
                  </a:lnTo>
                  <a:cubicBezTo>
                    <a:pt x="2741" y="725"/>
                    <a:pt x="2899" y="568"/>
                    <a:pt x="2899" y="378"/>
                  </a:cubicBezTo>
                  <a:cubicBezTo>
                    <a:pt x="2899" y="158"/>
                    <a:pt x="2741" y="0"/>
                    <a:pt x="2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78"/>
            <p:cNvSpPr/>
            <p:nvPr/>
          </p:nvSpPr>
          <p:spPr>
            <a:xfrm>
              <a:off x="-16779300" y="3086300"/>
              <a:ext cx="88250" cy="18125"/>
            </a:xfrm>
            <a:custGeom>
              <a:avLst/>
              <a:gdLst/>
              <a:ahLst/>
              <a:cxnLst/>
              <a:rect l="l" t="t" r="r" b="b"/>
              <a:pathLst>
                <a:path w="353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3183" y="725"/>
                  </a:lnTo>
                  <a:cubicBezTo>
                    <a:pt x="3372" y="725"/>
                    <a:pt x="3529" y="567"/>
                    <a:pt x="3529" y="378"/>
                  </a:cubicBezTo>
                  <a:cubicBezTo>
                    <a:pt x="3529" y="221"/>
                    <a:pt x="3372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78"/>
            <p:cNvSpPr/>
            <p:nvPr/>
          </p:nvSpPr>
          <p:spPr>
            <a:xfrm>
              <a:off x="-16636725" y="3086300"/>
              <a:ext cx="88225" cy="18125"/>
            </a:xfrm>
            <a:custGeom>
              <a:avLst/>
              <a:gdLst/>
              <a:ahLst/>
              <a:cxnLst/>
              <a:rect l="l" t="t" r="r" b="b"/>
              <a:pathLst>
                <a:path w="352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182" y="725"/>
                  </a:lnTo>
                  <a:cubicBezTo>
                    <a:pt x="3371" y="725"/>
                    <a:pt x="3529" y="567"/>
                    <a:pt x="3529" y="378"/>
                  </a:cubicBezTo>
                  <a:cubicBezTo>
                    <a:pt x="3529" y="221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78"/>
            <p:cNvSpPr/>
            <p:nvPr/>
          </p:nvSpPr>
          <p:spPr>
            <a:xfrm>
              <a:off x="-16583950" y="3050850"/>
              <a:ext cx="72475" cy="18150"/>
            </a:xfrm>
            <a:custGeom>
              <a:avLst/>
              <a:gdLst/>
              <a:ahLst/>
              <a:cxnLst/>
              <a:rect l="l" t="t" r="r" b="b"/>
              <a:pathLst>
                <a:path w="2899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2520" y="725"/>
                  </a:lnTo>
                  <a:cubicBezTo>
                    <a:pt x="2741" y="725"/>
                    <a:pt x="2899" y="568"/>
                    <a:pt x="2899" y="378"/>
                  </a:cubicBezTo>
                  <a:cubicBezTo>
                    <a:pt x="2899" y="158"/>
                    <a:pt x="2741" y="0"/>
                    <a:pt x="2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78"/>
            <p:cNvSpPr/>
            <p:nvPr/>
          </p:nvSpPr>
          <p:spPr>
            <a:xfrm>
              <a:off x="-16726525" y="3050850"/>
              <a:ext cx="125250" cy="18150"/>
            </a:xfrm>
            <a:custGeom>
              <a:avLst/>
              <a:gdLst/>
              <a:ahLst/>
              <a:cxnLst/>
              <a:rect l="l" t="t" r="r" b="b"/>
              <a:pathLst>
                <a:path w="5010" h="726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4663" y="725"/>
                  </a:lnTo>
                  <a:cubicBezTo>
                    <a:pt x="4852" y="725"/>
                    <a:pt x="5010" y="568"/>
                    <a:pt x="5010" y="378"/>
                  </a:cubicBezTo>
                  <a:cubicBezTo>
                    <a:pt x="5010" y="158"/>
                    <a:pt x="4852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7" name="Google Shape;13487;p78"/>
          <p:cNvGrpSpPr/>
          <p:nvPr/>
        </p:nvGrpSpPr>
        <p:grpSpPr>
          <a:xfrm>
            <a:off x="7263396" y="3444614"/>
            <a:ext cx="476329" cy="475125"/>
            <a:chOff x="-15717575" y="2786200"/>
            <a:chExt cx="306400" cy="305625"/>
          </a:xfrm>
        </p:grpSpPr>
        <p:sp>
          <p:nvSpPr>
            <p:cNvPr id="13488" name="Google Shape;13488;p78"/>
            <p:cNvSpPr/>
            <p:nvPr/>
          </p:nvSpPr>
          <p:spPr>
            <a:xfrm>
              <a:off x="-15717575" y="2786200"/>
              <a:ext cx="306400" cy="305625"/>
            </a:xfrm>
            <a:custGeom>
              <a:avLst/>
              <a:gdLst/>
              <a:ahLst/>
              <a:cxnLst/>
              <a:rect l="l" t="t" r="r" b="b"/>
              <a:pathLst>
                <a:path w="12256" h="12225" extrusionOk="0">
                  <a:moveTo>
                    <a:pt x="1387" y="788"/>
                  </a:moveTo>
                  <a:cubicBezTo>
                    <a:pt x="1796" y="788"/>
                    <a:pt x="2111" y="1103"/>
                    <a:pt x="2111" y="1513"/>
                  </a:cubicBezTo>
                  <a:lnTo>
                    <a:pt x="2111" y="4727"/>
                  </a:lnTo>
                  <a:cubicBezTo>
                    <a:pt x="2111" y="5325"/>
                    <a:pt x="2584" y="5798"/>
                    <a:pt x="3151" y="5798"/>
                  </a:cubicBezTo>
                  <a:lnTo>
                    <a:pt x="3907" y="5798"/>
                  </a:lnTo>
                  <a:cubicBezTo>
                    <a:pt x="4096" y="5798"/>
                    <a:pt x="4254" y="5640"/>
                    <a:pt x="4254" y="5420"/>
                  </a:cubicBezTo>
                  <a:lnTo>
                    <a:pt x="4254" y="3309"/>
                  </a:lnTo>
                  <a:cubicBezTo>
                    <a:pt x="4254" y="2332"/>
                    <a:pt x="5041" y="1545"/>
                    <a:pt x="6049" y="1545"/>
                  </a:cubicBezTo>
                  <a:cubicBezTo>
                    <a:pt x="7026" y="1545"/>
                    <a:pt x="7814" y="2332"/>
                    <a:pt x="7814" y="3309"/>
                  </a:cubicBezTo>
                  <a:lnTo>
                    <a:pt x="7814" y="8318"/>
                  </a:lnTo>
                  <a:cubicBezTo>
                    <a:pt x="7814" y="8507"/>
                    <a:pt x="7971" y="8665"/>
                    <a:pt x="8160" y="8665"/>
                  </a:cubicBezTo>
                  <a:lnTo>
                    <a:pt x="8916" y="8665"/>
                  </a:lnTo>
                  <a:cubicBezTo>
                    <a:pt x="9515" y="8665"/>
                    <a:pt x="9988" y="8192"/>
                    <a:pt x="9988" y="7593"/>
                  </a:cubicBezTo>
                  <a:lnTo>
                    <a:pt x="9988" y="5105"/>
                  </a:lnTo>
                  <a:cubicBezTo>
                    <a:pt x="9988" y="4727"/>
                    <a:pt x="10303" y="4411"/>
                    <a:pt x="10681" y="4411"/>
                  </a:cubicBezTo>
                  <a:cubicBezTo>
                    <a:pt x="11090" y="4411"/>
                    <a:pt x="11405" y="4727"/>
                    <a:pt x="11405" y="5105"/>
                  </a:cubicBezTo>
                  <a:lnTo>
                    <a:pt x="11405" y="7562"/>
                  </a:lnTo>
                  <a:lnTo>
                    <a:pt x="11437" y="7562"/>
                  </a:lnTo>
                  <a:cubicBezTo>
                    <a:pt x="11437" y="8948"/>
                    <a:pt x="10334" y="10051"/>
                    <a:pt x="8948" y="10051"/>
                  </a:cubicBezTo>
                  <a:lnTo>
                    <a:pt x="8192" y="10051"/>
                  </a:lnTo>
                  <a:cubicBezTo>
                    <a:pt x="8003" y="10051"/>
                    <a:pt x="7845" y="10208"/>
                    <a:pt x="7845" y="10397"/>
                  </a:cubicBezTo>
                  <a:lnTo>
                    <a:pt x="7845" y="11500"/>
                  </a:lnTo>
                  <a:lnTo>
                    <a:pt x="4254" y="11500"/>
                  </a:lnTo>
                  <a:lnTo>
                    <a:pt x="4254" y="7562"/>
                  </a:lnTo>
                  <a:cubicBezTo>
                    <a:pt x="4254" y="7373"/>
                    <a:pt x="4096" y="7215"/>
                    <a:pt x="3907" y="7215"/>
                  </a:cubicBezTo>
                  <a:lnTo>
                    <a:pt x="3151" y="7215"/>
                  </a:lnTo>
                  <a:cubicBezTo>
                    <a:pt x="1796" y="7215"/>
                    <a:pt x="694" y="6113"/>
                    <a:pt x="694" y="4727"/>
                  </a:cubicBezTo>
                  <a:lnTo>
                    <a:pt x="694" y="1513"/>
                  </a:lnTo>
                  <a:cubicBezTo>
                    <a:pt x="694" y="1103"/>
                    <a:pt x="1009" y="788"/>
                    <a:pt x="1387" y="788"/>
                  </a:cubicBezTo>
                  <a:close/>
                  <a:moveTo>
                    <a:pt x="1418" y="1"/>
                  </a:moveTo>
                  <a:cubicBezTo>
                    <a:pt x="631" y="1"/>
                    <a:pt x="1" y="631"/>
                    <a:pt x="1" y="1419"/>
                  </a:cubicBezTo>
                  <a:lnTo>
                    <a:pt x="1" y="4664"/>
                  </a:lnTo>
                  <a:cubicBezTo>
                    <a:pt x="1" y="6428"/>
                    <a:pt x="1481" y="7877"/>
                    <a:pt x="3246" y="7877"/>
                  </a:cubicBezTo>
                  <a:lnTo>
                    <a:pt x="3624" y="7877"/>
                  </a:lnTo>
                  <a:lnTo>
                    <a:pt x="3624" y="11500"/>
                  </a:lnTo>
                  <a:lnTo>
                    <a:pt x="2584" y="11500"/>
                  </a:lnTo>
                  <a:cubicBezTo>
                    <a:pt x="2363" y="11500"/>
                    <a:pt x="2206" y="11658"/>
                    <a:pt x="2206" y="11847"/>
                  </a:cubicBezTo>
                  <a:cubicBezTo>
                    <a:pt x="2206" y="12036"/>
                    <a:pt x="2363" y="12225"/>
                    <a:pt x="2584" y="12225"/>
                  </a:cubicBezTo>
                  <a:lnTo>
                    <a:pt x="9704" y="12225"/>
                  </a:lnTo>
                  <a:cubicBezTo>
                    <a:pt x="9893" y="12225"/>
                    <a:pt x="10051" y="12036"/>
                    <a:pt x="10051" y="11847"/>
                  </a:cubicBezTo>
                  <a:cubicBezTo>
                    <a:pt x="10051" y="11658"/>
                    <a:pt x="9893" y="11500"/>
                    <a:pt x="9704" y="11500"/>
                  </a:cubicBezTo>
                  <a:lnTo>
                    <a:pt x="8633" y="11500"/>
                  </a:lnTo>
                  <a:lnTo>
                    <a:pt x="8633" y="10744"/>
                  </a:lnTo>
                  <a:lnTo>
                    <a:pt x="9042" y="10744"/>
                  </a:lnTo>
                  <a:cubicBezTo>
                    <a:pt x="10807" y="10744"/>
                    <a:pt x="12256" y="9295"/>
                    <a:pt x="12256" y="7530"/>
                  </a:cubicBezTo>
                  <a:lnTo>
                    <a:pt x="12256" y="5042"/>
                  </a:lnTo>
                  <a:cubicBezTo>
                    <a:pt x="12130" y="4285"/>
                    <a:pt x="11500" y="3624"/>
                    <a:pt x="10712" y="3624"/>
                  </a:cubicBezTo>
                  <a:cubicBezTo>
                    <a:pt x="9925" y="3624"/>
                    <a:pt x="9294" y="4254"/>
                    <a:pt x="9294" y="5042"/>
                  </a:cubicBezTo>
                  <a:lnTo>
                    <a:pt x="9294" y="7530"/>
                  </a:lnTo>
                  <a:cubicBezTo>
                    <a:pt x="9294" y="7719"/>
                    <a:pt x="9137" y="7877"/>
                    <a:pt x="8948" y="7877"/>
                  </a:cubicBezTo>
                  <a:lnTo>
                    <a:pt x="8570" y="7877"/>
                  </a:lnTo>
                  <a:lnTo>
                    <a:pt x="8570" y="3246"/>
                  </a:lnTo>
                  <a:cubicBezTo>
                    <a:pt x="8570" y="1860"/>
                    <a:pt x="7467" y="757"/>
                    <a:pt x="6081" y="757"/>
                  </a:cubicBezTo>
                  <a:cubicBezTo>
                    <a:pt x="4695" y="757"/>
                    <a:pt x="3592" y="1860"/>
                    <a:pt x="3592" y="3246"/>
                  </a:cubicBezTo>
                  <a:lnTo>
                    <a:pt x="3592" y="5010"/>
                  </a:lnTo>
                  <a:lnTo>
                    <a:pt x="3214" y="5010"/>
                  </a:lnTo>
                  <a:cubicBezTo>
                    <a:pt x="2993" y="5010"/>
                    <a:pt x="2836" y="4853"/>
                    <a:pt x="2836" y="4664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78"/>
            <p:cNvSpPr/>
            <p:nvPr/>
          </p:nvSpPr>
          <p:spPr>
            <a:xfrm>
              <a:off x="-15593125" y="285945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725" y="1261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78"/>
            <p:cNvSpPr/>
            <p:nvPr/>
          </p:nvSpPr>
          <p:spPr>
            <a:xfrm>
              <a:off x="-1559312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78"/>
            <p:cNvSpPr/>
            <p:nvPr/>
          </p:nvSpPr>
          <p:spPr>
            <a:xfrm>
              <a:off x="-15557675" y="2859450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40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78"/>
            <p:cNvSpPr/>
            <p:nvPr/>
          </p:nvSpPr>
          <p:spPr>
            <a:xfrm>
              <a:off x="-15557675" y="2966575"/>
              <a:ext cx="17350" cy="35475"/>
            </a:xfrm>
            <a:custGeom>
              <a:avLst/>
              <a:gdLst/>
              <a:ahLst/>
              <a:cxnLst/>
              <a:rect l="l" t="t" r="r" b="b"/>
              <a:pathLst>
                <a:path w="694" h="141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cubicBezTo>
                    <a:pt x="536" y="1418"/>
                    <a:pt x="693" y="1261"/>
                    <a:pt x="693" y="1072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78"/>
            <p:cNvSpPr/>
            <p:nvPr/>
          </p:nvSpPr>
          <p:spPr>
            <a:xfrm>
              <a:off x="-15575800" y="291302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78"/>
            <p:cNvSpPr/>
            <p:nvPr/>
          </p:nvSpPr>
          <p:spPr>
            <a:xfrm>
              <a:off x="-15575800" y="3019350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cubicBezTo>
                    <a:pt x="568" y="1418"/>
                    <a:pt x="725" y="1260"/>
                    <a:pt x="725" y="1071"/>
                  </a:cubicBezTo>
                  <a:lnTo>
                    <a:pt x="725" y="378"/>
                  </a:ln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5" name="Google Shape;13495;p78"/>
          <p:cNvGrpSpPr/>
          <p:nvPr/>
        </p:nvGrpSpPr>
        <p:grpSpPr>
          <a:xfrm>
            <a:off x="2600969" y="1688296"/>
            <a:ext cx="475125" cy="473920"/>
            <a:chOff x="-20173175" y="2038750"/>
            <a:chExt cx="305625" cy="304850"/>
          </a:xfrm>
        </p:grpSpPr>
        <p:sp>
          <p:nvSpPr>
            <p:cNvPr id="13496" name="Google Shape;13496;p78"/>
            <p:cNvSpPr/>
            <p:nvPr/>
          </p:nvSpPr>
          <p:spPr>
            <a:xfrm>
              <a:off x="-20173175" y="2038750"/>
              <a:ext cx="197725" cy="303275"/>
            </a:xfrm>
            <a:custGeom>
              <a:avLst/>
              <a:gdLst/>
              <a:ahLst/>
              <a:cxnLst/>
              <a:rect l="l" t="t" r="r" b="b"/>
              <a:pathLst>
                <a:path w="7909" h="12131" extrusionOk="0">
                  <a:moveTo>
                    <a:pt x="2175" y="3624"/>
                  </a:moveTo>
                  <a:cubicBezTo>
                    <a:pt x="3120" y="3781"/>
                    <a:pt x="3908" y="4506"/>
                    <a:pt x="4160" y="5451"/>
                  </a:cubicBezTo>
                  <a:cubicBezTo>
                    <a:pt x="3845" y="5294"/>
                    <a:pt x="3372" y="5136"/>
                    <a:pt x="2931" y="5042"/>
                  </a:cubicBezTo>
                  <a:cubicBezTo>
                    <a:pt x="2521" y="4663"/>
                    <a:pt x="2238" y="4191"/>
                    <a:pt x="2175" y="3624"/>
                  </a:cubicBezTo>
                  <a:close/>
                  <a:moveTo>
                    <a:pt x="6932" y="725"/>
                  </a:moveTo>
                  <a:cubicBezTo>
                    <a:pt x="6302" y="2332"/>
                    <a:pt x="6302" y="4159"/>
                    <a:pt x="6932" y="5766"/>
                  </a:cubicBezTo>
                  <a:lnTo>
                    <a:pt x="5168" y="5766"/>
                  </a:lnTo>
                  <a:cubicBezTo>
                    <a:pt x="5798" y="4159"/>
                    <a:pt x="5798" y="2332"/>
                    <a:pt x="5168" y="725"/>
                  </a:cubicBezTo>
                  <a:close/>
                  <a:moveTo>
                    <a:pt x="2490" y="5766"/>
                  </a:moveTo>
                  <a:cubicBezTo>
                    <a:pt x="3025" y="5766"/>
                    <a:pt x="3530" y="5955"/>
                    <a:pt x="3908" y="6113"/>
                  </a:cubicBezTo>
                  <a:cubicBezTo>
                    <a:pt x="3530" y="6270"/>
                    <a:pt x="3025" y="6459"/>
                    <a:pt x="2490" y="6459"/>
                  </a:cubicBezTo>
                  <a:cubicBezTo>
                    <a:pt x="1923" y="6459"/>
                    <a:pt x="1419" y="6270"/>
                    <a:pt x="1009" y="6113"/>
                  </a:cubicBezTo>
                  <a:cubicBezTo>
                    <a:pt x="1387" y="5924"/>
                    <a:pt x="1891" y="5766"/>
                    <a:pt x="2490" y="5766"/>
                  </a:cubicBezTo>
                  <a:close/>
                  <a:moveTo>
                    <a:pt x="4128" y="6743"/>
                  </a:moveTo>
                  <a:lnTo>
                    <a:pt x="4128" y="6743"/>
                  </a:lnTo>
                  <a:cubicBezTo>
                    <a:pt x="3908" y="7688"/>
                    <a:pt x="3120" y="8444"/>
                    <a:pt x="2112" y="8570"/>
                  </a:cubicBezTo>
                  <a:cubicBezTo>
                    <a:pt x="2206" y="8003"/>
                    <a:pt x="2490" y="7530"/>
                    <a:pt x="2868" y="7152"/>
                  </a:cubicBezTo>
                  <a:cubicBezTo>
                    <a:pt x="3372" y="7058"/>
                    <a:pt x="3813" y="6900"/>
                    <a:pt x="4128" y="6743"/>
                  </a:cubicBezTo>
                  <a:close/>
                  <a:moveTo>
                    <a:pt x="6932" y="6428"/>
                  </a:moveTo>
                  <a:cubicBezTo>
                    <a:pt x="6270" y="8034"/>
                    <a:pt x="6270" y="9893"/>
                    <a:pt x="6932" y="11469"/>
                  </a:cubicBezTo>
                  <a:lnTo>
                    <a:pt x="5168" y="11469"/>
                  </a:lnTo>
                  <a:cubicBezTo>
                    <a:pt x="5798" y="9862"/>
                    <a:pt x="5798" y="8034"/>
                    <a:pt x="5168" y="6428"/>
                  </a:cubicBezTo>
                  <a:close/>
                  <a:moveTo>
                    <a:pt x="4664" y="1"/>
                  </a:moveTo>
                  <a:cubicBezTo>
                    <a:pt x="4380" y="1"/>
                    <a:pt x="4223" y="284"/>
                    <a:pt x="4349" y="536"/>
                  </a:cubicBezTo>
                  <a:cubicBezTo>
                    <a:pt x="5010" y="1860"/>
                    <a:pt x="5168" y="3403"/>
                    <a:pt x="4758" y="4853"/>
                  </a:cubicBezTo>
                  <a:cubicBezTo>
                    <a:pt x="4286" y="3718"/>
                    <a:pt x="3151" y="2868"/>
                    <a:pt x="1797" y="2868"/>
                  </a:cubicBezTo>
                  <a:cubicBezTo>
                    <a:pt x="1608" y="2868"/>
                    <a:pt x="1450" y="3057"/>
                    <a:pt x="1450" y="3246"/>
                  </a:cubicBezTo>
                  <a:cubicBezTo>
                    <a:pt x="1450" y="3907"/>
                    <a:pt x="1639" y="4537"/>
                    <a:pt x="2017" y="5042"/>
                  </a:cubicBezTo>
                  <a:cubicBezTo>
                    <a:pt x="978" y="5199"/>
                    <a:pt x="158" y="5766"/>
                    <a:pt x="158" y="5798"/>
                  </a:cubicBezTo>
                  <a:cubicBezTo>
                    <a:pt x="95" y="5861"/>
                    <a:pt x="1" y="5955"/>
                    <a:pt x="1" y="6081"/>
                  </a:cubicBezTo>
                  <a:cubicBezTo>
                    <a:pt x="1" y="6207"/>
                    <a:pt x="32" y="6302"/>
                    <a:pt x="158" y="6333"/>
                  </a:cubicBezTo>
                  <a:cubicBezTo>
                    <a:pt x="190" y="6396"/>
                    <a:pt x="978" y="6932"/>
                    <a:pt x="2017" y="7089"/>
                  </a:cubicBezTo>
                  <a:cubicBezTo>
                    <a:pt x="1639" y="7593"/>
                    <a:pt x="1450" y="8287"/>
                    <a:pt x="1450" y="8917"/>
                  </a:cubicBezTo>
                  <a:cubicBezTo>
                    <a:pt x="1450" y="9106"/>
                    <a:pt x="1608" y="9263"/>
                    <a:pt x="1797" y="9263"/>
                  </a:cubicBezTo>
                  <a:cubicBezTo>
                    <a:pt x="3151" y="9263"/>
                    <a:pt x="4286" y="8476"/>
                    <a:pt x="4758" y="7278"/>
                  </a:cubicBezTo>
                  <a:lnTo>
                    <a:pt x="4758" y="7278"/>
                  </a:lnTo>
                  <a:cubicBezTo>
                    <a:pt x="5168" y="8696"/>
                    <a:pt x="5010" y="10271"/>
                    <a:pt x="4349" y="11626"/>
                  </a:cubicBezTo>
                  <a:cubicBezTo>
                    <a:pt x="4223" y="11847"/>
                    <a:pt x="4380" y="12130"/>
                    <a:pt x="4664" y="12130"/>
                  </a:cubicBezTo>
                  <a:lnTo>
                    <a:pt x="7499" y="12130"/>
                  </a:lnTo>
                  <a:cubicBezTo>
                    <a:pt x="7751" y="12130"/>
                    <a:pt x="7909" y="11878"/>
                    <a:pt x="7814" y="11626"/>
                  </a:cubicBezTo>
                  <a:cubicBezTo>
                    <a:pt x="6932" y="9925"/>
                    <a:pt x="6932" y="7908"/>
                    <a:pt x="7814" y="6239"/>
                  </a:cubicBezTo>
                  <a:cubicBezTo>
                    <a:pt x="7846" y="6144"/>
                    <a:pt x="7846" y="6018"/>
                    <a:pt x="7814" y="5924"/>
                  </a:cubicBezTo>
                  <a:cubicBezTo>
                    <a:pt x="6932" y="4222"/>
                    <a:pt x="6932" y="2206"/>
                    <a:pt x="7814" y="505"/>
                  </a:cubicBezTo>
                  <a:cubicBezTo>
                    <a:pt x="7909" y="284"/>
                    <a:pt x="7720" y="1"/>
                    <a:pt x="74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78"/>
            <p:cNvSpPr/>
            <p:nvPr/>
          </p:nvSpPr>
          <p:spPr>
            <a:xfrm>
              <a:off x="-19962875" y="2110425"/>
              <a:ext cx="95325" cy="233175"/>
            </a:xfrm>
            <a:custGeom>
              <a:avLst/>
              <a:gdLst/>
              <a:ahLst/>
              <a:cxnLst/>
              <a:rect l="l" t="t" r="r" b="b"/>
              <a:pathLst>
                <a:path w="3813" h="9327" extrusionOk="0">
                  <a:moveTo>
                    <a:pt x="2773" y="725"/>
                  </a:moveTo>
                  <a:cubicBezTo>
                    <a:pt x="2269" y="1859"/>
                    <a:pt x="2269" y="3151"/>
                    <a:pt x="2773" y="4317"/>
                  </a:cubicBezTo>
                  <a:lnTo>
                    <a:pt x="1103" y="4317"/>
                  </a:lnTo>
                  <a:cubicBezTo>
                    <a:pt x="1639" y="3151"/>
                    <a:pt x="1639" y="1859"/>
                    <a:pt x="1103" y="725"/>
                  </a:cubicBezTo>
                  <a:close/>
                  <a:moveTo>
                    <a:pt x="2742" y="4978"/>
                  </a:moveTo>
                  <a:cubicBezTo>
                    <a:pt x="2458" y="5546"/>
                    <a:pt x="2332" y="6176"/>
                    <a:pt x="2332" y="6806"/>
                  </a:cubicBezTo>
                  <a:cubicBezTo>
                    <a:pt x="2332" y="7467"/>
                    <a:pt x="2490" y="8066"/>
                    <a:pt x="2742" y="8602"/>
                  </a:cubicBezTo>
                  <a:lnTo>
                    <a:pt x="1072" y="8602"/>
                  </a:lnTo>
                  <a:cubicBezTo>
                    <a:pt x="1355" y="8066"/>
                    <a:pt x="1482" y="7436"/>
                    <a:pt x="1482" y="6806"/>
                  </a:cubicBezTo>
                  <a:cubicBezTo>
                    <a:pt x="1482" y="6176"/>
                    <a:pt x="1355" y="5546"/>
                    <a:pt x="1072" y="4978"/>
                  </a:cubicBezTo>
                  <a:close/>
                  <a:moveTo>
                    <a:pt x="473" y="1"/>
                  </a:moveTo>
                  <a:cubicBezTo>
                    <a:pt x="221" y="1"/>
                    <a:pt x="32" y="347"/>
                    <a:pt x="158" y="568"/>
                  </a:cubicBezTo>
                  <a:cubicBezTo>
                    <a:pt x="914" y="1670"/>
                    <a:pt x="1009" y="3151"/>
                    <a:pt x="158" y="4474"/>
                  </a:cubicBezTo>
                  <a:cubicBezTo>
                    <a:pt x="95" y="4600"/>
                    <a:pt x="95" y="4726"/>
                    <a:pt x="158" y="4852"/>
                  </a:cubicBezTo>
                  <a:cubicBezTo>
                    <a:pt x="946" y="6050"/>
                    <a:pt x="946" y="7625"/>
                    <a:pt x="158" y="8759"/>
                  </a:cubicBezTo>
                  <a:cubicBezTo>
                    <a:pt x="1" y="9011"/>
                    <a:pt x="158" y="9326"/>
                    <a:pt x="473" y="9326"/>
                  </a:cubicBezTo>
                  <a:lnTo>
                    <a:pt x="3309" y="9326"/>
                  </a:lnTo>
                  <a:cubicBezTo>
                    <a:pt x="3592" y="9326"/>
                    <a:pt x="3813" y="9011"/>
                    <a:pt x="3624" y="8759"/>
                  </a:cubicBezTo>
                  <a:cubicBezTo>
                    <a:pt x="2836" y="7593"/>
                    <a:pt x="2836" y="6018"/>
                    <a:pt x="3624" y="4852"/>
                  </a:cubicBezTo>
                  <a:cubicBezTo>
                    <a:pt x="3718" y="4726"/>
                    <a:pt x="3718" y="4600"/>
                    <a:pt x="3624" y="4474"/>
                  </a:cubicBezTo>
                  <a:cubicBezTo>
                    <a:pt x="2836" y="3277"/>
                    <a:pt x="2836" y="1765"/>
                    <a:pt x="3624" y="568"/>
                  </a:cubicBezTo>
                  <a:cubicBezTo>
                    <a:pt x="3813" y="347"/>
                    <a:pt x="3624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98" name="Google Shape;13498;p78"/>
          <p:cNvSpPr/>
          <p:nvPr/>
        </p:nvSpPr>
        <p:spPr>
          <a:xfrm>
            <a:off x="2600972" y="2275467"/>
            <a:ext cx="472676" cy="472054"/>
          </a:xfrm>
          <a:custGeom>
            <a:avLst/>
            <a:gdLst/>
            <a:ahLst/>
            <a:cxnLst/>
            <a:rect l="l" t="t" r="r" b="b"/>
            <a:pathLst>
              <a:path w="12162" h="12146" extrusionOk="0">
                <a:moveTo>
                  <a:pt x="8979" y="686"/>
                </a:moveTo>
                <a:lnTo>
                  <a:pt x="11437" y="1946"/>
                </a:lnTo>
                <a:lnTo>
                  <a:pt x="11437" y="5096"/>
                </a:lnTo>
                <a:lnTo>
                  <a:pt x="8979" y="6357"/>
                </a:lnTo>
                <a:lnTo>
                  <a:pt x="8444" y="6073"/>
                </a:lnTo>
                <a:cubicBezTo>
                  <a:pt x="8444" y="5821"/>
                  <a:pt x="8381" y="5569"/>
                  <a:pt x="8286" y="5285"/>
                </a:cubicBezTo>
                <a:lnTo>
                  <a:pt x="9767" y="4939"/>
                </a:lnTo>
                <a:cubicBezTo>
                  <a:pt x="9956" y="4907"/>
                  <a:pt x="10082" y="4718"/>
                  <a:pt x="10019" y="4498"/>
                </a:cubicBezTo>
                <a:cubicBezTo>
                  <a:pt x="9993" y="4342"/>
                  <a:pt x="9861" y="4229"/>
                  <a:pt x="9709" y="4229"/>
                </a:cubicBezTo>
                <a:cubicBezTo>
                  <a:pt x="9676" y="4229"/>
                  <a:pt x="9643" y="4235"/>
                  <a:pt x="9609" y="4246"/>
                </a:cubicBezTo>
                <a:lnTo>
                  <a:pt x="7940" y="4655"/>
                </a:lnTo>
                <a:cubicBezTo>
                  <a:pt x="7877" y="4592"/>
                  <a:pt x="7814" y="4498"/>
                  <a:pt x="7751" y="4435"/>
                </a:cubicBezTo>
                <a:lnTo>
                  <a:pt x="8570" y="2986"/>
                </a:lnTo>
                <a:cubicBezTo>
                  <a:pt x="8664" y="2828"/>
                  <a:pt x="8601" y="2576"/>
                  <a:pt x="8444" y="2513"/>
                </a:cubicBezTo>
                <a:cubicBezTo>
                  <a:pt x="8385" y="2477"/>
                  <a:pt x="8317" y="2460"/>
                  <a:pt x="8250" y="2460"/>
                </a:cubicBezTo>
                <a:cubicBezTo>
                  <a:pt x="8139" y="2460"/>
                  <a:pt x="8030" y="2509"/>
                  <a:pt x="7971" y="2607"/>
                </a:cubicBezTo>
                <a:lnTo>
                  <a:pt x="7184" y="3994"/>
                </a:lnTo>
                <a:cubicBezTo>
                  <a:pt x="6963" y="3868"/>
                  <a:pt x="6774" y="3805"/>
                  <a:pt x="6490" y="3710"/>
                </a:cubicBezTo>
                <a:lnTo>
                  <a:pt x="6490" y="1946"/>
                </a:lnTo>
                <a:lnTo>
                  <a:pt x="8979" y="686"/>
                </a:lnTo>
                <a:close/>
                <a:moveTo>
                  <a:pt x="2438" y="3498"/>
                </a:moveTo>
                <a:cubicBezTo>
                  <a:pt x="2782" y="3498"/>
                  <a:pt x="3112" y="3707"/>
                  <a:pt x="3245" y="4088"/>
                </a:cubicBezTo>
                <a:lnTo>
                  <a:pt x="4191" y="6451"/>
                </a:lnTo>
                <a:cubicBezTo>
                  <a:pt x="3876" y="6231"/>
                  <a:pt x="2363" y="5380"/>
                  <a:pt x="2017" y="5191"/>
                </a:cubicBezTo>
                <a:cubicBezTo>
                  <a:pt x="1481" y="4907"/>
                  <a:pt x="1387" y="4183"/>
                  <a:pt x="1796" y="3773"/>
                </a:cubicBezTo>
                <a:cubicBezTo>
                  <a:pt x="1983" y="3587"/>
                  <a:pt x="2213" y="3498"/>
                  <a:pt x="2438" y="3498"/>
                </a:cubicBezTo>
                <a:close/>
                <a:moveTo>
                  <a:pt x="5970" y="4409"/>
                </a:moveTo>
                <a:cubicBezTo>
                  <a:pt x="6417" y="4409"/>
                  <a:pt x="6857" y="4584"/>
                  <a:pt x="7184" y="4939"/>
                </a:cubicBezTo>
                <a:cubicBezTo>
                  <a:pt x="7940" y="5695"/>
                  <a:pt x="7877" y="6987"/>
                  <a:pt x="6995" y="7648"/>
                </a:cubicBezTo>
                <a:lnTo>
                  <a:pt x="5230" y="6955"/>
                </a:lnTo>
                <a:lnTo>
                  <a:pt x="4506" y="5191"/>
                </a:lnTo>
                <a:cubicBezTo>
                  <a:pt x="4870" y="4671"/>
                  <a:pt x="5424" y="4409"/>
                  <a:pt x="5970" y="4409"/>
                </a:cubicBezTo>
                <a:close/>
                <a:moveTo>
                  <a:pt x="3025" y="6609"/>
                </a:moveTo>
                <a:lnTo>
                  <a:pt x="4632" y="7491"/>
                </a:lnTo>
                <a:lnTo>
                  <a:pt x="5545" y="9129"/>
                </a:lnTo>
                <a:lnTo>
                  <a:pt x="5419" y="9223"/>
                </a:lnTo>
                <a:lnTo>
                  <a:pt x="2899" y="6703"/>
                </a:lnTo>
                <a:lnTo>
                  <a:pt x="3025" y="6609"/>
                </a:lnTo>
                <a:close/>
                <a:moveTo>
                  <a:pt x="2395" y="7207"/>
                </a:moveTo>
                <a:lnTo>
                  <a:pt x="4915" y="9759"/>
                </a:lnTo>
                <a:lnTo>
                  <a:pt x="4758" y="9917"/>
                </a:lnTo>
                <a:cubicBezTo>
                  <a:pt x="4632" y="10011"/>
                  <a:pt x="4537" y="10106"/>
                  <a:pt x="4411" y="10232"/>
                </a:cubicBezTo>
                <a:lnTo>
                  <a:pt x="1922" y="7743"/>
                </a:lnTo>
                <a:cubicBezTo>
                  <a:pt x="1985" y="7617"/>
                  <a:pt x="2111" y="7491"/>
                  <a:pt x="2237" y="7396"/>
                </a:cubicBezTo>
                <a:lnTo>
                  <a:pt x="2395" y="7207"/>
                </a:lnTo>
                <a:close/>
                <a:moveTo>
                  <a:pt x="5734" y="7900"/>
                </a:moveTo>
                <a:cubicBezTo>
                  <a:pt x="6018" y="8026"/>
                  <a:pt x="7782" y="8719"/>
                  <a:pt x="8066" y="8845"/>
                </a:cubicBezTo>
                <a:cubicBezTo>
                  <a:pt x="8664" y="9066"/>
                  <a:pt x="8822" y="9854"/>
                  <a:pt x="8381" y="10295"/>
                </a:cubicBezTo>
                <a:cubicBezTo>
                  <a:pt x="8196" y="10479"/>
                  <a:pt x="7968" y="10564"/>
                  <a:pt x="7744" y="10564"/>
                </a:cubicBezTo>
                <a:cubicBezTo>
                  <a:pt x="7432" y="10564"/>
                  <a:pt x="7128" y="10399"/>
                  <a:pt x="6963" y="10106"/>
                </a:cubicBezTo>
                <a:cubicBezTo>
                  <a:pt x="6837" y="9854"/>
                  <a:pt x="5860" y="8089"/>
                  <a:pt x="5734" y="7900"/>
                </a:cubicBezTo>
                <a:close/>
                <a:moveTo>
                  <a:pt x="1576" y="8404"/>
                </a:moveTo>
                <a:lnTo>
                  <a:pt x="3750" y="10578"/>
                </a:lnTo>
                <a:cubicBezTo>
                  <a:pt x="3447" y="10661"/>
                  <a:pt x="3132" y="10707"/>
                  <a:pt x="2819" y="10707"/>
                </a:cubicBezTo>
                <a:cubicBezTo>
                  <a:pt x="2414" y="10707"/>
                  <a:pt x="2012" y="10630"/>
                  <a:pt x="1639" y="10452"/>
                </a:cubicBezTo>
                <a:cubicBezTo>
                  <a:pt x="1324" y="9791"/>
                  <a:pt x="1324" y="9034"/>
                  <a:pt x="1576" y="8404"/>
                </a:cubicBezTo>
                <a:close/>
                <a:moveTo>
                  <a:pt x="8956" y="0"/>
                </a:moveTo>
                <a:cubicBezTo>
                  <a:pt x="8901" y="0"/>
                  <a:pt x="8853" y="8"/>
                  <a:pt x="8822" y="24"/>
                </a:cubicBezTo>
                <a:lnTo>
                  <a:pt x="5986" y="1442"/>
                </a:lnTo>
                <a:cubicBezTo>
                  <a:pt x="5860" y="1505"/>
                  <a:pt x="5766" y="1631"/>
                  <a:pt x="5766" y="1757"/>
                </a:cubicBezTo>
                <a:lnTo>
                  <a:pt x="5766" y="3710"/>
                </a:lnTo>
                <a:cubicBezTo>
                  <a:pt x="5199" y="3773"/>
                  <a:pt x="4632" y="4025"/>
                  <a:pt x="4254" y="4435"/>
                </a:cubicBezTo>
                <a:lnTo>
                  <a:pt x="4002" y="3805"/>
                </a:lnTo>
                <a:cubicBezTo>
                  <a:pt x="3751" y="3149"/>
                  <a:pt x="3134" y="2788"/>
                  <a:pt x="2505" y="2788"/>
                </a:cubicBezTo>
                <a:cubicBezTo>
                  <a:pt x="2107" y="2788"/>
                  <a:pt x="1704" y="2932"/>
                  <a:pt x="1387" y="3238"/>
                </a:cubicBezTo>
                <a:cubicBezTo>
                  <a:pt x="631" y="3994"/>
                  <a:pt x="788" y="5285"/>
                  <a:pt x="1733" y="5821"/>
                </a:cubicBezTo>
                <a:lnTo>
                  <a:pt x="2426" y="6199"/>
                </a:lnTo>
                <a:lnTo>
                  <a:pt x="1765" y="6861"/>
                </a:lnTo>
                <a:cubicBezTo>
                  <a:pt x="788" y="7869"/>
                  <a:pt x="473" y="9349"/>
                  <a:pt x="1009" y="10641"/>
                </a:cubicBezTo>
                <a:lnTo>
                  <a:pt x="158" y="11523"/>
                </a:lnTo>
                <a:cubicBezTo>
                  <a:pt x="0" y="11681"/>
                  <a:pt x="0" y="11870"/>
                  <a:pt x="158" y="12027"/>
                </a:cubicBezTo>
                <a:cubicBezTo>
                  <a:pt x="237" y="12106"/>
                  <a:pt x="323" y="12146"/>
                  <a:pt x="410" y="12146"/>
                </a:cubicBezTo>
                <a:cubicBezTo>
                  <a:pt x="497" y="12146"/>
                  <a:pt x="583" y="12106"/>
                  <a:pt x="662" y="12027"/>
                </a:cubicBezTo>
                <a:lnTo>
                  <a:pt x="1544" y="11177"/>
                </a:lnTo>
                <a:cubicBezTo>
                  <a:pt x="1966" y="11341"/>
                  <a:pt x="2408" y="11422"/>
                  <a:pt x="2846" y="11422"/>
                </a:cubicBezTo>
                <a:cubicBezTo>
                  <a:pt x="3752" y="11422"/>
                  <a:pt x="4646" y="11079"/>
                  <a:pt x="5325" y="10421"/>
                </a:cubicBezTo>
                <a:lnTo>
                  <a:pt x="5986" y="9759"/>
                </a:lnTo>
                <a:lnTo>
                  <a:pt x="6364" y="10452"/>
                </a:lnTo>
                <a:cubicBezTo>
                  <a:pt x="6672" y="10994"/>
                  <a:pt x="7217" y="11277"/>
                  <a:pt x="7776" y="11277"/>
                </a:cubicBezTo>
                <a:cubicBezTo>
                  <a:pt x="8190" y="11277"/>
                  <a:pt x="8612" y="11121"/>
                  <a:pt x="8948" y="10799"/>
                </a:cubicBezTo>
                <a:cubicBezTo>
                  <a:pt x="9767" y="9980"/>
                  <a:pt x="9483" y="8593"/>
                  <a:pt x="8381" y="8184"/>
                </a:cubicBezTo>
                <a:lnTo>
                  <a:pt x="7751" y="7932"/>
                </a:lnTo>
                <a:cubicBezTo>
                  <a:pt x="8066" y="7617"/>
                  <a:pt x="8255" y="7270"/>
                  <a:pt x="8381" y="6829"/>
                </a:cubicBezTo>
                <a:lnTo>
                  <a:pt x="8822" y="7081"/>
                </a:lnTo>
                <a:cubicBezTo>
                  <a:pt x="8885" y="7097"/>
                  <a:pt x="8940" y="7105"/>
                  <a:pt x="8991" y="7105"/>
                </a:cubicBezTo>
                <a:cubicBezTo>
                  <a:pt x="9042" y="7105"/>
                  <a:pt x="9090" y="7097"/>
                  <a:pt x="9137" y="7081"/>
                </a:cubicBezTo>
                <a:lnTo>
                  <a:pt x="11972" y="5663"/>
                </a:lnTo>
                <a:cubicBezTo>
                  <a:pt x="12098" y="5569"/>
                  <a:pt x="12161" y="5443"/>
                  <a:pt x="12161" y="5348"/>
                </a:cubicBezTo>
                <a:lnTo>
                  <a:pt x="12161" y="1757"/>
                </a:lnTo>
                <a:cubicBezTo>
                  <a:pt x="12161" y="1631"/>
                  <a:pt x="12067" y="1473"/>
                  <a:pt x="11972" y="1442"/>
                </a:cubicBezTo>
                <a:lnTo>
                  <a:pt x="9137" y="24"/>
                </a:lnTo>
                <a:cubicBezTo>
                  <a:pt x="9074" y="8"/>
                  <a:pt x="9011" y="0"/>
                  <a:pt x="895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9" name="Google Shape;13499;p78"/>
          <p:cNvGrpSpPr/>
          <p:nvPr/>
        </p:nvGrpSpPr>
        <p:grpSpPr>
          <a:xfrm>
            <a:off x="2602193" y="2850282"/>
            <a:ext cx="472676" cy="475125"/>
            <a:chOff x="-20173175" y="2787775"/>
            <a:chExt cx="304050" cy="305625"/>
          </a:xfrm>
        </p:grpSpPr>
        <p:sp>
          <p:nvSpPr>
            <p:cNvPr id="13500" name="Google Shape;13500;p78"/>
            <p:cNvSpPr/>
            <p:nvPr/>
          </p:nvSpPr>
          <p:spPr>
            <a:xfrm>
              <a:off x="-19959725" y="28964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05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78"/>
            <p:cNvSpPr/>
            <p:nvPr/>
          </p:nvSpPr>
          <p:spPr>
            <a:xfrm>
              <a:off x="-19941600" y="28602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78"/>
            <p:cNvSpPr/>
            <p:nvPr/>
          </p:nvSpPr>
          <p:spPr>
            <a:xfrm>
              <a:off x="-20102275" y="2895675"/>
              <a:ext cx="18125" cy="17375"/>
            </a:xfrm>
            <a:custGeom>
              <a:avLst/>
              <a:gdLst/>
              <a:ahLst/>
              <a:cxnLst/>
              <a:rect l="l" t="t" r="r" b="b"/>
              <a:pathLst>
                <a:path w="725" h="695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725" y="537"/>
                    <a:pt x="725" y="348"/>
                  </a:cubicBezTo>
                  <a:cubicBezTo>
                    <a:pt x="725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78"/>
            <p:cNvSpPr/>
            <p:nvPr/>
          </p:nvSpPr>
          <p:spPr>
            <a:xfrm>
              <a:off x="-20120400" y="28602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78"/>
            <p:cNvSpPr/>
            <p:nvPr/>
          </p:nvSpPr>
          <p:spPr>
            <a:xfrm>
              <a:off x="-20173175" y="2787775"/>
              <a:ext cx="304050" cy="305625"/>
            </a:xfrm>
            <a:custGeom>
              <a:avLst/>
              <a:gdLst/>
              <a:ahLst/>
              <a:cxnLst/>
              <a:rect l="l" t="t" r="r" b="b"/>
              <a:pathLst>
                <a:path w="12162" h="12225" extrusionOk="0">
                  <a:moveTo>
                    <a:pt x="11437" y="1482"/>
                  </a:moveTo>
                  <a:lnTo>
                    <a:pt x="11437" y="3246"/>
                  </a:lnTo>
                  <a:lnTo>
                    <a:pt x="11406" y="3246"/>
                  </a:lnTo>
                  <a:cubicBezTo>
                    <a:pt x="11406" y="3844"/>
                    <a:pt x="10902" y="4317"/>
                    <a:pt x="10303" y="4317"/>
                  </a:cubicBezTo>
                  <a:cubicBezTo>
                    <a:pt x="10114" y="4317"/>
                    <a:pt x="9957" y="4475"/>
                    <a:pt x="9957" y="4664"/>
                  </a:cubicBezTo>
                  <a:cubicBezTo>
                    <a:pt x="9957" y="5262"/>
                    <a:pt x="9484" y="5735"/>
                    <a:pt x="8885" y="5735"/>
                  </a:cubicBezTo>
                  <a:lnTo>
                    <a:pt x="7121" y="5735"/>
                  </a:lnTo>
                  <a:cubicBezTo>
                    <a:pt x="7279" y="3435"/>
                    <a:pt x="9137" y="1639"/>
                    <a:pt x="11437" y="1482"/>
                  </a:cubicBezTo>
                  <a:close/>
                  <a:moveTo>
                    <a:pt x="663" y="1513"/>
                  </a:moveTo>
                  <a:cubicBezTo>
                    <a:pt x="2962" y="1671"/>
                    <a:pt x="4790" y="3529"/>
                    <a:pt x="4947" y="5766"/>
                  </a:cubicBezTo>
                  <a:lnTo>
                    <a:pt x="3183" y="5766"/>
                  </a:lnTo>
                  <a:cubicBezTo>
                    <a:pt x="2584" y="5766"/>
                    <a:pt x="2143" y="5294"/>
                    <a:pt x="2143" y="4695"/>
                  </a:cubicBezTo>
                  <a:cubicBezTo>
                    <a:pt x="2143" y="4506"/>
                    <a:pt x="1986" y="4348"/>
                    <a:pt x="1765" y="4348"/>
                  </a:cubicBezTo>
                  <a:cubicBezTo>
                    <a:pt x="1198" y="4348"/>
                    <a:pt x="663" y="3876"/>
                    <a:pt x="663" y="3277"/>
                  </a:cubicBezTo>
                  <a:lnTo>
                    <a:pt x="663" y="1513"/>
                  </a:lnTo>
                  <a:close/>
                  <a:moveTo>
                    <a:pt x="6018" y="4317"/>
                  </a:moveTo>
                  <a:cubicBezTo>
                    <a:pt x="6207" y="4317"/>
                    <a:pt x="6365" y="4475"/>
                    <a:pt x="6365" y="4664"/>
                  </a:cubicBezTo>
                  <a:lnTo>
                    <a:pt x="6365" y="8948"/>
                  </a:lnTo>
                  <a:cubicBezTo>
                    <a:pt x="6365" y="9169"/>
                    <a:pt x="6207" y="9326"/>
                    <a:pt x="6018" y="9326"/>
                  </a:cubicBezTo>
                  <a:cubicBezTo>
                    <a:pt x="5829" y="9326"/>
                    <a:pt x="5672" y="9169"/>
                    <a:pt x="5672" y="8948"/>
                  </a:cubicBezTo>
                  <a:lnTo>
                    <a:pt x="5672" y="4664"/>
                  </a:lnTo>
                  <a:cubicBezTo>
                    <a:pt x="5672" y="4475"/>
                    <a:pt x="5829" y="4317"/>
                    <a:pt x="6018" y="4317"/>
                  </a:cubicBezTo>
                  <a:close/>
                  <a:moveTo>
                    <a:pt x="4947" y="6459"/>
                  </a:moveTo>
                  <a:lnTo>
                    <a:pt x="4947" y="8948"/>
                  </a:lnTo>
                  <a:lnTo>
                    <a:pt x="4947" y="11122"/>
                  </a:lnTo>
                  <a:cubicBezTo>
                    <a:pt x="4947" y="11311"/>
                    <a:pt x="4790" y="11469"/>
                    <a:pt x="4601" y="11469"/>
                  </a:cubicBezTo>
                  <a:cubicBezTo>
                    <a:pt x="4412" y="11469"/>
                    <a:pt x="4254" y="11311"/>
                    <a:pt x="4254" y="11122"/>
                  </a:cubicBezTo>
                  <a:cubicBezTo>
                    <a:pt x="4254" y="10838"/>
                    <a:pt x="4128" y="10586"/>
                    <a:pt x="3939" y="10366"/>
                  </a:cubicBezTo>
                  <a:cubicBezTo>
                    <a:pt x="3750" y="10177"/>
                    <a:pt x="3467" y="10051"/>
                    <a:pt x="3183" y="10051"/>
                  </a:cubicBezTo>
                  <a:cubicBezTo>
                    <a:pt x="2175" y="10051"/>
                    <a:pt x="1324" y="9200"/>
                    <a:pt x="1419" y="8161"/>
                  </a:cubicBezTo>
                  <a:cubicBezTo>
                    <a:pt x="1450" y="7215"/>
                    <a:pt x="2332" y="6459"/>
                    <a:pt x="3309" y="6459"/>
                  </a:cubicBezTo>
                  <a:close/>
                  <a:moveTo>
                    <a:pt x="8791" y="6491"/>
                  </a:moveTo>
                  <a:cubicBezTo>
                    <a:pt x="9767" y="6491"/>
                    <a:pt x="10618" y="7215"/>
                    <a:pt x="10681" y="8161"/>
                  </a:cubicBezTo>
                  <a:cubicBezTo>
                    <a:pt x="10713" y="9200"/>
                    <a:pt x="9925" y="10051"/>
                    <a:pt x="8885" y="10051"/>
                  </a:cubicBezTo>
                  <a:cubicBezTo>
                    <a:pt x="8633" y="10051"/>
                    <a:pt x="8350" y="10177"/>
                    <a:pt x="8161" y="10366"/>
                  </a:cubicBezTo>
                  <a:cubicBezTo>
                    <a:pt x="7940" y="10586"/>
                    <a:pt x="7846" y="10838"/>
                    <a:pt x="7846" y="11122"/>
                  </a:cubicBezTo>
                  <a:cubicBezTo>
                    <a:pt x="7846" y="11311"/>
                    <a:pt x="7688" y="11469"/>
                    <a:pt x="7468" y="11469"/>
                  </a:cubicBezTo>
                  <a:cubicBezTo>
                    <a:pt x="7279" y="11469"/>
                    <a:pt x="7121" y="11311"/>
                    <a:pt x="7121" y="11122"/>
                  </a:cubicBezTo>
                  <a:lnTo>
                    <a:pt x="7121" y="8948"/>
                  </a:lnTo>
                  <a:lnTo>
                    <a:pt x="7121" y="6491"/>
                  </a:lnTo>
                  <a:close/>
                  <a:moveTo>
                    <a:pt x="4632" y="1"/>
                  </a:moveTo>
                  <a:cubicBezTo>
                    <a:pt x="4443" y="1"/>
                    <a:pt x="4286" y="158"/>
                    <a:pt x="4286" y="379"/>
                  </a:cubicBezTo>
                  <a:cubicBezTo>
                    <a:pt x="4286" y="568"/>
                    <a:pt x="4443" y="725"/>
                    <a:pt x="4632" y="725"/>
                  </a:cubicBezTo>
                  <a:cubicBezTo>
                    <a:pt x="5231" y="725"/>
                    <a:pt x="5703" y="1230"/>
                    <a:pt x="5703" y="1828"/>
                  </a:cubicBezTo>
                  <a:lnTo>
                    <a:pt x="5703" y="3687"/>
                  </a:lnTo>
                  <a:cubicBezTo>
                    <a:pt x="5546" y="3750"/>
                    <a:pt x="5388" y="3844"/>
                    <a:pt x="5262" y="4002"/>
                  </a:cubicBezTo>
                  <a:cubicBezTo>
                    <a:pt x="4443" y="2112"/>
                    <a:pt x="2553" y="757"/>
                    <a:pt x="348" y="757"/>
                  </a:cubicBezTo>
                  <a:cubicBezTo>
                    <a:pt x="158" y="757"/>
                    <a:pt x="1" y="914"/>
                    <a:pt x="1" y="1135"/>
                  </a:cubicBezTo>
                  <a:lnTo>
                    <a:pt x="1" y="3246"/>
                  </a:lnTo>
                  <a:cubicBezTo>
                    <a:pt x="1" y="4159"/>
                    <a:pt x="663" y="4853"/>
                    <a:pt x="1482" y="5010"/>
                  </a:cubicBezTo>
                  <a:cubicBezTo>
                    <a:pt x="1576" y="5451"/>
                    <a:pt x="1797" y="5798"/>
                    <a:pt x="2112" y="6081"/>
                  </a:cubicBezTo>
                  <a:cubicBezTo>
                    <a:pt x="1324" y="6491"/>
                    <a:pt x="820" y="7215"/>
                    <a:pt x="757" y="8129"/>
                  </a:cubicBezTo>
                  <a:cubicBezTo>
                    <a:pt x="663" y="9547"/>
                    <a:pt x="1797" y="10775"/>
                    <a:pt x="3214" y="10775"/>
                  </a:cubicBezTo>
                  <a:cubicBezTo>
                    <a:pt x="3435" y="10775"/>
                    <a:pt x="3593" y="10965"/>
                    <a:pt x="3593" y="11154"/>
                  </a:cubicBezTo>
                  <a:cubicBezTo>
                    <a:pt x="3593" y="11752"/>
                    <a:pt x="4065" y="12225"/>
                    <a:pt x="4632" y="12225"/>
                  </a:cubicBezTo>
                  <a:cubicBezTo>
                    <a:pt x="5231" y="12225"/>
                    <a:pt x="5703" y="11752"/>
                    <a:pt x="5703" y="11154"/>
                  </a:cubicBezTo>
                  <a:lnTo>
                    <a:pt x="5703" y="10019"/>
                  </a:lnTo>
                  <a:cubicBezTo>
                    <a:pt x="5829" y="10051"/>
                    <a:pt x="5955" y="10082"/>
                    <a:pt x="6050" y="10082"/>
                  </a:cubicBezTo>
                  <a:cubicBezTo>
                    <a:pt x="6176" y="10082"/>
                    <a:pt x="6302" y="10051"/>
                    <a:pt x="6428" y="10019"/>
                  </a:cubicBezTo>
                  <a:lnTo>
                    <a:pt x="6428" y="11154"/>
                  </a:lnTo>
                  <a:cubicBezTo>
                    <a:pt x="6428" y="11752"/>
                    <a:pt x="6901" y="12225"/>
                    <a:pt x="7468" y="12225"/>
                  </a:cubicBezTo>
                  <a:cubicBezTo>
                    <a:pt x="8066" y="12225"/>
                    <a:pt x="8539" y="11752"/>
                    <a:pt x="8539" y="11154"/>
                  </a:cubicBezTo>
                  <a:cubicBezTo>
                    <a:pt x="8539" y="10965"/>
                    <a:pt x="8696" y="10775"/>
                    <a:pt x="8885" y="10775"/>
                  </a:cubicBezTo>
                  <a:cubicBezTo>
                    <a:pt x="10303" y="10775"/>
                    <a:pt x="11469" y="9578"/>
                    <a:pt x="11374" y="8129"/>
                  </a:cubicBezTo>
                  <a:cubicBezTo>
                    <a:pt x="11343" y="7499"/>
                    <a:pt x="11059" y="6869"/>
                    <a:pt x="10555" y="6428"/>
                  </a:cubicBezTo>
                  <a:cubicBezTo>
                    <a:pt x="10398" y="6270"/>
                    <a:pt x="10209" y="6176"/>
                    <a:pt x="10051" y="6081"/>
                  </a:cubicBezTo>
                  <a:cubicBezTo>
                    <a:pt x="10366" y="5798"/>
                    <a:pt x="10587" y="5451"/>
                    <a:pt x="10681" y="5010"/>
                  </a:cubicBezTo>
                  <a:cubicBezTo>
                    <a:pt x="11500" y="4853"/>
                    <a:pt x="12162" y="4159"/>
                    <a:pt x="12162" y="3246"/>
                  </a:cubicBezTo>
                  <a:lnTo>
                    <a:pt x="12162" y="1135"/>
                  </a:lnTo>
                  <a:cubicBezTo>
                    <a:pt x="12130" y="914"/>
                    <a:pt x="11973" y="757"/>
                    <a:pt x="11784" y="757"/>
                  </a:cubicBezTo>
                  <a:cubicBezTo>
                    <a:pt x="9578" y="757"/>
                    <a:pt x="7688" y="2112"/>
                    <a:pt x="6838" y="4002"/>
                  </a:cubicBezTo>
                  <a:cubicBezTo>
                    <a:pt x="6743" y="3876"/>
                    <a:pt x="6585" y="3750"/>
                    <a:pt x="6428" y="3687"/>
                  </a:cubicBezTo>
                  <a:lnTo>
                    <a:pt x="6428" y="1828"/>
                  </a:lnTo>
                  <a:cubicBezTo>
                    <a:pt x="6428" y="1230"/>
                    <a:pt x="6901" y="725"/>
                    <a:pt x="7468" y="725"/>
                  </a:cubicBezTo>
                  <a:cubicBezTo>
                    <a:pt x="7688" y="725"/>
                    <a:pt x="7846" y="568"/>
                    <a:pt x="7846" y="379"/>
                  </a:cubicBezTo>
                  <a:cubicBezTo>
                    <a:pt x="7846" y="158"/>
                    <a:pt x="7688" y="1"/>
                    <a:pt x="7468" y="1"/>
                  </a:cubicBezTo>
                  <a:cubicBezTo>
                    <a:pt x="6995" y="1"/>
                    <a:pt x="6522" y="221"/>
                    <a:pt x="6207" y="568"/>
                  </a:cubicBezTo>
                  <a:cubicBezTo>
                    <a:pt x="6144" y="631"/>
                    <a:pt x="6113" y="694"/>
                    <a:pt x="6050" y="757"/>
                  </a:cubicBezTo>
                  <a:cubicBezTo>
                    <a:pt x="6018" y="694"/>
                    <a:pt x="5955" y="631"/>
                    <a:pt x="5892" y="568"/>
                  </a:cubicBezTo>
                  <a:cubicBezTo>
                    <a:pt x="5546" y="221"/>
                    <a:pt x="5105" y="1"/>
                    <a:pt x="4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78"/>
            <p:cNvSpPr/>
            <p:nvPr/>
          </p:nvSpPr>
          <p:spPr>
            <a:xfrm>
              <a:off x="-19977050" y="296735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040" y="726"/>
                  </a:moveTo>
                  <a:cubicBezTo>
                    <a:pt x="1261" y="726"/>
                    <a:pt x="1418" y="883"/>
                    <a:pt x="1418" y="1072"/>
                  </a:cubicBezTo>
                  <a:cubicBezTo>
                    <a:pt x="1418" y="1261"/>
                    <a:pt x="1261" y="1419"/>
                    <a:pt x="1040" y="1419"/>
                  </a:cubicBezTo>
                  <a:cubicBezTo>
                    <a:pt x="851" y="1419"/>
                    <a:pt x="694" y="1261"/>
                    <a:pt x="694" y="1072"/>
                  </a:cubicBezTo>
                  <a:cubicBezTo>
                    <a:pt x="694" y="883"/>
                    <a:pt x="851" y="726"/>
                    <a:pt x="1040" y="726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71"/>
                    <a:pt x="473" y="2143"/>
                    <a:pt x="1040" y="2143"/>
                  </a:cubicBezTo>
                  <a:cubicBezTo>
                    <a:pt x="1639" y="2143"/>
                    <a:pt x="2112" y="1671"/>
                    <a:pt x="2112" y="1072"/>
                  </a:cubicBezTo>
                  <a:cubicBezTo>
                    <a:pt x="2112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78"/>
            <p:cNvSpPr/>
            <p:nvPr/>
          </p:nvSpPr>
          <p:spPr>
            <a:xfrm>
              <a:off x="-20119600" y="29673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726"/>
                  </a:moveTo>
                  <a:cubicBezTo>
                    <a:pt x="1229" y="726"/>
                    <a:pt x="1418" y="883"/>
                    <a:pt x="1418" y="1072"/>
                  </a:cubicBezTo>
                  <a:cubicBezTo>
                    <a:pt x="1418" y="1261"/>
                    <a:pt x="1229" y="1419"/>
                    <a:pt x="1040" y="1419"/>
                  </a:cubicBezTo>
                  <a:cubicBezTo>
                    <a:pt x="851" y="1419"/>
                    <a:pt x="693" y="1261"/>
                    <a:pt x="693" y="1072"/>
                  </a:cubicBezTo>
                  <a:cubicBezTo>
                    <a:pt x="693" y="883"/>
                    <a:pt x="851" y="726"/>
                    <a:pt x="1040" y="726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cubicBezTo>
                    <a:pt x="0" y="1639"/>
                    <a:pt x="441" y="2112"/>
                    <a:pt x="1040" y="2112"/>
                  </a:cubicBezTo>
                  <a:cubicBezTo>
                    <a:pt x="1639" y="2112"/>
                    <a:pt x="2111" y="1639"/>
                    <a:pt x="2111" y="1072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7" name="Google Shape;13507;p78"/>
          <p:cNvGrpSpPr/>
          <p:nvPr/>
        </p:nvGrpSpPr>
        <p:grpSpPr>
          <a:xfrm>
            <a:off x="5527177" y="2275564"/>
            <a:ext cx="473881" cy="471471"/>
            <a:chOff x="-18294675" y="2434925"/>
            <a:chExt cx="304825" cy="303275"/>
          </a:xfrm>
        </p:grpSpPr>
        <p:sp>
          <p:nvSpPr>
            <p:cNvPr id="13508" name="Google Shape;13508;p78"/>
            <p:cNvSpPr/>
            <p:nvPr/>
          </p:nvSpPr>
          <p:spPr>
            <a:xfrm>
              <a:off x="-18294675" y="2434925"/>
              <a:ext cx="304825" cy="303275"/>
            </a:xfrm>
            <a:custGeom>
              <a:avLst/>
              <a:gdLst/>
              <a:ahLst/>
              <a:cxnLst/>
              <a:rect l="l" t="t" r="r" b="b"/>
              <a:pathLst>
                <a:path w="12193" h="12131" extrusionOk="0">
                  <a:moveTo>
                    <a:pt x="1103" y="694"/>
                  </a:moveTo>
                  <a:cubicBezTo>
                    <a:pt x="2363" y="694"/>
                    <a:pt x="3497" y="1450"/>
                    <a:pt x="4033" y="2584"/>
                  </a:cubicBezTo>
                  <a:cubicBezTo>
                    <a:pt x="3434" y="2836"/>
                    <a:pt x="2867" y="3214"/>
                    <a:pt x="2363" y="3687"/>
                  </a:cubicBezTo>
                  <a:lnTo>
                    <a:pt x="2237" y="3813"/>
                  </a:lnTo>
                  <a:cubicBezTo>
                    <a:pt x="1323" y="3214"/>
                    <a:pt x="756" y="2175"/>
                    <a:pt x="756" y="1072"/>
                  </a:cubicBezTo>
                  <a:lnTo>
                    <a:pt x="756" y="694"/>
                  </a:lnTo>
                  <a:close/>
                  <a:moveTo>
                    <a:pt x="11500" y="694"/>
                  </a:moveTo>
                  <a:lnTo>
                    <a:pt x="11500" y="1072"/>
                  </a:lnTo>
                  <a:cubicBezTo>
                    <a:pt x="11500" y="2175"/>
                    <a:pt x="10901" y="3214"/>
                    <a:pt x="9924" y="3813"/>
                  </a:cubicBezTo>
                  <a:cubicBezTo>
                    <a:pt x="9420" y="3277"/>
                    <a:pt x="8822" y="2868"/>
                    <a:pt x="8192" y="2584"/>
                  </a:cubicBezTo>
                  <a:cubicBezTo>
                    <a:pt x="8696" y="1450"/>
                    <a:pt x="9893" y="694"/>
                    <a:pt x="11153" y="694"/>
                  </a:cubicBezTo>
                  <a:close/>
                  <a:moveTo>
                    <a:pt x="2806" y="7389"/>
                  </a:moveTo>
                  <a:cubicBezTo>
                    <a:pt x="2924" y="7389"/>
                    <a:pt x="3043" y="7413"/>
                    <a:pt x="3151" y="7467"/>
                  </a:cubicBezTo>
                  <a:cubicBezTo>
                    <a:pt x="3434" y="7625"/>
                    <a:pt x="3623" y="7908"/>
                    <a:pt x="3623" y="8223"/>
                  </a:cubicBezTo>
                  <a:lnTo>
                    <a:pt x="3623" y="9011"/>
                  </a:lnTo>
                  <a:cubicBezTo>
                    <a:pt x="3182" y="8507"/>
                    <a:pt x="2552" y="8160"/>
                    <a:pt x="1891" y="7940"/>
                  </a:cubicBezTo>
                  <a:lnTo>
                    <a:pt x="2206" y="7625"/>
                  </a:lnTo>
                  <a:cubicBezTo>
                    <a:pt x="2351" y="7480"/>
                    <a:pt x="2578" y="7389"/>
                    <a:pt x="2806" y="7389"/>
                  </a:cubicBezTo>
                  <a:close/>
                  <a:moveTo>
                    <a:pt x="9468" y="7444"/>
                  </a:moveTo>
                  <a:cubicBezTo>
                    <a:pt x="9681" y="7444"/>
                    <a:pt x="9891" y="7528"/>
                    <a:pt x="10050" y="7688"/>
                  </a:cubicBezTo>
                  <a:lnTo>
                    <a:pt x="10365" y="8003"/>
                  </a:lnTo>
                  <a:cubicBezTo>
                    <a:pt x="9672" y="8160"/>
                    <a:pt x="9042" y="8507"/>
                    <a:pt x="8633" y="9043"/>
                  </a:cubicBezTo>
                  <a:lnTo>
                    <a:pt x="8633" y="8255"/>
                  </a:lnTo>
                  <a:cubicBezTo>
                    <a:pt x="8633" y="7940"/>
                    <a:pt x="8790" y="7688"/>
                    <a:pt x="9105" y="7530"/>
                  </a:cubicBezTo>
                  <a:cubicBezTo>
                    <a:pt x="9221" y="7473"/>
                    <a:pt x="9345" y="7444"/>
                    <a:pt x="9468" y="7444"/>
                  </a:cubicBezTo>
                  <a:close/>
                  <a:moveTo>
                    <a:pt x="6112" y="9484"/>
                  </a:moveTo>
                  <a:cubicBezTo>
                    <a:pt x="6270" y="9484"/>
                    <a:pt x="6427" y="9610"/>
                    <a:pt x="6459" y="9736"/>
                  </a:cubicBezTo>
                  <a:lnTo>
                    <a:pt x="6112" y="10145"/>
                  </a:lnTo>
                  <a:lnTo>
                    <a:pt x="5734" y="9736"/>
                  </a:lnTo>
                  <a:cubicBezTo>
                    <a:pt x="5797" y="9578"/>
                    <a:pt x="5955" y="9484"/>
                    <a:pt x="6112" y="9484"/>
                  </a:cubicBezTo>
                  <a:close/>
                  <a:moveTo>
                    <a:pt x="6270" y="2836"/>
                  </a:moveTo>
                  <a:cubicBezTo>
                    <a:pt x="8633" y="2899"/>
                    <a:pt x="10554" y="4884"/>
                    <a:pt x="10743" y="7310"/>
                  </a:cubicBezTo>
                  <a:lnTo>
                    <a:pt x="10554" y="7121"/>
                  </a:lnTo>
                  <a:cubicBezTo>
                    <a:pt x="10258" y="6824"/>
                    <a:pt x="9861" y="6664"/>
                    <a:pt x="9467" y="6664"/>
                  </a:cubicBezTo>
                  <a:cubicBezTo>
                    <a:pt x="9234" y="6664"/>
                    <a:pt x="9001" y="6720"/>
                    <a:pt x="8790" y="6837"/>
                  </a:cubicBezTo>
                  <a:cubicBezTo>
                    <a:pt x="8255" y="7121"/>
                    <a:pt x="7908" y="7625"/>
                    <a:pt x="7908" y="8223"/>
                  </a:cubicBezTo>
                  <a:lnTo>
                    <a:pt x="7908" y="9043"/>
                  </a:lnTo>
                  <a:cubicBezTo>
                    <a:pt x="7908" y="9641"/>
                    <a:pt x="7719" y="10240"/>
                    <a:pt x="7372" y="10744"/>
                  </a:cubicBezTo>
                  <a:cubicBezTo>
                    <a:pt x="7278" y="10870"/>
                    <a:pt x="7215" y="10933"/>
                    <a:pt x="7120" y="11027"/>
                  </a:cubicBezTo>
                  <a:cubicBezTo>
                    <a:pt x="6931" y="11216"/>
                    <a:pt x="6679" y="11342"/>
                    <a:pt x="6490" y="11374"/>
                  </a:cubicBezTo>
                  <a:lnTo>
                    <a:pt x="6490" y="10838"/>
                  </a:lnTo>
                  <a:lnTo>
                    <a:pt x="7120" y="10051"/>
                  </a:lnTo>
                  <a:cubicBezTo>
                    <a:pt x="7152" y="9956"/>
                    <a:pt x="7215" y="9893"/>
                    <a:pt x="7215" y="9799"/>
                  </a:cubicBezTo>
                  <a:cubicBezTo>
                    <a:pt x="7215" y="9200"/>
                    <a:pt x="6742" y="8728"/>
                    <a:pt x="6144" y="8728"/>
                  </a:cubicBezTo>
                  <a:cubicBezTo>
                    <a:pt x="5545" y="8728"/>
                    <a:pt x="5073" y="9200"/>
                    <a:pt x="5073" y="9799"/>
                  </a:cubicBezTo>
                  <a:cubicBezTo>
                    <a:pt x="5073" y="9893"/>
                    <a:pt x="5104" y="9956"/>
                    <a:pt x="5167" y="10051"/>
                  </a:cubicBezTo>
                  <a:lnTo>
                    <a:pt x="5797" y="10838"/>
                  </a:lnTo>
                  <a:lnTo>
                    <a:pt x="5797" y="11374"/>
                  </a:lnTo>
                  <a:cubicBezTo>
                    <a:pt x="5545" y="11311"/>
                    <a:pt x="5356" y="11185"/>
                    <a:pt x="5199" y="11027"/>
                  </a:cubicBezTo>
                  <a:cubicBezTo>
                    <a:pt x="5104" y="10933"/>
                    <a:pt x="5041" y="10838"/>
                    <a:pt x="4947" y="10744"/>
                  </a:cubicBezTo>
                  <a:cubicBezTo>
                    <a:pt x="4600" y="10271"/>
                    <a:pt x="4411" y="9673"/>
                    <a:pt x="4411" y="9043"/>
                  </a:cubicBezTo>
                  <a:lnTo>
                    <a:pt x="4411" y="8223"/>
                  </a:lnTo>
                  <a:cubicBezTo>
                    <a:pt x="4411" y="7625"/>
                    <a:pt x="4096" y="7121"/>
                    <a:pt x="3529" y="6837"/>
                  </a:cubicBezTo>
                  <a:cubicBezTo>
                    <a:pt x="3318" y="6720"/>
                    <a:pt x="3085" y="6664"/>
                    <a:pt x="2852" y="6664"/>
                  </a:cubicBezTo>
                  <a:cubicBezTo>
                    <a:pt x="2458" y="6664"/>
                    <a:pt x="2061" y="6824"/>
                    <a:pt x="1765" y="7121"/>
                  </a:cubicBezTo>
                  <a:lnTo>
                    <a:pt x="1576" y="7310"/>
                  </a:lnTo>
                  <a:cubicBezTo>
                    <a:pt x="1607" y="6270"/>
                    <a:pt x="2017" y="5230"/>
                    <a:pt x="2678" y="4443"/>
                  </a:cubicBezTo>
                  <a:cubicBezTo>
                    <a:pt x="2741" y="4317"/>
                    <a:pt x="2867" y="4254"/>
                    <a:pt x="2962" y="4128"/>
                  </a:cubicBezTo>
                  <a:cubicBezTo>
                    <a:pt x="3466" y="3655"/>
                    <a:pt x="4001" y="3309"/>
                    <a:pt x="4632" y="3057"/>
                  </a:cubicBezTo>
                  <a:cubicBezTo>
                    <a:pt x="5167" y="2899"/>
                    <a:pt x="5703" y="2836"/>
                    <a:pt x="6270" y="2836"/>
                  </a:cubicBezTo>
                  <a:close/>
                  <a:moveTo>
                    <a:pt x="11153" y="1"/>
                  </a:moveTo>
                  <a:cubicBezTo>
                    <a:pt x="10334" y="1"/>
                    <a:pt x="9483" y="253"/>
                    <a:pt x="8822" y="757"/>
                  </a:cubicBezTo>
                  <a:cubicBezTo>
                    <a:pt x="8255" y="1135"/>
                    <a:pt x="7782" y="1733"/>
                    <a:pt x="7530" y="2364"/>
                  </a:cubicBezTo>
                  <a:cubicBezTo>
                    <a:pt x="7120" y="2238"/>
                    <a:pt x="6679" y="2175"/>
                    <a:pt x="6270" y="2175"/>
                  </a:cubicBezTo>
                  <a:cubicBezTo>
                    <a:pt x="5703" y="2175"/>
                    <a:pt x="5199" y="2206"/>
                    <a:pt x="4695" y="2364"/>
                  </a:cubicBezTo>
                  <a:cubicBezTo>
                    <a:pt x="4411" y="1733"/>
                    <a:pt x="3938" y="1166"/>
                    <a:pt x="3371" y="788"/>
                  </a:cubicBezTo>
                  <a:cubicBezTo>
                    <a:pt x="2710" y="253"/>
                    <a:pt x="1891" y="32"/>
                    <a:pt x="1071" y="32"/>
                  </a:cubicBezTo>
                  <a:lnTo>
                    <a:pt x="347" y="32"/>
                  </a:lnTo>
                  <a:cubicBezTo>
                    <a:pt x="158" y="32"/>
                    <a:pt x="0" y="190"/>
                    <a:pt x="0" y="379"/>
                  </a:cubicBezTo>
                  <a:lnTo>
                    <a:pt x="0" y="1103"/>
                  </a:lnTo>
                  <a:cubicBezTo>
                    <a:pt x="0" y="1859"/>
                    <a:pt x="189" y="2553"/>
                    <a:pt x="599" y="3183"/>
                  </a:cubicBezTo>
                  <a:cubicBezTo>
                    <a:pt x="914" y="3655"/>
                    <a:pt x="1292" y="4096"/>
                    <a:pt x="1765" y="4411"/>
                  </a:cubicBezTo>
                  <a:cubicBezTo>
                    <a:pt x="1544" y="4726"/>
                    <a:pt x="1323" y="5073"/>
                    <a:pt x="1166" y="5420"/>
                  </a:cubicBezTo>
                  <a:cubicBezTo>
                    <a:pt x="914" y="6113"/>
                    <a:pt x="756" y="6806"/>
                    <a:pt x="756" y="7562"/>
                  </a:cubicBezTo>
                  <a:lnTo>
                    <a:pt x="756" y="8255"/>
                  </a:lnTo>
                  <a:cubicBezTo>
                    <a:pt x="756" y="8475"/>
                    <a:pt x="914" y="8633"/>
                    <a:pt x="1103" y="8633"/>
                  </a:cubicBezTo>
                  <a:cubicBezTo>
                    <a:pt x="1891" y="8633"/>
                    <a:pt x="2647" y="8980"/>
                    <a:pt x="3119" y="9610"/>
                  </a:cubicBezTo>
                  <a:lnTo>
                    <a:pt x="4316" y="11185"/>
                  </a:lnTo>
                  <a:cubicBezTo>
                    <a:pt x="4411" y="11311"/>
                    <a:pt x="4537" y="11405"/>
                    <a:pt x="4632" y="11531"/>
                  </a:cubicBezTo>
                  <a:cubicBezTo>
                    <a:pt x="5041" y="11941"/>
                    <a:pt x="5545" y="12130"/>
                    <a:pt x="6112" y="12130"/>
                  </a:cubicBezTo>
                  <a:cubicBezTo>
                    <a:pt x="6648" y="12130"/>
                    <a:pt x="7152" y="11941"/>
                    <a:pt x="7561" y="11531"/>
                  </a:cubicBezTo>
                  <a:cubicBezTo>
                    <a:pt x="7687" y="11405"/>
                    <a:pt x="7782" y="11311"/>
                    <a:pt x="7877" y="11185"/>
                  </a:cubicBezTo>
                  <a:lnTo>
                    <a:pt x="9105" y="9610"/>
                  </a:lnTo>
                  <a:cubicBezTo>
                    <a:pt x="9578" y="8980"/>
                    <a:pt x="10302" y="8633"/>
                    <a:pt x="11090" y="8633"/>
                  </a:cubicBezTo>
                  <a:cubicBezTo>
                    <a:pt x="11311" y="8633"/>
                    <a:pt x="11468" y="8475"/>
                    <a:pt x="11468" y="8255"/>
                  </a:cubicBezTo>
                  <a:lnTo>
                    <a:pt x="11468" y="7751"/>
                  </a:lnTo>
                  <a:cubicBezTo>
                    <a:pt x="11468" y="6522"/>
                    <a:pt x="11059" y="5388"/>
                    <a:pt x="10397" y="4411"/>
                  </a:cubicBezTo>
                  <a:cubicBezTo>
                    <a:pt x="10870" y="4096"/>
                    <a:pt x="11311" y="3655"/>
                    <a:pt x="11626" y="3151"/>
                  </a:cubicBezTo>
                  <a:cubicBezTo>
                    <a:pt x="12004" y="2521"/>
                    <a:pt x="12193" y="1796"/>
                    <a:pt x="12193" y="1072"/>
                  </a:cubicBezTo>
                  <a:lnTo>
                    <a:pt x="12193" y="347"/>
                  </a:lnTo>
                  <a:cubicBezTo>
                    <a:pt x="12193" y="158"/>
                    <a:pt x="12035" y="1"/>
                    <a:pt x="11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78"/>
            <p:cNvSpPr/>
            <p:nvPr/>
          </p:nvSpPr>
          <p:spPr>
            <a:xfrm>
              <a:off x="-18223800" y="2559575"/>
              <a:ext cx="37050" cy="36850"/>
            </a:xfrm>
            <a:custGeom>
              <a:avLst/>
              <a:gdLst/>
              <a:ahLst/>
              <a:cxnLst/>
              <a:rect l="l" t="t" r="r" b="b"/>
              <a:pathLst>
                <a:path w="1482" h="1474" extrusionOk="0">
                  <a:moveTo>
                    <a:pt x="410" y="0"/>
                  </a:moveTo>
                  <a:cubicBezTo>
                    <a:pt x="324" y="0"/>
                    <a:pt x="237" y="40"/>
                    <a:pt x="158" y="118"/>
                  </a:cubicBezTo>
                  <a:cubicBezTo>
                    <a:pt x="1" y="276"/>
                    <a:pt x="1" y="497"/>
                    <a:pt x="158" y="654"/>
                  </a:cubicBezTo>
                  <a:lnTo>
                    <a:pt x="851" y="1347"/>
                  </a:lnTo>
                  <a:cubicBezTo>
                    <a:pt x="946" y="1442"/>
                    <a:pt x="1009" y="1473"/>
                    <a:pt x="1103" y="1473"/>
                  </a:cubicBezTo>
                  <a:cubicBezTo>
                    <a:pt x="1166" y="1473"/>
                    <a:pt x="1292" y="1442"/>
                    <a:pt x="1324" y="1347"/>
                  </a:cubicBezTo>
                  <a:cubicBezTo>
                    <a:pt x="1481" y="1190"/>
                    <a:pt x="1481" y="1001"/>
                    <a:pt x="1324" y="843"/>
                  </a:cubicBezTo>
                  <a:lnTo>
                    <a:pt x="662" y="118"/>
                  </a:lnTo>
                  <a:cubicBezTo>
                    <a:pt x="584" y="40"/>
                    <a:pt x="497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78"/>
            <p:cNvSpPr/>
            <p:nvPr/>
          </p:nvSpPr>
          <p:spPr>
            <a:xfrm>
              <a:off x="-18098550" y="2559575"/>
              <a:ext cx="37825" cy="36850"/>
            </a:xfrm>
            <a:custGeom>
              <a:avLst/>
              <a:gdLst/>
              <a:ahLst/>
              <a:cxnLst/>
              <a:rect l="l" t="t" r="r" b="b"/>
              <a:pathLst>
                <a:path w="1513" h="1474" extrusionOk="0">
                  <a:moveTo>
                    <a:pt x="1103" y="0"/>
                  </a:moveTo>
                  <a:cubicBezTo>
                    <a:pt x="1016" y="0"/>
                    <a:pt x="929" y="40"/>
                    <a:pt x="851" y="118"/>
                  </a:cubicBezTo>
                  <a:lnTo>
                    <a:pt x="158" y="843"/>
                  </a:lnTo>
                  <a:cubicBezTo>
                    <a:pt x="0" y="1001"/>
                    <a:pt x="0" y="1190"/>
                    <a:pt x="158" y="1347"/>
                  </a:cubicBezTo>
                  <a:cubicBezTo>
                    <a:pt x="221" y="1442"/>
                    <a:pt x="315" y="1473"/>
                    <a:pt x="410" y="1473"/>
                  </a:cubicBezTo>
                  <a:cubicBezTo>
                    <a:pt x="504" y="1473"/>
                    <a:pt x="630" y="1442"/>
                    <a:pt x="662" y="1347"/>
                  </a:cubicBezTo>
                  <a:lnTo>
                    <a:pt x="1355" y="623"/>
                  </a:lnTo>
                  <a:cubicBezTo>
                    <a:pt x="1512" y="465"/>
                    <a:pt x="1512" y="276"/>
                    <a:pt x="1355" y="118"/>
                  </a:cubicBezTo>
                  <a:cubicBezTo>
                    <a:pt x="1276" y="40"/>
                    <a:pt x="1189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1" name="Google Shape;13511;p78"/>
          <p:cNvGrpSpPr/>
          <p:nvPr/>
        </p:nvGrpSpPr>
        <p:grpSpPr>
          <a:xfrm>
            <a:off x="5583492" y="2852107"/>
            <a:ext cx="361250" cy="471471"/>
            <a:chOff x="-18258450" y="2809825"/>
            <a:chExt cx="232375" cy="303275"/>
          </a:xfrm>
        </p:grpSpPr>
        <p:sp>
          <p:nvSpPr>
            <p:cNvPr id="13512" name="Google Shape;13512;p78"/>
            <p:cNvSpPr/>
            <p:nvPr/>
          </p:nvSpPr>
          <p:spPr>
            <a:xfrm>
              <a:off x="-18177325" y="29083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78"/>
            <p:cNvSpPr/>
            <p:nvPr/>
          </p:nvSpPr>
          <p:spPr>
            <a:xfrm>
              <a:off x="-18123775" y="29083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78"/>
            <p:cNvSpPr/>
            <p:nvPr/>
          </p:nvSpPr>
          <p:spPr>
            <a:xfrm>
              <a:off x="-18258450" y="2809825"/>
              <a:ext cx="232375" cy="303275"/>
            </a:xfrm>
            <a:custGeom>
              <a:avLst/>
              <a:gdLst/>
              <a:ahLst/>
              <a:cxnLst/>
              <a:rect l="l" t="t" r="r" b="b"/>
              <a:pathLst>
                <a:path w="9295" h="12131" extrusionOk="0">
                  <a:moveTo>
                    <a:pt x="4663" y="726"/>
                  </a:moveTo>
                  <a:cubicBezTo>
                    <a:pt x="5640" y="726"/>
                    <a:pt x="6617" y="1387"/>
                    <a:pt x="7373" y="2553"/>
                  </a:cubicBezTo>
                  <a:cubicBezTo>
                    <a:pt x="7121" y="2490"/>
                    <a:pt x="6459" y="2238"/>
                    <a:pt x="6175" y="2175"/>
                  </a:cubicBezTo>
                  <a:cubicBezTo>
                    <a:pt x="6144" y="2159"/>
                    <a:pt x="6097" y="2151"/>
                    <a:pt x="6049" y="2151"/>
                  </a:cubicBezTo>
                  <a:cubicBezTo>
                    <a:pt x="6002" y="2151"/>
                    <a:pt x="5955" y="2159"/>
                    <a:pt x="5923" y="2175"/>
                  </a:cubicBezTo>
                  <a:lnTo>
                    <a:pt x="4663" y="2805"/>
                  </a:lnTo>
                  <a:lnTo>
                    <a:pt x="3403" y="2175"/>
                  </a:lnTo>
                  <a:cubicBezTo>
                    <a:pt x="3356" y="2159"/>
                    <a:pt x="3301" y="2151"/>
                    <a:pt x="3249" y="2151"/>
                  </a:cubicBezTo>
                  <a:cubicBezTo>
                    <a:pt x="3198" y="2151"/>
                    <a:pt x="3151" y="2159"/>
                    <a:pt x="3120" y="2175"/>
                  </a:cubicBezTo>
                  <a:lnTo>
                    <a:pt x="1922" y="2553"/>
                  </a:lnTo>
                  <a:cubicBezTo>
                    <a:pt x="2710" y="1387"/>
                    <a:pt x="3718" y="726"/>
                    <a:pt x="4663" y="726"/>
                  </a:cubicBezTo>
                  <a:close/>
                  <a:moveTo>
                    <a:pt x="6144" y="2868"/>
                  </a:moveTo>
                  <a:lnTo>
                    <a:pt x="6617" y="3025"/>
                  </a:lnTo>
                  <a:cubicBezTo>
                    <a:pt x="7341" y="3908"/>
                    <a:pt x="7404" y="5168"/>
                    <a:pt x="6743" y="6081"/>
                  </a:cubicBezTo>
                  <a:lnTo>
                    <a:pt x="6112" y="6396"/>
                  </a:lnTo>
                  <a:lnTo>
                    <a:pt x="5041" y="5829"/>
                  </a:lnTo>
                  <a:lnTo>
                    <a:pt x="5041" y="5325"/>
                  </a:lnTo>
                  <a:cubicBezTo>
                    <a:pt x="5041" y="5136"/>
                    <a:pt x="4884" y="4979"/>
                    <a:pt x="4695" y="4979"/>
                  </a:cubicBezTo>
                  <a:cubicBezTo>
                    <a:pt x="4506" y="4979"/>
                    <a:pt x="4348" y="5136"/>
                    <a:pt x="4348" y="5325"/>
                  </a:cubicBezTo>
                  <a:lnTo>
                    <a:pt x="4348" y="5829"/>
                  </a:lnTo>
                  <a:lnTo>
                    <a:pt x="3277" y="6396"/>
                  </a:lnTo>
                  <a:lnTo>
                    <a:pt x="2647" y="6081"/>
                  </a:lnTo>
                  <a:cubicBezTo>
                    <a:pt x="1985" y="5136"/>
                    <a:pt x="2048" y="3908"/>
                    <a:pt x="2773" y="3025"/>
                  </a:cubicBezTo>
                  <a:lnTo>
                    <a:pt x="3246" y="2868"/>
                  </a:lnTo>
                  <a:lnTo>
                    <a:pt x="4537" y="3498"/>
                  </a:lnTo>
                  <a:cubicBezTo>
                    <a:pt x="4600" y="3530"/>
                    <a:pt x="4655" y="3545"/>
                    <a:pt x="4707" y="3545"/>
                  </a:cubicBezTo>
                  <a:cubicBezTo>
                    <a:pt x="4758" y="3545"/>
                    <a:pt x="4805" y="3530"/>
                    <a:pt x="4852" y="3498"/>
                  </a:cubicBezTo>
                  <a:lnTo>
                    <a:pt x="6144" y="2868"/>
                  </a:lnTo>
                  <a:close/>
                  <a:moveTo>
                    <a:pt x="7530" y="6459"/>
                  </a:moveTo>
                  <a:lnTo>
                    <a:pt x="8601" y="7027"/>
                  </a:lnTo>
                  <a:cubicBezTo>
                    <a:pt x="8507" y="9641"/>
                    <a:pt x="6932" y="11469"/>
                    <a:pt x="4663" y="11469"/>
                  </a:cubicBezTo>
                  <a:cubicBezTo>
                    <a:pt x="2363" y="11469"/>
                    <a:pt x="788" y="9704"/>
                    <a:pt x="725" y="7027"/>
                  </a:cubicBezTo>
                  <a:lnTo>
                    <a:pt x="1765" y="6459"/>
                  </a:lnTo>
                  <a:lnTo>
                    <a:pt x="2206" y="6648"/>
                  </a:lnTo>
                  <a:lnTo>
                    <a:pt x="3088" y="7090"/>
                  </a:lnTo>
                  <a:cubicBezTo>
                    <a:pt x="3135" y="7105"/>
                    <a:pt x="3190" y="7113"/>
                    <a:pt x="3246" y="7113"/>
                  </a:cubicBezTo>
                  <a:cubicBezTo>
                    <a:pt x="3301" y="7113"/>
                    <a:pt x="3356" y="7105"/>
                    <a:pt x="3403" y="7090"/>
                  </a:cubicBezTo>
                  <a:lnTo>
                    <a:pt x="4663" y="6459"/>
                  </a:lnTo>
                  <a:lnTo>
                    <a:pt x="5923" y="7090"/>
                  </a:lnTo>
                  <a:cubicBezTo>
                    <a:pt x="5971" y="7105"/>
                    <a:pt x="6026" y="7113"/>
                    <a:pt x="6081" y="7113"/>
                  </a:cubicBezTo>
                  <a:cubicBezTo>
                    <a:pt x="6136" y="7113"/>
                    <a:pt x="6191" y="7105"/>
                    <a:pt x="6238" y="7090"/>
                  </a:cubicBezTo>
                  <a:lnTo>
                    <a:pt x="7089" y="6648"/>
                  </a:lnTo>
                  <a:lnTo>
                    <a:pt x="7530" y="6459"/>
                  </a:lnTo>
                  <a:close/>
                  <a:moveTo>
                    <a:pt x="4663" y="1"/>
                  </a:moveTo>
                  <a:cubicBezTo>
                    <a:pt x="3214" y="1"/>
                    <a:pt x="1796" y="1135"/>
                    <a:pt x="883" y="3025"/>
                  </a:cubicBezTo>
                  <a:cubicBezTo>
                    <a:pt x="776" y="3265"/>
                    <a:pt x="939" y="3527"/>
                    <a:pt x="1163" y="3527"/>
                  </a:cubicBezTo>
                  <a:cubicBezTo>
                    <a:pt x="1205" y="3527"/>
                    <a:pt x="1248" y="3518"/>
                    <a:pt x="1292" y="3498"/>
                  </a:cubicBezTo>
                  <a:lnTo>
                    <a:pt x="1702" y="3403"/>
                  </a:lnTo>
                  <a:lnTo>
                    <a:pt x="1702" y="3403"/>
                  </a:lnTo>
                  <a:cubicBezTo>
                    <a:pt x="1387" y="4128"/>
                    <a:pt x="1355" y="4979"/>
                    <a:pt x="1607" y="5766"/>
                  </a:cubicBezTo>
                  <a:lnTo>
                    <a:pt x="221" y="6459"/>
                  </a:lnTo>
                  <a:cubicBezTo>
                    <a:pt x="95" y="6554"/>
                    <a:pt x="1" y="6648"/>
                    <a:pt x="1" y="6774"/>
                  </a:cubicBezTo>
                  <a:cubicBezTo>
                    <a:pt x="1" y="10209"/>
                    <a:pt x="2143" y="12130"/>
                    <a:pt x="4663" y="12130"/>
                  </a:cubicBezTo>
                  <a:cubicBezTo>
                    <a:pt x="7184" y="12130"/>
                    <a:pt x="9294" y="10177"/>
                    <a:pt x="9294" y="6774"/>
                  </a:cubicBezTo>
                  <a:cubicBezTo>
                    <a:pt x="9294" y="6648"/>
                    <a:pt x="9231" y="6554"/>
                    <a:pt x="9105" y="6459"/>
                  </a:cubicBezTo>
                  <a:lnTo>
                    <a:pt x="7688" y="5766"/>
                  </a:lnTo>
                  <a:cubicBezTo>
                    <a:pt x="7971" y="5010"/>
                    <a:pt x="7971" y="4191"/>
                    <a:pt x="7593" y="3403"/>
                  </a:cubicBezTo>
                  <a:lnTo>
                    <a:pt x="7593" y="3403"/>
                  </a:lnTo>
                  <a:lnTo>
                    <a:pt x="8003" y="3498"/>
                  </a:lnTo>
                  <a:cubicBezTo>
                    <a:pt x="8052" y="3518"/>
                    <a:pt x="8099" y="3527"/>
                    <a:pt x="8144" y="3527"/>
                  </a:cubicBezTo>
                  <a:cubicBezTo>
                    <a:pt x="8387" y="3527"/>
                    <a:pt x="8550" y="3265"/>
                    <a:pt x="8444" y="3025"/>
                  </a:cubicBezTo>
                  <a:cubicBezTo>
                    <a:pt x="7530" y="1135"/>
                    <a:pt x="6112" y="1"/>
                    <a:pt x="4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5" name="Google Shape;13515;p78"/>
          <p:cNvSpPr/>
          <p:nvPr/>
        </p:nvSpPr>
        <p:spPr>
          <a:xfrm>
            <a:off x="1456589" y="3444743"/>
            <a:ext cx="471471" cy="475125"/>
          </a:xfrm>
          <a:custGeom>
            <a:avLst/>
            <a:gdLst/>
            <a:ahLst/>
            <a:cxnLst/>
            <a:rect l="l" t="t" r="r" b="b"/>
            <a:pathLst>
              <a:path w="12131" h="12225" extrusionOk="0">
                <a:moveTo>
                  <a:pt x="6050" y="756"/>
                </a:moveTo>
                <a:cubicBezTo>
                  <a:pt x="6239" y="756"/>
                  <a:pt x="6396" y="914"/>
                  <a:pt x="6396" y="1103"/>
                </a:cubicBezTo>
                <a:cubicBezTo>
                  <a:pt x="6396" y="1324"/>
                  <a:pt x="6239" y="1481"/>
                  <a:pt x="6050" y="1481"/>
                </a:cubicBezTo>
                <a:cubicBezTo>
                  <a:pt x="5861" y="1481"/>
                  <a:pt x="5703" y="1324"/>
                  <a:pt x="5703" y="1103"/>
                </a:cubicBezTo>
                <a:cubicBezTo>
                  <a:pt x="5703" y="914"/>
                  <a:pt x="5861" y="756"/>
                  <a:pt x="6050" y="756"/>
                </a:cubicBezTo>
                <a:close/>
                <a:moveTo>
                  <a:pt x="3183" y="2174"/>
                </a:moveTo>
                <a:cubicBezTo>
                  <a:pt x="3372" y="2174"/>
                  <a:pt x="3530" y="2332"/>
                  <a:pt x="3530" y="2521"/>
                </a:cubicBezTo>
                <a:cubicBezTo>
                  <a:pt x="3530" y="2741"/>
                  <a:pt x="3372" y="2899"/>
                  <a:pt x="3183" y="2899"/>
                </a:cubicBezTo>
                <a:cubicBezTo>
                  <a:pt x="2994" y="2899"/>
                  <a:pt x="2836" y="2741"/>
                  <a:pt x="2836" y="2521"/>
                </a:cubicBezTo>
                <a:cubicBezTo>
                  <a:pt x="2836" y="2332"/>
                  <a:pt x="2994" y="2174"/>
                  <a:pt x="3183" y="2174"/>
                </a:cubicBezTo>
                <a:close/>
                <a:moveTo>
                  <a:pt x="8885" y="2174"/>
                </a:moveTo>
                <a:cubicBezTo>
                  <a:pt x="9074" y="2174"/>
                  <a:pt x="9232" y="2332"/>
                  <a:pt x="9232" y="2521"/>
                </a:cubicBezTo>
                <a:cubicBezTo>
                  <a:pt x="9232" y="2741"/>
                  <a:pt x="9074" y="2899"/>
                  <a:pt x="8885" y="2899"/>
                </a:cubicBezTo>
                <a:cubicBezTo>
                  <a:pt x="8696" y="2899"/>
                  <a:pt x="8539" y="2741"/>
                  <a:pt x="8539" y="2521"/>
                </a:cubicBezTo>
                <a:cubicBezTo>
                  <a:pt x="8539" y="2332"/>
                  <a:pt x="8696" y="2174"/>
                  <a:pt x="8885" y="2174"/>
                </a:cubicBezTo>
                <a:close/>
                <a:moveTo>
                  <a:pt x="6050" y="3718"/>
                </a:moveTo>
                <a:cubicBezTo>
                  <a:pt x="6396" y="4033"/>
                  <a:pt x="7153" y="4726"/>
                  <a:pt x="7562" y="5640"/>
                </a:cubicBezTo>
                <a:cubicBezTo>
                  <a:pt x="6869" y="6238"/>
                  <a:pt x="6365" y="6931"/>
                  <a:pt x="6050" y="7814"/>
                </a:cubicBezTo>
                <a:cubicBezTo>
                  <a:pt x="5735" y="6994"/>
                  <a:pt x="5199" y="6238"/>
                  <a:pt x="4569" y="5640"/>
                </a:cubicBezTo>
                <a:cubicBezTo>
                  <a:pt x="4947" y="4726"/>
                  <a:pt x="5703" y="4033"/>
                  <a:pt x="6050" y="3718"/>
                </a:cubicBezTo>
                <a:close/>
                <a:moveTo>
                  <a:pt x="1009" y="5010"/>
                </a:moveTo>
                <a:cubicBezTo>
                  <a:pt x="3561" y="5010"/>
                  <a:pt x="5672" y="7089"/>
                  <a:pt x="5672" y="9704"/>
                </a:cubicBezTo>
                <a:lnTo>
                  <a:pt x="5672" y="10050"/>
                </a:lnTo>
                <a:lnTo>
                  <a:pt x="5294" y="10050"/>
                </a:lnTo>
                <a:cubicBezTo>
                  <a:pt x="2773" y="10050"/>
                  <a:pt x="663" y="7971"/>
                  <a:pt x="663" y="5356"/>
                </a:cubicBezTo>
                <a:lnTo>
                  <a:pt x="663" y="5010"/>
                </a:lnTo>
                <a:close/>
                <a:moveTo>
                  <a:pt x="11406" y="5010"/>
                </a:moveTo>
                <a:lnTo>
                  <a:pt x="11406" y="5356"/>
                </a:lnTo>
                <a:cubicBezTo>
                  <a:pt x="11406" y="7971"/>
                  <a:pt x="9326" y="10050"/>
                  <a:pt x="6775" y="10050"/>
                </a:cubicBezTo>
                <a:lnTo>
                  <a:pt x="6396" y="10050"/>
                </a:lnTo>
                <a:lnTo>
                  <a:pt x="6396" y="9704"/>
                </a:lnTo>
                <a:cubicBezTo>
                  <a:pt x="6396" y="7089"/>
                  <a:pt x="8507" y="5010"/>
                  <a:pt x="11059" y="5010"/>
                </a:cubicBezTo>
                <a:close/>
                <a:moveTo>
                  <a:pt x="7814" y="10649"/>
                </a:moveTo>
                <a:lnTo>
                  <a:pt x="7814" y="10775"/>
                </a:lnTo>
                <a:cubicBezTo>
                  <a:pt x="7814" y="11153"/>
                  <a:pt x="7499" y="11468"/>
                  <a:pt x="7121" y="11468"/>
                </a:cubicBezTo>
                <a:cubicBezTo>
                  <a:pt x="6712" y="11468"/>
                  <a:pt x="6396" y="11153"/>
                  <a:pt x="6396" y="10775"/>
                </a:cubicBezTo>
                <a:cubicBezTo>
                  <a:pt x="6838" y="10775"/>
                  <a:pt x="7247" y="10775"/>
                  <a:pt x="7814" y="10649"/>
                </a:cubicBezTo>
                <a:close/>
                <a:moveTo>
                  <a:pt x="4286" y="10680"/>
                </a:moveTo>
                <a:cubicBezTo>
                  <a:pt x="4884" y="10806"/>
                  <a:pt x="5262" y="10806"/>
                  <a:pt x="5703" y="10806"/>
                </a:cubicBezTo>
                <a:cubicBezTo>
                  <a:pt x="5703" y="11153"/>
                  <a:pt x="5388" y="11500"/>
                  <a:pt x="4979" y="11500"/>
                </a:cubicBezTo>
                <a:cubicBezTo>
                  <a:pt x="4601" y="11500"/>
                  <a:pt x="4286" y="11185"/>
                  <a:pt x="4286" y="10806"/>
                </a:cubicBezTo>
                <a:lnTo>
                  <a:pt x="4286" y="10680"/>
                </a:lnTo>
                <a:close/>
                <a:moveTo>
                  <a:pt x="6050" y="0"/>
                </a:moveTo>
                <a:cubicBezTo>
                  <a:pt x="5451" y="0"/>
                  <a:pt x="4979" y="473"/>
                  <a:pt x="4979" y="1071"/>
                </a:cubicBezTo>
                <a:cubicBezTo>
                  <a:pt x="4979" y="1544"/>
                  <a:pt x="5294" y="1922"/>
                  <a:pt x="5703" y="2080"/>
                </a:cubicBezTo>
                <a:lnTo>
                  <a:pt x="5703" y="3025"/>
                </a:lnTo>
                <a:cubicBezTo>
                  <a:pt x="5357" y="3308"/>
                  <a:pt x="4475" y="4096"/>
                  <a:pt x="3971" y="5167"/>
                </a:cubicBezTo>
                <a:cubicBezTo>
                  <a:pt x="3845" y="5104"/>
                  <a:pt x="3687" y="5010"/>
                  <a:pt x="3561" y="4947"/>
                </a:cubicBezTo>
                <a:lnTo>
                  <a:pt x="3561" y="3529"/>
                </a:lnTo>
                <a:cubicBezTo>
                  <a:pt x="4002" y="3371"/>
                  <a:pt x="4286" y="2962"/>
                  <a:pt x="4286" y="2489"/>
                </a:cubicBezTo>
                <a:cubicBezTo>
                  <a:pt x="4286" y="1891"/>
                  <a:pt x="3813" y="1418"/>
                  <a:pt x="3214" y="1418"/>
                </a:cubicBezTo>
                <a:cubicBezTo>
                  <a:pt x="2616" y="1418"/>
                  <a:pt x="2143" y="1891"/>
                  <a:pt x="2143" y="2489"/>
                </a:cubicBezTo>
                <a:cubicBezTo>
                  <a:pt x="2143" y="2962"/>
                  <a:pt x="2458" y="3371"/>
                  <a:pt x="2868" y="3529"/>
                </a:cubicBezTo>
                <a:lnTo>
                  <a:pt x="2868" y="4632"/>
                </a:lnTo>
                <a:cubicBezTo>
                  <a:pt x="2269" y="4411"/>
                  <a:pt x="1671" y="4316"/>
                  <a:pt x="1041" y="4316"/>
                </a:cubicBezTo>
                <a:lnTo>
                  <a:pt x="348" y="4316"/>
                </a:lnTo>
                <a:cubicBezTo>
                  <a:pt x="158" y="4316"/>
                  <a:pt x="1" y="4474"/>
                  <a:pt x="1" y="4663"/>
                </a:cubicBezTo>
                <a:lnTo>
                  <a:pt x="1" y="5356"/>
                </a:lnTo>
                <a:cubicBezTo>
                  <a:pt x="1" y="6774"/>
                  <a:pt x="537" y="8160"/>
                  <a:pt x="1576" y="9200"/>
                </a:cubicBezTo>
                <a:cubicBezTo>
                  <a:pt x="2143" y="9767"/>
                  <a:pt x="2836" y="10208"/>
                  <a:pt x="3561" y="10491"/>
                </a:cubicBezTo>
                <a:lnTo>
                  <a:pt x="3561" y="10806"/>
                </a:lnTo>
                <a:cubicBezTo>
                  <a:pt x="3561" y="11594"/>
                  <a:pt x="4191" y="12224"/>
                  <a:pt x="4979" y="12224"/>
                </a:cubicBezTo>
                <a:cubicBezTo>
                  <a:pt x="5420" y="12224"/>
                  <a:pt x="5829" y="12035"/>
                  <a:pt x="6050" y="11752"/>
                </a:cubicBezTo>
                <a:cubicBezTo>
                  <a:pt x="6333" y="12067"/>
                  <a:pt x="6680" y="12224"/>
                  <a:pt x="7121" y="12224"/>
                </a:cubicBezTo>
                <a:cubicBezTo>
                  <a:pt x="7909" y="12224"/>
                  <a:pt x="8539" y="11594"/>
                  <a:pt x="8539" y="10806"/>
                </a:cubicBezTo>
                <a:lnTo>
                  <a:pt x="8539" y="10491"/>
                </a:lnTo>
                <a:cubicBezTo>
                  <a:pt x="9295" y="10208"/>
                  <a:pt x="9957" y="9767"/>
                  <a:pt x="10555" y="9200"/>
                </a:cubicBezTo>
                <a:cubicBezTo>
                  <a:pt x="11563" y="8160"/>
                  <a:pt x="12130" y="6837"/>
                  <a:pt x="12130" y="5356"/>
                </a:cubicBezTo>
                <a:lnTo>
                  <a:pt x="12130" y="4663"/>
                </a:lnTo>
                <a:cubicBezTo>
                  <a:pt x="12130" y="4474"/>
                  <a:pt x="11973" y="4316"/>
                  <a:pt x="11752" y="4316"/>
                </a:cubicBezTo>
                <a:lnTo>
                  <a:pt x="11059" y="4316"/>
                </a:lnTo>
                <a:cubicBezTo>
                  <a:pt x="10429" y="4316"/>
                  <a:pt x="9831" y="4411"/>
                  <a:pt x="9232" y="4632"/>
                </a:cubicBezTo>
                <a:lnTo>
                  <a:pt x="9232" y="3529"/>
                </a:lnTo>
                <a:cubicBezTo>
                  <a:pt x="9673" y="3371"/>
                  <a:pt x="9957" y="2962"/>
                  <a:pt x="9957" y="2489"/>
                </a:cubicBezTo>
                <a:cubicBezTo>
                  <a:pt x="9957" y="1891"/>
                  <a:pt x="9484" y="1418"/>
                  <a:pt x="8885" y="1418"/>
                </a:cubicBezTo>
                <a:cubicBezTo>
                  <a:pt x="8287" y="1418"/>
                  <a:pt x="7814" y="1891"/>
                  <a:pt x="7814" y="2489"/>
                </a:cubicBezTo>
                <a:cubicBezTo>
                  <a:pt x="7814" y="2962"/>
                  <a:pt x="8129" y="3371"/>
                  <a:pt x="8539" y="3529"/>
                </a:cubicBezTo>
                <a:lnTo>
                  <a:pt x="8539" y="4947"/>
                </a:lnTo>
                <a:cubicBezTo>
                  <a:pt x="8381" y="5010"/>
                  <a:pt x="8255" y="5104"/>
                  <a:pt x="8129" y="5167"/>
                </a:cubicBezTo>
                <a:cubicBezTo>
                  <a:pt x="7625" y="4096"/>
                  <a:pt x="6775" y="3308"/>
                  <a:pt x="6396" y="3025"/>
                </a:cubicBezTo>
                <a:lnTo>
                  <a:pt x="6396" y="2080"/>
                </a:lnTo>
                <a:cubicBezTo>
                  <a:pt x="6838" y="1922"/>
                  <a:pt x="7121" y="1544"/>
                  <a:pt x="7121" y="1071"/>
                </a:cubicBezTo>
                <a:cubicBezTo>
                  <a:pt x="7121" y="473"/>
                  <a:pt x="6649" y="0"/>
                  <a:pt x="605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16" name="Google Shape;13516;p78"/>
          <p:cNvGrpSpPr/>
          <p:nvPr/>
        </p:nvGrpSpPr>
        <p:grpSpPr>
          <a:xfrm>
            <a:off x="3793692" y="3445233"/>
            <a:ext cx="415117" cy="473920"/>
            <a:chOff x="-16422500" y="2425450"/>
            <a:chExt cx="267025" cy="304850"/>
          </a:xfrm>
        </p:grpSpPr>
        <p:sp>
          <p:nvSpPr>
            <p:cNvPr id="13517" name="Google Shape;13517;p78"/>
            <p:cNvSpPr/>
            <p:nvPr/>
          </p:nvSpPr>
          <p:spPr>
            <a:xfrm>
              <a:off x="-16350825" y="25152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78"/>
            <p:cNvSpPr/>
            <p:nvPr/>
          </p:nvSpPr>
          <p:spPr>
            <a:xfrm>
              <a:off x="-16245275" y="25152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78"/>
            <p:cNvSpPr/>
            <p:nvPr/>
          </p:nvSpPr>
          <p:spPr>
            <a:xfrm>
              <a:off x="-16422500" y="2425450"/>
              <a:ext cx="267025" cy="304850"/>
            </a:xfrm>
            <a:custGeom>
              <a:avLst/>
              <a:gdLst/>
              <a:ahLst/>
              <a:cxnLst/>
              <a:rect l="l" t="t" r="r" b="b"/>
              <a:pathLst>
                <a:path w="10681" h="12194" extrusionOk="0">
                  <a:moveTo>
                    <a:pt x="5325" y="5925"/>
                  </a:moveTo>
                  <a:cubicBezTo>
                    <a:pt x="5482" y="5925"/>
                    <a:pt x="5640" y="6051"/>
                    <a:pt x="5703" y="6177"/>
                  </a:cubicBezTo>
                  <a:lnTo>
                    <a:pt x="5325" y="6586"/>
                  </a:lnTo>
                  <a:lnTo>
                    <a:pt x="4978" y="6177"/>
                  </a:lnTo>
                  <a:cubicBezTo>
                    <a:pt x="5010" y="6019"/>
                    <a:pt x="5167" y="5925"/>
                    <a:pt x="5325" y="5925"/>
                  </a:cubicBezTo>
                  <a:close/>
                  <a:moveTo>
                    <a:pt x="4411" y="5767"/>
                  </a:moveTo>
                  <a:cubicBezTo>
                    <a:pt x="4348" y="5925"/>
                    <a:pt x="4254" y="6114"/>
                    <a:pt x="4254" y="6334"/>
                  </a:cubicBezTo>
                  <a:cubicBezTo>
                    <a:pt x="4254" y="6366"/>
                    <a:pt x="4254" y="6429"/>
                    <a:pt x="4348" y="6523"/>
                  </a:cubicBezTo>
                  <a:lnTo>
                    <a:pt x="4978" y="7311"/>
                  </a:lnTo>
                  <a:cubicBezTo>
                    <a:pt x="4884" y="8004"/>
                    <a:pt x="4317" y="8602"/>
                    <a:pt x="3561" y="8602"/>
                  </a:cubicBezTo>
                  <a:cubicBezTo>
                    <a:pt x="2773" y="8602"/>
                    <a:pt x="2143" y="7972"/>
                    <a:pt x="2143" y="7185"/>
                  </a:cubicBezTo>
                  <a:cubicBezTo>
                    <a:pt x="2143" y="6397"/>
                    <a:pt x="2773" y="5767"/>
                    <a:pt x="3561" y="5767"/>
                  </a:cubicBezTo>
                  <a:close/>
                  <a:moveTo>
                    <a:pt x="7089" y="5735"/>
                  </a:moveTo>
                  <a:cubicBezTo>
                    <a:pt x="7877" y="5735"/>
                    <a:pt x="8507" y="6366"/>
                    <a:pt x="8507" y="7153"/>
                  </a:cubicBezTo>
                  <a:cubicBezTo>
                    <a:pt x="8507" y="7972"/>
                    <a:pt x="7877" y="8602"/>
                    <a:pt x="7089" y="8602"/>
                  </a:cubicBezTo>
                  <a:cubicBezTo>
                    <a:pt x="6365" y="8602"/>
                    <a:pt x="5734" y="8004"/>
                    <a:pt x="5671" y="7311"/>
                  </a:cubicBezTo>
                  <a:lnTo>
                    <a:pt x="6302" y="6523"/>
                  </a:lnTo>
                  <a:cubicBezTo>
                    <a:pt x="6365" y="6429"/>
                    <a:pt x="6396" y="6366"/>
                    <a:pt x="6396" y="6271"/>
                  </a:cubicBezTo>
                  <a:cubicBezTo>
                    <a:pt x="6396" y="6082"/>
                    <a:pt x="6365" y="5893"/>
                    <a:pt x="6239" y="5735"/>
                  </a:cubicBezTo>
                  <a:close/>
                  <a:moveTo>
                    <a:pt x="5317" y="725"/>
                  </a:moveTo>
                  <a:cubicBezTo>
                    <a:pt x="6534" y="725"/>
                    <a:pt x="7685" y="1194"/>
                    <a:pt x="8570" y="2018"/>
                  </a:cubicBezTo>
                  <a:cubicBezTo>
                    <a:pt x="9452" y="2932"/>
                    <a:pt x="9988" y="4129"/>
                    <a:pt x="9988" y="5389"/>
                  </a:cubicBezTo>
                  <a:lnTo>
                    <a:pt x="9988" y="8256"/>
                  </a:lnTo>
                  <a:cubicBezTo>
                    <a:pt x="9988" y="8854"/>
                    <a:pt x="9515" y="9327"/>
                    <a:pt x="8916" y="9327"/>
                  </a:cubicBezTo>
                  <a:lnTo>
                    <a:pt x="8570" y="9327"/>
                  </a:lnTo>
                  <a:lnTo>
                    <a:pt x="8570" y="8760"/>
                  </a:lnTo>
                  <a:cubicBezTo>
                    <a:pt x="9043" y="8350"/>
                    <a:pt x="9263" y="7783"/>
                    <a:pt x="9263" y="7153"/>
                  </a:cubicBezTo>
                  <a:cubicBezTo>
                    <a:pt x="9263" y="5956"/>
                    <a:pt x="8318" y="5011"/>
                    <a:pt x="7152" y="5011"/>
                  </a:cubicBezTo>
                  <a:lnTo>
                    <a:pt x="3561" y="5011"/>
                  </a:lnTo>
                  <a:cubicBezTo>
                    <a:pt x="2363" y="5011"/>
                    <a:pt x="1418" y="5956"/>
                    <a:pt x="1418" y="7153"/>
                  </a:cubicBezTo>
                  <a:cubicBezTo>
                    <a:pt x="1418" y="7783"/>
                    <a:pt x="1702" y="8319"/>
                    <a:pt x="2143" y="8760"/>
                  </a:cubicBezTo>
                  <a:lnTo>
                    <a:pt x="2143" y="9327"/>
                  </a:lnTo>
                  <a:lnTo>
                    <a:pt x="1796" y="9327"/>
                  </a:lnTo>
                  <a:cubicBezTo>
                    <a:pt x="1198" y="9327"/>
                    <a:pt x="725" y="8854"/>
                    <a:pt x="725" y="8256"/>
                  </a:cubicBezTo>
                  <a:lnTo>
                    <a:pt x="725" y="5609"/>
                  </a:lnTo>
                  <a:cubicBezTo>
                    <a:pt x="725" y="3026"/>
                    <a:pt x="2742" y="821"/>
                    <a:pt x="5199" y="726"/>
                  </a:cubicBezTo>
                  <a:cubicBezTo>
                    <a:pt x="5238" y="725"/>
                    <a:pt x="5278" y="725"/>
                    <a:pt x="5317" y="725"/>
                  </a:cubicBezTo>
                  <a:close/>
                  <a:moveTo>
                    <a:pt x="5325" y="8382"/>
                  </a:moveTo>
                  <a:cubicBezTo>
                    <a:pt x="5577" y="8760"/>
                    <a:pt x="5955" y="9043"/>
                    <a:pt x="6396" y="9201"/>
                  </a:cubicBezTo>
                  <a:lnTo>
                    <a:pt x="6396" y="9674"/>
                  </a:lnTo>
                  <a:cubicBezTo>
                    <a:pt x="6081" y="9894"/>
                    <a:pt x="5734" y="10020"/>
                    <a:pt x="5325" y="10020"/>
                  </a:cubicBezTo>
                  <a:cubicBezTo>
                    <a:pt x="4947" y="10020"/>
                    <a:pt x="4569" y="9894"/>
                    <a:pt x="4254" y="9674"/>
                  </a:cubicBezTo>
                  <a:lnTo>
                    <a:pt x="4254" y="9201"/>
                  </a:lnTo>
                  <a:cubicBezTo>
                    <a:pt x="4695" y="9043"/>
                    <a:pt x="5104" y="8728"/>
                    <a:pt x="5325" y="8382"/>
                  </a:cubicBezTo>
                  <a:close/>
                  <a:moveTo>
                    <a:pt x="2836" y="9201"/>
                  </a:moveTo>
                  <a:cubicBezTo>
                    <a:pt x="3088" y="9264"/>
                    <a:pt x="3309" y="9327"/>
                    <a:pt x="3561" y="9327"/>
                  </a:cubicBezTo>
                  <a:lnTo>
                    <a:pt x="3561" y="11406"/>
                  </a:lnTo>
                  <a:cubicBezTo>
                    <a:pt x="3151" y="11249"/>
                    <a:pt x="2836" y="10839"/>
                    <a:pt x="2836" y="10367"/>
                  </a:cubicBezTo>
                  <a:lnTo>
                    <a:pt x="2836" y="9201"/>
                  </a:lnTo>
                  <a:close/>
                  <a:moveTo>
                    <a:pt x="7814" y="9201"/>
                  </a:moveTo>
                  <a:lnTo>
                    <a:pt x="7814" y="10367"/>
                  </a:lnTo>
                  <a:cubicBezTo>
                    <a:pt x="7814" y="10839"/>
                    <a:pt x="7499" y="11249"/>
                    <a:pt x="7089" y="11406"/>
                  </a:cubicBezTo>
                  <a:lnTo>
                    <a:pt x="7089" y="9327"/>
                  </a:lnTo>
                  <a:cubicBezTo>
                    <a:pt x="7341" y="9327"/>
                    <a:pt x="7562" y="9264"/>
                    <a:pt x="7814" y="9201"/>
                  </a:cubicBezTo>
                  <a:close/>
                  <a:moveTo>
                    <a:pt x="5317" y="0"/>
                  </a:moveTo>
                  <a:cubicBezTo>
                    <a:pt x="5278" y="0"/>
                    <a:pt x="5238" y="1"/>
                    <a:pt x="5199" y="2"/>
                  </a:cubicBezTo>
                  <a:cubicBezTo>
                    <a:pt x="3781" y="65"/>
                    <a:pt x="2489" y="695"/>
                    <a:pt x="1513" y="1766"/>
                  </a:cubicBezTo>
                  <a:cubicBezTo>
                    <a:pt x="568" y="2806"/>
                    <a:pt x="1" y="4160"/>
                    <a:pt x="1" y="5609"/>
                  </a:cubicBezTo>
                  <a:lnTo>
                    <a:pt x="1" y="8256"/>
                  </a:lnTo>
                  <a:cubicBezTo>
                    <a:pt x="1" y="9233"/>
                    <a:pt x="788" y="10020"/>
                    <a:pt x="1796" y="10020"/>
                  </a:cubicBezTo>
                  <a:lnTo>
                    <a:pt x="2143" y="10020"/>
                  </a:lnTo>
                  <a:lnTo>
                    <a:pt x="2143" y="10367"/>
                  </a:lnTo>
                  <a:cubicBezTo>
                    <a:pt x="2143" y="10839"/>
                    <a:pt x="2332" y="11312"/>
                    <a:pt x="2647" y="11627"/>
                  </a:cubicBezTo>
                  <a:cubicBezTo>
                    <a:pt x="2994" y="12005"/>
                    <a:pt x="3435" y="12194"/>
                    <a:pt x="3907" y="12194"/>
                  </a:cubicBezTo>
                  <a:cubicBezTo>
                    <a:pt x="4096" y="12194"/>
                    <a:pt x="4254" y="12036"/>
                    <a:pt x="4254" y="11847"/>
                  </a:cubicBezTo>
                  <a:lnTo>
                    <a:pt x="4254" y="10493"/>
                  </a:lnTo>
                  <a:cubicBezTo>
                    <a:pt x="4569" y="10650"/>
                    <a:pt x="4978" y="10713"/>
                    <a:pt x="5325" y="10713"/>
                  </a:cubicBezTo>
                  <a:cubicBezTo>
                    <a:pt x="5703" y="10713"/>
                    <a:pt x="6081" y="10650"/>
                    <a:pt x="6396" y="10493"/>
                  </a:cubicBezTo>
                  <a:lnTo>
                    <a:pt x="6396" y="11847"/>
                  </a:lnTo>
                  <a:cubicBezTo>
                    <a:pt x="6396" y="12036"/>
                    <a:pt x="6554" y="12194"/>
                    <a:pt x="6743" y="12194"/>
                  </a:cubicBezTo>
                  <a:cubicBezTo>
                    <a:pt x="7215" y="12194"/>
                    <a:pt x="7656" y="12005"/>
                    <a:pt x="8003" y="11627"/>
                  </a:cubicBezTo>
                  <a:cubicBezTo>
                    <a:pt x="8381" y="11280"/>
                    <a:pt x="8538" y="10839"/>
                    <a:pt x="8538" y="10367"/>
                  </a:cubicBezTo>
                  <a:lnTo>
                    <a:pt x="8538" y="10020"/>
                  </a:lnTo>
                  <a:lnTo>
                    <a:pt x="8885" y="10020"/>
                  </a:lnTo>
                  <a:cubicBezTo>
                    <a:pt x="9862" y="10020"/>
                    <a:pt x="10649" y="9233"/>
                    <a:pt x="10649" y="8256"/>
                  </a:cubicBezTo>
                  <a:lnTo>
                    <a:pt x="10649" y="5420"/>
                  </a:lnTo>
                  <a:cubicBezTo>
                    <a:pt x="10681" y="4664"/>
                    <a:pt x="10523" y="3908"/>
                    <a:pt x="10240" y="3247"/>
                  </a:cubicBezTo>
                  <a:cubicBezTo>
                    <a:pt x="9988" y="2585"/>
                    <a:pt x="9578" y="2018"/>
                    <a:pt x="9074" y="1514"/>
                  </a:cubicBezTo>
                  <a:cubicBezTo>
                    <a:pt x="8033" y="534"/>
                    <a:pt x="6694" y="0"/>
                    <a:pt x="53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0" name="Google Shape;13520;p78"/>
          <p:cNvGrpSpPr/>
          <p:nvPr/>
        </p:nvGrpSpPr>
        <p:grpSpPr>
          <a:xfrm>
            <a:off x="6096453" y="3445838"/>
            <a:ext cx="473920" cy="472676"/>
            <a:chOff x="-16442200" y="2801175"/>
            <a:chExt cx="304850" cy="304050"/>
          </a:xfrm>
        </p:grpSpPr>
        <p:sp>
          <p:nvSpPr>
            <p:cNvPr id="13521" name="Google Shape;13521;p78"/>
            <p:cNvSpPr/>
            <p:nvPr/>
          </p:nvSpPr>
          <p:spPr>
            <a:xfrm>
              <a:off x="-16369725" y="2942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78"/>
            <p:cNvSpPr/>
            <p:nvPr/>
          </p:nvSpPr>
          <p:spPr>
            <a:xfrm>
              <a:off x="-16442200" y="2801175"/>
              <a:ext cx="304850" cy="304050"/>
            </a:xfrm>
            <a:custGeom>
              <a:avLst/>
              <a:gdLst/>
              <a:ahLst/>
              <a:cxnLst/>
              <a:rect l="l" t="t" r="r" b="b"/>
              <a:pathLst>
                <a:path w="12194" h="12162" extrusionOk="0">
                  <a:moveTo>
                    <a:pt x="7940" y="694"/>
                  </a:moveTo>
                  <a:cubicBezTo>
                    <a:pt x="8255" y="694"/>
                    <a:pt x="8539" y="914"/>
                    <a:pt x="8602" y="1229"/>
                  </a:cubicBezTo>
                  <a:cubicBezTo>
                    <a:pt x="8633" y="1324"/>
                    <a:pt x="8728" y="1418"/>
                    <a:pt x="8854" y="1450"/>
                  </a:cubicBezTo>
                  <a:cubicBezTo>
                    <a:pt x="9169" y="1544"/>
                    <a:pt x="9358" y="1796"/>
                    <a:pt x="9358" y="2111"/>
                  </a:cubicBezTo>
                  <a:cubicBezTo>
                    <a:pt x="9358" y="2426"/>
                    <a:pt x="9169" y="2710"/>
                    <a:pt x="8854" y="2804"/>
                  </a:cubicBezTo>
                  <a:cubicBezTo>
                    <a:pt x="8728" y="2836"/>
                    <a:pt x="8633" y="2899"/>
                    <a:pt x="8602" y="3025"/>
                  </a:cubicBezTo>
                  <a:cubicBezTo>
                    <a:pt x="8539" y="3340"/>
                    <a:pt x="8255" y="3529"/>
                    <a:pt x="7940" y="3529"/>
                  </a:cubicBezTo>
                  <a:cubicBezTo>
                    <a:pt x="7625" y="3529"/>
                    <a:pt x="7373" y="3340"/>
                    <a:pt x="7279" y="3056"/>
                  </a:cubicBezTo>
                  <a:cubicBezTo>
                    <a:pt x="7216" y="2899"/>
                    <a:pt x="7058" y="2836"/>
                    <a:pt x="6901" y="2836"/>
                  </a:cubicBezTo>
                  <a:lnTo>
                    <a:pt x="6806" y="2836"/>
                  </a:lnTo>
                  <a:cubicBezTo>
                    <a:pt x="6649" y="2836"/>
                    <a:pt x="6522" y="2899"/>
                    <a:pt x="6428" y="3056"/>
                  </a:cubicBezTo>
                  <a:cubicBezTo>
                    <a:pt x="6333" y="3340"/>
                    <a:pt x="6081" y="3529"/>
                    <a:pt x="5766" y="3529"/>
                  </a:cubicBezTo>
                  <a:cubicBezTo>
                    <a:pt x="5451" y="3529"/>
                    <a:pt x="5231" y="3340"/>
                    <a:pt x="5105" y="3056"/>
                  </a:cubicBezTo>
                  <a:cubicBezTo>
                    <a:pt x="5073" y="2899"/>
                    <a:pt x="4916" y="2836"/>
                    <a:pt x="4758" y="2836"/>
                  </a:cubicBezTo>
                  <a:lnTo>
                    <a:pt x="4632" y="2836"/>
                  </a:lnTo>
                  <a:cubicBezTo>
                    <a:pt x="4475" y="2836"/>
                    <a:pt x="4349" y="2899"/>
                    <a:pt x="4254" y="3056"/>
                  </a:cubicBezTo>
                  <a:cubicBezTo>
                    <a:pt x="4191" y="3340"/>
                    <a:pt x="3908" y="3529"/>
                    <a:pt x="3593" y="3529"/>
                  </a:cubicBezTo>
                  <a:cubicBezTo>
                    <a:pt x="3277" y="3529"/>
                    <a:pt x="2994" y="3340"/>
                    <a:pt x="2931" y="3025"/>
                  </a:cubicBezTo>
                  <a:cubicBezTo>
                    <a:pt x="2899" y="2899"/>
                    <a:pt x="2805" y="2836"/>
                    <a:pt x="2679" y="2804"/>
                  </a:cubicBezTo>
                  <a:cubicBezTo>
                    <a:pt x="2395" y="2710"/>
                    <a:pt x="2175" y="2426"/>
                    <a:pt x="2175" y="2111"/>
                  </a:cubicBezTo>
                  <a:cubicBezTo>
                    <a:pt x="2175" y="1796"/>
                    <a:pt x="2395" y="1544"/>
                    <a:pt x="2679" y="1450"/>
                  </a:cubicBezTo>
                  <a:cubicBezTo>
                    <a:pt x="2805" y="1418"/>
                    <a:pt x="2899" y="1324"/>
                    <a:pt x="2931" y="1229"/>
                  </a:cubicBezTo>
                  <a:cubicBezTo>
                    <a:pt x="2994" y="914"/>
                    <a:pt x="3277" y="694"/>
                    <a:pt x="3593" y="694"/>
                  </a:cubicBezTo>
                  <a:cubicBezTo>
                    <a:pt x="3908" y="694"/>
                    <a:pt x="4160" y="914"/>
                    <a:pt x="4254" y="1166"/>
                  </a:cubicBezTo>
                  <a:cubicBezTo>
                    <a:pt x="4317" y="1324"/>
                    <a:pt x="4475" y="1418"/>
                    <a:pt x="4632" y="1418"/>
                  </a:cubicBezTo>
                  <a:lnTo>
                    <a:pt x="4758" y="1418"/>
                  </a:lnTo>
                  <a:cubicBezTo>
                    <a:pt x="4916" y="1418"/>
                    <a:pt x="5010" y="1324"/>
                    <a:pt x="5105" y="1166"/>
                  </a:cubicBezTo>
                  <a:cubicBezTo>
                    <a:pt x="5231" y="914"/>
                    <a:pt x="5451" y="694"/>
                    <a:pt x="5766" y="694"/>
                  </a:cubicBezTo>
                  <a:cubicBezTo>
                    <a:pt x="6081" y="694"/>
                    <a:pt x="6333" y="914"/>
                    <a:pt x="6428" y="1166"/>
                  </a:cubicBezTo>
                  <a:cubicBezTo>
                    <a:pt x="6491" y="1324"/>
                    <a:pt x="6649" y="1418"/>
                    <a:pt x="6806" y="1418"/>
                  </a:cubicBezTo>
                  <a:lnTo>
                    <a:pt x="6901" y="1418"/>
                  </a:lnTo>
                  <a:cubicBezTo>
                    <a:pt x="7058" y="1418"/>
                    <a:pt x="7184" y="1324"/>
                    <a:pt x="7279" y="1166"/>
                  </a:cubicBezTo>
                  <a:cubicBezTo>
                    <a:pt x="7373" y="914"/>
                    <a:pt x="7625" y="694"/>
                    <a:pt x="7940" y="694"/>
                  </a:cubicBezTo>
                  <a:close/>
                  <a:moveTo>
                    <a:pt x="6459" y="4065"/>
                  </a:moveTo>
                  <a:cubicBezTo>
                    <a:pt x="6522" y="4128"/>
                    <a:pt x="7184" y="4632"/>
                    <a:pt x="7184" y="5671"/>
                  </a:cubicBezTo>
                  <a:cubicBezTo>
                    <a:pt x="7184" y="6207"/>
                    <a:pt x="6995" y="6711"/>
                    <a:pt x="6585" y="7120"/>
                  </a:cubicBezTo>
                  <a:cubicBezTo>
                    <a:pt x="6428" y="7120"/>
                    <a:pt x="6270" y="7089"/>
                    <a:pt x="6081" y="7089"/>
                  </a:cubicBezTo>
                  <a:cubicBezTo>
                    <a:pt x="5798" y="7089"/>
                    <a:pt x="5514" y="7120"/>
                    <a:pt x="5294" y="7152"/>
                  </a:cubicBezTo>
                  <a:cubicBezTo>
                    <a:pt x="5577" y="6711"/>
                    <a:pt x="5735" y="6175"/>
                    <a:pt x="5735" y="5608"/>
                  </a:cubicBezTo>
                  <a:cubicBezTo>
                    <a:pt x="5735" y="5104"/>
                    <a:pt x="5577" y="4569"/>
                    <a:pt x="5294" y="4128"/>
                  </a:cubicBezTo>
                  <a:lnTo>
                    <a:pt x="5294" y="4128"/>
                  </a:lnTo>
                  <a:cubicBezTo>
                    <a:pt x="5420" y="4159"/>
                    <a:pt x="5577" y="4191"/>
                    <a:pt x="5735" y="4191"/>
                  </a:cubicBezTo>
                  <a:cubicBezTo>
                    <a:pt x="5792" y="4205"/>
                    <a:pt x="5848" y="4211"/>
                    <a:pt x="5905" y="4211"/>
                  </a:cubicBezTo>
                  <a:cubicBezTo>
                    <a:pt x="6099" y="4211"/>
                    <a:pt x="6289" y="4138"/>
                    <a:pt x="6459" y="4065"/>
                  </a:cubicBezTo>
                  <a:close/>
                  <a:moveTo>
                    <a:pt x="8602" y="4065"/>
                  </a:moveTo>
                  <a:cubicBezTo>
                    <a:pt x="8633" y="4128"/>
                    <a:pt x="9295" y="4632"/>
                    <a:pt x="9295" y="5671"/>
                  </a:cubicBezTo>
                  <a:cubicBezTo>
                    <a:pt x="9295" y="6459"/>
                    <a:pt x="9043" y="7404"/>
                    <a:pt x="8287" y="7751"/>
                  </a:cubicBezTo>
                  <a:cubicBezTo>
                    <a:pt x="8003" y="7562"/>
                    <a:pt x="7688" y="7404"/>
                    <a:pt x="7373" y="7310"/>
                  </a:cubicBezTo>
                  <a:cubicBezTo>
                    <a:pt x="7751" y="6837"/>
                    <a:pt x="7909" y="6270"/>
                    <a:pt x="7909" y="5671"/>
                  </a:cubicBezTo>
                  <a:cubicBezTo>
                    <a:pt x="7877" y="5167"/>
                    <a:pt x="7720" y="4632"/>
                    <a:pt x="7468" y="4159"/>
                  </a:cubicBezTo>
                  <a:lnTo>
                    <a:pt x="7468" y="4159"/>
                  </a:lnTo>
                  <a:cubicBezTo>
                    <a:pt x="7619" y="4209"/>
                    <a:pt x="7775" y="4235"/>
                    <a:pt x="7930" y="4235"/>
                  </a:cubicBezTo>
                  <a:cubicBezTo>
                    <a:pt x="8163" y="4235"/>
                    <a:pt x="8394" y="4178"/>
                    <a:pt x="8602" y="4065"/>
                  </a:cubicBezTo>
                  <a:close/>
                  <a:moveTo>
                    <a:pt x="9894" y="2710"/>
                  </a:moveTo>
                  <a:cubicBezTo>
                    <a:pt x="10870" y="3371"/>
                    <a:pt x="11469" y="4474"/>
                    <a:pt x="11469" y="5671"/>
                  </a:cubicBezTo>
                  <a:cubicBezTo>
                    <a:pt x="11469" y="7367"/>
                    <a:pt x="9957" y="9278"/>
                    <a:pt x="8454" y="9278"/>
                  </a:cubicBezTo>
                  <a:cubicBezTo>
                    <a:pt x="8141" y="9278"/>
                    <a:pt x="7829" y="9195"/>
                    <a:pt x="7531" y="9011"/>
                  </a:cubicBezTo>
                  <a:lnTo>
                    <a:pt x="7405" y="8948"/>
                  </a:lnTo>
                  <a:cubicBezTo>
                    <a:pt x="7011" y="8648"/>
                    <a:pt x="6562" y="8499"/>
                    <a:pt x="6117" y="8499"/>
                  </a:cubicBezTo>
                  <a:cubicBezTo>
                    <a:pt x="5672" y="8499"/>
                    <a:pt x="5231" y="8648"/>
                    <a:pt x="4853" y="8948"/>
                  </a:cubicBezTo>
                  <a:cubicBezTo>
                    <a:pt x="4601" y="9137"/>
                    <a:pt x="4309" y="9231"/>
                    <a:pt x="4018" y="9231"/>
                  </a:cubicBezTo>
                  <a:cubicBezTo>
                    <a:pt x="3726" y="9231"/>
                    <a:pt x="3435" y="9137"/>
                    <a:pt x="3183" y="8948"/>
                  </a:cubicBezTo>
                  <a:cubicBezTo>
                    <a:pt x="2789" y="8622"/>
                    <a:pt x="2329" y="8464"/>
                    <a:pt x="1870" y="8464"/>
                  </a:cubicBezTo>
                  <a:cubicBezTo>
                    <a:pt x="1486" y="8464"/>
                    <a:pt x="1102" y="8575"/>
                    <a:pt x="757" y="8790"/>
                  </a:cubicBezTo>
                  <a:lnTo>
                    <a:pt x="757" y="7940"/>
                  </a:lnTo>
                  <a:cubicBezTo>
                    <a:pt x="1080" y="7815"/>
                    <a:pt x="1423" y="7752"/>
                    <a:pt x="1769" y="7752"/>
                  </a:cubicBezTo>
                  <a:cubicBezTo>
                    <a:pt x="2469" y="7752"/>
                    <a:pt x="3180" y="8011"/>
                    <a:pt x="3750" y="8538"/>
                  </a:cubicBezTo>
                  <a:cubicBezTo>
                    <a:pt x="3813" y="8601"/>
                    <a:pt x="3900" y="8633"/>
                    <a:pt x="3986" y="8633"/>
                  </a:cubicBezTo>
                  <a:cubicBezTo>
                    <a:pt x="4073" y="8633"/>
                    <a:pt x="4160" y="8601"/>
                    <a:pt x="4223" y="8538"/>
                  </a:cubicBezTo>
                  <a:cubicBezTo>
                    <a:pt x="4724" y="8069"/>
                    <a:pt x="5416" y="7833"/>
                    <a:pt x="6124" y="7833"/>
                  </a:cubicBezTo>
                  <a:cubicBezTo>
                    <a:pt x="6796" y="7833"/>
                    <a:pt x="7483" y="8046"/>
                    <a:pt x="8035" y="8475"/>
                  </a:cubicBezTo>
                  <a:cubicBezTo>
                    <a:pt x="8090" y="8512"/>
                    <a:pt x="8167" y="8527"/>
                    <a:pt x="8234" y="8527"/>
                  </a:cubicBezTo>
                  <a:cubicBezTo>
                    <a:pt x="8281" y="8527"/>
                    <a:pt x="8324" y="8520"/>
                    <a:pt x="8350" y="8507"/>
                  </a:cubicBezTo>
                  <a:cubicBezTo>
                    <a:pt x="8917" y="8318"/>
                    <a:pt x="9358" y="7908"/>
                    <a:pt x="9673" y="7373"/>
                  </a:cubicBezTo>
                  <a:cubicBezTo>
                    <a:pt x="9894" y="6900"/>
                    <a:pt x="10051" y="6301"/>
                    <a:pt x="10051" y="5671"/>
                  </a:cubicBezTo>
                  <a:cubicBezTo>
                    <a:pt x="10051" y="4884"/>
                    <a:pt x="9736" y="4128"/>
                    <a:pt x="9137" y="3560"/>
                  </a:cubicBezTo>
                  <a:lnTo>
                    <a:pt x="9106" y="3529"/>
                  </a:lnTo>
                  <a:cubicBezTo>
                    <a:pt x="9137" y="3497"/>
                    <a:pt x="9200" y="3403"/>
                    <a:pt x="9200" y="3371"/>
                  </a:cubicBezTo>
                  <a:cubicBezTo>
                    <a:pt x="9515" y="3214"/>
                    <a:pt x="9736" y="2993"/>
                    <a:pt x="9894" y="2710"/>
                  </a:cubicBezTo>
                  <a:close/>
                  <a:moveTo>
                    <a:pt x="11500" y="8034"/>
                  </a:moveTo>
                  <a:lnTo>
                    <a:pt x="11500" y="11468"/>
                  </a:lnTo>
                  <a:lnTo>
                    <a:pt x="726" y="11468"/>
                  </a:lnTo>
                  <a:lnTo>
                    <a:pt x="726" y="11405"/>
                  </a:lnTo>
                  <a:lnTo>
                    <a:pt x="726" y="9672"/>
                  </a:lnTo>
                  <a:cubicBezTo>
                    <a:pt x="789" y="9641"/>
                    <a:pt x="883" y="9578"/>
                    <a:pt x="946" y="9515"/>
                  </a:cubicBezTo>
                  <a:cubicBezTo>
                    <a:pt x="1214" y="9326"/>
                    <a:pt x="1521" y="9231"/>
                    <a:pt x="1824" y="9231"/>
                  </a:cubicBezTo>
                  <a:cubicBezTo>
                    <a:pt x="2128" y="9231"/>
                    <a:pt x="2427" y="9326"/>
                    <a:pt x="2679" y="9515"/>
                  </a:cubicBezTo>
                  <a:cubicBezTo>
                    <a:pt x="3073" y="9830"/>
                    <a:pt x="3530" y="9987"/>
                    <a:pt x="3986" y="9987"/>
                  </a:cubicBezTo>
                  <a:cubicBezTo>
                    <a:pt x="4443" y="9987"/>
                    <a:pt x="4900" y="9830"/>
                    <a:pt x="5294" y="9515"/>
                  </a:cubicBezTo>
                  <a:cubicBezTo>
                    <a:pt x="5546" y="9326"/>
                    <a:pt x="5837" y="9231"/>
                    <a:pt x="6133" y="9231"/>
                  </a:cubicBezTo>
                  <a:cubicBezTo>
                    <a:pt x="6428" y="9231"/>
                    <a:pt x="6727" y="9326"/>
                    <a:pt x="6995" y="9515"/>
                  </a:cubicBezTo>
                  <a:cubicBezTo>
                    <a:pt x="7027" y="9515"/>
                    <a:pt x="7027" y="9578"/>
                    <a:pt x="7184" y="9641"/>
                  </a:cubicBezTo>
                  <a:cubicBezTo>
                    <a:pt x="7562" y="9893"/>
                    <a:pt x="8003" y="9987"/>
                    <a:pt x="8476" y="9987"/>
                  </a:cubicBezTo>
                  <a:cubicBezTo>
                    <a:pt x="9704" y="9987"/>
                    <a:pt x="10839" y="9105"/>
                    <a:pt x="11500" y="8034"/>
                  </a:cubicBezTo>
                  <a:close/>
                  <a:moveTo>
                    <a:pt x="3624" y="0"/>
                  </a:moveTo>
                  <a:cubicBezTo>
                    <a:pt x="3088" y="0"/>
                    <a:pt x="2584" y="315"/>
                    <a:pt x="2332" y="820"/>
                  </a:cubicBezTo>
                  <a:cubicBezTo>
                    <a:pt x="1828" y="1040"/>
                    <a:pt x="1513" y="1544"/>
                    <a:pt x="1513" y="2111"/>
                  </a:cubicBezTo>
                  <a:cubicBezTo>
                    <a:pt x="1513" y="2678"/>
                    <a:pt x="1828" y="3182"/>
                    <a:pt x="2332" y="3434"/>
                  </a:cubicBezTo>
                  <a:cubicBezTo>
                    <a:pt x="2584" y="3939"/>
                    <a:pt x="3057" y="4254"/>
                    <a:pt x="3624" y="4254"/>
                  </a:cubicBezTo>
                  <a:cubicBezTo>
                    <a:pt x="3876" y="4254"/>
                    <a:pt x="4160" y="4159"/>
                    <a:pt x="4349" y="4065"/>
                  </a:cubicBezTo>
                  <a:cubicBezTo>
                    <a:pt x="4380" y="4128"/>
                    <a:pt x="5042" y="4632"/>
                    <a:pt x="5042" y="5671"/>
                  </a:cubicBezTo>
                  <a:cubicBezTo>
                    <a:pt x="5042" y="6522"/>
                    <a:pt x="4538" y="7278"/>
                    <a:pt x="3750" y="7625"/>
                  </a:cubicBezTo>
                  <a:cubicBezTo>
                    <a:pt x="3164" y="7245"/>
                    <a:pt x="2502" y="7045"/>
                    <a:pt x="1837" y="7045"/>
                  </a:cubicBezTo>
                  <a:cubicBezTo>
                    <a:pt x="1287" y="7045"/>
                    <a:pt x="735" y="7182"/>
                    <a:pt x="221" y="7467"/>
                  </a:cubicBezTo>
                  <a:cubicBezTo>
                    <a:pt x="95" y="7562"/>
                    <a:pt x="1" y="7688"/>
                    <a:pt x="1" y="7782"/>
                  </a:cubicBezTo>
                  <a:lnTo>
                    <a:pt x="1" y="11815"/>
                  </a:lnTo>
                  <a:cubicBezTo>
                    <a:pt x="1" y="12004"/>
                    <a:pt x="158" y="12161"/>
                    <a:pt x="379" y="12161"/>
                  </a:cubicBezTo>
                  <a:lnTo>
                    <a:pt x="11815" y="12161"/>
                  </a:lnTo>
                  <a:cubicBezTo>
                    <a:pt x="12036" y="12161"/>
                    <a:pt x="12193" y="12004"/>
                    <a:pt x="12193" y="11815"/>
                  </a:cubicBezTo>
                  <a:lnTo>
                    <a:pt x="12193" y="5671"/>
                  </a:lnTo>
                  <a:cubicBezTo>
                    <a:pt x="12193" y="4128"/>
                    <a:pt x="11343" y="2710"/>
                    <a:pt x="10020" y="1954"/>
                  </a:cubicBezTo>
                  <a:cubicBezTo>
                    <a:pt x="9988" y="1450"/>
                    <a:pt x="9673" y="1009"/>
                    <a:pt x="9200" y="820"/>
                  </a:cubicBezTo>
                  <a:cubicBezTo>
                    <a:pt x="8948" y="315"/>
                    <a:pt x="8476" y="0"/>
                    <a:pt x="7909" y="0"/>
                  </a:cubicBezTo>
                  <a:cubicBezTo>
                    <a:pt x="7468" y="0"/>
                    <a:pt x="7121" y="189"/>
                    <a:pt x="6838" y="473"/>
                  </a:cubicBezTo>
                  <a:cubicBezTo>
                    <a:pt x="6554" y="158"/>
                    <a:pt x="6144" y="0"/>
                    <a:pt x="5766" y="0"/>
                  </a:cubicBezTo>
                  <a:cubicBezTo>
                    <a:pt x="5357" y="0"/>
                    <a:pt x="4979" y="189"/>
                    <a:pt x="4695" y="473"/>
                  </a:cubicBezTo>
                  <a:cubicBezTo>
                    <a:pt x="4412" y="158"/>
                    <a:pt x="4034" y="0"/>
                    <a:pt x="36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78"/>
            <p:cNvSpPr/>
            <p:nvPr/>
          </p:nvSpPr>
          <p:spPr>
            <a:xfrm>
              <a:off x="-16423275" y="29075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24" name="Google Shape;13524;p78"/>
          <p:cNvSpPr/>
          <p:nvPr/>
        </p:nvSpPr>
        <p:spPr>
          <a:xfrm>
            <a:off x="3207661" y="3447191"/>
            <a:ext cx="471432" cy="470228"/>
          </a:xfrm>
          <a:custGeom>
            <a:avLst/>
            <a:gdLst/>
            <a:ahLst/>
            <a:cxnLst/>
            <a:rect l="l" t="t" r="r" b="b"/>
            <a:pathLst>
              <a:path w="12130" h="12099" extrusionOk="0">
                <a:moveTo>
                  <a:pt x="6018" y="1072"/>
                </a:moveTo>
                <a:cubicBezTo>
                  <a:pt x="6396" y="1923"/>
                  <a:pt x="7089" y="3624"/>
                  <a:pt x="7089" y="5577"/>
                </a:cubicBezTo>
                <a:cubicBezTo>
                  <a:pt x="6869" y="6018"/>
                  <a:pt x="6680" y="6459"/>
                  <a:pt x="6522" y="6932"/>
                </a:cubicBezTo>
                <a:cubicBezTo>
                  <a:pt x="6333" y="7467"/>
                  <a:pt x="6176" y="8035"/>
                  <a:pt x="6018" y="8633"/>
                </a:cubicBezTo>
                <a:cubicBezTo>
                  <a:pt x="5892" y="8035"/>
                  <a:pt x="5703" y="7467"/>
                  <a:pt x="5514" y="6932"/>
                </a:cubicBezTo>
                <a:cubicBezTo>
                  <a:pt x="5356" y="6459"/>
                  <a:pt x="5136" y="6018"/>
                  <a:pt x="4947" y="5577"/>
                </a:cubicBezTo>
                <a:cubicBezTo>
                  <a:pt x="4978" y="3655"/>
                  <a:pt x="5608" y="1923"/>
                  <a:pt x="6018" y="1072"/>
                </a:cubicBezTo>
                <a:close/>
                <a:moveTo>
                  <a:pt x="2552" y="3183"/>
                </a:moveTo>
                <a:cubicBezTo>
                  <a:pt x="4285" y="5199"/>
                  <a:pt x="5356" y="7720"/>
                  <a:pt x="5608" y="10366"/>
                </a:cubicBezTo>
                <a:cubicBezTo>
                  <a:pt x="4947" y="9452"/>
                  <a:pt x="4411" y="9043"/>
                  <a:pt x="3529" y="8381"/>
                </a:cubicBezTo>
                <a:cubicBezTo>
                  <a:pt x="3529" y="7152"/>
                  <a:pt x="3340" y="5955"/>
                  <a:pt x="3025" y="4790"/>
                </a:cubicBezTo>
                <a:lnTo>
                  <a:pt x="2552" y="3183"/>
                </a:lnTo>
                <a:close/>
                <a:moveTo>
                  <a:pt x="9515" y="3183"/>
                </a:moveTo>
                <a:lnTo>
                  <a:pt x="9043" y="4790"/>
                </a:lnTo>
                <a:cubicBezTo>
                  <a:pt x="8727" y="5987"/>
                  <a:pt x="8538" y="7152"/>
                  <a:pt x="8538" y="8381"/>
                </a:cubicBezTo>
                <a:cubicBezTo>
                  <a:pt x="7719" y="9043"/>
                  <a:pt x="7152" y="9452"/>
                  <a:pt x="6459" y="10366"/>
                </a:cubicBezTo>
                <a:cubicBezTo>
                  <a:pt x="6711" y="7720"/>
                  <a:pt x="7782" y="5199"/>
                  <a:pt x="9515" y="3183"/>
                </a:cubicBezTo>
                <a:close/>
                <a:moveTo>
                  <a:pt x="662" y="5703"/>
                </a:moveTo>
                <a:cubicBezTo>
                  <a:pt x="1166" y="6995"/>
                  <a:pt x="2017" y="8066"/>
                  <a:pt x="3025" y="8885"/>
                </a:cubicBezTo>
                <a:cubicBezTo>
                  <a:pt x="3970" y="9641"/>
                  <a:pt x="4663" y="10145"/>
                  <a:pt x="5419" y="11374"/>
                </a:cubicBezTo>
                <a:cubicBezTo>
                  <a:pt x="2584" y="11374"/>
                  <a:pt x="662" y="9169"/>
                  <a:pt x="662" y="6680"/>
                </a:cubicBezTo>
                <a:lnTo>
                  <a:pt x="662" y="5703"/>
                </a:lnTo>
                <a:close/>
                <a:moveTo>
                  <a:pt x="11405" y="5703"/>
                </a:moveTo>
                <a:lnTo>
                  <a:pt x="11405" y="6680"/>
                </a:lnTo>
                <a:cubicBezTo>
                  <a:pt x="11405" y="9169"/>
                  <a:pt x="9484" y="11374"/>
                  <a:pt x="6648" y="11374"/>
                </a:cubicBezTo>
                <a:cubicBezTo>
                  <a:pt x="7436" y="10051"/>
                  <a:pt x="8192" y="9578"/>
                  <a:pt x="9137" y="8822"/>
                </a:cubicBezTo>
                <a:cubicBezTo>
                  <a:pt x="10145" y="8003"/>
                  <a:pt x="10901" y="6963"/>
                  <a:pt x="11405" y="5703"/>
                </a:cubicBezTo>
                <a:close/>
                <a:moveTo>
                  <a:pt x="6050" y="1"/>
                </a:moveTo>
                <a:cubicBezTo>
                  <a:pt x="5924" y="1"/>
                  <a:pt x="5829" y="64"/>
                  <a:pt x="5734" y="158"/>
                </a:cubicBezTo>
                <a:cubicBezTo>
                  <a:pt x="5734" y="190"/>
                  <a:pt x="5356" y="788"/>
                  <a:pt x="4978" y="1765"/>
                </a:cubicBezTo>
                <a:cubicBezTo>
                  <a:pt x="4758" y="2427"/>
                  <a:pt x="4474" y="3372"/>
                  <a:pt x="4317" y="4443"/>
                </a:cubicBezTo>
                <a:cubicBezTo>
                  <a:pt x="3939" y="3813"/>
                  <a:pt x="3529" y="3277"/>
                  <a:pt x="3057" y="2710"/>
                </a:cubicBezTo>
                <a:lnTo>
                  <a:pt x="2048" y="1482"/>
                </a:lnTo>
                <a:cubicBezTo>
                  <a:pt x="1966" y="1420"/>
                  <a:pt x="1871" y="1372"/>
                  <a:pt x="1771" y="1372"/>
                </a:cubicBezTo>
                <a:cubicBezTo>
                  <a:pt x="1717" y="1372"/>
                  <a:pt x="1662" y="1386"/>
                  <a:pt x="1607" y="1419"/>
                </a:cubicBezTo>
                <a:cubicBezTo>
                  <a:pt x="1450" y="1482"/>
                  <a:pt x="1355" y="1639"/>
                  <a:pt x="1450" y="1797"/>
                </a:cubicBezTo>
                <a:lnTo>
                  <a:pt x="2363" y="5010"/>
                </a:lnTo>
                <a:cubicBezTo>
                  <a:pt x="2584" y="5892"/>
                  <a:pt x="2773" y="6806"/>
                  <a:pt x="2836" y="7720"/>
                </a:cubicBezTo>
                <a:cubicBezTo>
                  <a:pt x="2206" y="7089"/>
                  <a:pt x="1733" y="6302"/>
                  <a:pt x="1355" y="5514"/>
                </a:cubicBezTo>
                <a:lnTo>
                  <a:pt x="662" y="3750"/>
                </a:lnTo>
                <a:cubicBezTo>
                  <a:pt x="568" y="3592"/>
                  <a:pt x="410" y="3498"/>
                  <a:pt x="253" y="3498"/>
                </a:cubicBezTo>
                <a:cubicBezTo>
                  <a:pt x="95" y="3529"/>
                  <a:pt x="1" y="3687"/>
                  <a:pt x="1" y="3844"/>
                </a:cubicBezTo>
                <a:lnTo>
                  <a:pt x="1" y="6680"/>
                </a:lnTo>
                <a:cubicBezTo>
                  <a:pt x="1" y="8098"/>
                  <a:pt x="536" y="9484"/>
                  <a:pt x="1576" y="10523"/>
                </a:cubicBezTo>
                <a:cubicBezTo>
                  <a:pt x="2584" y="11532"/>
                  <a:pt x="3939" y="12099"/>
                  <a:pt x="5356" y="12099"/>
                </a:cubicBezTo>
                <a:lnTo>
                  <a:pt x="6774" y="12099"/>
                </a:lnTo>
                <a:cubicBezTo>
                  <a:pt x="8192" y="12099"/>
                  <a:pt x="9547" y="11532"/>
                  <a:pt x="10555" y="10523"/>
                </a:cubicBezTo>
                <a:cubicBezTo>
                  <a:pt x="11563" y="9484"/>
                  <a:pt x="12130" y="8161"/>
                  <a:pt x="12130" y="6680"/>
                </a:cubicBezTo>
                <a:lnTo>
                  <a:pt x="12130" y="3844"/>
                </a:lnTo>
                <a:cubicBezTo>
                  <a:pt x="12130" y="3687"/>
                  <a:pt x="12004" y="3529"/>
                  <a:pt x="11846" y="3498"/>
                </a:cubicBezTo>
                <a:cubicBezTo>
                  <a:pt x="11821" y="3493"/>
                  <a:pt x="11794" y="3490"/>
                  <a:pt x="11768" y="3490"/>
                </a:cubicBezTo>
                <a:cubicBezTo>
                  <a:pt x="11631" y="3490"/>
                  <a:pt x="11490" y="3560"/>
                  <a:pt x="11437" y="3718"/>
                </a:cubicBezTo>
                <a:lnTo>
                  <a:pt x="10744" y="5514"/>
                </a:lnTo>
                <a:cubicBezTo>
                  <a:pt x="10429" y="6333"/>
                  <a:pt x="9925" y="7089"/>
                  <a:pt x="9295" y="7720"/>
                </a:cubicBezTo>
                <a:cubicBezTo>
                  <a:pt x="9358" y="6806"/>
                  <a:pt x="9515" y="5861"/>
                  <a:pt x="9767" y="4979"/>
                </a:cubicBezTo>
                <a:lnTo>
                  <a:pt x="10649" y="1797"/>
                </a:lnTo>
                <a:cubicBezTo>
                  <a:pt x="10712" y="1639"/>
                  <a:pt x="10618" y="1482"/>
                  <a:pt x="10492" y="1419"/>
                </a:cubicBezTo>
                <a:cubicBezTo>
                  <a:pt x="10454" y="1381"/>
                  <a:pt x="10398" y="1364"/>
                  <a:pt x="10337" y="1364"/>
                </a:cubicBezTo>
                <a:cubicBezTo>
                  <a:pt x="10243" y="1364"/>
                  <a:pt x="10139" y="1405"/>
                  <a:pt x="10082" y="1482"/>
                </a:cubicBezTo>
                <a:lnTo>
                  <a:pt x="9043" y="2710"/>
                </a:lnTo>
                <a:cubicBezTo>
                  <a:pt x="8570" y="3277"/>
                  <a:pt x="8129" y="3844"/>
                  <a:pt x="7782" y="4443"/>
                </a:cubicBezTo>
                <a:cubicBezTo>
                  <a:pt x="7656" y="3372"/>
                  <a:pt x="7404" y="2427"/>
                  <a:pt x="7121" y="1765"/>
                </a:cubicBezTo>
                <a:cubicBezTo>
                  <a:pt x="6774" y="788"/>
                  <a:pt x="6396" y="158"/>
                  <a:pt x="6365" y="158"/>
                </a:cubicBezTo>
                <a:cubicBezTo>
                  <a:pt x="6302" y="32"/>
                  <a:pt x="6176" y="1"/>
                  <a:pt x="605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5" name="Google Shape;13525;p78"/>
          <p:cNvSpPr/>
          <p:nvPr/>
        </p:nvSpPr>
        <p:spPr>
          <a:xfrm>
            <a:off x="3174039" y="1706376"/>
            <a:ext cx="475125" cy="438086"/>
          </a:xfrm>
          <a:custGeom>
            <a:avLst/>
            <a:gdLst/>
            <a:ahLst/>
            <a:cxnLst/>
            <a:rect l="l" t="t" r="r" b="b"/>
            <a:pathLst>
              <a:path w="12225" h="11272" extrusionOk="0">
                <a:moveTo>
                  <a:pt x="2490" y="1190"/>
                </a:moveTo>
                <a:lnTo>
                  <a:pt x="4065" y="4372"/>
                </a:lnTo>
                <a:lnTo>
                  <a:pt x="4159" y="4624"/>
                </a:lnTo>
                <a:lnTo>
                  <a:pt x="3183" y="6577"/>
                </a:lnTo>
                <a:cubicBezTo>
                  <a:pt x="3151" y="6671"/>
                  <a:pt x="3120" y="6766"/>
                  <a:pt x="3057" y="6892"/>
                </a:cubicBezTo>
                <a:cubicBezTo>
                  <a:pt x="2868" y="6923"/>
                  <a:pt x="2679" y="6986"/>
                  <a:pt x="2490" y="6986"/>
                </a:cubicBezTo>
                <a:cubicBezTo>
                  <a:pt x="1482" y="6986"/>
                  <a:pt x="662" y="6199"/>
                  <a:pt x="662" y="5191"/>
                </a:cubicBezTo>
                <a:cubicBezTo>
                  <a:pt x="662" y="4939"/>
                  <a:pt x="757" y="4655"/>
                  <a:pt x="851" y="4372"/>
                </a:cubicBezTo>
                <a:cubicBezTo>
                  <a:pt x="851" y="4372"/>
                  <a:pt x="2269" y="1568"/>
                  <a:pt x="2490" y="1190"/>
                </a:cubicBezTo>
                <a:close/>
                <a:moveTo>
                  <a:pt x="9610" y="1190"/>
                </a:moveTo>
                <a:lnTo>
                  <a:pt x="11217" y="4372"/>
                </a:lnTo>
                <a:cubicBezTo>
                  <a:pt x="11343" y="4655"/>
                  <a:pt x="11406" y="4876"/>
                  <a:pt x="11406" y="5191"/>
                </a:cubicBezTo>
                <a:cubicBezTo>
                  <a:pt x="11406" y="6136"/>
                  <a:pt x="10618" y="6986"/>
                  <a:pt x="9610" y="6986"/>
                </a:cubicBezTo>
                <a:cubicBezTo>
                  <a:pt x="9421" y="6986"/>
                  <a:pt x="9200" y="6923"/>
                  <a:pt x="9011" y="6892"/>
                </a:cubicBezTo>
                <a:cubicBezTo>
                  <a:pt x="8980" y="6766"/>
                  <a:pt x="8948" y="6703"/>
                  <a:pt x="8885" y="6577"/>
                </a:cubicBezTo>
                <a:lnTo>
                  <a:pt x="7909" y="4624"/>
                </a:lnTo>
                <a:lnTo>
                  <a:pt x="8035" y="4372"/>
                </a:lnTo>
                <a:cubicBezTo>
                  <a:pt x="8035" y="4372"/>
                  <a:pt x="9452" y="1536"/>
                  <a:pt x="9610" y="1190"/>
                </a:cubicBezTo>
                <a:close/>
                <a:moveTo>
                  <a:pt x="6050" y="2387"/>
                </a:moveTo>
                <a:lnTo>
                  <a:pt x="8255" y="6892"/>
                </a:lnTo>
                <a:cubicBezTo>
                  <a:pt x="8476" y="7238"/>
                  <a:pt x="8539" y="7648"/>
                  <a:pt x="8539" y="8026"/>
                </a:cubicBezTo>
                <a:cubicBezTo>
                  <a:pt x="8539" y="9412"/>
                  <a:pt x="7436" y="10515"/>
                  <a:pt x="6050" y="10515"/>
                </a:cubicBezTo>
                <a:cubicBezTo>
                  <a:pt x="4695" y="10515"/>
                  <a:pt x="3592" y="9412"/>
                  <a:pt x="3592" y="8026"/>
                </a:cubicBezTo>
                <a:cubicBezTo>
                  <a:pt x="3592" y="7648"/>
                  <a:pt x="3655" y="7238"/>
                  <a:pt x="3844" y="6892"/>
                </a:cubicBezTo>
                <a:lnTo>
                  <a:pt x="6050" y="2387"/>
                </a:lnTo>
                <a:close/>
                <a:moveTo>
                  <a:pt x="2521" y="0"/>
                </a:moveTo>
                <a:cubicBezTo>
                  <a:pt x="2395" y="0"/>
                  <a:pt x="2269" y="71"/>
                  <a:pt x="2206" y="213"/>
                </a:cubicBezTo>
                <a:cubicBezTo>
                  <a:pt x="2112" y="307"/>
                  <a:pt x="284" y="4025"/>
                  <a:pt x="284" y="4025"/>
                </a:cubicBezTo>
                <a:cubicBezTo>
                  <a:pt x="64" y="4372"/>
                  <a:pt x="1" y="4781"/>
                  <a:pt x="1" y="5159"/>
                </a:cubicBezTo>
                <a:cubicBezTo>
                  <a:pt x="1" y="5821"/>
                  <a:pt x="284" y="6451"/>
                  <a:pt x="757" y="6923"/>
                </a:cubicBezTo>
                <a:cubicBezTo>
                  <a:pt x="1230" y="7396"/>
                  <a:pt x="1860" y="7680"/>
                  <a:pt x="2521" y="7680"/>
                </a:cubicBezTo>
                <a:cubicBezTo>
                  <a:pt x="2647" y="7680"/>
                  <a:pt x="2742" y="7680"/>
                  <a:pt x="2899" y="7648"/>
                </a:cubicBezTo>
                <a:lnTo>
                  <a:pt x="2899" y="7648"/>
                </a:lnTo>
                <a:cubicBezTo>
                  <a:pt x="2899" y="7774"/>
                  <a:pt x="2868" y="7932"/>
                  <a:pt x="2868" y="8026"/>
                </a:cubicBezTo>
                <a:cubicBezTo>
                  <a:pt x="2868" y="9822"/>
                  <a:pt x="4348" y="11271"/>
                  <a:pt x="6113" y="11271"/>
                </a:cubicBezTo>
                <a:cubicBezTo>
                  <a:pt x="7877" y="11271"/>
                  <a:pt x="9326" y="9822"/>
                  <a:pt x="9326" y="8026"/>
                </a:cubicBezTo>
                <a:cubicBezTo>
                  <a:pt x="9326" y="7932"/>
                  <a:pt x="9326" y="7774"/>
                  <a:pt x="9295" y="7648"/>
                </a:cubicBezTo>
                <a:cubicBezTo>
                  <a:pt x="9421" y="7648"/>
                  <a:pt x="9547" y="7680"/>
                  <a:pt x="9704" y="7680"/>
                </a:cubicBezTo>
                <a:cubicBezTo>
                  <a:pt x="11059" y="7680"/>
                  <a:pt x="12225" y="6577"/>
                  <a:pt x="12225" y="5191"/>
                </a:cubicBezTo>
                <a:cubicBezTo>
                  <a:pt x="12130" y="4750"/>
                  <a:pt x="12036" y="4372"/>
                  <a:pt x="11847" y="4025"/>
                </a:cubicBezTo>
                <a:lnTo>
                  <a:pt x="9925" y="213"/>
                </a:lnTo>
                <a:cubicBezTo>
                  <a:pt x="9862" y="71"/>
                  <a:pt x="9736" y="0"/>
                  <a:pt x="9610" y="0"/>
                </a:cubicBezTo>
                <a:cubicBezTo>
                  <a:pt x="9484" y="0"/>
                  <a:pt x="9358" y="71"/>
                  <a:pt x="9295" y="213"/>
                </a:cubicBezTo>
                <a:cubicBezTo>
                  <a:pt x="8948" y="906"/>
                  <a:pt x="7530" y="3773"/>
                  <a:pt x="7530" y="3773"/>
                </a:cubicBezTo>
                <a:lnTo>
                  <a:pt x="6365" y="1473"/>
                </a:lnTo>
                <a:cubicBezTo>
                  <a:pt x="6318" y="1331"/>
                  <a:pt x="6192" y="1260"/>
                  <a:pt x="6062" y="1260"/>
                </a:cubicBezTo>
                <a:cubicBezTo>
                  <a:pt x="5932" y="1260"/>
                  <a:pt x="5798" y="1331"/>
                  <a:pt x="5735" y="1473"/>
                </a:cubicBezTo>
                <a:lnTo>
                  <a:pt x="4601" y="3773"/>
                </a:lnTo>
                <a:lnTo>
                  <a:pt x="2836" y="213"/>
                </a:lnTo>
                <a:cubicBezTo>
                  <a:pt x="2773" y="71"/>
                  <a:pt x="2647" y="0"/>
                  <a:pt x="25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26" name="Google Shape;13526;p78"/>
          <p:cNvGrpSpPr/>
          <p:nvPr/>
        </p:nvGrpSpPr>
        <p:grpSpPr>
          <a:xfrm>
            <a:off x="3172167" y="2276343"/>
            <a:ext cx="481265" cy="469917"/>
            <a:chOff x="-19802200" y="2416025"/>
            <a:chExt cx="309575" cy="302275"/>
          </a:xfrm>
        </p:grpSpPr>
        <p:sp>
          <p:nvSpPr>
            <p:cNvPr id="13527" name="Google Shape;13527;p78"/>
            <p:cNvSpPr/>
            <p:nvPr/>
          </p:nvSpPr>
          <p:spPr>
            <a:xfrm>
              <a:off x="-19602925" y="25751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78"/>
            <p:cNvSpPr/>
            <p:nvPr/>
          </p:nvSpPr>
          <p:spPr>
            <a:xfrm>
              <a:off x="-19710825" y="2575925"/>
              <a:ext cx="18925" cy="17350"/>
            </a:xfrm>
            <a:custGeom>
              <a:avLst/>
              <a:gdLst/>
              <a:ahLst/>
              <a:cxnLst/>
              <a:rect l="l" t="t" r="r" b="b"/>
              <a:pathLst>
                <a:path w="757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56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78"/>
            <p:cNvSpPr/>
            <p:nvPr/>
          </p:nvSpPr>
          <p:spPr>
            <a:xfrm>
              <a:off x="-19602925" y="261135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78"/>
            <p:cNvSpPr/>
            <p:nvPr/>
          </p:nvSpPr>
          <p:spPr>
            <a:xfrm>
              <a:off x="-19728150" y="261135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72"/>
                    <a:pt x="315" y="1418"/>
                    <a:pt x="725" y="1418"/>
                  </a:cubicBezTo>
                  <a:cubicBezTo>
                    <a:pt x="1103" y="1418"/>
                    <a:pt x="1418" y="1072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78"/>
            <p:cNvSpPr/>
            <p:nvPr/>
          </p:nvSpPr>
          <p:spPr>
            <a:xfrm>
              <a:off x="-19802200" y="2416025"/>
              <a:ext cx="309575" cy="302275"/>
            </a:xfrm>
            <a:custGeom>
              <a:avLst/>
              <a:gdLst/>
              <a:ahLst/>
              <a:cxnLst/>
              <a:rect l="l" t="t" r="r" b="b"/>
              <a:pathLst>
                <a:path w="12383" h="12091" extrusionOk="0">
                  <a:moveTo>
                    <a:pt x="6176" y="2080"/>
                  </a:moveTo>
                  <a:cubicBezTo>
                    <a:pt x="6711" y="2080"/>
                    <a:pt x="7121" y="2458"/>
                    <a:pt x="7215" y="2931"/>
                  </a:cubicBezTo>
                  <a:cubicBezTo>
                    <a:pt x="6869" y="2836"/>
                    <a:pt x="6554" y="2804"/>
                    <a:pt x="6176" y="2804"/>
                  </a:cubicBezTo>
                  <a:cubicBezTo>
                    <a:pt x="5829" y="2804"/>
                    <a:pt x="5483" y="2836"/>
                    <a:pt x="5168" y="2931"/>
                  </a:cubicBezTo>
                  <a:cubicBezTo>
                    <a:pt x="5231" y="2458"/>
                    <a:pt x="5672" y="2080"/>
                    <a:pt x="6176" y="2080"/>
                  </a:cubicBezTo>
                  <a:close/>
                  <a:moveTo>
                    <a:pt x="6176" y="3561"/>
                  </a:moveTo>
                  <a:cubicBezTo>
                    <a:pt x="6900" y="3561"/>
                    <a:pt x="7562" y="3750"/>
                    <a:pt x="8129" y="4065"/>
                  </a:cubicBezTo>
                  <a:cubicBezTo>
                    <a:pt x="7656" y="4600"/>
                    <a:pt x="6932" y="4978"/>
                    <a:pt x="6176" y="4978"/>
                  </a:cubicBezTo>
                  <a:cubicBezTo>
                    <a:pt x="5451" y="4978"/>
                    <a:pt x="4727" y="4600"/>
                    <a:pt x="4254" y="4065"/>
                  </a:cubicBezTo>
                  <a:cubicBezTo>
                    <a:pt x="4853" y="3750"/>
                    <a:pt x="5483" y="3561"/>
                    <a:pt x="6176" y="3561"/>
                  </a:cubicBezTo>
                  <a:close/>
                  <a:moveTo>
                    <a:pt x="6176" y="6932"/>
                  </a:moveTo>
                  <a:lnTo>
                    <a:pt x="7026" y="10555"/>
                  </a:lnTo>
                  <a:cubicBezTo>
                    <a:pt x="6743" y="10649"/>
                    <a:pt x="6459" y="10681"/>
                    <a:pt x="6176" y="10681"/>
                  </a:cubicBezTo>
                  <a:cubicBezTo>
                    <a:pt x="5924" y="10681"/>
                    <a:pt x="5640" y="10649"/>
                    <a:pt x="5357" y="10555"/>
                  </a:cubicBezTo>
                  <a:lnTo>
                    <a:pt x="6176" y="6932"/>
                  </a:lnTo>
                  <a:close/>
                  <a:moveTo>
                    <a:pt x="3655" y="4443"/>
                  </a:moveTo>
                  <a:cubicBezTo>
                    <a:pt x="4191" y="5073"/>
                    <a:pt x="4884" y="5514"/>
                    <a:pt x="5766" y="5640"/>
                  </a:cubicBezTo>
                  <a:lnTo>
                    <a:pt x="4538" y="11027"/>
                  </a:lnTo>
                  <a:cubicBezTo>
                    <a:pt x="3151" y="10366"/>
                    <a:pt x="2238" y="8979"/>
                    <a:pt x="2238" y="7436"/>
                  </a:cubicBezTo>
                  <a:cubicBezTo>
                    <a:pt x="2238" y="6239"/>
                    <a:pt x="2805" y="5167"/>
                    <a:pt x="3655" y="4443"/>
                  </a:cubicBezTo>
                  <a:close/>
                  <a:moveTo>
                    <a:pt x="8696" y="4443"/>
                  </a:moveTo>
                  <a:cubicBezTo>
                    <a:pt x="9578" y="5167"/>
                    <a:pt x="10114" y="6270"/>
                    <a:pt x="10114" y="7436"/>
                  </a:cubicBezTo>
                  <a:cubicBezTo>
                    <a:pt x="10082" y="8979"/>
                    <a:pt x="9232" y="10366"/>
                    <a:pt x="7846" y="11027"/>
                  </a:cubicBezTo>
                  <a:lnTo>
                    <a:pt x="6617" y="5640"/>
                  </a:lnTo>
                  <a:cubicBezTo>
                    <a:pt x="7499" y="5514"/>
                    <a:pt x="8192" y="5073"/>
                    <a:pt x="8696" y="4443"/>
                  </a:cubicBezTo>
                  <a:close/>
                  <a:moveTo>
                    <a:pt x="4727" y="1"/>
                  </a:moveTo>
                  <a:cubicBezTo>
                    <a:pt x="4538" y="1"/>
                    <a:pt x="4380" y="158"/>
                    <a:pt x="4380" y="347"/>
                  </a:cubicBezTo>
                  <a:cubicBezTo>
                    <a:pt x="4380" y="946"/>
                    <a:pt x="4664" y="1513"/>
                    <a:pt x="5073" y="1828"/>
                  </a:cubicBezTo>
                  <a:cubicBezTo>
                    <a:pt x="4664" y="2143"/>
                    <a:pt x="4380" y="2678"/>
                    <a:pt x="4380" y="3246"/>
                  </a:cubicBezTo>
                  <a:cubicBezTo>
                    <a:pt x="3592" y="3561"/>
                    <a:pt x="2931" y="4096"/>
                    <a:pt x="2395" y="4758"/>
                  </a:cubicBezTo>
                  <a:lnTo>
                    <a:pt x="1387" y="4380"/>
                  </a:lnTo>
                  <a:lnTo>
                    <a:pt x="725" y="3088"/>
                  </a:lnTo>
                  <a:cubicBezTo>
                    <a:pt x="657" y="2974"/>
                    <a:pt x="522" y="2893"/>
                    <a:pt x="393" y="2893"/>
                  </a:cubicBezTo>
                  <a:cubicBezTo>
                    <a:pt x="344" y="2893"/>
                    <a:pt x="296" y="2904"/>
                    <a:pt x="253" y="2931"/>
                  </a:cubicBezTo>
                  <a:cubicBezTo>
                    <a:pt x="95" y="2994"/>
                    <a:pt x="1" y="3246"/>
                    <a:pt x="95" y="3403"/>
                  </a:cubicBezTo>
                  <a:lnTo>
                    <a:pt x="788" y="4789"/>
                  </a:lnTo>
                  <a:cubicBezTo>
                    <a:pt x="820" y="4884"/>
                    <a:pt x="914" y="4978"/>
                    <a:pt x="977" y="4978"/>
                  </a:cubicBezTo>
                  <a:lnTo>
                    <a:pt x="2017" y="5356"/>
                  </a:lnTo>
                  <a:cubicBezTo>
                    <a:pt x="1734" y="5923"/>
                    <a:pt x="1545" y="6491"/>
                    <a:pt x="1513" y="7121"/>
                  </a:cubicBezTo>
                  <a:lnTo>
                    <a:pt x="410" y="7121"/>
                  </a:lnTo>
                  <a:cubicBezTo>
                    <a:pt x="190" y="7121"/>
                    <a:pt x="32" y="7278"/>
                    <a:pt x="32" y="7499"/>
                  </a:cubicBezTo>
                  <a:cubicBezTo>
                    <a:pt x="32" y="7688"/>
                    <a:pt x="190" y="7845"/>
                    <a:pt x="410" y="7845"/>
                  </a:cubicBezTo>
                  <a:lnTo>
                    <a:pt x="1513" y="7845"/>
                  </a:lnTo>
                  <a:cubicBezTo>
                    <a:pt x="1545" y="8475"/>
                    <a:pt x="1734" y="9074"/>
                    <a:pt x="2017" y="9610"/>
                  </a:cubicBezTo>
                  <a:lnTo>
                    <a:pt x="977" y="10019"/>
                  </a:lnTo>
                  <a:cubicBezTo>
                    <a:pt x="914" y="10051"/>
                    <a:pt x="820" y="10082"/>
                    <a:pt x="788" y="10177"/>
                  </a:cubicBezTo>
                  <a:lnTo>
                    <a:pt x="95" y="11594"/>
                  </a:lnTo>
                  <a:cubicBezTo>
                    <a:pt x="1" y="11752"/>
                    <a:pt x="95" y="11972"/>
                    <a:pt x="253" y="12067"/>
                  </a:cubicBezTo>
                  <a:cubicBezTo>
                    <a:pt x="292" y="12083"/>
                    <a:pt x="336" y="12091"/>
                    <a:pt x="380" y="12091"/>
                  </a:cubicBezTo>
                  <a:cubicBezTo>
                    <a:pt x="513" y="12091"/>
                    <a:pt x="655" y="12020"/>
                    <a:pt x="725" y="11878"/>
                  </a:cubicBezTo>
                  <a:lnTo>
                    <a:pt x="1387" y="10586"/>
                  </a:lnTo>
                  <a:lnTo>
                    <a:pt x="2395" y="10208"/>
                  </a:lnTo>
                  <a:cubicBezTo>
                    <a:pt x="2962" y="10933"/>
                    <a:pt x="3718" y="11531"/>
                    <a:pt x="4664" y="11846"/>
                  </a:cubicBezTo>
                  <a:cubicBezTo>
                    <a:pt x="4706" y="11868"/>
                    <a:pt x="4750" y="11878"/>
                    <a:pt x="4794" y="11878"/>
                  </a:cubicBezTo>
                  <a:cubicBezTo>
                    <a:pt x="4944" y="11878"/>
                    <a:pt x="5087" y="11758"/>
                    <a:pt x="5136" y="11563"/>
                  </a:cubicBezTo>
                  <a:lnTo>
                    <a:pt x="5199" y="11248"/>
                  </a:lnTo>
                  <a:cubicBezTo>
                    <a:pt x="5514" y="11342"/>
                    <a:pt x="5829" y="11374"/>
                    <a:pt x="6176" y="11374"/>
                  </a:cubicBezTo>
                  <a:cubicBezTo>
                    <a:pt x="6491" y="11374"/>
                    <a:pt x="6869" y="11342"/>
                    <a:pt x="7184" y="11248"/>
                  </a:cubicBezTo>
                  <a:lnTo>
                    <a:pt x="7247" y="11563"/>
                  </a:lnTo>
                  <a:cubicBezTo>
                    <a:pt x="7275" y="11756"/>
                    <a:pt x="7471" y="11852"/>
                    <a:pt x="7646" y="11852"/>
                  </a:cubicBezTo>
                  <a:cubicBezTo>
                    <a:pt x="7671" y="11852"/>
                    <a:pt x="7696" y="11850"/>
                    <a:pt x="7720" y="11846"/>
                  </a:cubicBezTo>
                  <a:cubicBezTo>
                    <a:pt x="8633" y="11531"/>
                    <a:pt x="9421" y="10933"/>
                    <a:pt x="9956" y="10208"/>
                  </a:cubicBezTo>
                  <a:lnTo>
                    <a:pt x="10996" y="10586"/>
                  </a:lnTo>
                  <a:lnTo>
                    <a:pt x="11658" y="11878"/>
                  </a:lnTo>
                  <a:cubicBezTo>
                    <a:pt x="11729" y="12020"/>
                    <a:pt x="11870" y="12091"/>
                    <a:pt x="12003" y="12091"/>
                  </a:cubicBezTo>
                  <a:cubicBezTo>
                    <a:pt x="12048" y="12091"/>
                    <a:pt x="12091" y="12083"/>
                    <a:pt x="12130" y="12067"/>
                  </a:cubicBezTo>
                  <a:cubicBezTo>
                    <a:pt x="12288" y="11972"/>
                    <a:pt x="12382" y="11720"/>
                    <a:pt x="12288" y="11594"/>
                  </a:cubicBezTo>
                  <a:lnTo>
                    <a:pt x="11500" y="10177"/>
                  </a:lnTo>
                  <a:cubicBezTo>
                    <a:pt x="11469" y="10082"/>
                    <a:pt x="11374" y="10019"/>
                    <a:pt x="11311" y="10019"/>
                  </a:cubicBezTo>
                  <a:lnTo>
                    <a:pt x="10271" y="9610"/>
                  </a:lnTo>
                  <a:cubicBezTo>
                    <a:pt x="10555" y="9074"/>
                    <a:pt x="10712" y="8475"/>
                    <a:pt x="10807" y="7845"/>
                  </a:cubicBezTo>
                  <a:lnTo>
                    <a:pt x="11910" y="7845"/>
                  </a:lnTo>
                  <a:cubicBezTo>
                    <a:pt x="12099" y="7845"/>
                    <a:pt x="12256" y="7688"/>
                    <a:pt x="12256" y="7499"/>
                  </a:cubicBezTo>
                  <a:cubicBezTo>
                    <a:pt x="12256" y="7278"/>
                    <a:pt x="12099" y="7121"/>
                    <a:pt x="11910" y="7121"/>
                  </a:cubicBezTo>
                  <a:lnTo>
                    <a:pt x="10807" y="7121"/>
                  </a:lnTo>
                  <a:cubicBezTo>
                    <a:pt x="10775" y="6491"/>
                    <a:pt x="10555" y="5923"/>
                    <a:pt x="10271" y="5356"/>
                  </a:cubicBezTo>
                  <a:lnTo>
                    <a:pt x="11311" y="4978"/>
                  </a:lnTo>
                  <a:cubicBezTo>
                    <a:pt x="11374" y="4915"/>
                    <a:pt x="11469" y="4884"/>
                    <a:pt x="11500" y="4789"/>
                  </a:cubicBezTo>
                  <a:lnTo>
                    <a:pt x="12225" y="3403"/>
                  </a:lnTo>
                  <a:cubicBezTo>
                    <a:pt x="12288" y="3214"/>
                    <a:pt x="12225" y="2994"/>
                    <a:pt x="12067" y="2931"/>
                  </a:cubicBezTo>
                  <a:cubicBezTo>
                    <a:pt x="12024" y="2904"/>
                    <a:pt x="11973" y="2893"/>
                    <a:pt x="11922" y="2893"/>
                  </a:cubicBezTo>
                  <a:cubicBezTo>
                    <a:pt x="11785" y="2893"/>
                    <a:pt x="11640" y="2974"/>
                    <a:pt x="11595" y="3088"/>
                  </a:cubicBezTo>
                  <a:lnTo>
                    <a:pt x="10902" y="4380"/>
                  </a:lnTo>
                  <a:lnTo>
                    <a:pt x="9893" y="4758"/>
                  </a:lnTo>
                  <a:cubicBezTo>
                    <a:pt x="9389" y="4096"/>
                    <a:pt x="8696" y="3561"/>
                    <a:pt x="7909" y="3246"/>
                  </a:cubicBezTo>
                  <a:cubicBezTo>
                    <a:pt x="7909" y="2647"/>
                    <a:pt x="7656" y="2143"/>
                    <a:pt x="7215" y="1828"/>
                  </a:cubicBezTo>
                  <a:cubicBezTo>
                    <a:pt x="7656" y="1450"/>
                    <a:pt x="7909" y="946"/>
                    <a:pt x="7909" y="347"/>
                  </a:cubicBezTo>
                  <a:cubicBezTo>
                    <a:pt x="7909" y="158"/>
                    <a:pt x="7751" y="1"/>
                    <a:pt x="7562" y="1"/>
                  </a:cubicBezTo>
                  <a:cubicBezTo>
                    <a:pt x="7373" y="1"/>
                    <a:pt x="7215" y="158"/>
                    <a:pt x="7215" y="347"/>
                  </a:cubicBezTo>
                  <a:cubicBezTo>
                    <a:pt x="7215" y="946"/>
                    <a:pt x="6743" y="1450"/>
                    <a:pt x="6144" y="1450"/>
                  </a:cubicBezTo>
                  <a:cubicBezTo>
                    <a:pt x="5546" y="1450"/>
                    <a:pt x="5073" y="946"/>
                    <a:pt x="5073" y="347"/>
                  </a:cubicBezTo>
                  <a:cubicBezTo>
                    <a:pt x="5073" y="158"/>
                    <a:pt x="4916" y="1"/>
                    <a:pt x="4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2" name="Google Shape;13532;p78"/>
          <p:cNvGrpSpPr/>
          <p:nvPr/>
        </p:nvGrpSpPr>
        <p:grpSpPr>
          <a:xfrm>
            <a:off x="3175238" y="2851506"/>
            <a:ext cx="475125" cy="472676"/>
            <a:chOff x="-19801400" y="2788575"/>
            <a:chExt cx="305625" cy="304050"/>
          </a:xfrm>
        </p:grpSpPr>
        <p:sp>
          <p:nvSpPr>
            <p:cNvPr id="13533" name="Google Shape;13533;p78"/>
            <p:cNvSpPr/>
            <p:nvPr/>
          </p:nvSpPr>
          <p:spPr>
            <a:xfrm>
              <a:off x="-19744700" y="2931925"/>
              <a:ext cx="52800" cy="18125"/>
            </a:xfrm>
            <a:custGeom>
              <a:avLst/>
              <a:gdLst/>
              <a:ahLst/>
              <a:cxnLst/>
              <a:rect l="l" t="t" r="r" b="b"/>
              <a:pathLst>
                <a:path w="2112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22" y="725"/>
                    <a:pt x="2111" y="567"/>
                    <a:pt x="2111" y="347"/>
                  </a:cubicBez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78"/>
            <p:cNvSpPr/>
            <p:nvPr/>
          </p:nvSpPr>
          <p:spPr>
            <a:xfrm>
              <a:off x="-19709250" y="296735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54" y="726"/>
                    <a:pt x="2111" y="568"/>
                    <a:pt x="2111" y="347"/>
                  </a:cubicBezTo>
                  <a:cubicBezTo>
                    <a:pt x="2111" y="190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78"/>
            <p:cNvSpPr/>
            <p:nvPr/>
          </p:nvSpPr>
          <p:spPr>
            <a:xfrm>
              <a:off x="-19638375" y="2968150"/>
              <a:ext cx="52800" cy="18150"/>
            </a:xfrm>
            <a:custGeom>
              <a:avLst/>
              <a:gdLst/>
              <a:ahLst/>
              <a:cxnLst/>
              <a:rect l="l" t="t" r="r" b="b"/>
              <a:pathLst>
                <a:path w="2112" h="726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2" y="568"/>
                    <a:pt x="2112" y="378"/>
                  </a:cubicBezTo>
                  <a:cubicBezTo>
                    <a:pt x="2112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78"/>
            <p:cNvSpPr/>
            <p:nvPr/>
          </p:nvSpPr>
          <p:spPr>
            <a:xfrm>
              <a:off x="-19673800" y="2931925"/>
              <a:ext cx="52775" cy="18125"/>
            </a:xfrm>
            <a:custGeom>
              <a:avLst/>
              <a:gdLst/>
              <a:ahLst/>
              <a:cxnLst/>
              <a:rect l="l" t="t" r="r" b="b"/>
              <a:pathLst>
                <a:path w="211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764" y="725"/>
                  </a:lnTo>
                  <a:cubicBezTo>
                    <a:pt x="1953" y="725"/>
                    <a:pt x="2111" y="567"/>
                    <a:pt x="2111" y="347"/>
                  </a:cubicBezTo>
                  <a:cubicBezTo>
                    <a:pt x="2111" y="158"/>
                    <a:pt x="1953" y="0"/>
                    <a:pt x="17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78"/>
            <p:cNvSpPr/>
            <p:nvPr/>
          </p:nvSpPr>
          <p:spPr>
            <a:xfrm>
              <a:off x="-19602925" y="2931925"/>
              <a:ext cx="52800" cy="18125"/>
            </a:xfrm>
            <a:custGeom>
              <a:avLst/>
              <a:gdLst/>
              <a:ahLst/>
              <a:cxnLst/>
              <a:rect l="l" t="t" r="r" b="b"/>
              <a:pathLst>
                <a:path w="2112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65" y="725"/>
                  </a:lnTo>
                  <a:cubicBezTo>
                    <a:pt x="1954" y="725"/>
                    <a:pt x="2111" y="567"/>
                    <a:pt x="2111" y="347"/>
                  </a:cubicBez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78"/>
            <p:cNvSpPr/>
            <p:nvPr/>
          </p:nvSpPr>
          <p:spPr>
            <a:xfrm>
              <a:off x="-19801400" y="2788575"/>
              <a:ext cx="305625" cy="304050"/>
            </a:xfrm>
            <a:custGeom>
              <a:avLst/>
              <a:gdLst/>
              <a:ahLst/>
              <a:cxnLst/>
              <a:rect l="l" t="t" r="r" b="b"/>
              <a:pathLst>
                <a:path w="12225" h="12162" extrusionOk="0">
                  <a:moveTo>
                    <a:pt x="6144" y="693"/>
                  </a:moveTo>
                  <a:cubicBezTo>
                    <a:pt x="7026" y="693"/>
                    <a:pt x="7940" y="2584"/>
                    <a:pt x="7940" y="4316"/>
                  </a:cubicBezTo>
                  <a:lnTo>
                    <a:pt x="4348" y="4316"/>
                  </a:lnTo>
                  <a:cubicBezTo>
                    <a:pt x="4348" y="2584"/>
                    <a:pt x="5293" y="693"/>
                    <a:pt x="6144" y="693"/>
                  </a:cubicBezTo>
                  <a:close/>
                  <a:moveTo>
                    <a:pt x="9677" y="1496"/>
                  </a:moveTo>
                  <a:cubicBezTo>
                    <a:pt x="9731" y="1496"/>
                    <a:pt x="9781" y="1501"/>
                    <a:pt x="9830" y="1513"/>
                  </a:cubicBezTo>
                  <a:cubicBezTo>
                    <a:pt x="10145" y="1607"/>
                    <a:pt x="10397" y="1985"/>
                    <a:pt x="10617" y="2552"/>
                  </a:cubicBezTo>
                  <a:cubicBezTo>
                    <a:pt x="10775" y="3056"/>
                    <a:pt x="10838" y="3686"/>
                    <a:pt x="10806" y="4316"/>
                  </a:cubicBezTo>
                  <a:lnTo>
                    <a:pt x="8633" y="4316"/>
                  </a:lnTo>
                  <a:cubicBezTo>
                    <a:pt x="8633" y="3686"/>
                    <a:pt x="8507" y="2993"/>
                    <a:pt x="8318" y="2300"/>
                  </a:cubicBezTo>
                  <a:cubicBezTo>
                    <a:pt x="8762" y="1800"/>
                    <a:pt x="9280" y="1496"/>
                    <a:pt x="9677" y="1496"/>
                  </a:cubicBezTo>
                  <a:close/>
                  <a:moveTo>
                    <a:pt x="2638" y="1496"/>
                  </a:moveTo>
                  <a:cubicBezTo>
                    <a:pt x="3024" y="1496"/>
                    <a:pt x="3501" y="1807"/>
                    <a:pt x="4001" y="2363"/>
                  </a:cubicBezTo>
                  <a:cubicBezTo>
                    <a:pt x="3781" y="2993"/>
                    <a:pt x="3686" y="3686"/>
                    <a:pt x="3686" y="4348"/>
                  </a:cubicBezTo>
                  <a:lnTo>
                    <a:pt x="1513" y="4348"/>
                  </a:lnTo>
                  <a:cubicBezTo>
                    <a:pt x="1481" y="3686"/>
                    <a:pt x="1544" y="3056"/>
                    <a:pt x="1702" y="2552"/>
                  </a:cubicBezTo>
                  <a:cubicBezTo>
                    <a:pt x="1891" y="1954"/>
                    <a:pt x="2174" y="1607"/>
                    <a:pt x="2489" y="1513"/>
                  </a:cubicBezTo>
                  <a:cubicBezTo>
                    <a:pt x="2537" y="1502"/>
                    <a:pt x="2587" y="1496"/>
                    <a:pt x="2638" y="1496"/>
                  </a:cubicBezTo>
                  <a:close/>
                  <a:moveTo>
                    <a:pt x="11153" y="5041"/>
                  </a:moveTo>
                  <a:cubicBezTo>
                    <a:pt x="11342" y="5041"/>
                    <a:pt x="11500" y="5199"/>
                    <a:pt x="11500" y="5388"/>
                  </a:cubicBezTo>
                  <a:cubicBezTo>
                    <a:pt x="11500" y="7152"/>
                    <a:pt x="10050" y="8601"/>
                    <a:pt x="8286" y="8601"/>
                  </a:cubicBezTo>
                  <a:lnTo>
                    <a:pt x="4001" y="8601"/>
                  </a:lnTo>
                  <a:cubicBezTo>
                    <a:pt x="2206" y="8601"/>
                    <a:pt x="756" y="7152"/>
                    <a:pt x="756" y="5388"/>
                  </a:cubicBezTo>
                  <a:cubicBezTo>
                    <a:pt x="756" y="5199"/>
                    <a:pt x="914" y="5041"/>
                    <a:pt x="1103" y="5041"/>
                  </a:cubicBezTo>
                  <a:close/>
                  <a:moveTo>
                    <a:pt x="9357" y="9326"/>
                  </a:moveTo>
                  <a:lnTo>
                    <a:pt x="9357" y="9672"/>
                  </a:lnTo>
                  <a:cubicBezTo>
                    <a:pt x="9357" y="10271"/>
                    <a:pt x="8885" y="10743"/>
                    <a:pt x="8286" y="10743"/>
                  </a:cubicBezTo>
                  <a:lnTo>
                    <a:pt x="7940" y="10743"/>
                  </a:lnTo>
                  <a:lnTo>
                    <a:pt x="7940" y="10397"/>
                  </a:lnTo>
                  <a:cubicBezTo>
                    <a:pt x="7940" y="9798"/>
                    <a:pt x="8412" y="9326"/>
                    <a:pt x="8979" y="9326"/>
                  </a:cubicBezTo>
                  <a:close/>
                  <a:moveTo>
                    <a:pt x="10050" y="9357"/>
                  </a:moveTo>
                  <a:cubicBezTo>
                    <a:pt x="10870" y="9515"/>
                    <a:pt x="11500" y="10208"/>
                    <a:pt x="11500" y="11090"/>
                  </a:cubicBezTo>
                  <a:lnTo>
                    <a:pt x="11500" y="11437"/>
                  </a:lnTo>
                  <a:lnTo>
                    <a:pt x="11153" y="11437"/>
                  </a:lnTo>
                  <a:cubicBezTo>
                    <a:pt x="10617" y="11437"/>
                    <a:pt x="10050" y="11185"/>
                    <a:pt x="9704" y="10743"/>
                  </a:cubicBezTo>
                  <a:cubicBezTo>
                    <a:pt x="9924" y="10428"/>
                    <a:pt x="10050" y="10082"/>
                    <a:pt x="10050" y="9672"/>
                  </a:cubicBezTo>
                  <a:lnTo>
                    <a:pt x="10050" y="9357"/>
                  </a:lnTo>
                  <a:close/>
                  <a:moveTo>
                    <a:pt x="6112" y="0"/>
                  </a:moveTo>
                  <a:cubicBezTo>
                    <a:pt x="5419" y="0"/>
                    <a:pt x="4789" y="536"/>
                    <a:pt x="4253" y="1513"/>
                  </a:cubicBezTo>
                  <a:cubicBezTo>
                    <a:pt x="4253" y="1576"/>
                    <a:pt x="4222" y="1576"/>
                    <a:pt x="4222" y="1607"/>
                  </a:cubicBezTo>
                  <a:cubicBezTo>
                    <a:pt x="3680" y="1065"/>
                    <a:pt x="3096" y="777"/>
                    <a:pt x="2591" y="777"/>
                  </a:cubicBezTo>
                  <a:cubicBezTo>
                    <a:pt x="2479" y="777"/>
                    <a:pt x="2371" y="791"/>
                    <a:pt x="2269" y="819"/>
                  </a:cubicBezTo>
                  <a:cubicBezTo>
                    <a:pt x="1166" y="1135"/>
                    <a:pt x="630" y="2836"/>
                    <a:pt x="725" y="4348"/>
                  </a:cubicBezTo>
                  <a:cubicBezTo>
                    <a:pt x="284" y="4506"/>
                    <a:pt x="0" y="4915"/>
                    <a:pt x="0" y="5388"/>
                  </a:cubicBezTo>
                  <a:cubicBezTo>
                    <a:pt x="0" y="7561"/>
                    <a:pt x="1796" y="9326"/>
                    <a:pt x="3938" y="9326"/>
                  </a:cubicBezTo>
                  <a:lnTo>
                    <a:pt x="7530" y="9326"/>
                  </a:lnTo>
                  <a:cubicBezTo>
                    <a:pt x="7309" y="9641"/>
                    <a:pt x="7183" y="9987"/>
                    <a:pt x="7183" y="10365"/>
                  </a:cubicBezTo>
                  <a:lnTo>
                    <a:pt x="7183" y="11090"/>
                  </a:lnTo>
                  <a:cubicBezTo>
                    <a:pt x="7183" y="11279"/>
                    <a:pt x="7341" y="11437"/>
                    <a:pt x="7530" y="11437"/>
                  </a:cubicBezTo>
                  <a:lnTo>
                    <a:pt x="8255" y="11437"/>
                  </a:lnTo>
                  <a:cubicBezTo>
                    <a:pt x="8570" y="11437"/>
                    <a:pt x="8885" y="11374"/>
                    <a:pt x="9137" y="11216"/>
                  </a:cubicBezTo>
                  <a:cubicBezTo>
                    <a:pt x="9609" y="11815"/>
                    <a:pt x="10365" y="12161"/>
                    <a:pt x="11122" y="12161"/>
                  </a:cubicBezTo>
                  <a:lnTo>
                    <a:pt x="11815" y="12161"/>
                  </a:lnTo>
                  <a:cubicBezTo>
                    <a:pt x="12035" y="12161"/>
                    <a:pt x="12193" y="12004"/>
                    <a:pt x="12193" y="11815"/>
                  </a:cubicBezTo>
                  <a:lnTo>
                    <a:pt x="12193" y="11090"/>
                  </a:lnTo>
                  <a:cubicBezTo>
                    <a:pt x="12224" y="9956"/>
                    <a:pt x="11468" y="9011"/>
                    <a:pt x="10397" y="8696"/>
                  </a:cubicBezTo>
                  <a:cubicBezTo>
                    <a:pt x="11500" y="7971"/>
                    <a:pt x="12224" y="6774"/>
                    <a:pt x="12224" y="5388"/>
                  </a:cubicBezTo>
                  <a:cubicBezTo>
                    <a:pt x="12224" y="4915"/>
                    <a:pt x="11909" y="4506"/>
                    <a:pt x="11500" y="4348"/>
                  </a:cubicBezTo>
                  <a:cubicBezTo>
                    <a:pt x="11594" y="2773"/>
                    <a:pt x="11122" y="1103"/>
                    <a:pt x="9987" y="819"/>
                  </a:cubicBezTo>
                  <a:cubicBezTo>
                    <a:pt x="9879" y="791"/>
                    <a:pt x="9767" y="777"/>
                    <a:pt x="9651" y="777"/>
                  </a:cubicBezTo>
                  <a:cubicBezTo>
                    <a:pt x="9129" y="777"/>
                    <a:pt x="8544" y="1065"/>
                    <a:pt x="8003" y="1607"/>
                  </a:cubicBezTo>
                  <a:cubicBezTo>
                    <a:pt x="8003" y="1576"/>
                    <a:pt x="7971" y="1576"/>
                    <a:pt x="7971" y="1513"/>
                  </a:cubicBezTo>
                  <a:cubicBezTo>
                    <a:pt x="7498" y="536"/>
                    <a:pt x="6837" y="0"/>
                    <a:pt x="6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9" name="Google Shape;13539;p78"/>
          <p:cNvGrpSpPr/>
          <p:nvPr/>
        </p:nvGrpSpPr>
        <p:grpSpPr>
          <a:xfrm>
            <a:off x="6130314" y="1688916"/>
            <a:ext cx="422463" cy="472676"/>
            <a:chOff x="-17903225" y="2060800"/>
            <a:chExt cx="271750" cy="304050"/>
          </a:xfrm>
        </p:grpSpPr>
        <p:sp>
          <p:nvSpPr>
            <p:cNvPr id="13540" name="Google Shape;13540;p78"/>
            <p:cNvSpPr/>
            <p:nvPr/>
          </p:nvSpPr>
          <p:spPr>
            <a:xfrm>
              <a:off x="-17722875" y="22041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6" y="568"/>
                    <a:pt x="726" y="379"/>
                  </a:cubicBezTo>
                  <a:cubicBezTo>
                    <a:pt x="726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78"/>
            <p:cNvSpPr/>
            <p:nvPr/>
          </p:nvSpPr>
          <p:spPr>
            <a:xfrm>
              <a:off x="-17829200" y="22041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78"/>
            <p:cNvSpPr/>
            <p:nvPr/>
          </p:nvSpPr>
          <p:spPr>
            <a:xfrm>
              <a:off x="-17903225" y="2060800"/>
              <a:ext cx="271750" cy="304050"/>
            </a:xfrm>
            <a:custGeom>
              <a:avLst/>
              <a:gdLst/>
              <a:ahLst/>
              <a:cxnLst/>
              <a:rect l="l" t="t" r="r" b="b"/>
              <a:pathLst>
                <a:path w="10870" h="12162" extrusionOk="0">
                  <a:moveTo>
                    <a:pt x="1040" y="694"/>
                  </a:moveTo>
                  <a:cubicBezTo>
                    <a:pt x="1891" y="694"/>
                    <a:pt x="2615" y="1293"/>
                    <a:pt x="2773" y="2112"/>
                  </a:cubicBezTo>
                  <a:cubicBezTo>
                    <a:pt x="2552" y="2364"/>
                    <a:pt x="2332" y="2679"/>
                    <a:pt x="2143" y="2994"/>
                  </a:cubicBezTo>
                  <a:lnTo>
                    <a:pt x="1040" y="694"/>
                  </a:lnTo>
                  <a:close/>
                  <a:moveTo>
                    <a:pt x="9861" y="694"/>
                  </a:moveTo>
                  <a:lnTo>
                    <a:pt x="8727" y="2994"/>
                  </a:lnTo>
                  <a:cubicBezTo>
                    <a:pt x="8507" y="2679"/>
                    <a:pt x="8318" y="2395"/>
                    <a:pt x="8097" y="2112"/>
                  </a:cubicBezTo>
                  <a:cubicBezTo>
                    <a:pt x="8255" y="1293"/>
                    <a:pt x="8979" y="694"/>
                    <a:pt x="9830" y="694"/>
                  </a:cubicBezTo>
                  <a:close/>
                  <a:moveTo>
                    <a:pt x="5451" y="1419"/>
                  </a:moveTo>
                  <a:cubicBezTo>
                    <a:pt x="6144" y="1419"/>
                    <a:pt x="6900" y="1860"/>
                    <a:pt x="7561" y="2584"/>
                  </a:cubicBezTo>
                  <a:lnTo>
                    <a:pt x="6994" y="2994"/>
                  </a:lnTo>
                  <a:cubicBezTo>
                    <a:pt x="6270" y="3466"/>
                    <a:pt x="5829" y="4254"/>
                    <a:pt x="5829" y="5136"/>
                  </a:cubicBezTo>
                  <a:lnTo>
                    <a:pt x="5829" y="6522"/>
                  </a:lnTo>
                  <a:cubicBezTo>
                    <a:pt x="5734" y="6491"/>
                    <a:pt x="5608" y="6491"/>
                    <a:pt x="5482" y="6491"/>
                  </a:cubicBezTo>
                  <a:cubicBezTo>
                    <a:pt x="5356" y="6491"/>
                    <a:pt x="5199" y="6522"/>
                    <a:pt x="5104" y="6554"/>
                  </a:cubicBezTo>
                  <a:lnTo>
                    <a:pt x="5104" y="5199"/>
                  </a:lnTo>
                  <a:cubicBezTo>
                    <a:pt x="5104" y="4317"/>
                    <a:pt x="4663" y="3498"/>
                    <a:pt x="3938" y="3025"/>
                  </a:cubicBezTo>
                  <a:lnTo>
                    <a:pt x="3371" y="2616"/>
                  </a:lnTo>
                  <a:cubicBezTo>
                    <a:pt x="4001" y="1797"/>
                    <a:pt x="4726" y="1419"/>
                    <a:pt x="5451" y="1419"/>
                  </a:cubicBezTo>
                  <a:close/>
                  <a:moveTo>
                    <a:pt x="5451" y="7152"/>
                  </a:moveTo>
                  <a:cubicBezTo>
                    <a:pt x="5608" y="7152"/>
                    <a:pt x="5734" y="7279"/>
                    <a:pt x="5797" y="7405"/>
                  </a:cubicBezTo>
                  <a:lnTo>
                    <a:pt x="5797" y="7562"/>
                  </a:lnTo>
                  <a:cubicBezTo>
                    <a:pt x="5766" y="7625"/>
                    <a:pt x="5608" y="7751"/>
                    <a:pt x="5451" y="7846"/>
                  </a:cubicBezTo>
                  <a:cubicBezTo>
                    <a:pt x="5262" y="7720"/>
                    <a:pt x="5104" y="7594"/>
                    <a:pt x="5104" y="7499"/>
                  </a:cubicBezTo>
                  <a:cubicBezTo>
                    <a:pt x="5104" y="7310"/>
                    <a:pt x="5262" y="7152"/>
                    <a:pt x="5451" y="7152"/>
                  </a:cubicBezTo>
                  <a:close/>
                  <a:moveTo>
                    <a:pt x="2899" y="3151"/>
                  </a:moveTo>
                  <a:lnTo>
                    <a:pt x="3560" y="3561"/>
                  </a:lnTo>
                  <a:cubicBezTo>
                    <a:pt x="4064" y="3907"/>
                    <a:pt x="4379" y="4538"/>
                    <a:pt x="4379" y="5105"/>
                  </a:cubicBezTo>
                  <a:lnTo>
                    <a:pt x="4379" y="7499"/>
                  </a:lnTo>
                  <a:cubicBezTo>
                    <a:pt x="4379" y="7562"/>
                    <a:pt x="4379" y="7625"/>
                    <a:pt x="4411" y="7688"/>
                  </a:cubicBezTo>
                  <a:cubicBezTo>
                    <a:pt x="4505" y="8035"/>
                    <a:pt x="4852" y="8287"/>
                    <a:pt x="5104" y="8413"/>
                  </a:cubicBezTo>
                  <a:lnTo>
                    <a:pt x="5104" y="8948"/>
                  </a:lnTo>
                  <a:lnTo>
                    <a:pt x="5104" y="8980"/>
                  </a:lnTo>
                  <a:cubicBezTo>
                    <a:pt x="5059" y="9813"/>
                    <a:pt x="4353" y="10357"/>
                    <a:pt x="3575" y="10357"/>
                  </a:cubicBezTo>
                  <a:cubicBezTo>
                    <a:pt x="3264" y="10357"/>
                    <a:pt x="2943" y="10271"/>
                    <a:pt x="2647" y="10082"/>
                  </a:cubicBezTo>
                  <a:cubicBezTo>
                    <a:pt x="1859" y="9547"/>
                    <a:pt x="1512" y="8728"/>
                    <a:pt x="1512" y="7499"/>
                  </a:cubicBezTo>
                  <a:cubicBezTo>
                    <a:pt x="1512" y="6144"/>
                    <a:pt x="2017" y="4443"/>
                    <a:pt x="2899" y="3151"/>
                  </a:cubicBezTo>
                  <a:close/>
                  <a:moveTo>
                    <a:pt x="8066" y="3151"/>
                  </a:moveTo>
                  <a:cubicBezTo>
                    <a:pt x="8916" y="4412"/>
                    <a:pt x="9420" y="6144"/>
                    <a:pt x="9420" y="7499"/>
                  </a:cubicBezTo>
                  <a:cubicBezTo>
                    <a:pt x="9389" y="8696"/>
                    <a:pt x="8979" y="9578"/>
                    <a:pt x="8192" y="10082"/>
                  </a:cubicBezTo>
                  <a:cubicBezTo>
                    <a:pt x="7913" y="10271"/>
                    <a:pt x="7599" y="10357"/>
                    <a:pt x="7293" y="10357"/>
                  </a:cubicBezTo>
                  <a:cubicBezTo>
                    <a:pt x="6522" y="10357"/>
                    <a:pt x="5797" y="9813"/>
                    <a:pt x="5797" y="8980"/>
                  </a:cubicBezTo>
                  <a:lnTo>
                    <a:pt x="5797" y="8917"/>
                  </a:lnTo>
                  <a:lnTo>
                    <a:pt x="5797" y="8476"/>
                  </a:lnTo>
                  <a:cubicBezTo>
                    <a:pt x="6175" y="8255"/>
                    <a:pt x="6553" y="7940"/>
                    <a:pt x="6553" y="7499"/>
                  </a:cubicBezTo>
                  <a:lnTo>
                    <a:pt x="6553" y="7310"/>
                  </a:lnTo>
                  <a:lnTo>
                    <a:pt x="6553" y="5105"/>
                  </a:lnTo>
                  <a:cubicBezTo>
                    <a:pt x="6553" y="4475"/>
                    <a:pt x="6868" y="3907"/>
                    <a:pt x="7372" y="3561"/>
                  </a:cubicBezTo>
                  <a:lnTo>
                    <a:pt x="8066" y="3151"/>
                  </a:lnTo>
                  <a:close/>
                  <a:moveTo>
                    <a:pt x="5451" y="10145"/>
                  </a:moveTo>
                  <a:cubicBezTo>
                    <a:pt x="5577" y="10303"/>
                    <a:pt x="5671" y="10429"/>
                    <a:pt x="5797" y="10555"/>
                  </a:cubicBezTo>
                  <a:lnTo>
                    <a:pt x="5797" y="11437"/>
                  </a:lnTo>
                  <a:lnTo>
                    <a:pt x="5104" y="11437"/>
                  </a:lnTo>
                  <a:lnTo>
                    <a:pt x="5104" y="10555"/>
                  </a:lnTo>
                  <a:cubicBezTo>
                    <a:pt x="5199" y="10429"/>
                    <a:pt x="5356" y="10303"/>
                    <a:pt x="5451" y="10145"/>
                  </a:cubicBezTo>
                  <a:close/>
                  <a:moveTo>
                    <a:pt x="441" y="1"/>
                  </a:moveTo>
                  <a:cubicBezTo>
                    <a:pt x="158" y="1"/>
                    <a:pt x="0" y="284"/>
                    <a:pt x="126" y="505"/>
                  </a:cubicBezTo>
                  <a:lnTo>
                    <a:pt x="1733" y="3750"/>
                  </a:lnTo>
                  <a:cubicBezTo>
                    <a:pt x="1166" y="4947"/>
                    <a:pt x="788" y="6302"/>
                    <a:pt x="788" y="7499"/>
                  </a:cubicBezTo>
                  <a:cubicBezTo>
                    <a:pt x="788" y="8917"/>
                    <a:pt x="1260" y="9988"/>
                    <a:pt x="2269" y="10650"/>
                  </a:cubicBezTo>
                  <a:cubicBezTo>
                    <a:pt x="2670" y="10930"/>
                    <a:pt x="3134" y="11071"/>
                    <a:pt x="3598" y="11071"/>
                  </a:cubicBezTo>
                  <a:cubicBezTo>
                    <a:pt x="3863" y="11071"/>
                    <a:pt x="4127" y="11025"/>
                    <a:pt x="4379" y="10933"/>
                  </a:cubicBezTo>
                  <a:lnTo>
                    <a:pt x="4379" y="11815"/>
                  </a:lnTo>
                  <a:cubicBezTo>
                    <a:pt x="4379" y="12004"/>
                    <a:pt x="4537" y="12162"/>
                    <a:pt x="4726" y="12162"/>
                  </a:cubicBezTo>
                  <a:lnTo>
                    <a:pt x="6144" y="12162"/>
                  </a:lnTo>
                  <a:cubicBezTo>
                    <a:pt x="6364" y="12162"/>
                    <a:pt x="6522" y="12004"/>
                    <a:pt x="6522" y="11815"/>
                  </a:cubicBezTo>
                  <a:lnTo>
                    <a:pt x="6522" y="10933"/>
                  </a:lnTo>
                  <a:cubicBezTo>
                    <a:pt x="6774" y="11025"/>
                    <a:pt x="7038" y="11071"/>
                    <a:pt x="7303" y="11071"/>
                  </a:cubicBezTo>
                  <a:cubicBezTo>
                    <a:pt x="7767" y="11071"/>
                    <a:pt x="8232" y="10930"/>
                    <a:pt x="8633" y="10650"/>
                  </a:cubicBezTo>
                  <a:cubicBezTo>
                    <a:pt x="9641" y="9988"/>
                    <a:pt x="10113" y="8917"/>
                    <a:pt x="10113" y="7499"/>
                  </a:cubicBezTo>
                  <a:cubicBezTo>
                    <a:pt x="10113" y="6302"/>
                    <a:pt x="9735" y="4916"/>
                    <a:pt x="9137" y="3750"/>
                  </a:cubicBezTo>
                  <a:lnTo>
                    <a:pt x="10775" y="505"/>
                  </a:lnTo>
                  <a:cubicBezTo>
                    <a:pt x="10869" y="284"/>
                    <a:pt x="10680" y="1"/>
                    <a:pt x="10460" y="1"/>
                  </a:cubicBezTo>
                  <a:lnTo>
                    <a:pt x="9861" y="1"/>
                  </a:lnTo>
                  <a:cubicBezTo>
                    <a:pt x="8853" y="1"/>
                    <a:pt x="7940" y="631"/>
                    <a:pt x="7530" y="1576"/>
                  </a:cubicBezTo>
                  <a:cubicBezTo>
                    <a:pt x="7467" y="1545"/>
                    <a:pt x="7404" y="1450"/>
                    <a:pt x="7341" y="1419"/>
                  </a:cubicBezTo>
                  <a:cubicBezTo>
                    <a:pt x="6742" y="946"/>
                    <a:pt x="6112" y="694"/>
                    <a:pt x="5451" y="694"/>
                  </a:cubicBezTo>
                  <a:cubicBezTo>
                    <a:pt x="4663" y="694"/>
                    <a:pt x="3938" y="1072"/>
                    <a:pt x="3371" y="1576"/>
                  </a:cubicBezTo>
                  <a:cubicBezTo>
                    <a:pt x="2993" y="631"/>
                    <a:pt x="2111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3" name="Google Shape;13543;p78"/>
          <p:cNvGrpSpPr/>
          <p:nvPr/>
        </p:nvGrpSpPr>
        <p:grpSpPr>
          <a:xfrm>
            <a:off x="6104605" y="2274962"/>
            <a:ext cx="473881" cy="472676"/>
            <a:chOff x="-17918975" y="2435725"/>
            <a:chExt cx="304825" cy="304050"/>
          </a:xfrm>
        </p:grpSpPr>
        <p:sp>
          <p:nvSpPr>
            <p:cNvPr id="13544" name="Google Shape;13544;p78"/>
            <p:cNvSpPr/>
            <p:nvPr/>
          </p:nvSpPr>
          <p:spPr>
            <a:xfrm>
              <a:off x="-17918975" y="2435725"/>
              <a:ext cx="304825" cy="304050"/>
            </a:xfrm>
            <a:custGeom>
              <a:avLst/>
              <a:gdLst/>
              <a:ahLst/>
              <a:cxnLst/>
              <a:rect l="l" t="t" r="r" b="b"/>
              <a:pathLst>
                <a:path w="12193" h="12162" extrusionOk="0">
                  <a:moveTo>
                    <a:pt x="1040" y="662"/>
                  </a:moveTo>
                  <a:cubicBezTo>
                    <a:pt x="1229" y="662"/>
                    <a:pt x="1386" y="819"/>
                    <a:pt x="1386" y="1040"/>
                  </a:cubicBezTo>
                  <a:cubicBezTo>
                    <a:pt x="1386" y="1229"/>
                    <a:pt x="1229" y="1386"/>
                    <a:pt x="1040" y="1386"/>
                  </a:cubicBezTo>
                  <a:cubicBezTo>
                    <a:pt x="851" y="1386"/>
                    <a:pt x="693" y="1229"/>
                    <a:pt x="693" y="1040"/>
                  </a:cubicBezTo>
                  <a:cubicBezTo>
                    <a:pt x="693" y="819"/>
                    <a:pt x="851" y="662"/>
                    <a:pt x="1040" y="662"/>
                  </a:cubicBezTo>
                  <a:close/>
                  <a:moveTo>
                    <a:pt x="3907" y="662"/>
                  </a:moveTo>
                  <a:cubicBezTo>
                    <a:pt x="4096" y="662"/>
                    <a:pt x="4253" y="819"/>
                    <a:pt x="4253" y="1040"/>
                  </a:cubicBezTo>
                  <a:cubicBezTo>
                    <a:pt x="4253" y="1229"/>
                    <a:pt x="4096" y="1386"/>
                    <a:pt x="3907" y="1386"/>
                  </a:cubicBezTo>
                  <a:cubicBezTo>
                    <a:pt x="3718" y="1386"/>
                    <a:pt x="3560" y="1229"/>
                    <a:pt x="3560" y="1040"/>
                  </a:cubicBezTo>
                  <a:cubicBezTo>
                    <a:pt x="3560" y="819"/>
                    <a:pt x="3718" y="662"/>
                    <a:pt x="3907" y="662"/>
                  </a:cubicBezTo>
                  <a:close/>
                  <a:moveTo>
                    <a:pt x="7828" y="2853"/>
                  </a:moveTo>
                  <a:cubicBezTo>
                    <a:pt x="9848" y="2853"/>
                    <a:pt x="11436" y="4484"/>
                    <a:pt x="11436" y="6427"/>
                  </a:cubicBezTo>
                  <a:lnTo>
                    <a:pt x="11436" y="6774"/>
                  </a:lnTo>
                  <a:cubicBezTo>
                    <a:pt x="11436" y="8538"/>
                    <a:pt x="9987" y="10019"/>
                    <a:pt x="8191" y="10019"/>
                  </a:cubicBezTo>
                  <a:cubicBezTo>
                    <a:pt x="6837" y="10019"/>
                    <a:pt x="5671" y="8916"/>
                    <a:pt x="5671" y="7530"/>
                  </a:cubicBezTo>
                  <a:lnTo>
                    <a:pt x="5671" y="6931"/>
                  </a:lnTo>
                  <a:cubicBezTo>
                    <a:pt x="5671" y="5955"/>
                    <a:pt x="6427" y="5072"/>
                    <a:pt x="7372" y="5041"/>
                  </a:cubicBezTo>
                  <a:cubicBezTo>
                    <a:pt x="7392" y="5040"/>
                    <a:pt x="7413" y="5040"/>
                    <a:pt x="7433" y="5040"/>
                  </a:cubicBezTo>
                  <a:cubicBezTo>
                    <a:pt x="8445" y="5040"/>
                    <a:pt x="9263" y="5817"/>
                    <a:pt x="9263" y="6805"/>
                  </a:cubicBezTo>
                  <a:lnTo>
                    <a:pt x="9263" y="7152"/>
                  </a:lnTo>
                  <a:cubicBezTo>
                    <a:pt x="9263" y="7561"/>
                    <a:pt x="8948" y="7876"/>
                    <a:pt x="8570" y="7876"/>
                  </a:cubicBezTo>
                  <a:cubicBezTo>
                    <a:pt x="8160" y="7876"/>
                    <a:pt x="7845" y="7561"/>
                    <a:pt x="7845" y="7152"/>
                  </a:cubicBezTo>
                  <a:lnTo>
                    <a:pt x="7845" y="6805"/>
                  </a:lnTo>
                  <a:cubicBezTo>
                    <a:pt x="7845" y="6616"/>
                    <a:pt x="7687" y="6459"/>
                    <a:pt x="7498" y="6459"/>
                  </a:cubicBezTo>
                  <a:cubicBezTo>
                    <a:pt x="7309" y="6459"/>
                    <a:pt x="7152" y="6616"/>
                    <a:pt x="7152" y="6805"/>
                  </a:cubicBezTo>
                  <a:lnTo>
                    <a:pt x="7152" y="7152"/>
                  </a:lnTo>
                  <a:cubicBezTo>
                    <a:pt x="7152" y="7939"/>
                    <a:pt x="7782" y="8569"/>
                    <a:pt x="8570" y="8569"/>
                  </a:cubicBezTo>
                  <a:cubicBezTo>
                    <a:pt x="9357" y="8569"/>
                    <a:pt x="9987" y="7939"/>
                    <a:pt x="9987" y="7152"/>
                  </a:cubicBezTo>
                  <a:lnTo>
                    <a:pt x="9987" y="6805"/>
                  </a:lnTo>
                  <a:cubicBezTo>
                    <a:pt x="9987" y="5425"/>
                    <a:pt x="8853" y="4314"/>
                    <a:pt x="7456" y="4314"/>
                  </a:cubicBezTo>
                  <a:cubicBezTo>
                    <a:pt x="7418" y="4314"/>
                    <a:pt x="7379" y="4315"/>
                    <a:pt x="7341" y="4316"/>
                  </a:cubicBezTo>
                  <a:cubicBezTo>
                    <a:pt x="5986" y="4411"/>
                    <a:pt x="4946" y="5577"/>
                    <a:pt x="4946" y="6931"/>
                  </a:cubicBezTo>
                  <a:lnTo>
                    <a:pt x="4946" y="7530"/>
                  </a:lnTo>
                  <a:cubicBezTo>
                    <a:pt x="4946" y="8191"/>
                    <a:pt x="5135" y="8790"/>
                    <a:pt x="5482" y="9294"/>
                  </a:cubicBezTo>
                  <a:lnTo>
                    <a:pt x="5293" y="9294"/>
                  </a:lnTo>
                  <a:cubicBezTo>
                    <a:pt x="4694" y="9294"/>
                    <a:pt x="4222" y="8822"/>
                    <a:pt x="4222" y="8223"/>
                  </a:cubicBezTo>
                  <a:lnTo>
                    <a:pt x="4222" y="6616"/>
                  </a:lnTo>
                  <a:cubicBezTo>
                    <a:pt x="4253" y="4663"/>
                    <a:pt x="5671" y="3025"/>
                    <a:pt x="7498" y="2867"/>
                  </a:cubicBezTo>
                  <a:cubicBezTo>
                    <a:pt x="7609" y="2857"/>
                    <a:pt x="7719" y="2853"/>
                    <a:pt x="7828" y="2853"/>
                  </a:cubicBezTo>
                  <a:close/>
                  <a:moveTo>
                    <a:pt x="2518" y="4236"/>
                  </a:moveTo>
                  <a:cubicBezTo>
                    <a:pt x="3101" y="4236"/>
                    <a:pt x="3592" y="4754"/>
                    <a:pt x="3592" y="5324"/>
                  </a:cubicBezTo>
                  <a:lnTo>
                    <a:pt x="3592" y="8160"/>
                  </a:lnTo>
                  <a:cubicBezTo>
                    <a:pt x="3592" y="9137"/>
                    <a:pt x="4379" y="9924"/>
                    <a:pt x="5356" y="9924"/>
                  </a:cubicBezTo>
                  <a:lnTo>
                    <a:pt x="6207" y="9924"/>
                  </a:lnTo>
                  <a:cubicBezTo>
                    <a:pt x="6742" y="10365"/>
                    <a:pt x="7467" y="10617"/>
                    <a:pt x="8254" y="10617"/>
                  </a:cubicBezTo>
                  <a:cubicBezTo>
                    <a:pt x="9011" y="10617"/>
                    <a:pt x="9704" y="10428"/>
                    <a:pt x="10334" y="10050"/>
                  </a:cubicBezTo>
                  <a:cubicBezTo>
                    <a:pt x="10838" y="10334"/>
                    <a:pt x="11279" y="10838"/>
                    <a:pt x="11405" y="11436"/>
                  </a:cubicBezTo>
                  <a:lnTo>
                    <a:pt x="3907" y="11436"/>
                  </a:lnTo>
                  <a:cubicBezTo>
                    <a:pt x="2521" y="11436"/>
                    <a:pt x="1418" y="10271"/>
                    <a:pt x="1418" y="8916"/>
                  </a:cubicBezTo>
                  <a:lnTo>
                    <a:pt x="1418" y="5388"/>
                  </a:lnTo>
                  <a:cubicBezTo>
                    <a:pt x="1418" y="4852"/>
                    <a:pt x="1827" y="4348"/>
                    <a:pt x="2332" y="4253"/>
                  </a:cubicBezTo>
                  <a:cubicBezTo>
                    <a:pt x="2394" y="4241"/>
                    <a:pt x="2457" y="4236"/>
                    <a:pt x="2518" y="4236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52"/>
                    <a:pt x="504" y="2144"/>
                    <a:pt x="1052" y="2144"/>
                  </a:cubicBezTo>
                  <a:cubicBezTo>
                    <a:pt x="1069" y="2144"/>
                    <a:pt x="1086" y="2143"/>
                    <a:pt x="1103" y="2143"/>
                  </a:cubicBezTo>
                  <a:lnTo>
                    <a:pt x="1733" y="3749"/>
                  </a:lnTo>
                  <a:cubicBezTo>
                    <a:pt x="1103" y="4001"/>
                    <a:pt x="725" y="4694"/>
                    <a:pt x="725" y="5451"/>
                  </a:cubicBezTo>
                  <a:lnTo>
                    <a:pt x="725" y="8948"/>
                  </a:lnTo>
                  <a:cubicBezTo>
                    <a:pt x="725" y="10712"/>
                    <a:pt x="2174" y="12161"/>
                    <a:pt x="3938" y="12161"/>
                  </a:cubicBezTo>
                  <a:lnTo>
                    <a:pt x="11815" y="12161"/>
                  </a:lnTo>
                  <a:cubicBezTo>
                    <a:pt x="12035" y="12161"/>
                    <a:pt x="12193" y="12004"/>
                    <a:pt x="12193" y="11814"/>
                  </a:cubicBezTo>
                  <a:cubicBezTo>
                    <a:pt x="12193" y="11279"/>
                    <a:pt x="11972" y="10712"/>
                    <a:pt x="11657" y="10271"/>
                  </a:cubicBezTo>
                  <a:cubicBezTo>
                    <a:pt x="11468" y="10019"/>
                    <a:pt x="11247" y="9798"/>
                    <a:pt x="10964" y="9641"/>
                  </a:cubicBezTo>
                  <a:cubicBezTo>
                    <a:pt x="11657" y="8916"/>
                    <a:pt x="12193" y="7876"/>
                    <a:pt x="12193" y="6774"/>
                  </a:cubicBezTo>
                  <a:lnTo>
                    <a:pt x="12193" y="6427"/>
                  </a:lnTo>
                  <a:cubicBezTo>
                    <a:pt x="12193" y="4080"/>
                    <a:pt x="10259" y="2153"/>
                    <a:pt x="7898" y="2153"/>
                  </a:cubicBezTo>
                  <a:cubicBezTo>
                    <a:pt x="7756" y="2153"/>
                    <a:pt x="7612" y="2160"/>
                    <a:pt x="7467" y="2174"/>
                  </a:cubicBezTo>
                  <a:cubicBezTo>
                    <a:pt x="5986" y="2332"/>
                    <a:pt x="4726" y="3214"/>
                    <a:pt x="4064" y="4537"/>
                  </a:cubicBezTo>
                  <a:cubicBezTo>
                    <a:pt x="3875" y="4190"/>
                    <a:pt x="3592" y="3907"/>
                    <a:pt x="3245" y="3749"/>
                  </a:cubicBezTo>
                  <a:lnTo>
                    <a:pt x="3875" y="2143"/>
                  </a:lnTo>
                  <a:lnTo>
                    <a:pt x="3907" y="2143"/>
                  </a:lnTo>
                  <a:cubicBezTo>
                    <a:pt x="4505" y="2143"/>
                    <a:pt x="4978" y="1670"/>
                    <a:pt x="4978" y="1071"/>
                  </a:cubicBezTo>
                  <a:cubicBezTo>
                    <a:pt x="4978" y="473"/>
                    <a:pt x="4505" y="0"/>
                    <a:pt x="3907" y="0"/>
                  </a:cubicBezTo>
                  <a:cubicBezTo>
                    <a:pt x="3308" y="0"/>
                    <a:pt x="2836" y="473"/>
                    <a:pt x="2836" y="1071"/>
                  </a:cubicBezTo>
                  <a:cubicBezTo>
                    <a:pt x="2836" y="1386"/>
                    <a:pt x="2993" y="1670"/>
                    <a:pt x="3214" y="1859"/>
                  </a:cubicBezTo>
                  <a:lnTo>
                    <a:pt x="2521" y="3592"/>
                  </a:lnTo>
                  <a:lnTo>
                    <a:pt x="2458" y="3592"/>
                  </a:lnTo>
                  <a:lnTo>
                    <a:pt x="1796" y="1859"/>
                  </a:lnTo>
                  <a:cubicBezTo>
                    <a:pt x="2016" y="1670"/>
                    <a:pt x="2142" y="1386"/>
                    <a:pt x="2142" y="1071"/>
                  </a:cubicBezTo>
                  <a:cubicBezTo>
                    <a:pt x="2142" y="473"/>
                    <a:pt x="167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78"/>
            <p:cNvSpPr/>
            <p:nvPr/>
          </p:nvSpPr>
          <p:spPr>
            <a:xfrm>
              <a:off x="-17865425" y="2560150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4" y="537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6" name="Google Shape;13546;p78"/>
          <p:cNvGrpSpPr/>
          <p:nvPr/>
        </p:nvGrpSpPr>
        <p:grpSpPr>
          <a:xfrm>
            <a:off x="6133365" y="2852729"/>
            <a:ext cx="416361" cy="470228"/>
            <a:chOff x="-17899300" y="2810625"/>
            <a:chExt cx="267825" cy="302475"/>
          </a:xfrm>
        </p:grpSpPr>
        <p:sp>
          <p:nvSpPr>
            <p:cNvPr id="13547" name="Google Shape;13547;p78"/>
            <p:cNvSpPr/>
            <p:nvPr/>
          </p:nvSpPr>
          <p:spPr>
            <a:xfrm>
              <a:off x="-17899300" y="2810625"/>
              <a:ext cx="267825" cy="302475"/>
            </a:xfrm>
            <a:custGeom>
              <a:avLst/>
              <a:gdLst/>
              <a:ahLst/>
              <a:cxnLst/>
              <a:rect l="l" t="t" r="r" b="b"/>
              <a:pathLst>
                <a:path w="10713" h="12099" extrusionOk="0">
                  <a:moveTo>
                    <a:pt x="1009" y="4978"/>
                  </a:moveTo>
                  <a:cubicBezTo>
                    <a:pt x="1482" y="4978"/>
                    <a:pt x="1860" y="5293"/>
                    <a:pt x="2017" y="5671"/>
                  </a:cubicBezTo>
                  <a:lnTo>
                    <a:pt x="1702" y="5671"/>
                  </a:lnTo>
                  <a:cubicBezTo>
                    <a:pt x="1229" y="5671"/>
                    <a:pt x="851" y="5356"/>
                    <a:pt x="694" y="4978"/>
                  </a:cubicBezTo>
                  <a:close/>
                  <a:moveTo>
                    <a:pt x="9862" y="4978"/>
                  </a:moveTo>
                  <a:cubicBezTo>
                    <a:pt x="9704" y="5356"/>
                    <a:pt x="9295" y="5671"/>
                    <a:pt x="8822" y="5671"/>
                  </a:cubicBezTo>
                  <a:lnTo>
                    <a:pt x="8507" y="5671"/>
                  </a:lnTo>
                  <a:cubicBezTo>
                    <a:pt x="8696" y="5262"/>
                    <a:pt x="9074" y="4978"/>
                    <a:pt x="9547" y="4978"/>
                  </a:cubicBezTo>
                  <a:close/>
                  <a:moveTo>
                    <a:pt x="5294" y="7845"/>
                  </a:moveTo>
                  <a:cubicBezTo>
                    <a:pt x="5451" y="7845"/>
                    <a:pt x="5609" y="7971"/>
                    <a:pt x="5640" y="8097"/>
                  </a:cubicBezTo>
                  <a:lnTo>
                    <a:pt x="5294" y="8507"/>
                  </a:lnTo>
                  <a:lnTo>
                    <a:pt x="4947" y="8097"/>
                  </a:lnTo>
                  <a:cubicBezTo>
                    <a:pt x="4979" y="7971"/>
                    <a:pt x="5136" y="7845"/>
                    <a:pt x="5294" y="7845"/>
                  </a:cubicBezTo>
                  <a:close/>
                  <a:moveTo>
                    <a:pt x="5294" y="4254"/>
                  </a:moveTo>
                  <a:cubicBezTo>
                    <a:pt x="6774" y="4254"/>
                    <a:pt x="7783" y="5104"/>
                    <a:pt x="7783" y="6742"/>
                  </a:cubicBezTo>
                  <a:cubicBezTo>
                    <a:pt x="7783" y="7467"/>
                    <a:pt x="7625" y="8192"/>
                    <a:pt x="7310" y="8885"/>
                  </a:cubicBezTo>
                  <a:lnTo>
                    <a:pt x="7310" y="8822"/>
                  </a:lnTo>
                  <a:cubicBezTo>
                    <a:pt x="7152" y="7845"/>
                    <a:pt x="6270" y="7152"/>
                    <a:pt x="5294" y="7152"/>
                  </a:cubicBezTo>
                  <a:cubicBezTo>
                    <a:pt x="4317" y="7152"/>
                    <a:pt x="3435" y="7845"/>
                    <a:pt x="3277" y="8822"/>
                  </a:cubicBezTo>
                  <a:lnTo>
                    <a:pt x="3277" y="8885"/>
                  </a:lnTo>
                  <a:cubicBezTo>
                    <a:pt x="2962" y="8192"/>
                    <a:pt x="2805" y="7467"/>
                    <a:pt x="2805" y="6742"/>
                  </a:cubicBezTo>
                  <a:cubicBezTo>
                    <a:pt x="2805" y="5104"/>
                    <a:pt x="3844" y="4254"/>
                    <a:pt x="5294" y="4254"/>
                  </a:cubicBezTo>
                  <a:close/>
                  <a:moveTo>
                    <a:pt x="4254" y="8412"/>
                  </a:moveTo>
                  <a:cubicBezTo>
                    <a:pt x="4317" y="8444"/>
                    <a:pt x="4254" y="8412"/>
                    <a:pt x="4947" y="9263"/>
                  </a:cubicBezTo>
                  <a:lnTo>
                    <a:pt x="4947" y="9546"/>
                  </a:lnTo>
                  <a:lnTo>
                    <a:pt x="4348" y="10114"/>
                  </a:lnTo>
                  <a:cubicBezTo>
                    <a:pt x="4191" y="10271"/>
                    <a:pt x="4191" y="10492"/>
                    <a:pt x="4348" y="10649"/>
                  </a:cubicBezTo>
                  <a:cubicBezTo>
                    <a:pt x="4427" y="10728"/>
                    <a:pt x="4514" y="10767"/>
                    <a:pt x="4601" y="10767"/>
                  </a:cubicBezTo>
                  <a:cubicBezTo>
                    <a:pt x="4687" y="10767"/>
                    <a:pt x="4774" y="10728"/>
                    <a:pt x="4853" y="10649"/>
                  </a:cubicBezTo>
                  <a:lnTo>
                    <a:pt x="5325" y="10177"/>
                  </a:lnTo>
                  <a:lnTo>
                    <a:pt x="5798" y="10649"/>
                  </a:lnTo>
                  <a:cubicBezTo>
                    <a:pt x="5876" y="10728"/>
                    <a:pt x="5971" y="10767"/>
                    <a:pt x="6065" y="10767"/>
                  </a:cubicBezTo>
                  <a:cubicBezTo>
                    <a:pt x="6160" y="10767"/>
                    <a:pt x="6255" y="10728"/>
                    <a:pt x="6333" y="10649"/>
                  </a:cubicBezTo>
                  <a:cubicBezTo>
                    <a:pt x="6491" y="10492"/>
                    <a:pt x="6491" y="10271"/>
                    <a:pt x="6333" y="10114"/>
                  </a:cubicBezTo>
                  <a:lnTo>
                    <a:pt x="5735" y="9546"/>
                  </a:lnTo>
                  <a:lnTo>
                    <a:pt x="5735" y="9263"/>
                  </a:lnTo>
                  <a:cubicBezTo>
                    <a:pt x="6428" y="8412"/>
                    <a:pt x="6396" y="8444"/>
                    <a:pt x="6396" y="8412"/>
                  </a:cubicBezTo>
                  <a:lnTo>
                    <a:pt x="6396" y="8412"/>
                  </a:lnTo>
                  <a:cubicBezTo>
                    <a:pt x="6522" y="8570"/>
                    <a:pt x="6617" y="8790"/>
                    <a:pt x="6680" y="8979"/>
                  </a:cubicBezTo>
                  <a:lnTo>
                    <a:pt x="6837" y="9893"/>
                  </a:lnTo>
                  <a:cubicBezTo>
                    <a:pt x="6869" y="10681"/>
                    <a:pt x="6270" y="11437"/>
                    <a:pt x="5451" y="11437"/>
                  </a:cubicBezTo>
                  <a:lnTo>
                    <a:pt x="5136" y="11437"/>
                  </a:lnTo>
                  <a:cubicBezTo>
                    <a:pt x="4317" y="11437"/>
                    <a:pt x="3687" y="10681"/>
                    <a:pt x="3844" y="9893"/>
                  </a:cubicBezTo>
                  <a:lnTo>
                    <a:pt x="4002" y="8979"/>
                  </a:lnTo>
                  <a:cubicBezTo>
                    <a:pt x="4033" y="8759"/>
                    <a:pt x="4096" y="8570"/>
                    <a:pt x="4254" y="8412"/>
                  </a:cubicBezTo>
                  <a:close/>
                  <a:moveTo>
                    <a:pt x="1040" y="0"/>
                  </a:moveTo>
                  <a:cubicBezTo>
                    <a:pt x="851" y="0"/>
                    <a:pt x="694" y="158"/>
                    <a:pt x="694" y="379"/>
                  </a:cubicBezTo>
                  <a:lnTo>
                    <a:pt x="694" y="1072"/>
                  </a:lnTo>
                  <a:cubicBezTo>
                    <a:pt x="694" y="1670"/>
                    <a:pt x="1166" y="2143"/>
                    <a:pt x="1734" y="2143"/>
                  </a:cubicBezTo>
                  <a:lnTo>
                    <a:pt x="2112" y="2143"/>
                  </a:lnTo>
                  <a:lnTo>
                    <a:pt x="2112" y="3529"/>
                  </a:lnTo>
                  <a:cubicBezTo>
                    <a:pt x="2112" y="3907"/>
                    <a:pt x="2332" y="4317"/>
                    <a:pt x="2679" y="4474"/>
                  </a:cubicBezTo>
                  <a:lnTo>
                    <a:pt x="2899" y="4537"/>
                  </a:lnTo>
                  <a:cubicBezTo>
                    <a:pt x="2742" y="4695"/>
                    <a:pt x="2616" y="4852"/>
                    <a:pt x="2521" y="5041"/>
                  </a:cubicBezTo>
                  <a:cubicBezTo>
                    <a:pt x="2206" y="4569"/>
                    <a:pt x="1671" y="4254"/>
                    <a:pt x="1072" y="4254"/>
                  </a:cubicBezTo>
                  <a:lnTo>
                    <a:pt x="379" y="4254"/>
                  </a:lnTo>
                  <a:cubicBezTo>
                    <a:pt x="158" y="4254"/>
                    <a:pt x="1" y="4411"/>
                    <a:pt x="1" y="4632"/>
                  </a:cubicBezTo>
                  <a:cubicBezTo>
                    <a:pt x="1" y="5608"/>
                    <a:pt x="788" y="6396"/>
                    <a:pt x="1797" y="6396"/>
                  </a:cubicBezTo>
                  <a:lnTo>
                    <a:pt x="2143" y="6396"/>
                  </a:lnTo>
                  <a:lnTo>
                    <a:pt x="2143" y="6742"/>
                  </a:lnTo>
                  <a:cubicBezTo>
                    <a:pt x="2143" y="7877"/>
                    <a:pt x="2521" y="9105"/>
                    <a:pt x="3151" y="10019"/>
                  </a:cubicBezTo>
                  <a:cubicBezTo>
                    <a:pt x="3120" y="11153"/>
                    <a:pt x="4065" y="12098"/>
                    <a:pt x="5199" y="12098"/>
                  </a:cubicBezTo>
                  <a:lnTo>
                    <a:pt x="5514" y="12098"/>
                  </a:lnTo>
                  <a:cubicBezTo>
                    <a:pt x="6680" y="12098"/>
                    <a:pt x="7625" y="11153"/>
                    <a:pt x="7562" y="10019"/>
                  </a:cubicBezTo>
                  <a:cubicBezTo>
                    <a:pt x="8192" y="9105"/>
                    <a:pt x="8602" y="7845"/>
                    <a:pt x="8602" y="6742"/>
                  </a:cubicBezTo>
                  <a:lnTo>
                    <a:pt x="8602" y="6396"/>
                  </a:lnTo>
                  <a:lnTo>
                    <a:pt x="8948" y="6396"/>
                  </a:lnTo>
                  <a:cubicBezTo>
                    <a:pt x="9925" y="6396"/>
                    <a:pt x="10712" y="5608"/>
                    <a:pt x="10712" y="4632"/>
                  </a:cubicBezTo>
                  <a:cubicBezTo>
                    <a:pt x="10649" y="4411"/>
                    <a:pt x="10492" y="4254"/>
                    <a:pt x="10303" y="4254"/>
                  </a:cubicBezTo>
                  <a:lnTo>
                    <a:pt x="9578" y="4254"/>
                  </a:lnTo>
                  <a:cubicBezTo>
                    <a:pt x="8980" y="4254"/>
                    <a:pt x="8444" y="4569"/>
                    <a:pt x="8129" y="5041"/>
                  </a:cubicBezTo>
                  <a:cubicBezTo>
                    <a:pt x="8003" y="4852"/>
                    <a:pt x="7909" y="4695"/>
                    <a:pt x="7783" y="4537"/>
                  </a:cubicBezTo>
                  <a:lnTo>
                    <a:pt x="7972" y="4474"/>
                  </a:lnTo>
                  <a:cubicBezTo>
                    <a:pt x="8318" y="4254"/>
                    <a:pt x="8570" y="3907"/>
                    <a:pt x="8570" y="3529"/>
                  </a:cubicBezTo>
                  <a:lnTo>
                    <a:pt x="8570" y="2143"/>
                  </a:lnTo>
                  <a:lnTo>
                    <a:pt x="8917" y="2143"/>
                  </a:lnTo>
                  <a:cubicBezTo>
                    <a:pt x="9515" y="2143"/>
                    <a:pt x="9988" y="1670"/>
                    <a:pt x="9988" y="1072"/>
                  </a:cubicBezTo>
                  <a:lnTo>
                    <a:pt x="9988" y="379"/>
                  </a:lnTo>
                  <a:cubicBezTo>
                    <a:pt x="9988" y="158"/>
                    <a:pt x="9830" y="0"/>
                    <a:pt x="9610" y="0"/>
                  </a:cubicBezTo>
                  <a:cubicBezTo>
                    <a:pt x="9421" y="0"/>
                    <a:pt x="9263" y="158"/>
                    <a:pt x="9263" y="379"/>
                  </a:cubicBezTo>
                  <a:lnTo>
                    <a:pt x="9263" y="1072"/>
                  </a:lnTo>
                  <a:cubicBezTo>
                    <a:pt x="9263" y="1261"/>
                    <a:pt x="9106" y="1418"/>
                    <a:pt x="8917" y="1418"/>
                  </a:cubicBezTo>
                  <a:lnTo>
                    <a:pt x="8570" y="1418"/>
                  </a:lnTo>
                  <a:lnTo>
                    <a:pt x="8570" y="1072"/>
                  </a:lnTo>
                  <a:cubicBezTo>
                    <a:pt x="8570" y="883"/>
                    <a:pt x="8413" y="725"/>
                    <a:pt x="8192" y="725"/>
                  </a:cubicBezTo>
                  <a:cubicBezTo>
                    <a:pt x="8003" y="725"/>
                    <a:pt x="7846" y="883"/>
                    <a:pt x="7846" y="1072"/>
                  </a:cubicBezTo>
                  <a:lnTo>
                    <a:pt x="7846" y="2143"/>
                  </a:lnTo>
                  <a:lnTo>
                    <a:pt x="7499" y="2143"/>
                  </a:lnTo>
                  <a:cubicBezTo>
                    <a:pt x="7310" y="2143"/>
                    <a:pt x="7152" y="1985"/>
                    <a:pt x="7152" y="1796"/>
                  </a:cubicBezTo>
                  <a:lnTo>
                    <a:pt x="7152" y="1072"/>
                  </a:lnTo>
                  <a:cubicBezTo>
                    <a:pt x="7152" y="883"/>
                    <a:pt x="6995" y="725"/>
                    <a:pt x="6774" y="725"/>
                  </a:cubicBezTo>
                  <a:cubicBezTo>
                    <a:pt x="6585" y="725"/>
                    <a:pt x="6428" y="883"/>
                    <a:pt x="6428" y="1072"/>
                  </a:cubicBezTo>
                  <a:lnTo>
                    <a:pt x="6428" y="1796"/>
                  </a:lnTo>
                  <a:cubicBezTo>
                    <a:pt x="6428" y="2363"/>
                    <a:pt x="6900" y="2836"/>
                    <a:pt x="7499" y="2836"/>
                  </a:cubicBezTo>
                  <a:lnTo>
                    <a:pt x="7846" y="2836"/>
                  </a:lnTo>
                  <a:lnTo>
                    <a:pt x="7846" y="3498"/>
                  </a:lnTo>
                  <a:cubicBezTo>
                    <a:pt x="7846" y="3624"/>
                    <a:pt x="7783" y="3781"/>
                    <a:pt x="7656" y="3813"/>
                  </a:cubicBezTo>
                  <a:lnTo>
                    <a:pt x="7184" y="4065"/>
                  </a:lnTo>
                  <a:cubicBezTo>
                    <a:pt x="6680" y="3750"/>
                    <a:pt x="6050" y="3592"/>
                    <a:pt x="5325" y="3592"/>
                  </a:cubicBezTo>
                  <a:cubicBezTo>
                    <a:pt x="4632" y="3592"/>
                    <a:pt x="4002" y="3750"/>
                    <a:pt x="3466" y="4065"/>
                  </a:cubicBezTo>
                  <a:lnTo>
                    <a:pt x="2994" y="3813"/>
                  </a:lnTo>
                  <a:cubicBezTo>
                    <a:pt x="2899" y="3750"/>
                    <a:pt x="2805" y="3624"/>
                    <a:pt x="2805" y="3498"/>
                  </a:cubicBezTo>
                  <a:lnTo>
                    <a:pt x="2805" y="2836"/>
                  </a:lnTo>
                  <a:lnTo>
                    <a:pt x="3151" y="2836"/>
                  </a:lnTo>
                  <a:cubicBezTo>
                    <a:pt x="3750" y="2836"/>
                    <a:pt x="4222" y="2363"/>
                    <a:pt x="4222" y="1796"/>
                  </a:cubicBezTo>
                  <a:lnTo>
                    <a:pt x="4222" y="1072"/>
                  </a:lnTo>
                  <a:cubicBezTo>
                    <a:pt x="4222" y="883"/>
                    <a:pt x="4065" y="725"/>
                    <a:pt x="3876" y="725"/>
                  </a:cubicBezTo>
                  <a:cubicBezTo>
                    <a:pt x="3687" y="725"/>
                    <a:pt x="3529" y="883"/>
                    <a:pt x="3529" y="1072"/>
                  </a:cubicBezTo>
                  <a:lnTo>
                    <a:pt x="3529" y="1796"/>
                  </a:lnTo>
                  <a:cubicBezTo>
                    <a:pt x="3529" y="1985"/>
                    <a:pt x="3372" y="2143"/>
                    <a:pt x="3151" y="2143"/>
                  </a:cubicBezTo>
                  <a:lnTo>
                    <a:pt x="2805" y="2143"/>
                  </a:lnTo>
                  <a:lnTo>
                    <a:pt x="2805" y="1072"/>
                  </a:lnTo>
                  <a:cubicBezTo>
                    <a:pt x="2805" y="883"/>
                    <a:pt x="2647" y="725"/>
                    <a:pt x="2458" y="725"/>
                  </a:cubicBezTo>
                  <a:cubicBezTo>
                    <a:pt x="2269" y="725"/>
                    <a:pt x="2112" y="883"/>
                    <a:pt x="2112" y="1072"/>
                  </a:cubicBezTo>
                  <a:lnTo>
                    <a:pt x="2112" y="1418"/>
                  </a:lnTo>
                  <a:lnTo>
                    <a:pt x="1734" y="1418"/>
                  </a:lnTo>
                  <a:cubicBezTo>
                    <a:pt x="1545" y="1418"/>
                    <a:pt x="1387" y="1261"/>
                    <a:pt x="1387" y="1072"/>
                  </a:cubicBezTo>
                  <a:lnTo>
                    <a:pt x="1387" y="379"/>
                  </a:ln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78"/>
            <p:cNvSpPr/>
            <p:nvPr/>
          </p:nvSpPr>
          <p:spPr>
            <a:xfrm>
              <a:off x="-17740200" y="2952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78"/>
            <p:cNvSpPr/>
            <p:nvPr/>
          </p:nvSpPr>
          <p:spPr>
            <a:xfrm>
              <a:off x="-17811075" y="2952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0" name="Google Shape;13550;p78"/>
          <p:cNvGrpSpPr/>
          <p:nvPr/>
        </p:nvGrpSpPr>
        <p:grpSpPr>
          <a:xfrm>
            <a:off x="2039218" y="3461166"/>
            <a:ext cx="472676" cy="442089"/>
            <a:chOff x="-16066500" y="2060800"/>
            <a:chExt cx="304050" cy="284375"/>
          </a:xfrm>
        </p:grpSpPr>
        <p:sp>
          <p:nvSpPr>
            <p:cNvPr id="13551" name="Google Shape;13551;p78"/>
            <p:cNvSpPr/>
            <p:nvPr/>
          </p:nvSpPr>
          <p:spPr>
            <a:xfrm>
              <a:off x="-15978275" y="22033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78"/>
            <p:cNvSpPr/>
            <p:nvPr/>
          </p:nvSpPr>
          <p:spPr>
            <a:xfrm>
              <a:off x="-15869575" y="2203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78"/>
            <p:cNvSpPr/>
            <p:nvPr/>
          </p:nvSpPr>
          <p:spPr>
            <a:xfrm>
              <a:off x="-15954650" y="2186825"/>
              <a:ext cx="78775" cy="88250"/>
            </a:xfrm>
            <a:custGeom>
              <a:avLst/>
              <a:gdLst/>
              <a:ahLst/>
              <a:cxnLst/>
              <a:rect l="l" t="t" r="r" b="b"/>
              <a:pathLst>
                <a:path w="3151" h="3530" extrusionOk="0">
                  <a:moveTo>
                    <a:pt x="1607" y="662"/>
                  </a:moveTo>
                  <a:cubicBezTo>
                    <a:pt x="1891" y="662"/>
                    <a:pt x="2080" y="820"/>
                    <a:pt x="2174" y="1103"/>
                  </a:cubicBezTo>
                  <a:lnTo>
                    <a:pt x="2458" y="2111"/>
                  </a:lnTo>
                  <a:cubicBezTo>
                    <a:pt x="2489" y="2269"/>
                    <a:pt x="2458" y="2490"/>
                    <a:pt x="2332" y="2584"/>
                  </a:cubicBezTo>
                  <a:cubicBezTo>
                    <a:pt x="2206" y="2710"/>
                    <a:pt x="2048" y="2805"/>
                    <a:pt x="1891" y="2805"/>
                  </a:cubicBezTo>
                  <a:lnTo>
                    <a:pt x="1387" y="2805"/>
                  </a:lnTo>
                  <a:cubicBezTo>
                    <a:pt x="1229" y="2805"/>
                    <a:pt x="1072" y="2710"/>
                    <a:pt x="946" y="2584"/>
                  </a:cubicBezTo>
                  <a:cubicBezTo>
                    <a:pt x="788" y="2458"/>
                    <a:pt x="757" y="2269"/>
                    <a:pt x="788" y="2111"/>
                  </a:cubicBezTo>
                  <a:lnTo>
                    <a:pt x="1072" y="1103"/>
                  </a:lnTo>
                  <a:cubicBezTo>
                    <a:pt x="1135" y="851"/>
                    <a:pt x="1355" y="662"/>
                    <a:pt x="1607" y="662"/>
                  </a:cubicBezTo>
                  <a:close/>
                  <a:moveTo>
                    <a:pt x="1576" y="1"/>
                  </a:moveTo>
                  <a:cubicBezTo>
                    <a:pt x="977" y="1"/>
                    <a:pt x="473" y="379"/>
                    <a:pt x="347" y="946"/>
                  </a:cubicBezTo>
                  <a:lnTo>
                    <a:pt x="95" y="1954"/>
                  </a:lnTo>
                  <a:cubicBezTo>
                    <a:pt x="1" y="2364"/>
                    <a:pt x="95" y="2742"/>
                    <a:pt x="316" y="3057"/>
                  </a:cubicBezTo>
                  <a:cubicBezTo>
                    <a:pt x="599" y="3340"/>
                    <a:pt x="946" y="3529"/>
                    <a:pt x="1355" y="3529"/>
                  </a:cubicBezTo>
                  <a:lnTo>
                    <a:pt x="1859" y="3529"/>
                  </a:lnTo>
                  <a:cubicBezTo>
                    <a:pt x="2237" y="3529"/>
                    <a:pt x="2615" y="3340"/>
                    <a:pt x="2836" y="3057"/>
                  </a:cubicBezTo>
                  <a:cubicBezTo>
                    <a:pt x="3088" y="2742"/>
                    <a:pt x="3151" y="2364"/>
                    <a:pt x="3088" y="1954"/>
                  </a:cubicBezTo>
                  <a:lnTo>
                    <a:pt x="2804" y="946"/>
                  </a:lnTo>
                  <a:cubicBezTo>
                    <a:pt x="2647" y="379"/>
                    <a:pt x="2174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78"/>
            <p:cNvSpPr/>
            <p:nvPr/>
          </p:nvSpPr>
          <p:spPr>
            <a:xfrm>
              <a:off x="-16066500" y="2060800"/>
              <a:ext cx="304050" cy="284375"/>
            </a:xfrm>
            <a:custGeom>
              <a:avLst/>
              <a:gdLst/>
              <a:ahLst/>
              <a:cxnLst/>
              <a:rect l="l" t="t" r="r" b="b"/>
              <a:pathLst>
                <a:path w="12162" h="11375" extrusionOk="0">
                  <a:moveTo>
                    <a:pt x="9326" y="694"/>
                  </a:moveTo>
                  <a:cubicBezTo>
                    <a:pt x="10492" y="694"/>
                    <a:pt x="11437" y="1639"/>
                    <a:pt x="11437" y="2836"/>
                  </a:cubicBezTo>
                  <a:cubicBezTo>
                    <a:pt x="11437" y="2962"/>
                    <a:pt x="11437" y="3025"/>
                    <a:pt x="11406" y="3120"/>
                  </a:cubicBezTo>
                  <a:cubicBezTo>
                    <a:pt x="10996" y="2584"/>
                    <a:pt x="10334" y="2269"/>
                    <a:pt x="9673" y="2175"/>
                  </a:cubicBezTo>
                  <a:cubicBezTo>
                    <a:pt x="9649" y="2170"/>
                    <a:pt x="9625" y="2168"/>
                    <a:pt x="9602" y="2168"/>
                  </a:cubicBezTo>
                  <a:cubicBezTo>
                    <a:pt x="9302" y="2168"/>
                    <a:pt x="9153" y="2537"/>
                    <a:pt x="9358" y="2742"/>
                  </a:cubicBezTo>
                  <a:cubicBezTo>
                    <a:pt x="9767" y="3151"/>
                    <a:pt x="9988" y="3687"/>
                    <a:pt x="9988" y="4254"/>
                  </a:cubicBezTo>
                  <a:cubicBezTo>
                    <a:pt x="9988" y="4412"/>
                    <a:pt x="9988" y="4569"/>
                    <a:pt x="9956" y="4727"/>
                  </a:cubicBezTo>
                  <a:cubicBezTo>
                    <a:pt x="9484" y="3844"/>
                    <a:pt x="8759" y="3120"/>
                    <a:pt x="7909" y="2616"/>
                  </a:cubicBezTo>
                  <a:cubicBezTo>
                    <a:pt x="7657" y="2521"/>
                    <a:pt x="7468" y="2395"/>
                    <a:pt x="7247" y="2301"/>
                  </a:cubicBezTo>
                  <a:cubicBezTo>
                    <a:pt x="7468" y="1356"/>
                    <a:pt x="8287" y="694"/>
                    <a:pt x="9326" y="694"/>
                  </a:cubicBezTo>
                  <a:close/>
                  <a:moveTo>
                    <a:pt x="2836" y="757"/>
                  </a:moveTo>
                  <a:cubicBezTo>
                    <a:pt x="3813" y="757"/>
                    <a:pt x="4664" y="1419"/>
                    <a:pt x="4916" y="2364"/>
                  </a:cubicBezTo>
                  <a:cubicBezTo>
                    <a:pt x="3718" y="2742"/>
                    <a:pt x="2773" y="3687"/>
                    <a:pt x="2206" y="4758"/>
                  </a:cubicBezTo>
                  <a:cubicBezTo>
                    <a:pt x="2143" y="4601"/>
                    <a:pt x="2112" y="4443"/>
                    <a:pt x="2112" y="4286"/>
                  </a:cubicBezTo>
                  <a:cubicBezTo>
                    <a:pt x="2112" y="3750"/>
                    <a:pt x="2364" y="3183"/>
                    <a:pt x="2742" y="2773"/>
                  </a:cubicBezTo>
                  <a:cubicBezTo>
                    <a:pt x="2970" y="2574"/>
                    <a:pt x="2811" y="2193"/>
                    <a:pt x="2521" y="2193"/>
                  </a:cubicBezTo>
                  <a:cubicBezTo>
                    <a:pt x="2491" y="2193"/>
                    <a:pt x="2459" y="2197"/>
                    <a:pt x="2427" y="2206"/>
                  </a:cubicBezTo>
                  <a:cubicBezTo>
                    <a:pt x="1765" y="2269"/>
                    <a:pt x="1135" y="2616"/>
                    <a:pt x="694" y="3151"/>
                  </a:cubicBezTo>
                  <a:cubicBezTo>
                    <a:pt x="536" y="1891"/>
                    <a:pt x="1513" y="757"/>
                    <a:pt x="2836" y="757"/>
                  </a:cubicBezTo>
                  <a:close/>
                  <a:moveTo>
                    <a:pt x="6050" y="2836"/>
                  </a:moveTo>
                  <a:cubicBezTo>
                    <a:pt x="8224" y="2836"/>
                    <a:pt x="9988" y="5325"/>
                    <a:pt x="9988" y="7468"/>
                  </a:cubicBezTo>
                  <a:cubicBezTo>
                    <a:pt x="10019" y="9862"/>
                    <a:pt x="7909" y="10713"/>
                    <a:pt x="6050" y="10713"/>
                  </a:cubicBezTo>
                  <a:cubicBezTo>
                    <a:pt x="4254" y="10713"/>
                    <a:pt x="2112" y="9893"/>
                    <a:pt x="2112" y="7468"/>
                  </a:cubicBezTo>
                  <a:cubicBezTo>
                    <a:pt x="2112" y="5325"/>
                    <a:pt x="3876" y="2836"/>
                    <a:pt x="6050" y="2836"/>
                  </a:cubicBezTo>
                  <a:close/>
                  <a:moveTo>
                    <a:pt x="2836" y="1"/>
                  </a:moveTo>
                  <a:cubicBezTo>
                    <a:pt x="1261" y="1"/>
                    <a:pt x="1" y="1293"/>
                    <a:pt x="1" y="2836"/>
                  </a:cubicBezTo>
                  <a:cubicBezTo>
                    <a:pt x="1" y="3246"/>
                    <a:pt x="64" y="3655"/>
                    <a:pt x="253" y="4034"/>
                  </a:cubicBezTo>
                  <a:cubicBezTo>
                    <a:pt x="316" y="4175"/>
                    <a:pt x="450" y="4246"/>
                    <a:pt x="580" y="4246"/>
                  </a:cubicBezTo>
                  <a:cubicBezTo>
                    <a:pt x="710" y="4246"/>
                    <a:pt x="836" y="4175"/>
                    <a:pt x="883" y="4034"/>
                  </a:cubicBezTo>
                  <a:cubicBezTo>
                    <a:pt x="1040" y="3687"/>
                    <a:pt x="1293" y="3403"/>
                    <a:pt x="1608" y="3214"/>
                  </a:cubicBezTo>
                  <a:lnTo>
                    <a:pt x="1608" y="3214"/>
                  </a:lnTo>
                  <a:cubicBezTo>
                    <a:pt x="1482" y="3529"/>
                    <a:pt x="1419" y="3876"/>
                    <a:pt x="1419" y="4254"/>
                  </a:cubicBezTo>
                  <a:cubicBezTo>
                    <a:pt x="1419" y="4727"/>
                    <a:pt x="1513" y="5199"/>
                    <a:pt x="1765" y="5577"/>
                  </a:cubicBezTo>
                  <a:cubicBezTo>
                    <a:pt x="1513" y="6176"/>
                    <a:pt x="1419" y="6806"/>
                    <a:pt x="1419" y="7436"/>
                  </a:cubicBezTo>
                  <a:cubicBezTo>
                    <a:pt x="1419" y="9988"/>
                    <a:pt x="3498" y="11374"/>
                    <a:pt x="6050" y="11374"/>
                  </a:cubicBezTo>
                  <a:cubicBezTo>
                    <a:pt x="8665" y="11374"/>
                    <a:pt x="10713" y="9988"/>
                    <a:pt x="10713" y="7436"/>
                  </a:cubicBezTo>
                  <a:cubicBezTo>
                    <a:pt x="10713" y="6806"/>
                    <a:pt x="10586" y="6176"/>
                    <a:pt x="10334" y="5577"/>
                  </a:cubicBezTo>
                  <a:cubicBezTo>
                    <a:pt x="10586" y="5136"/>
                    <a:pt x="10713" y="4727"/>
                    <a:pt x="10713" y="4254"/>
                  </a:cubicBezTo>
                  <a:cubicBezTo>
                    <a:pt x="10713" y="3876"/>
                    <a:pt x="10618" y="3529"/>
                    <a:pt x="10492" y="3214"/>
                  </a:cubicBezTo>
                  <a:lnTo>
                    <a:pt x="10492" y="3214"/>
                  </a:lnTo>
                  <a:cubicBezTo>
                    <a:pt x="10776" y="3403"/>
                    <a:pt x="11028" y="3687"/>
                    <a:pt x="11217" y="4034"/>
                  </a:cubicBezTo>
                  <a:cubicBezTo>
                    <a:pt x="11280" y="4175"/>
                    <a:pt x="11406" y="4246"/>
                    <a:pt x="11532" y="4246"/>
                  </a:cubicBezTo>
                  <a:cubicBezTo>
                    <a:pt x="11658" y="4246"/>
                    <a:pt x="11784" y="4175"/>
                    <a:pt x="11847" y="4034"/>
                  </a:cubicBezTo>
                  <a:cubicBezTo>
                    <a:pt x="12036" y="3655"/>
                    <a:pt x="12130" y="3246"/>
                    <a:pt x="12130" y="2836"/>
                  </a:cubicBezTo>
                  <a:cubicBezTo>
                    <a:pt x="12162" y="1293"/>
                    <a:pt x="10870" y="1"/>
                    <a:pt x="9295" y="1"/>
                  </a:cubicBezTo>
                  <a:cubicBezTo>
                    <a:pt x="7940" y="1"/>
                    <a:pt x="6837" y="915"/>
                    <a:pt x="6522" y="2175"/>
                  </a:cubicBezTo>
                  <a:cubicBezTo>
                    <a:pt x="6365" y="2112"/>
                    <a:pt x="6207" y="2112"/>
                    <a:pt x="6050" y="2112"/>
                  </a:cubicBezTo>
                  <a:cubicBezTo>
                    <a:pt x="5892" y="2112"/>
                    <a:pt x="5735" y="2112"/>
                    <a:pt x="5577" y="2175"/>
                  </a:cubicBezTo>
                  <a:cubicBezTo>
                    <a:pt x="5262" y="915"/>
                    <a:pt x="4128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78"/>
            <p:cNvSpPr/>
            <p:nvPr/>
          </p:nvSpPr>
          <p:spPr>
            <a:xfrm>
              <a:off x="-15960175" y="2287225"/>
              <a:ext cx="91400" cy="24075"/>
            </a:xfrm>
            <a:custGeom>
              <a:avLst/>
              <a:gdLst/>
              <a:ahLst/>
              <a:cxnLst/>
              <a:rect l="l" t="t" r="r" b="b"/>
              <a:pathLst>
                <a:path w="3656" h="963" extrusionOk="0">
                  <a:moveTo>
                    <a:pt x="437" y="1"/>
                  </a:moveTo>
                  <a:cubicBezTo>
                    <a:pt x="284" y="1"/>
                    <a:pt x="142" y="114"/>
                    <a:pt x="64" y="269"/>
                  </a:cubicBezTo>
                  <a:cubicBezTo>
                    <a:pt x="1" y="458"/>
                    <a:pt x="96" y="647"/>
                    <a:pt x="316" y="742"/>
                  </a:cubicBezTo>
                  <a:cubicBezTo>
                    <a:pt x="852" y="931"/>
                    <a:pt x="1450" y="962"/>
                    <a:pt x="1828" y="962"/>
                  </a:cubicBezTo>
                  <a:cubicBezTo>
                    <a:pt x="2238" y="962"/>
                    <a:pt x="2836" y="931"/>
                    <a:pt x="3372" y="742"/>
                  </a:cubicBezTo>
                  <a:cubicBezTo>
                    <a:pt x="3593" y="647"/>
                    <a:pt x="3656" y="458"/>
                    <a:pt x="3624" y="269"/>
                  </a:cubicBezTo>
                  <a:cubicBezTo>
                    <a:pt x="3546" y="114"/>
                    <a:pt x="3383" y="1"/>
                    <a:pt x="3240" y="1"/>
                  </a:cubicBezTo>
                  <a:cubicBezTo>
                    <a:pt x="3209" y="1"/>
                    <a:pt x="3179" y="6"/>
                    <a:pt x="3151" y="17"/>
                  </a:cubicBezTo>
                  <a:cubicBezTo>
                    <a:pt x="2679" y="206"/>
                    <a:pt x="2143" y="238"/>
                    <a:pt x="1828" y="238"/>
                  </a:cubicBezTo>
                  <a:cubicBezTo>
                    <a:pt x="1482" y="238"/>
                    <a:pt x="1009" y="206"/>
                    <a:pt x="537" y="17"/>
                  </a:cubicBezTo>
                  <a:cubicBezTo>
                    <a:pt x="503" y="6"/>
                    <a:pt x="470" y="1"/>
                    <a:pt x="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56" name="Google Shape;13556;p78"/>
          <p:cNvSpPr/>
          <p:nvPr/>
        </p:nvSpPr>
        <p:spPr>
          <a:xfrm>
            <a:off x="4344952" y="3444762"/>
            <a:ext cx="475125" cy="475086"/>
          </a:xfrm>
          <a:custGeom>
            <a:avLst/>
            <a:gdLst/>
            <a:ahLst/>
            <a:cxnLst/>
            <a:rect l="l" t="t" r="r" b="b"/>
            <a:pathLst>
              <a:path w="12225" h="12224" extrusionOk="0">
                <a:moveTo>
                  <a:pt x="6522" y="1638"/>
                </a:moveTo>
                <a:lnTo>
                  <a:pt x="9074" y="2678"/>
                </a:lnTo>
                <a:lnTo>
                  <a:pt x="8507" y="3245"/>
                </a:lnTo>
                <a:lnTo>
                  <a:pt x="6522" y="2426"/>
                </a:lnTo>
                <a:lnTo>
                  <a:pt x="6522" y="1638"/>
                </a:lnTo>
                <a:close/>
                <a:moveTo>
                  <a:pt x="5766" y="1670"/>
                </a:moveTo>
                <a:lnTo>
                  <a:pt x="5766" y="2457"/>
                </a:lnTo>
                <a:lnTo>
                  <a:pt x="3750" y="3277"/>
                </a:lnTo>
                <a:lnTo>
                  <a:pt x="3214" y="2741"/>
                </a:lnTo>
                <a:lnTo>
                  <a:pt x="5766" y="1670"/>
                </a:lnTo>
                <a:close/>
                <a:moveTo>
                  <a:pt x="5766" y="3214"/>
                </a:moveTo>
                <a:lnTo>
                  <a:pt x="5766" y="4001"/>
                </a:lnTo>
                <a:lnTo>
                  <a:pt x="4821" y="4348"/>
                </a:lnTo>
                <a:lnTo>
                  <a:pt x="4254" y="3781"/>
                </a:lnTo>
                <a:lnTo>
                  <a:pt x="5766" y="3214"/>
                </a:lnTo>
                <a:close/>
                <a:moveTo>
                  <a:pt x="6459" y="3214"/>
                </a:moveTo>
                <a:lnTo>
                  <a:pt x="7972" y="3781"/>
                </a:lnTo>
                <a:lnTo>
                  <a:pt x="7404" y="4348"/>
                </a:lnTo>
                <a:lnTo>
                  <a:pt x="6459" y="4001"/>
                </a:lnTo>
                <a:lnTo>
                  <a:pt x="6459" y="3214"/>
                </a:lnTo>
                <a:close/>
                <a:moveTo>
                  <a:pt x="5766" y="4726"/>
                </a:moveTo>
                <a:lnTo>
                  <a:pt x="5766" y="5293"/>
                </a:lnTo>
                <a:lnTo>
                  <a:pt x="5357" y="4883"/>
                </a:lnTo>
                <a:lnTo>
                  <a:pt x="5766" y="4726"/>
                </a:lnTo>
                <a:close/>
                <a:moveTo>
                  <a:pt x="6459" y="4726"/>
                </a:moveTo>
                <a:lnTo>
                  <a:pt x="6869" y="4883"/>
                </a:lnTo>
                <a:lnTo>
                  <a:pt x="6459" y="5293"/>
                </a:lnTo>
                <a:lnTo>
                  <a:pt x="6459" y="4726"/>
                </a:lnTo>
                <a:close/>
                <a:moveTo>
                  <a:pt x="2679" y="3214"/>
                </a:moveTo>
                <a:lnTo>
                  <a:pt x="3246" y="3749"/>
                </a:lnTo>
                <a:lnTo>
                  <a:pt x="2427" y="5765"/>
                </a:lnTo>
                <a:lnTo>
                  <a:pt x="1639" y="5765"/>
                </a:lnTo>
                <a:lnTo>
                  <a:pt x="2679" y="3214"/>
                </a:lnTo>
                <a:close/>
                <a:moveTo>
                  <a:pt x="4853" y="5356"/>
                </a:moveTo>
                <a:lnTo>
                  <a:pt x="5262" y="5765"/>
                </a:lnTo>
                <a:lnTo>
                  <a:pt x="4695" y="5765"/>
                </a:lnTo>
                <a:lnTo>
                  <a:pt x="4853" y="5356"/>
                </a:lnTo>
                <a:close/>
                <a:moveTo>
                  <a:pt x="7373" y="5356"/>
                </a:moveTo>
                <a:lnTo>
                  <a:pt x="7531" y="5765"/>
                </a:lnTo>
                <a:lnTo>
                  <a:pt x="6995" y="5765"/>
                </a:lnTo>
                <a:lnTo>
                  <a:pt x="7373" y="5356"/>
                </a:lnTo>
                <a:close/>
                <a:moveTo>
                  <a:pt x="8476" y="4253"/>
                </a:moveTo>
                <a:lnTo>
                  <a:pt x="9074" y="5765"/>
                </a:lnTo>
                <a:lnTo>
                  <a:pt x="8287" y="5765"/>
                </a:lnTo>
                <a:lnTo>
                  <a:pt x="7940" y="4820"/>
                </a:lnTo>
                <a:lnTo>
                  <a:pt x="8476" y="4253"/>
                </a:lnTo>
                <a:close/>
                <a:moveTo>
                  <a:pt x="9547" y="3214"/>
                </a:moveTo>
                <a:lnTo>
                  <a:pt x="10618" y="5765"/>
                </a:lnTo>
                <a:lnTo>
                  <a:pt x="9830" y="5765"/>
                </a:lnTo>
                <a:lnTo>
                  <a:pt x="8980" y="3749"/>
                </a:lnTo>
                <a:lnTo>
                  <a:pt x="9547" y="3214"/>
                </a:lnTo>
                <a:close/>
                <a:moveTo>
                  <a:pt x="3781" y="4316"/>
                </a:moveTo>
                <a:lnTo>
                  <a:pt x="4348" y="4852"/>
                </a:lnTo>
                <a:lnTo>
                  <a:pt x="4002" y="5797"/>
                </a:lnTo>
                <a:lnTo>
                  <a:pt x="3214" y="5797"/>
                </a:lnTo>
                <a:lnTo>
                  <a:pt x="3781" y="4316"/>
                </a:lnTo>
                <a:close/>
                <a:moveTo>
                  <a:pt x="5262" y="6522"/>
                </a:moveTo>
                <a:lnTo>
                  <a:pt x="4853" y="6900"/>
                </a:lnTo>
                <a:lnTo>
                  <a:pt x="4695" y="6522"/>
                </a:lnTo>
                <a:close/>
                <a:moveTo>
                  <a:pt x="7531" y="6522"/>
                </a:moveTo>
                <a:lnTo>
                  <a:pt x="7373" y="6900"/>
                </a:lnTo>
                <a:lnTo>
                  <a:pt x="6995" y="6522"/>
                </a:lnTo>
                <a:close/>
                <a:moveTo>
                  <a:pt x="5766" y="6994"/>
                </a:moveTo>
                <a:lnTo>
                  <a:pt x="5766" y="7530"/>
                </a:lnTo>
                <a:lnTo>
                  <a:pt x="5357" y="7372"/>
                </a:lnTo>
                <a:lnTo>
                  <a:pt x="5766" y="6994"/>
                </a:lnTo>
                <a:close/>
                <a:moveTo>
                  <a:pt x="6459" y="6994"/>
                </a:moveTo>
                <a:lnTo>
                  <a:pt x="6869" y="7372"/>
                </a:lnTo>
                <a:lnTo>
                  <a:pt x="6459" y="7530"/>
                </a:lnTo>
                <a:lnTo>
                  <a:pt x="6459" y="6994"/>
                </a:lnTo>
                <a:close/>
                <a:moveTo>
                  <a:pt x="9074" y="6459"/>
                </a:moveTo>
                <a:lnTo>
                  <a:pt x="8476" y="7971"/>
                </a:lnTo>
                <a:lnTo>
                  <a:pt x="7940" y="7404"/>
                </a:lnTo>
                <a:lnTo>
                  <a:pt x="8287" y="6459"/>
                </a:lnTo>
                <a:close/>
                <a:moveTo>
                  <a:pt x="3939" y="6522"/>
                </a:moveTo>
                <a:lnTo>
                  <a:pt x="4317" y="7467"/>
                </a:lnTo>
                <a:lnTo>
                  <a:pt x="3750" y="8002"/>
                </a:lnTo>
                <a:lnTo>
                  <a:pt x="3151" y="6522"/>
                </a:lnTo>
                <a:close/>
                <a:moveTo>
                  <a:pt x="2458" y="6522"/>
                </a:moveTo>
                <a:lnTo>
                  <a:pt x="3277" y="8506"/>
                </a:lnTo>
                <a:lnTo>
                  <a:pt x="2742" y="9073"/>
                </a:lnTo>
                <a:lnTo>
                  <a:pt x="1671" y="6522"/>
                </a:lnTo>
                <a:close/>
                <a:moveTo>
                  <a:pt x="4853" y="7939"/>
                </a:moveTo>
                <a:lnTo>
                  <a:pt x="5798" y="8286"/>
                </a:lnTo>
                <a:lnTo>
                  <a:pt x="5798" y="9073"/>
                </a:lnTo>
                <a:lnTo>
                  <a:pt x="4317" y="8475"/>
                </a:lnTo>
                <a:lnTo>
                  <a:pt x="4853" y="7939"/>
                </a:lnTo>
                <a:close/>
                <a:moveTo>
                  <a:pt x="7404" y="7939"/>
                </a:moveTo>
                <a:lnTo>
                  <a:pt x="7972" y="8475"/>
                </a:lnTo>
                <a:lnTo>
                  <a:pt x="6491" y="9073"/>
                </a:lnTo>
                <a:lnTo>
                  <a:pt x="6491" y="8286"/>
                </a:lnTo>
                <a:lnTo>
                  <a:pt x="6459" y="8286"/>
                </a:lnTo>
                <a:lnTo>
                  <a:pt x="7404" y="7939"/>
                </a:lnTo>
                <a:close/>
                <a:moveTo>
                  <a:pt x="10649" y="6522"/>
                </a:moveTo>
                <a:lnTo>
                  <a:pt x="9578" y="9073"/>
                </a:lnTo>
                <a:lnTo>
                  <a:pt x="9043" y="8506"/>
                </a:lnTo>
                <a:lnTo>
                  <a:pt x="9862" y="6522"/>
                </a:lnTo>
                <a:close/>
                <a:moveTo>
                  <a:pt x="8476" y="8979"/>
                </a:moveTo>
                <a:lnTo>
                  <a:pt x="9043" y="9546"/>
                </a:lnTo>
                <a:lnTo>
                  <a:pt x="6459" y="10617"/>
                </a:lnTo>
                <a:lnTo>
                  <a:pt x="6459" y="9830"/>
                </a:lnTo>
                <a:lnTo>
                  <a:pt x="8476" y="8979"/>
                </a:lnTo>
                <a:close/>
                <a:moveTo>
                  <a:pt x="3750" y="9042"/>
                </a:moveTo>
                <a:lnTo>
                  <a:pt x="5766" y="9861"/>
                </a:lnTo>
                <a:lnTo>
                  <a:pt x="5766" y="10649"/>
                </a:lnTo>
                <a:lnTo>
                  <a:pt x="3214" y="9578"/>
                </a:lnTo>
                <a:lnTo>
                  <a:pt x="3750" y="9042"/>
                </a:lnTo>
                <a:close/>
                <a:moveTo>
                  <a:pt x="6113" y="0"/>
                </a:moveTo>
                <a:cubicBezTo>
                  <a:pt x="5924" y="0"/>
                  <a:pt x="5766" y="158"/>
                  <a:pt x="5766" y="347"/>
                </a:cubicBezTo>
                <a:lnTo>
                  <a:pt x="5766" y="882"/>
                </a:lnTo>
                <a:lnTo>
                  <a:pt x="2647" y="2142"/>
                </a:lnTo>
                <a:lnTo>
                  <a:pt x="2332" y="1827"/>
                </a:lnTo>
                <a:cubicBezTo>
                  <a:pt x="2253" y="1749"/>
                  <a:pt x="2167" y="1709"/>
                  <a:pt x="2080" y="1709"/>
                </a:cubicBezTo>
                <a:cubicBezTo>
                  <a:pt x="1994" y="1709"/>
                  <a:pt x="1907" y="1749"/>
                  <a:pt x="1828" y="1827"/>
                </a:cubicBezTo>
                <a:cubicBezTo>
                  <a:pt x="1671" y="1985"/>
                  <a:pt x="1671" y="2174"/>
                  <a:pt x="1828" y="2331"/>
                </a:cubicBezTo>
                <a:lnTo>
                  <a:pt x="2143" y="2647"/>
                </a:lnTo>
                <a:lnTo>
                  <a:pt x="883" y="5765"/>
                </a:lnTo>
                <a:lnTo>
                  <a:pt x="379" y="5765"/>
                </a:lnTo>
                <a:cubicBezTo>
                  <a:pt x="158" y="5765"/>
                  <a:pt x="1" y="5923"/>
                  <a:pt x="1" y="6112"/>
                </a:cubicBezTo>
                <a:cubicBezTo>
                  <a:pt x="1" y="6301"/>
                  <a:pt x="158" y="6459"/>
                  <a:pt x="379" y="6459"/>
                </a:cubicBezTo>
                <a:lnTo>
                  <a:pt x="883" y="6459"/>
                </a:lnTo>
                <a:lnTo>
                  <a:pt x="2143" y="9578"/>
                </a:lnTo>
                <a:lnTo>
                  <a:pt x="1828" y="9893"/>
                </a:lnTo>
                <a:cubicBezTo>
                  <a:pt x="1671" y="10050"/>
                  <a:pt x="1671" y="10239"/>
                  <a:pt x="1828" y="10397"/>
                </a:cubicBezTo>
                <a:cubicBezTo>
                  <a:pt x="1907" y="10475"/>
                  <a:pt x="1994" y="10515"/>
                  <a:pt x="2080" y="10515"/>
                </a:cubicBezTo>
                <a:cubicBezTo>
                  <a:pt x="2167" y="10515"/>
                  <a:pt x="2253" y="10475"/>
                  <a:pt x="2332" y="10397"/>
                </a:cubicBezTo>
                <a:lnTo>
                  <a:pt x="2647" y="10082"/>
                </a:lnTo>
                <a:lnTo>
                  <a:pt x="5766" y="11342"/>
                </a:lnTo>
                <a:lnTo>
                  <a:pt x="5766" y="11877"/>
                </a:lnTo>
                <a:cubicBezTo>
                  <a:pt x="5766" y="12066"/>
                  <a:pt x="5924" y="12224"/>
                  <a:pt x="6113" y="12224"/>
                </a:cubicBezTo>
                <a:cubicBezTo>
                  <a:pt x="6302" y="12224"/>
                  <a:pt x="6459" y="12066"/>
                  <a:pt x="6459" y="11877"/>
                </a:cubicBezTo>
                <a:lnTo>
                  <a:pt x="6459" y="11405"/>
                </a:lnTo>
                <a:lnTo>
                  <a:pt x="9578" y="10145"/>
                </a:lnTo>
                <a:lnTo>
                  <a:pt x="9893" y="10460"/>
                </a:lnTo>
                <a:cubicBezTo>
                  <a:pt x="9972" y="10538"/>
                  <a:pt x="10067" y="10578"/>
                  <a:pt x="10157" y="10578"/>
                </a:cubicBezTo>
                <a:cubicBezTo>
                  <a:pt x="10248" y="10578"/>
                  <a:pt x="10334" y="10538"/>
                  <a:pt x="10397" y="10460"/>
                </a:cubicBezTo>
                <a:cubicBezTo>
                  <a:pt x="10555" y="10302"/>
                  <a:pt x="10555" y="10082"/>
                  <a:pt x="10397" y="9924"/>
                </a:cubicBezTo>
                <a:lnTo>
                  <a:pt x="10082" y="9609"/>
                </a:lnTo>
                <a:lnTo>
                  <a:pt x="11343" y="6522"/>
                </a:lnTo>
                <a:lnTo>
                  <a:pt x="11878" y="6522"/>
                </a:lnTo>
                <a:cubicBezTo>
                  <a:pt x="12067" y="6522"/>
                  <a:pt x="12225" y="6364"/>
                  <a:pt x="12225" y="6144"/>
                </a:cubicBezTo>
                <a:cubicBezTo>
                  <a:pt x="12225" y="5955"/>
                  <a:pt x="12067" y="5765"/>
                  <a:pt x="11878" y="5765"/>
                </a:cubicBezTo>
                <a:lnTo>
                  <a:pt x="11343" y="5765"/>
                </a:lnTo>
                <a:lnTo>
                  <a:pt x="10082" y="2647"/>
                </a:lnTo>
                <a:lnTo>
                  <a:pt x="10397" y="2331"/>
                </a:lnTo>
                <a:cubicBezTo>
                  <a:pt x="10555" y="2174"/>
                  <a:pt x="10555" y="1985"/>
                  <a:pt x="10397" y="1827"/>
                </a:cubicBezTo>
                <a:cubicBezTo>
                  <a:pt x="10319" y="1749"/>
                  <a:pt x="10232" y="1709"/>
                  <a:pt x="10145" y="1709"/>
                </a:cubicBezTo>
                <a:cubicBezTo>
                  <a:pt x="10059" y="1709"/>
                  <a:pt x="9972" y="1749"/>
                  <a:pt x="9893" y="1827"/>
                </a:cubicBezTo>
                <a:lnTo>
                  <a:pt x="9578" y="2142"/>
                </a:lnTo>
                <a:lnTo>
                  <a:pt x="6459" y="882"/>
                </a:lnTo>
                <a:lnTo>
                  <a:pt x="6459" y="347"/>
                </a:lnTo>
                <a:cubicBezTo>
                  <a:pt x="6459" y="158"/>
                  <a:pt x="6302" y="0"/>
                  <a:pt x="611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7" name="Google Shape;13557;p78"/>
          <p:cNvSpPr/>
          <p:nvPr/>
        </p:nvSpPr>
        <p:spPr>
          <a:xfrm>
            <a:off x="6718741" y="3444898"/>
            <a:ext cx="391876" cy="474814"/>
          </a:xfrm>
          <a:custGeom>
            <a:avLst/>
            <a:gdLst/>
            <a:ahLst/>
            <a:cxnLst/>
            <a:rect l="l" t="t" r="r" b="b"/>
            <a:pathLst>
              <a:path w="10083" h="12217" extrusionOk="0">
                <a:moveTo>
                  <a:pt x="5356" y="1001"/>
                </a:moveTo>
                <a:cubicBezTo>
                  <a:pt x="5577" y="1316"/>
                  <a:pt x="5734" y="1694"/>
                  <a:pt x="5734" y="2104"/>
                </a:cubicBezTo>
                <a:cubicBezTo>
                  <a:pt x="5734" y="2135"/>
                  <a:pt x="5734" y="2198"/>
                  <a:pt x="5766" y="2261"/>
                </a:cubicBezTo>
                <a:cubicBezTo>
                  <a:pt x="5624" y="2230"/>
                  <a:pt x="5498" y="2214"/>
                  <a:pt x="5372" y="2214"/>
                </a:cubicBezTo>
                <a:cubicBezTo>
                  <a:pt x="5246" y="2214"/>
                  <a:pt x="5120" y="2230"/>
                  <a:pt x="4978" y="2261"/>
                </a:cubicBezTo>
                <a:cubicBezTo>
                  <a:pt x="5010" y="2198"/>
                  <a:pt x="5010" y="2135"/>
                  <a:pt x="5010" y="2104"/>
                </a:cubicBezTo>
                <a:cubicBezTo>
                  <a:pt x="5041" y="1663"/>
                  <a:pt x="5167" y="1316"/>
                  <a:pt x="5356" y="1001"/>
                </a:cubicBezTo>
                <a:close/>
                <a:moveTo>
                  <a:pt x="3529" y="1474"/>
                </a:moveTo>
                <a:cubicBezTo>
                  <a:pt x="3876" y="1631"/>
                  <a:pt x="4159" y="1883"/>
                  <a:pt x="4380" y="2261"/>
                </a:cubicBezTo>
                <a:lnTo>
                  <a:pt x="4506" y="2356"/>
                </a:lnTo>
                <a:cubicBezTo>
                  <a:pt x="4254" y="2450"/>
                  <a:pt x="4033" y="2608"/>
                  <a:pt x="3844" y="2765"/>
                </a:cubicBezTo>
                <a:cubicBezTo>
                  <a:pt x="3844" y="2734"/>
                  <a:pt x="3844" y="2639"/>
                  <a:pt x="3781" y="2608"/>
                </a:cubicBezTo>
                <a:cubicBezTo>
                  <a:pt x="3592" y="2261"/>
                  <a:pt x="3529" y="1852"/>
                  <a:pt x="3529" y="1474"/>
                </a:cubicBezTo>
                <a:close/>
                <a:moveTo>
                  <a:pt x="7247" y="1474"/>
                </a:moveTo>
                <a:lnTo>
                  <a:pt x="7247" y="1474"/>
                </a:lnTo>
                <a:cubicBezTo>
                  <a:pt x="7310" y="1852"/>
                  <a:pt x="7215" y="2261"/>
                  <a:pt x="7026" y="2608"/>
                </a:cubicBezTo>
                <a:cubicBezTo>
                  <a:pt x="6995" y="2639"/>
                  <a:pt x="6995" y="2734"/>
                  <a:pt x="6995" y="2765"/>
                </a:cubicBezTo>
                <a:cubicBezTo>
                  <a:pt x="6806" y="2608"/>
                  <a:pt x="6554" y="2450"/>
                  <a:pt x="6301" y="2356"/>
                </a:cubicBezTo>
                <a:cubicBezTo>
                  <a:pt x="6301" y="2324"/>
                  <a:pt x="6364" y="2293"/>
                  <a:pt x="6396" y="2261"/>
                </a:cubicBezTo>
                <a:cubicBezTo>
                  <a:pt x="6585" y="1883"/>
                  <a:pt x="6900" y="1663"/>
                  <a:pt x="7247" y="1474"/>
                </a:cubicBezTo>
                <a:close/>
                <a:moveTo>
                  <a:pt x="2143" y="2797"/>
                </a:moveTo>
                <a:cubicBezTo>
                  <a:pt x="2521" y="2797"/>
                  <a:pt x="2930" y="2891"/>
                  <a:pt x="3277" y="3080"/>
                </a:cubicBezTo>
                <a:cubicBezTo>
                  <a:pt x="3309" y="3112"/>
                  <a:pt x="3403" y="3112"/>
                  <a:pt x="3435" y="3112"/>
                </a:cubicBezTo>
                <a:cubicBezTo>
                  <a:pt x="3277" y="3301"/>
                  <a:pt x="3119" y="3553"/>
                  <a:pt x="3056" y="3773"/>
                </a:cubicBezTo>
                <a:lnTo>
                  <a:pt x="2930" y="3647"/>
                </a:lnTo>
                <a:cubicBezTo>
                  <a:pt x="2584" y="3458"/>
                  <a:pt x="2332" y="3143"/>
                  <a:pt x="2143" y="2797"/>
                </a:cubicBezTo>
                <a:close/>
                <a:moveTo>
                  <a:pt x="8487" y="2822"/>
                </a:moveTo>
                <a:cubicBezTo>
                  <a:pt x="8536" y="2822"/>
                  <a:pt x="8585" y="2824"/>
                  <a:pt x="8633" y="2828"/>
                </a:cubicBezTo>
                <a:cubicBezTo>
                  <a:pt x="8475" y="3206"/>
                  <a:pt x="8192" y="3458"/>
                  <a:pt x="7845" y="3710"/>
                </a:cubicBezTo>
                <a:lnTo>
                  <a:pt x="7719" y="3836"/>
                </a:lnTo>
                <a:cubicBezTo>
                  <a:pt x="7656" y="3584"/>
                  <a:pt x="7499" y="3364"/>
                  <a:pt x="7341" y="3143"/>
                </a:cubicBezTo>
                <a:cubicBezTo>
                  <a:pt x="7373" y="3112"/>
                  <a:pt x="7404" y="3112"/>
                  <a:pt x="7499" y="3080"/>
                </a:cubicBezTo>
                <a:cubicBezTo>
                  <a:pt x="7801" y="2915"/>
                  <a:pt x="8152" y="2822"/>
                  <a:pt x="8487" y="2822"/>
                </a:cubicBezTo>
                <a:close/>
                <a:moveTo>
                  <a:pt x="2930" y="4309"/>
                </a:moveTo>
                <a:lnTo>
                  <a:pt x="2930" y="4309"/>
                </a:lnTo>
                <a:cubicBezTo>
                  <a:pt x="2899" y="4561"/>
                  <a:pt x="2899" y="4813"/>
                  <a:pt x="2930" y="5097"/>
                </a:cubicBezTo>
                <a:cubicBezTo>
                  <a:pt x="2899" y="5034"/>
                  <a:pt x="2804" y="5034"/>
                  <a:pt x="2773" y="5034"/>
                </a:cubicBezTo>
                <a:cubicBezTo>
                  <a:pt x="2363" y="5034"/>
                  <a:pt x="1985" y="4939"/>
                  <a:pt x="1670" y="4687"/>
                </a:cubicBezTo>
                <a:cubicBezTo>
                  <a:pt x="1985" y="4498"/>
                  <a:pt x="2363" y="4341"/>
                  <a:pt x="2773" y="4341"/>
                </a:cubicBezTo>
                <a:cubicBezTo>
                  <a:pt x="2804" y="4341"/>
                  <a:pt x="2899" y="4341"/>
                  <a:pt x="2930" y="4309"/>
                </a:cubicBezTo>
                <a:close/>
                <a:moveTo>
                  <a:pt x="7845" y="4309"/>
                </a:moveTo>
                <a:cubicBezTo>
                  <a:pt x="7877" y="4341"/>
                  <a:pt x="7971" y="4341"/>
                  <a:pt x="8003" y="4341"/>
                </a:cubicBezTo>
                <a:cubicBezTo>
                  <a:pt x="8412" y="4372"/>
                  <a:pt x="8790" y="4498"/>
                  <a:pt x="9105" y="4687"/>
                </a:cubicBezTo>
                <a:cubicBezTo>
                  <a:pt x="8790" y="4876"/>
                  <a:pt x="8412" y="5034"/>
                  <a:pt x="8003" y="5034"/>
                </a:cubicBezTo>
                <a:cubicBezTo>
                  <a:pt x="7971" y="5034"/>
                  <a:pt x="7877" y="5034"/>
                  <a:pt x="7845" y="5097"/>
                </a:cubicBezTo>
                <a:cubicBezTo>
                  <a:pt x="7877" y="4813"/>
                  <a:pt x="7877" y="4561"/>
                  <a:pt x="7845" y="4309"/>
                </a:cubicBezTo>
                <a:close/>
                <a:moveTo>
                  <a:pt x="5356" y="2923"/>
                </a:moveTo>
                <a:cubicBezTo>
                  <a:pt x="6364" y="2923"/>
                  <a:pt x="7152" y="3710"/>
                  <a:pt x="7152" y="4687"/>
                </a:cubicBezTo>
                <a:cubicBezTo>
                  <a:pt x="7152" y="5664"/>
                  <a:pt x="6364" y="6451"/>
                  <a:pt x="5356" y="6451"/>
                </a:cubicBezTo>
                <a:cubicBezTo>
                  <a:pt x="4380" y="6451"/>
                  <a:pt x="3592" y="5664"/>
                  <a:pt x="3592" y="4687"/>
                </a:cubicBezTo>
                <a:cubicBezTo>
                  <a:pt x="3592" y="3710"/>
                  <a:pt x="4380" y="2923"/>
                  <a:pt x="5356" y="2923"/>
                </a:cubicBezTo>
                <a:close/>
                <a:moveTo>
                  <a:pt x="3056" y="5601"/>
                </a:moveTo>
                <a:cubicBezTo>
                  <a:pt x="3119" y="5821"/>
                  <a:pt x="3277" y="6073"/>
                  <a:pt x="3435" y="6262"/>
                </a:cubicBezTo>
                <a:cubicBezTo>
                  <a:pt x="3403" y="6262"/>
                  <a:pt x="3309" y="6262"/>
                  <a:pt x="3277" y="6294"/>
                </a:cubicBezTo>
                <a:cubicBezTo>
                  <a:pt x="2985" y="6479"/>
                  <a:pt x="2649" y="6554"/>
                  <a:pt x="2324" y="6554"/>
                </a:cubicBezTo>
                <a:cubicBezTo>
                  <a:pt x="2263" y="6554"/>
                  <a:pt x="2203" y="6551"/>
                  <a:pt x="2143" y="6546"/>
                </a:cubicBezTo>
                <a:cubicBezTo>
                  <a:pt x="2300" y="6199"/>
                  <a:pt x="2584" y="5916"/>
                  <a:pt x="2930" y="5664"/>
                </a:cubicBezTo>
                <a:cubicBezTo>
                  <a:pt x="2962" y="5664"/>
                  <a:pt x="2993" y="5632"/>
                  <a:pt x="3056" y="5601"/>
                </a:cubicBezTo>
                <a:close/>
                <a:moveTo>
                  <a:pt x="7719" y="5601"/>
                </a:moveTo>
                <a:lnTo>
                  <a:pt x="7845" y="5727"/>
                </a:lnTo>
                <a:cubicBezTo>
                  <a:pt x="8192" y="5916"/>
                  <a:pt x="8444" y="6231"/>
                  <a:pt x="8633" y="6577"/>
                </a:cubicBezTo>
                <a:cubicBezTo>
                  <a:pt x="8571" y="6583"/>
                  <a:pt x="8509" y="6585"/>
                  <a:pt x="8447" y="6585"/>
                </a:cubicBezTo>
                <a:cubicBezTo>
                  <a:pt x="8124" y="6585"/>
                  <a:pt x="7789" y="6515"/>
                  <a:pt x="7499" y="6357"/>
                </a:cubicBezTo>
                <a:cubicBezTo>
                  <a:pt x="7467" y="6294"/>
                  <a:pt x="7373" y="6294"/>
                  <a:pt x="7341" y="6294"/>
                </a:cubicBezTo>
                <a:cubicBezTo>
                  <a:pt x="7499" y="6073"/>
                  <a:pt x="7625" y="5821"/>
                  <a:pt x="7719" y="5601"/>
                </a:cubicBezTo>
                <a:close/>
                <a:moveTo>
                  <a:pt x="3781" y="6609"/>
                </a:moveTo>
                <a:cubicBezTo>
                  <a:pt x="4002" y="6766"/>
                  <a:pt x="4222" y="6924"/>
                  <a:pt x="4474" y="7018"/>
                </a:cubicBezTo>
                <a:lnTo>
                  <a:pt x="4348" y="7144"/>
                </a:lnTo>
                <a:cubicBezTo>
                  <a:pt x="4159" y="7491"/>
                  <a:pt x="3844" y="7712"/>
                  <a:pt x="3466" y="7932"/>
                </a:cubicBezTo>
                <a:cubicBezTo>
                  <a:pt x="3529" y="7523"/>
                  <a:pt x="3592" y="7144"/>
                  <a:pt x="3750" y="6766"/>
                </a:cubicBezTo>
                <a:cubicBezTo>
                  <a:pt x="3781" y="6735"/>
                  <a:pt x="3781" y="6672"/>
                  <a:pt x="3781" y="6609"/>
                </a:cubicBezTo>
                <a:close/>
                <a:moveTo>
                  <a:pt x="6932" y="6609"/>
                </a:moveTo>
                <a:cubicBezTo>
                  <a:pt x="6932" y="6672"/>
                  <a:pt x="6932" y="6735"/>
                  <a:pt x="6995" y="6766"/>
                </a:cubicBezTo>
                <a:cubicBezTo>
                  <a:pt x="7184" y="7144"/>
                  <a:pt x="7247" y="7523"/>
                  <a:pt x="7215" y="7932"/>
                </a:cubicBezTo>
                <a:cubicBezTo>
                  <a:pt x="6869" y="7775"/>
                  <a:pt x="6585" y="7491"/>
                  <a:pt x="6364" y="7144"/>
                </a:cubicBezTo>
                <a:lnTo>
                  <a:pt x="6238" y="7018"/>
                </a:lnTo>
                <a:cubicBezTo>
                  <a:pt x="6522" y="6924"/>
                  <a:pt x="6743" y="6829"/>
                  <a:pt x="6932" y="6609"/>
                </a:cubicBezTo>
                <a:close/>
                <a:moveTo>
                  <a:pt x="5766" y="7176"/>
                </a:moveTo>
                <a:cubicBezTo>
                  <a:pt x="5766" y="7207"/>
                  <a:pt x="5734" y="7239"/>
                  <a:pt x="5734" y="7334"/>
                </a:cubicBezTo>
                <a:cubicBezTo>
                  <a:pt x="5734" y="7712"/>
                  <a:pt x="5608" y="8121"/>
                  <a:pt x="5356" y="8436"/>
                </a:cubicBezTo>
                <a:cubicBezTo>
                  <a:pt x="5167" y="8121"/>
                  <a:pt x="5010" y="7712"/>
                  <a:pt x="5010" y="7334"/>
                </a:cubicBezTo>
                <a:cubicBezTo>
                  <a:pt x="5010" y="7302"/>
                  <a:pt x="5010" y="7207"/>
                  <a:pt x="4978" y="7176"/>
                </a:cubicBezTo>
                <a:lnTo>
                  <a:pt x="4978" y="7176"/>
                </a:lnTo>
                <a:cubicBezTo>
                  <a:pt x="5120" y="7192"/>
                  <a:pt x="5246" y="7200"/>
                  <a:pt x="5372" y="7200"/>
                </a:cubicBezTo>
                <a:cubicBezTo>
                  <a:pt x="5498" y="7200"/>
                  <a:pt x="5624" y="7192"/>
                  <a:pt x="5766" y="7176"/>
                </a:cubicBezTo>
                <a:close/>
                <a:moveTo>
                  <a:pt x="7971" y="7460"/>
                </a:moveTo>
                <a:cubicBezTo>
                  <a:pt x="8790" y="7869"/>
                  <a:pt x="9357" y="8751"/>
                  <a:pt x="9357" y="9728"/>
                </a:cubicBezTo>
                <a:lnTo>
                  <a:pt x="9357" y="10295"/>
                </a:lnTo>
                <a:lnTo>
                  <a:pt x="8538" y="9444"/>
                </a:lnTo>
                <a:cubicBezTo>
                  <a:pt x="8460" y="9366"/>
                  <a:pt x="8365" y="9326"/>
                  <a:pt x="8271" y="9326"/>
                </a:cubicBezTo>
                <a:cubicBezTo>
                  <a:pt x="8176" y="9326"/>
                  <a:pt x="8082" y="9366"/>
                  <a:pt x="8003" y="9444"/>
                </a:cubicBezTo>
                <a:cubicBezTo>
                  <a:pt x="7845" y="9602"/>
                  <a:pt x="7845" y="9822"/>
                  <a:pt x="8003" y="9980"/>
                </a:cubicBezTo>
                <a:lnTo>
                  <a:pt x="8853" y="10799"/>
                </a:lnTo>
                <a:lnTo>
                  <a:pt x="8286" y="10799"/>
                </a:lnTo>
                <a:cubicBezTo>
                  <a:pt x="7152" y="10799"/>
                  <a:pt x="6144" y="10043"/>
                  <a:pt x="5829" y="8972"/>
                </a:cubicBezTo>
                <a:cubicBezTo>
                  <a:pt x="6049" y="8751"/>
                  <a:pt x="6207" y="8436"/>
                  <a:pt x="6301" y="8121"/>
                </a:cubicBezTo>
                <a:cubicBezTo>
                  <a:pt x="6617" y="8405"/>
                  <a:pt x="7026" y="8625"/>
                  <a:pt x="7467" y="8720"/>
                </a:cubicBezTo>
                <a:cubicBezTo>
                  <a:pt x="7487" y="8723"/>
                  <a:pt x="7507" y="8725"/>
                  <a:pt x="7526" y="8725"/>
                </a:cubicBezTo>
                <a:cubicBezTo>
                  <a:pt x="7694" y="8725"/>
                  <a:pt x="7849" y="8609"/>
                  <a:pt x="7877" y="8468"/>
                </a:cubicBezTo>
                <a:cubicBezTo>
                  <a:pt x="7971" y="8121"/>
                  <a:pt x="8003" y="7806"/>
                  <a:pt x="7971" y="7460"/>
                </a:cubicBezTo>
                <a:close/>
                <a:moveTo>
                  <a:pt x="2836" y="7365"/>
                </a:moveTo>
                <a:cubicBezTo>
                  <a:pt x="2804" y="7712"/>
                  <a:pt x="2804" y="8121"/>
                  <a:pt x="2930" y="8468"/>
                </a:cubicBezTo>
                <a:cubicBezTo>
                  <a:pt x="2956" y="8623"/>
                  <a:pt x="3089" y="8736"/>
                  <a:pt x="3258" y="8736"/>
                </a:cubicBezTo>
                <a:cubicBezTo>
                  <a:pt x="3294" y="8736"/>
                  <a:pt x="3332" y="8731"/>
                  <a:pt x="3372" y="8720"/>
                </a:cubicBezTo>
                <a:cubicBezTo>
                  <a:pt x="3781" y="8594"/>
                  <a:pt x="4159" y="8373"/>
                  <a:pt x="4506" y="8121"/>
                </a:cubicBezTo>
                <a:cubicBezTo>
                  <a:pt x="4632" y="8436"/>
                  <a:pt x="4789" y="8751"/>
                  <a:pt x="4978" y="8972"/>
                </a:cubicBezTo>
                <a:cubicBezTo>
                  <a:pt x="4569" y="10452"/>
                  <a:pt x="3277" y="11492"/>
                  <a:pt x="1828" y="11492"/>
                </a:cubicBezTo>
                <a:lnTo>
                  <a:pt x="1261" y="11492"/>
                </a:lnTo>
                <a:lnTo>
                  <a:pt x="2804" y="9980"/>
                </a:lnTo>
                <a:cubicBezTo>
                  <a:pt x="2962" y="9822"/>
                  <a:pt x="2962" y="9602"/>
                  <a:pt x="2804" y="9444"/>
                </a:cubicBezTo>
                <a:cubicBezTo>
                  <a:pt x="2726" y="9366"/>
                  <a:pt x="2639" y="9326"/>
                  <a:pt x="2552" y="9326"/>
                </a:cubicBezTo>
                <a:cubicBezTo>
                  <a:pt x="2466" y="9326"/>
                  <a:pt x="2379" y="9366"/>
                  <a:pt x="2300" y="9444"/>
                </a:cubicBezTo>
                <a:lnTo>
                  <a:pt x="757" y="10988"/>
                </a:lnTo>
                <a:lnTo>
                  <a:pt x="757" y="10452"/>
                </a:lnTo>
                <a:cubicBezTo>
                  <a:pt x="757" y="9066"/>
                  <a:pt x="1639" y="7838"/>
                  <a:pt x="2836" y="7365"/>
                </a:cubicBezTo>
                <a:close/>
                <a:moveTo>
                  <a:pt x="5388" y="1"/>
                </a:moveTo>
                <a:cubicBezTo>
                  <a:pt x="5301" y="1"/>
                  <a:pt x="5215" y="40"/>
                  <a:pt x="5136" y="119"/>
                </a:cubicBezTo>
                <a:cubicBezTo>
                  <a:pt x="4821" y="434"/>
                  <a:pt x="4569" y="781"/>
                  <a:pt x="4474" y="1222"/>
                </a:cubicBezTo>
                <a:cubicBezTo>
                  <a:pt x="4159" y="938"/>
                  <a:pt x="3750" y="718"/>
                  <a:pt x="3309" y="623"/>
                </a:cubicBezTo>
                <a:cubicBezTo>
                  <a:pt x="3289" y="620"/>
                  <a:pt x="3269" y="618"/>
                  <a:pt x="3250" y="618"/>
                </a:cubicBezTo>
                <a:cubicBezTo>
                  <a:pt x="3082" y="618"/>
                  <a:pt x="2927" y="734"/>
                  <a:pt x="2899" y="875"/>
                </a:cubicBezTo>
                <a:cubicBezTo>
                  <a:pt x="2773" y="1316"/>
                  <a:pt x="2773" y="1726"/>
                  <a:pt x="2836" y="2135"/>
                </a:cubicBezTo>
                <a:cubicBezTo>
                  <a:pt x="2646" y="2091"/>
                  <a:pt x="2449" y="2068"/>
                  <a:pt x="2252" y="2068"/>
                </a:cubicBezTo>
                <a:cubicBezTo>
                  <a:pt x="2024" y="2068"/>
                  <a:pt x="1795" y="2099"/>
                  <a:pt x="1576" y="2167"/>
                </a:cubicBezTo>
                <a:cubicBezTo>
                  <a:pt x="1513" y="2198"/>
                  <a:pt x="1418" y="2261"/>
                  <a:pt x="1387" y="2324"/>
                </a:cubicBezTo>
                <a:cubicBezTo>
                  <a:pt x="1355" y="2419"/>
                  <a:pt x="1324" y="2513"/>
                  <a:pt x="1355" y="2608"/>
                </a:cubicBezTo>
                <a:cubicBezTo>
                  <a:pt x="1481" y="3049"/>
                  <a:pt x="1670" y="3395"/>
                  <a:pt x="1954" y="3742"/>
                </a:cubicBezTo>
                <a:cubicBezTo>
                  <a:pt x="1544" y="3868"/>
                  <a:pt x="1166" y="4089"/>
                  <a:pt x="851" y="4404"/>
                </a:cubicBezTo>
                <a:cubicBezTo>
                  <a:pt x="694" y="4561"/>
                  <a:pt x="694" y="4782"/>
                  <a:pt x="851" y="4939"/>
                </a:cubicBezTo>
                <a:cubicBezTo>
                  <a:pt x="1166" y="5254"/>
                  <a:pt x="1513" y="5475"/>
                  <a:pt x="1954" y="5601"/>
                </a:cubicBezTo>
                <a:cubicBezTo>
                  <a:pt x="1670" y="5916"/>
                  <a:pt x="1418" y="6294"/>
                  <a:pt x="1355" y="6735"/>
                </a:cubicBezTo>
                <a:cubicBezTo>
                  <a:pt x="1324" y="6924"/>
                  <a:pt x="1418" y="7144"/>
                  <a:pt x="1576" y="7176"/>
                </a:cubicBezTo>
                <a:cubicBezTo>
                  <a:pt x="1639" y="7176"/>
                  <a:pt x="1670" y="7176"/>
                  <a:pt x="1702" y="7207"/>
                </a:cubicBezTo>
                <a:cubicBezTo>
                  <a:pt x="1418" y="7397"/>
                  <a:pt x="1198" y="7649"/>
                  <a:pt x="946" y="7869"/>
                </a:cubicBezTo>
                <a:cubicBezTo>
                  <a:pt x="379" y="8594"/>
                  <a:pt x="0" y="9507"/>
                  <a:pt x="0" y="10452"/>
                </a:cubicBezTo>
                <a:lnTo>
                  <a:pt x="0" y="11870"/>
                </a:lnTo>
                <a:cubicBezTo>
                  <a:pt x="0" y="12028"/>
                  <a:pt x="127" y="12185"/>
                  <a:pt x="284" y="12217"/>
                </a:cubicBezTo>
                <a:lnTo>
                  <a:pt x="1733" y="12217"/>
                </a:lnTo>
                <a:cubicBezTo>
                  <a:pt x="2647" y="12217"/>
                  <a:pt x="3561" y="11870"/>
                  <a:pt x="4254" y="11272"/>
                </a:cubicBezTo>
                <a:cubicBezTo>
                  <a:pt x="4726" y="10862"/>
                  <a:pt x="5104" y="10358"/>
                  <a:pt x="5325" y="9822"/>
                </a:cubicBezTo>
                <a:cubicBezTo>
                  <a:pt x="5892" y="10831"/>
                  <a:pt x="6995" y="11492"/>
                  <a:pt x="8129" y="11492"/>
                </a:cubicBezTo>
                <a:lnTo>
                  <a:pt x="9546" y="11492"/>
                </a:lnTo>
                <a:cubicBezTo>
                  <a:pt x="9862" y="11492"/>
                  <a:pt x="10019" y="11335"/>
                  <a:pt x="10019" y="11146"/>
                </a:cubicBezTo>
                <a:lnTo>
                  <a:pt x="10019" y="9728"/>
                </a:lnTo>
                <a:cubicBezTo>
                  <a:pt x="10019" y="8751"/>
                  <a:pt x="9578" y="7838"/>
                  <a:pt x="8885" y="7239"/>
                </a:cubicBezTo>
                <a:cubicBezTo>
                  <a:pt x="8979" y="7239"/>
                  <a:pt x="9074" y="7207"/>
                  <a:pt x="9200" y="7176"/>
                </a:cubicBezTo>
                <a:cubicBezTo>
                  <a:pt x="9389" y="7144"/>
                  <a:pt x="9515" y="6924"/>
                  <a:pt x="9420" y="6735"/>
                </a:cubicBezTo>
                <a:cubicBezTo>
                  <a:pt x="9294" y="6294"/>
                  <a:pt x="9105" y="5947"/>
                  <a:pt x="8822" y="5601"/>
                </a:cubicBezTo>
                <a:cubicBezTo>
                  <a:pt x="9231" y="5475"/>
                  <a:pt x="9610" y="5254"/>
                  <a:pt x="9925" y="4939"/>
                </a:cubicBezTo>
                <a:cubicBezTo>
                  <a:pt x="10082" y="4782"/>
                  <a:pt x="10082" y="4561"/>
                  <a:pt x="9925" y="4404"/>
                </a:cubicBezTo>
                <a:cubicBezTo>
                  <a:pt x="9610" y="4089"/>
                  <a:pt x="9263" y="3868"/>
                  <a:pt x="8822" y="3742"/>
                </a:cubicBezTo>
                <a:cubicBezTo>
                  <a:pt x="9105" y="3427"/>
                  <a:pt x="9357" y="3049"/>
                  <a:pt x="9420" y="2608"/>
                </a:cubicBezTo>
                <a:cubicBezTo>
                  <a:pt x="9452" y="2419"/>
                  <a:pt x="9357" y="2198"/>
                  <a:pt x="9200" y="2167"/>
                </a:cubicBezTo>
                <a:cubicBezTo>
                  <a:pt x="8964" y="2099"/>
                  <a:pt x="8727" y="2068"/>
                  <a:pt x="8501" y="2068"/>
                </a:cubicBezTo>
                <a:cubicBezTo>
                  <a:pt x="8304" y="2068"/>
                  <a:pt x="8115" y="2091"/>
                  <a:pt x="7940" y="2135"/>
                </a:cubicBezTo>
                <a:cubicBezTo>
                  <a:pt x="8003" y="1694"/>
                  <a:pt x="8003" y="1253"/>
                  <a:pt x="7877" y="875"/>
                </a:cubicBezTo>
                <a:cubicBezTo>
                  <a:pt x="7851" y="719"/>
                  <a:pt x="7718" y="607"/>
                  <a:pt x="7567" y="607"/>
                </a:cubicBezTo>
                <a:cubicBezTo>
                  <a:pt x="7534" y="607"/>
                  <a:pt x="7501" y="612"/>
                  <a:pt x="7467" y="623"/>
                </a:cubicBezTo>
                <a:cubicBezTo>
                  <a:pt x="7026" y="749"/>
                  <a:pt x="6680" y="938"/>
                  <a:pt x="6301" y="1222"/>
                </a:cubicBezTo>
                <a:cubicBezTo>
                  <a:pt x="6207" y="844"/>
                  <a:pt x="5955" y="434"/>
                  <a:pt x="5640" y="119"/>
                </a:cubicBezTo>
                <a:cubicBezTo>
                  <a:pt x="5561" y="40"/>
                  <a:pt x="5474" y="1"/>
                  <a:pt x="538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8" name="Google Shape;13558;p78"/>
          <p:cNvSpPr/>
          <p:nvPr/>
        </p:nvSpPr>
        <p:spPr>
          <a:xfrm>
            <a:off x="5513765" y="3446880"/>
            <a:ext cx="475086" cy="470849"/>
          </a:xfrm>
          <a:custGeom>
            <a:avLst/>
            <a:gdLst/>
            <a:ahLst/>
            <a:cxnLst/>
            <a:rect l="l" t="t" r="r" b="b"/>
            <a:pathLst>
              <a:path w="12224" h="12115" extrusionOk="0">
                <a:moveTo>
                  <a:pt x="3245" y="741"/>
                </a:moveTo>
                <a:cubicBezTo>
                  <a:pt x="3497" y="993"/>
                  <a:pt x="3938" y="1465"/>
                  <a:pt x="3938" y="2033"/>
                </a:cubicBezTo>
                <a:cubicBezTo>
                  <a:pt x="3938" y="2568"/>
                  <a:pt x="3497" y="3104"/>
                  <a:pt x="3245" y="3324"/>
                </a:cubicBezTo>
                <a:cubicBezTo>
                  <a:pt x="2962" y="3041"/>
                  <a:pt x="2520" y="2568"/>
                  <a:pt x="2520" y="2033"/>
                </a:cubicBezTo>
                <a:cubicBezTo>
                  <a:pt x="2520" y="1528"/>
                  <a:pt x="2962" y="993"/>
                  <a:pt x="3245" y="741"/>
                </a:cubicBezTo>
                <a:close/>
                <a:moveTo>
                  <a:pt x="8979" y="741"/>
                </a:moveTo>
                <a:cubicBezTo>
                  <a:pt x="9263" y="993"/>
                  <a:pt x="9704" y="1465"/>
                  <a:pt x="9704" y="2033"/>
                </a:cubicBezTo>
                <a:cubicBezTo>
                  <a:pt x="9704" y="2568"/>
                  <a:pt x="9263" y="3104"/>
                  <a:pt x="8979" y="3324"/>
                </a:cubicBezTo>
                <a:cubicBezTo>
                  <a:pt x="8695" y="3041"/>
                  <a:pt x="8286" y="2568"/>
                  <a:pt x="8286" y="2033"/>
                </a:cubicBezTo>
                <a:cubicBezTo>
                  <a:pt x="8286" y="1528"/>
                  <a:pt x="8758" y="993"/>
                  <a:pt x="8979" y="741"/>
                </a:cubicBezTo>
                <a:close/>
                <a:moveTo>
                  <a:pt x="1827" y="3482"/>
                </a:moveTo>
                <a:cubicBezTo>
                  <a:pt x="2394" y="3482"/>
                  <a:pt x="2899" y="3954"/>
                  <a:pt x="2899" y="4553"/>
                </a:cubicBezTo>
                <a:lnTo>
                  <a:pt x="2899" y="4899"/>
                </a:lnTo>
                <a:lnTo>
                  <a:pt x="2520" y="4899"/>
                </a:lnTo>
                <a:cubicBezTo>
                  <a:pt x="1922" y="4899"/>
                  <a:pt x="1449" y="4427"/>
                  <a:pt x="1449" y="3828"/>
                </a:cubicBezTo>
                <a:lnTo>
                  <a:pt x="1449" y="3482"/>
                </a:lnTo>
                <a:close/>
                <a:moveTo>
                  <a:pt x="5041" y="3482"/>
                </a:moveTo>
                <a:lnTo>
                  <a:pt x="5041" y="3828"/>
                </a:lnTo>
                <a:cubicBezTo>
                  <a:pt x="5041" y="4427"/>
                  <a:pt x="4568" y="4899"/>
                  <a:pt x="3970" y="4899"/>
                </a:cubicBezTo>
                <a:lnTo>
                  <a:pt x="3623" y="4899"/>
                </a:lnTo>
                <a:lnTo>
                  <a:pt x="3623" y="4553"/>
                </a:lnTo>
                <a:cubicBezTo>
                  <a:pt x="3623" y="3954"/>
                  <a:pt x="4096" y="3482"/>
                  <a:pt x="4694" y="3482"/>
                </a:cubicBezTo>
                <a:close/>
                <a:moveTo>
                  <a:pt x="7561" y="3482"/>
                </a:moveTo>
                <a:cubicBezTo>
                  <a:pt x="8160" y="3482"/>
                  <a:pt x="8632" y="3954"/>
                  <a:pt x="8632" y="4553"/>
                </a:cubicBezTo>
                <a:lnTo>
                  <a:pt x="8632" y="4899"/>
                </a:lnTo>
                <a:lnTo>
                  <a:pt x="8286" y="4899"/>
                </a:lnTo>
                <a:cubicBezTo>
                  <a:pt x="7687" y="4899"/>
                  <a:pt x="7215" y="4427"/>
                  <a:pt x="7215" y="3828"/>
                </a:cubicBezTo>
                <a:lnTo>
                  <a:pt x="7215" y="3482"/>
                </a:lnTo>
                <a:close/>
                <a:moveTo>
                  <a:pt x="10806" y="3482"/>
                </a:moveTo>
                <a:lnTo>
                  <a:pt x="10806" y="3828"/>
                </a:lnTo>
                <a:cubicBezTo>
                  <a:pt x="10806" y="4427"/>
                  <a:pt x="10334" y="4899"/>
                  <a:pt x="9735" y="4899"/>
                </a:cubicBezTo>
                <a:lnTo>
                  <a:pt x="9389" y="4899"/>
                </a:lnTo>
                <a:lnTo>
                  <a:pt x="9389" y="4553"/>
                </a:lnTo>
                <a:cubicBezTo>
                  <a:pt x="9389" y="3954"/>
                  <a:pt x="9861" y="3482"/>
                  <a:pt x="10428" y="3482"/>
                </a:cubicBezTo>
                <a:close/>
                <a:moveTo>
                  <a:pt x="1827" y="5624"/>
                </a:moveTo>
                <a:cubicBezTo>
                  <a:pt x="2394" y="5624"/>
                  <a:pt x="2899" y="6065"/>
                  <a:pt x="2899" y="6664"/>
                </a:cubicBezTo>
                <a:lnTo>
                  <a:pt x="2899" y="7042"/>
                </a:lnTo>
                <a:lnTo>
                  <a:pt x="2520" y="7042"/>
                </a:lnTo>
                <a:cubicBezTo>
                  <a:pt x="1922" y="7042"/>
                  <a:pt x="1449" y="6569"/>
                  <a:pt x="1449" y="5971"/>
                </a:cubicBezTo>
                <a:lnTo>
                  <a:pt x="1449" y="5624"/>
                </a:lnTo>
                <a:close/>
                <a:moveTo>
                  <a:pt x="7561" y="5624"/>
                </a:moveTo>
                <a:cubicBezTo>
                  <a:pt x="8160" y="5624"/>
                  <a:pt x="8632" y="6065"/>
                  <a:pt x="8632" y="6664"/>
                </a:cubicBezTo>
                <a:lnTo>
                  <a:pt x="8632" y="7042"/>
                </a:lnTo>
                <a:lnTo>
                  <a:pt x="8286" y="7042"/>
                </a:lnTo>
                <a:cubicBezTo>
                  <a:pt x="7687" y="7042"/>
                  <a:pt x="7215" y="6569"/>
                  <a:pt x="7215" y="5971"/>
                </a:cubicBezTo>
                <a:lnTo>
                  <a:pt x="7215" y="5624"/>
                </a:lnTo>
                <a:close/>
                <a:moveTo>
                  <a:pt x="5009" y="5656"/>
                </a:moveTo>
                <a:lnTo>
                  <a:pt x="5009" y="6002"/>
                </a:lnTo>
                <a:cubicBezTo>
                  <a:pt x="5009" y="6601"/>
                  <a:pt x="4537" y="7073"/>
                  <a:pt x="3938" y="7073"/>
                </a:cubicBezTo>
                <a:lnTo>
                  <a:pt x="3592" y="7073"/>
                </a:lnTo>
                <a:lnTo>
                  <a:pt x="3592" y="6727"/>
                </a:lnTo>
                <a:cubicBezTo>
                  <a:pt x="3592" y="6128"/>
                  <a:pt x="4064" y="5656"/>
                  <a:pt x="4663" y="5656"/>
                </a:cubicBezTo>
                <a:close/>
                <a:moveTo>
                  <a:pt x="10806" y="5656"/>
                </a:moveTo>
                <a:lnTo>
                  <a:pt x="10806" y="6002"/>
                </a:lnTo>
                <a:cubicBezTo>
                  <a:pt x="10806" y="6601"/>
                  <a:pt x="10334" y="7073"/>
                  <a:pt x="9735" y="7073"/>
                </a:cubicBezTo>
                <a:lnTo>
                  <a:pt x="9389" y="7073"/>
                </a:lnTo>
                <a:lnTo>
                  <a:pt x="9389" y="6727"/>
                </a:lnTo>
                <a:cubicBezTo>
                  <a:pt x="9389" y="6128"/>
                  <a:pt x="9861" y="5656"/>
                  <a:pt x="10428" y="5656"/>
                </a:cubicBezTo>
                <a:close/>
                <a:moveTo>
                  <a:pt x="1827" y="7766"/>
                </a:moveTo>
                <a:cubicBezTo>
                  <a:pt x="2394" y="7766"/>
                  <a:pt x="2899" y="8239"/>
                  <a:pt x="2899" y="8838"/>
                </a:cubicBezTo>
                <a:lnTo>
                  <a:pt x="2899" y="9184"/>
                </a:lnTo>
                <a:lnTo>
                  <a:pt x="2520" y="9184"/>
                </a:lnTo>
                <a:cubicBezTo>
                  <a:pt x="1922" y="9184"/>
                  <a:pt x="1449" y="8712"/>
                  <a:pt x="1449" y="8144"/>
                </a:cubicBezTo>
                <a:lnTo>
                  <a:pt x="1449" y="7766"/>
                </a:lnTo>
                <a:close/>
                <a:moveTo>
                  <a:pt x="5041" y="7766"/>
                </a:moveTo>
                <a:lnTo>
                  <a:pt x="5041" y="8144"/>
                </a:lnTo>
                <a:cubicBezTo>
                  <a:pt x="5041" y="8712"/>
                  <a:pt x="4568" y="9184"/>
                  <a:pt x="3970" y="9184"/>
                </a:cubicBezTo>
                <a:lnTo>
                  <a:pt x="3623" y="9184"/>
                </a:lnTo>
                <a:lnTo>
                  <a:pt x="3623" y="8838"/>
                </a:lnTo>
                <a:cubicBezTo>
                  <a:pt x="3623" y="8239"/>
                  <a:pt x="4096" y="7766"/>
                  <a:pt x="4694" y="7766"/>
                </a:cubicBezTo>
                <a:close/>
                <a:moveTo>
                  <a:pt x="7561" y="7766"/>
                </a:moveTo>
                <a:cubicBezTo>
                  <a:pt x="8160" y="7766"/>
                  <a:pt x="8632" y="8239"/>
                  <a:pt x="8632" y="8838"/>
                </a:cubicBezTo>
                <a:lnTo>
                  <a:pt x="8632" y="9184"/>
                </a:lnTo>
                <a:lnTo>
                  <a:pt x="8286" y="9184"/>
                </a:lnTo>
                <a:cubicBezTo>
                  <a:pt x="7687" y="9184"/>
                  <a:pt x="7215" y="8712"/>
                  <a:pt x="7215" y="8144"/>
                </a:cubicBezTo>
                <a:lnTo>
                  <a:pt x="7215" y="7766"/>
                </a:lnTo>
                <a:close/>
                <a:moveTo>
                  <a:pt x="10806" y="7766"/>
                </a:moveTo>
                <a:lnTo>
                  <a:pt x="10806" y="8144"/>
                </a:lnTo>
                <a:cubicBezTo>
                  <a:pt x="10806" y="8712"/>
                  <a:pt x="10334" y="9184"/>
                  <a:pt x="9735" y="9184"/>
                </a:cubicBezTo>
                <a:lnTo>
                  <a:pt x="9389" y="9184"/>
                </a:lnTo>
                <a:lnTo>
                  <a:pt x="9389" y="8838"/>
                </a:lnTo>
                <a:cubicBezTo>
                  <a:pt x="9389" y="8239"/>
                  <a:pt x="9861" y="7766"/>
                  <a:pt x="10428" y="7766"/>
                </a:cubicBezTo>
                <a:close/>
                <a:moveTo>
                  <a:pt x="3214" y="0"/>
                </a:moveTo>
                <a:cubicBezTo>
                  <a:pt x="3135" y="0"/>
                  <a:pt x="3056" y="16"/>
                  <a:pt x="2993" y="48"/>
                </a:cubicBezTo>
                <a:cubicBezTo>
                  <a:pt x="2962" y="79"/>
                  <a:pt x="1796" y="961"/>
                  <a:pt x="1796" y="2127"/>
                </a:cubicBezTo>
                <a:cubicBezTo>
                  <a:pt x="1796" y="2379"/>
                  <a:pt x="1827" y="2663"/>
                  <a:pt x="1953" y="2852"/>
                </a:cubicBezTo>
                <a:lnTo>
                  <a:pt x="1071" y="2852"/>
                </a:lnTo>
                <a:cubicBezTo>
                  <a:pt x="882" y="2852"/>
                  <a:pt x="725" y="3009"/>
                  <a:pt x="725" y="3198"/>
                </a:cubicBezTo>
                <a:lnTo>
                  <a:pt x="725" y="3923"/>
                </a:lnTo>
                <a:cubicBezTo>
                  <a:pt x="725" y="4301"/>
                  <a:pt x="851" y="4710"/>
                  <a:pt x="1071" y="4994"/>
                </a:cubicBezTo>
                <a:cubicBezTo>
                  <a:pt x="882" y="4994"/>
                  <a:pt x="725" y="5152"/>
                  <a:pt x="725" y="5341"/>
                </a:cubicBezTo>
                <a:lnTo>
                  <a:pt x="725" y="6034"/>
                </a:lnTo>
                <a:cubicBezTo>
                  <a:pt x="725" y="6443"/>
                  <a:pt x="851" y="6821"/>
                  <a:pt x="1071" y="7105"/>
                </a:cubicBezTo>
                <a:cubicBezTo>
                  <a:pt x="882" y="7105"/>
                  <a:pt x="725" y="7262"/>
                  <a:pt x="725" y="7451"/>
                </a:cubicBezTo>
                <a:lnTo>
                  <a:pt x="725" y="8176"/>
                </a:lnTo>
                <a:cubicBezTo>
                  <a:pt x="725" y="9153"/>
                  <a:pt x="1512" y="9940"/>
                  <a:pt x="2489" y="9940"/>
                </a:cubicBezTo>
                <a:lnTo>
                  <a:pt x="2836" y="9940"/>
                </a:lnTo>
                <a:lnTo>
                  <a:pt x="2836" y="11389"/>
                </a:lnTo>
                <a:lnTo>
                  <a:pt x="378" y="11389"/>
                </a:lnTo>
                <a:cubicBezTo>
                  <a:pt x="158" y="11389"/>
                  <a:pt x="0" y="11547"/>
                  <a:pt x="0" y="11768"/>
                </a:cubicBezTo>
                <a:cubicBezTo>
                  <a:pt x="0" y="11957"/>
                  <a:pt x="158" y="12114"/>
                  <a:pt x="378" y="12114"/>
                </a:cubicBezTo>
                <a:lnTo>
                  <a:pt x="11814" y="12114"/>
                </a:lnTo>
                <a:cubicBezTo>
                  <a:pt x="12035" y="12114"/>
                  <a:pt x="12192" y="11957"/>
                  <a:pt x="12192" y="11768"/>
                </a:cubicBezTo>
                <a:cubicBezTo>
                  <a:pt x="12224" y="11547"/>
                  <a:pt x="12066" y="11389"/>
                  <a:pt x="11846" y="11389"/>
                </a:cubicBezTo>
                <a:lnTo>
                  <a:pt x="9389" y="11389"/>
                </a:lnTo>
                <a:lnTo>
                  <a:pt x="9389" y="9940"/>
                </a:lnTo>
                <a:lnTo>
                  <a:pt x="9735" y="9940"/>
                </a:lnTo>
                <a:cubicBezTo>
                  <a:pt x="10712" y="9940"/>
                  <a:pt x="11499" y="9153"/>
                  <a:pt x="11499" y="8176"/>
                </a:cubicBezTo>
                <a:lnTo>
                  <a:pt x="11499" y="7451"/>
                </a:lnTo>
                <a:cubicBezTo>
                  <a:pt x="11499" y="7262"/>
                  <a:pt x="11342" y="7105"/>
                  <a:pt x="11153" y="7105"/>
                </a:cubicBezTo>
                <a:cubicBezTo>
                  <a:pt x="11373" y="6790"/>
                  <a:pt x="11499" y="6443"/>
                  <a:pt x="11499" y="6034"/>
                </a:cubicBezTo>
                <a:lnTo>
                  <a:pt x="11499" y="5341"/>
                </a:lnTo>
                <a:cubicBezTo>
                  <a:pt x="11499" y="5152"/>
                  <a:pt x="11342" y="4994"/>
                  <a:pt x="11153" y="4994"/>
                </a:cubicBezTo>
                <a:cubicBezTo>
                  <a:pt x="11373" y="4679"/>
                  <a:pt x="11499" y="4301"/>
                  <a:pt x="11499" y="3923"/>
                </a:cubicBezTo>
                <a:lnTo>
                  <a:pt x="11499" y="3198"/>
                </a:lnTo>
                <a:cubicBezTo>
                  <a:pt x="11499" y="3009"/>
                  <a:pt x="11342" y="2852"/>
                  <a:pt x="11153" y="2852"/>
                </a:cubicBezTo>
                <a:lnTo>
                  <a:pt x="10271" y="2852"/>
                </a:lnTo>
                <a:cubicBezTo>
                  <a:pt x="10365" y="2631"/>
                  <a:pt x="10428" y="2379"/>
                  <a:pt x="10428" y="2127"/>
                </a:cubicBezTo>
                <a:cubicBezTo>
                  <a:pt x="10428" y="993"/>
                  <a:pt x="9263" y="79"/>
                  <a:pt x="9231" y="48"/>
                </a:cubicBezTo>
                <a:cubicBezTo>
                  <a:pt x="9168" y="16"/>
                  <a:pt x="9089" y="0"/>
                  <a:pt x="9010" y="0"/>
                </a:cubicBezTo>
                <a:cubicBezTo>
                  <a:pt x="8932" y="0"/>
                  <a:pt x="8853" y="16"/>
                  <a:pt x="8790" y="48"/>
                </a:cubicBezTo>
                <a:cubicBezTo>
                  <a:pt x="8758" y="79"/>
                  <a:pt x="7561" y="961"/>
                  <a:pt x="7561" y="2127"/>
                </a:cubicBezTo>
                <a:cubicBezTo>
                  <a:pt x="7561" y="2379"/>
                  <a:pt x="7624" y="2663"/>
                  <a:pt x="7719" y="2852"/>
                </a:cubicBezTo>
                <a:lnTo>
                  <a:pt x="6868" y="2852"/>
                </a:lnTo>
                <a:cubicBezTo>
                  <a:pt x="6679" y="2852"/>
                  <a:pt x="6522" y="3009"/>
                  <a:pt x="6522" y="3198"/>
                </a:cubicBezTo>
                <a:lnTo>
                  <a:pt x="6522" y="3923"/>
                </a:lnTo>
                <a:cubicBezTo>
                  <a:pt x="6522" y="4301"/>
                  <a:pt x="6616" y="4710"/>
                  <a:pt x="6868" y="4994"/>
                </a:cubicBezTo>
                <a:cubicBezTo>
                  <a:pt x="6679" y="4994"/>
                  <a:pt x="6522" y="5152"/>
                  <a:pt x="6522" y="5341"/>
                </a:cubicBezTo>
                <a:lnTo>
                  <a:pt x="6522" y="6034"/>
                </a:lnTo>
                <a:cubicBezTo>
                  <a:pt x="6522" y="6443"/>
                  <a:pt x="6616" y="6821"/>
                  <a:pt x="6868" y="7105"/>
                </a:cubicBezTo>
                <a:cubicBezTo>
                  <a:pt x="6679" y="7105"/>
                  <a:pt x="6522" y="7262"/>
                  <a:pt x="6522" y="7451"/>
                </a:cubicBezTo>
                <a:lnTo>
                  <a:pt x="6522" y="8176"/>
                </a:lnTo>
                <a:cubicBezTo>
                  <a:pt x="6522" y="9153"/>
                  <a:pt x="7309" y="9940"/>
                  <a:pt x="8286" y="9940"/>
                </a:cubicBezTo>
                <a:lnTo>
                  <a:pt x="8632" y="9940"/>
                </a:lnTo>
                <a:lnTo>
                  <a:pt x="8632" y="11389"/>
                </a:lnTo>
                <a:lnTo>
                  <a:pt x="3592" y="11389"/>
                </a:lnTo>
                <a:lnTo>
                  <a:pt x="3592" y="9940"/>
                </a:lnTo>
                <a:lnTo>
                  <a:pt x="3938" y="9940"/>
                </a:lnTo>
                <a:cubicBezTo>
                  <a:pt x="4946" y="9940"/>
                  <a:pt x="5734" y="9153"/>
                  <a:pt x="5734" y="8176"/>
                </a:cubicBezTo>
                <a:lnTo>
                  <a:pt x="5734" y="7451"/>
                </a:lnTo>
                <a:cubicBezTo>
                  <a:pt x="5734" y="7262"/>
                  <a:pt x="5576" y="7105"/>
                  <a:pt x="5356" y="7105"/>
                </a:cubicBezTo>
                <a:cubicBezTo>
                  <a:pt x="5608" y="6790"/>
                  <a:pt x="5734" y="6443"/>
                  <a:pt x="5734" y="6034"/>
                </a:cubicBezTo>
                <a:lnTo>
                  <a:pt x="5734" y="5341"/>
                </a:lnTo>
                <a:cubicBezTo>
                  <a:pt x="5734" y="5152"/>
                  <a:pt x="5576" y="4994"/>
                  <a:pt x="5356" y="4994"/>
                </a:cubicBezTo>
                <a:cubicBezTo>
                  <a:pt x="5608" y="4679"/>
                  <a:pt x="5734" y="4301"/>
                  <a:pt x="5734" y="3923"/>
                </a:cubicBezTo>
                <a:lnTo>
                  <a:pt x="5734" y="3198"/>
                </a:lnTo>
                <a:cubicBezTo>
                  <a:pt x="5734" y="3009"/>
                  <a:pt x="5576" y="2852"/>
                  <a:pt x="5356" y="2852"/>
                </a:cubicBezTo>
                <a:lnTo>
                  <a:pt x="4505" y="2852"/>
                </a:lnTo>
                <a:cubicBezTo>
                  <a:pt x="4568" y="2631"/>
                  <a:pt x="4663" y="2379"/>
                  <a:pt x="4663" y="2127"/>
                </a:cubicBezTo>
                <a:cubicBezTo>
                  <a:pt x="4663" y="993"/>
                  <a:pt x="3466" y="79"/>
                  <a:pt x="3434" y="48"/>
                </a:cubicBezTo>
                <a:cubicBezTo>
                  <a:pt x="3371" y="16"/>
                  <a:pt x="3292" y="0"/>
                  <a:pt x="321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59" name="Google Shape;13559;p78"/>
          <p:cNvGrpSpPr/>
          <p:nvPr/>
        </p:nvGrpSpPr>
        <p:grpSpPr>
          <a:xfrm>
            <a:off x="7923925" y="2297751"/>
            <a:ext cx="368362" cy="419314"/>
            <a:chOff x="4995050" y="3245650"/>
            <a:chExt cx="236950" cy="269725"/>
          </a:xfrm>
        </p:grpSpPr>
        <p:sp>
          <p:nvSpPr>
            <p:cNvPr id="13560" name="Google Shape;13560;p78"/>
            <p:cNvSpPr/>
            <p:nvPr/>
          </p:nvSpPr>
          <p:spPr>
            <a:xfrm>
              <a:off x="5074475" y="335645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07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502"/>
                    <a:pt x="140" y="642"/>
                    <a:pt x="307" y="642"/>
                  </a:cubicBezTo>
                  <a:cubicBezTo>
                    <a:pt x="503" y="642"/>
                    <a:pt x="642" y="502"/>
                    <a:pt x="642" y="307"/>
                  </a:cubicBezTo>
                  <a:cubicBezTo>
                    <a:pt x="642" y="140"/>
                    <a:pt x="503" y="1"/>
                    <a:pt x="3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78"/>
            <p:cNvSpPr/>
            <p:nvPr/>
          </p:nvSpPr>
          <p:spPr>
            <a:xfrm>
              <a:off x="5137200" y="335645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07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502"/>
                    <a:pt x="140" y="642"/>
                    <a:pt x="307" y="642"/>
                  </a:cubicBezTo>
                  <a:cubicBezTo>
                    <a:pt x="474" y="642"/>
                    <a:pt x="614" y="502"/>
                    <a:pt x="614" y="307"/>
                  </a:cubicBezTo>
                  <a:cubicBezTo>
                    <a:pt x="642" y="140"/>
                    <a:pt x="474" y="1"/>
                    <a:pt x="3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78"/>
            <p:cNvSpPr/>
            <p:nvPr/>
          </p:nvSpPr>
          <p:spPr>
            <a:xfrm>
              <a:off x="5089125" y="3371950"/>
              <a:ext cx="48100" cy="63100"/>
            </a:xfrm>
            <a:custGeom>
              <a:avLst/>
              <a:gdLst/>
              <a:ahLst/>
              <a:cxnLst/>
              <a:rect l="l" t="t" r="r" b="b"/>
              <a:pathLst>
                <a:path w="1924" h="2524" extrusionOk="0">
                  <a:moveTo>
                    <a:pt x="976" y="774"/>
                  </a:moveTo>
                  <a:lnTo>
                    <a:pt x="1227" y="1025"/>
                  </a:lnTo>
                  <a:lnTo>
                    <a:pt x="976" y="1499"/>
                  </a:lnTo>
                  <a:lnTo>
                    <a:pt x="753" y="1025"/>
                  </a:lnTo>
                  <a:lnTo>
                    <a:pt x="976" y="774"/>
                  </a:lnTo>
                  <a:close/>
                  <a:moveTo>
                    <a:pt x="976" y="1"/>
                  </a:moveTo>
                  <a:cubicBezTo>
                    <a:pt x="899" y="1"/>
                    <a:pt x="822" y="36"/>
                    <a:pt x="753" y="105"/>
                  </a:cubicBezTo>
                  <a:lnTo>
                    <a:pt x="112" y="747"/>
                  </a:lnTo>
                  <a:cubicBezTo>
                    <a:pt x="0" y="858"/>
                    <a:pt x="0" y="997"/>
                    <a:pt x="56" y="1081"/>
                  </a:cubicBezTo>
                  <a:lnTo>
                    <a:pt x="669" y="2335"/>
                  </a:lnTo>
                  <a:cubicBezTo>
                    <a:pt x="725" y="2461"/>
                    <a:pt x="836" y="2524"/>
                    <a:pt x="948" y="2524"/>
                  </a:cubicBezTo>
                  <a:cubicBezTo>
                    <a:pt x="1059" y="2524"/>
                    <a:pt x="1171" y="2461"/>
                    <a:pt x="1227" y="2335"/>
                  </a:cubicBezTo>
                  <a:lnTo>
                    <a:pt x="1840" y="1081"/>
                  </a:lnTo>
                  <a:cubicBezTo>
                    <a:pt x="1924" y="997"/>
                    <a:pt x="1896" y="802"/>
                    <a:pt x="1784" y="747"/>
                  </a:cubicBezTo>
                  <a:lnTo>
                    <a:pt x="1199" y="105"/>
                  </a:lnTo>
                  <a:cubicBezTo>
                    <a:pt x="1129" y="36"/>
                    <a:pt x="1052" y="1"/>
                    <a:pt x="9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63" name="Google Shape;13563;p78"/>
            <p:cNvGrpSpPr/>
            <p:nvPr/>
          </p:nvGrpSpPr>
          <p:grpSpPr>
            <a:xfrm>
              <a:off x="4995050" y="3245650"/>
              <a:ext cx="236950" cy="269725"/>
              <a:chOff x="4995050" y="3245650"/>
              <a:chExt cx="236950" cy="269725"/>
            </a:xfrm>
          </p:grpSpPr>
          <p:sp>
            <p:nvSpPr>
              <p:cNvPr id="13564" name="Google Shape;13564;p78"/>
              <p:cNvSpPr/>
              <p:nvPr/>
            </p:nvSpPr>
            <p:spPr>
              <a:xfrm>
                <a:off x="4995050" y="3245650"/>
                <a:ext cx="236950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10789" extrusionOk="0">
                    <a:moveTo>
                      <a:pt x="4822" y="614"/>
                    </a:moveTo>
                    <a:cubicBezTo>
                      <a:pt x="7080" y="614"/>
                      <a:pt x="8920" y="2454"/>
                      <a:pt x="8920" y="4711"/>
                    </a:cubicBezTo>
                    <a:lnTo>
                      <a:pt x="8920" y="10147"/>
                    </a:lnTo>
                    <a:lnTo>
                      <a:pt x="8223" y="10147"/>
                    </a:lnTo>
                    <a:cubicBezTo>
                      <a:pt x="8223" y="8976"/>
                      <a:pt x="7805" y="8001"/>
                      <a:pt x="7108" y="7304"/>
                    </a:cubicBezTo>
                    <a:cubicBezTo>
                      <a:pt x="7471" y="6941"/>
                      <a:pt x="7749" y="6495"/>
                      <a:pt x="7944" y="6049"/>
                    </a:cubicBezTo>
                    <a:cubicBezTo>
                      <a:pt x="8167" y="5548"/>
                      <a:pt x="8251" y="5074"/>
                      <a:pt x="8251" y="4544"/>
                    </a:cubicBezTo>
                    <a:cubicBezTo>
                      <a:pt x="8251" y="3569"/>
                      <a:pt x="7526" y="2649"/>
                      <a:pt x="6551" y="2565"/>
                    </a:cubicBezTo>
                    <a:cubicBezTo>
                      <a:pt x="6475" y="2556"/>
                      <a:pt x="6400" y="2552"/>
                      <a:pt x="6324" y="2552"/>
                    </a:cubicBezTo>
                    <a:cubicBezTo>
                      <a:pt x="5706" y="2552"/>
                      <a:pt x="5115" y="2855"/>
                      <a:pt x="4767" y="3401"/>
                    </a:cubicBezTo>
                    <a:cubicBezTo>
                      <a:pt x="4424" y="2853"/>
                      <a:pt x="3838" y="2548"/>
                      <a:pt x="3192" y="2548"/>
                    </a:cubicBezTo>
                    <a:cubicBezTo>
                      <a:pt x="3050" y="2548"/>
                      <a:pt x="2905" y="2563"/>
                      <a:pt x="2760" y="2593"/>
                    </a:cubicBezTo>
                    <a:cubicBezTo>
                      <a:pt x="1923" y="2788"/>
                      <a:pt x="1338" y="3596"/>
                      <a:pt x="1338" y="4516"/>
                    </a:cubicBezTo>
                    <a:cubicBezTo>
                      <a:pt x="1338" y="5130"/>
                      <a:pt x="1505" y="5715"/>
                      <a:pt x="1868" y="6245"/>
                    </a:cubicBezTo>
                    <a:lnTo>
                      <a:pt x="2509" y="7220"/>
                    </a:lnTo>
                    <a:lnTo>
                      <a:pt x="2035" y="7861"/>
                    </a:lnTo>
                    <a:cubicBezTo>
                      <a:pt x="1589" y="8419"/>
                      <a:pt x="1338" y="9116"/>
                      <a:pt x="1338" y="9841"/>
                    </a:cubicBezTo>
                    <a:lnTo>
                      <a:pt x="1338" y="10119"/>
                    </a:lnTo>
                    <a:lnTo>
                      <a:pt x="697" y="10119"/>
                    </a:lnTo>
                    <a:lnTo>
                      <a:pt x="697" y="4711"/>
                    </a:lnTo>
                    <a:cubicBezTo>
                      <a:pt x="697" y="2454"/>
                      <a:pt x="2565" y="614"/>
                      <a:pt x="4822" y="614"/>
                    </a:cubicBezTo>
                    <a:close/>
                    <a:moveTo>
                      <a:pt x="6241" y="3171"/>
                    </a:moveTo>
                    <a:cubicBezTo>
                      <a:pt x="6288" y="3171"/>
                      <a:pt x="6335" y="3173"/>
                      <a:pt x="6383" y="3178"/>
                    </a:cubicBezTo>
                    <a:cubicBezTo>
                      <a:pt x="6997" y="3234"/>
                      <a:pt x="7498" y="3847"/>
                      <a:pt x="7498" y="4544"/>
                    </a:cubicBezTo>
                    <a:cubicBezTo>
                      <a:pt x="7498" y="5408"/>
                      <a:pt x="7164" y="6245"/>
                      <a:pt x="6523" y="6858"/>
                    </a:cubicBezTo>
                    <a:lnTo>
                      <a:pt x="6328" y="7081"/>
                    </a:lnTo>
                    <a:cubicBezTo>
                      <a:pt x="6188" y="7220"/>
                      <a:pt x="6188" y="7387"/>
                      <a:pt x="6328" y="7527"/>
                    </a:cubicBezTo>
                    <a:cubicBezTo>
                      <a:pt x="6634" y="7834"/>
                      <a:pt x="7498" y="8614"/>
                      <a:pt x="7498" y="10175"/>
                    </a:cubicBezTo>
                    <a:lnTo>
                      <a:pt x="1896" y="10175"/>
                    </a:lnTo>
                    <a:lnTo>
                      <a:pt x="1896" y="10147"/>
                    </a:lnTo>
                    <a:cubicBezTo>
                      <a:pt x="1896" y="9813"/>
                      <a:pt x="1868" y="9032"/>
                      <a:pt x="2453" y="8307"/>
                    </a:cubicBezTo>
                    <a:lnTo>
                      <a:pt x="3066" y="7499"/>
                    </a:lnTo>
                    <a:cubicBezTo>
                      <a:pt x="3150" y="7387"/>
                      <a:pt x="3178" y="7248"/>
                      <a:pt x="3066" y="7109"/>
                    </a:cubicBezTo>
                    <a:lnTo>
                      <a:pt x="2286" y="5938"/>
                    </a:lnTo>
                    <a:cubicBezTo>
                      <a:pt x="2007" y="5520"/>
                      <a:pt x="1868" y="5018"/>
                      <a:pt x="1868" y="4544"/>
                    </a:cubicBezTo>
                    <a:cubicBezTo>
                      <a:pt x="1868" y="3903"/>
                      <a:pt x="2286" y="3346"/>
                      <a:pt x="2788" y="3206"/>
                    </a:cubicBezTo>
                    <a:cubicBezTo>
                      <a:pt x="2884" y="3187"/>
                      <a:pt x="2980" y="3178"/>
                      <a:pt x="3074" y="3178"/>
                    </a:cubicBezTo>
                    <a:cubicBezTo>
                      <a:pt x="3788" y="3178"/>
                      <a:pt x="4376" y="3718"/>
                      <a:pt x="4376" y="4433"/>
                    </a:cubicBezTo>
                    <a:cubicBezTo>
                      <a:pt x="4376" y="4600"/>
                      <a:pt x="4516" y="4739"/>
                      <a:pt x="4683" y="4739"/>
                    </a:cubicBezTo>
                    <a:cubicBezTo>
                      <a:pt x="4850" y="4739"/>
                      <a:pt x="4990" y="4600"/>
                      <a:pt x="4990" y="4433"/>
                    </a:cubicBezTo>
                    <a:cubicBezTo>
                      <a:pt x="4990" y="3753"/>
                      <a:pt x="5530" y="3171"/>
                      <a:pt x="6241" y="3171"/>
                    </a:cubicBezTo>
                    <a:close/>
                    <a:moveTo>
                      <a:pt x="4739" y="1"/>
                    </a:moveTo>
                    <a:cubicBezTo>
                      <a:pt x="2146" y="1"/>
                      <a:pt x="0" y="2147"/>
                      <a:pt x="0" y="4739"/>
                    </a:cubicBezTo>
                    <a:lnTo>
                      <a:pt x="0" y="10454"/>
                    </a:lnTo>
                    <a:cubicBezTo>
                      <a:pt x="0" y="10649"/>
                      <a:pt x="139" y="10788"/>
                      <a:pt x="335" y="10788"/>
                    </a:cubicBezTo>
                    <a:lnTo>
                      <a:pt x="9171" y="10788"/>
                    </a:lnTo>
                    <a:cubicBezTo>
                      <a:pt x="9338" y="10788"/>
                      <a:pt x="9478" y="10649"/>
                      <a:pt x="9478" y="10454"/>
                    </a:cubicBezTo>
                    <a:lnTo>
                      <a:pt x="9478" y="4739"/>
                    </a:lnTo>
                    <a:cubicBezTo>
                      <a:pt x="9478" y="2147"/>
                      <a:pt x="7359" y="1"/>
                      <a:pt x="473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5" name="Google Shape;13565;p78"/>
              <p:cNvSpPr/>
              <p:nvPr/>
            </p:nvSpPr>
            <p:spPr>
              <a:xfrm flipH="1">
                <a:off x="4995050" y="3245650"/>
                <a:ext cx="236950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10789" extrusionOk="0">
                    <a:moveTo>
                      <a:pt x="4822" y="614"/>
                    </a:moveTo>
                    <a:cubicBezTo>
                      <a:pt x="7080" y="614"/>
                      <a:pt x="8920" y="2454"/>
                      <a:pt x="8920" y="4711"/>
                    </a:cubicBezTo>
                    <a:lnTo>
                      <a:pt x="8920" y="10147"/>
                    </a:lnTo>
                    <a:lnTo>
                      <a:pt x="8223" y="10147"/>
                    </a:lnTo>
                    <a:cubicBezTo>
                      <a:pt x="8223" y="8976"/>
                      <a:pt x="7805" y="8001"/>
                      <a:pt x="7108" y="7304"/>
                    </a:cubicBezTo>
                    <a:cubicBezTo>
                      <a:pt x="7471" y="6941"/>
                      <a:pt x="7749" y="6495"/>
                      <a:pt x="7944" y="6049"/>
                    </a:cubicBezTo>
                    <a:cubicBezTo>
                      <a:pt x="8167" y="5548"/>
                      <a:pt x="8251" y="5074"/>
                      <a:pt x="8251" y="4544"/>
                    </a:cubicBezTo>
                    <a:cubicBezTo>
                      <a:pt x="8251" y="3569"/>
                      <a:pt x="7526" y="2649"/>
                      <a:pt x="6551" y="2565"/>
                    </a:cubicBezTo>
                    <a:cubicBezTo>
                      <a:pt x="6475" y="2556"/>
                      <a:pt x="6400" y="2552"/>
                      <a:pt x="6324" y="2552"/>
                    </a:cubicBezTo>
                    <a:cubicBezTo>
                      <a:pt x="5706" y="2552"/>
                      <a:pt x="5115" y="2855"/>
                      <a:pt x="4767" y="3401"/>
                    </a:cubicBezTo>
                    <a:cubicBezTo>
                      <a:pt x="4424" y="2853"/>
                      <a:pt x="3838" y="2548"/>
                      <a:pt x="3192" y="2548"/>
                    </a:cubicBezTo>
                    <a:cubicBezTo>
                      <a:pt x="3050" y="2548"/>
                      <a:pt x="2905" y="2563"/>
                      <a:pt x="2760" y="2593"/>
                    </a:cubicBezTo>
                    <a:cubicBezTo>
                      <a:pt x="1923" y="2788"/>
                      <a:pt x="1338" y="3596"/>
                      <a:pt x="1338" y="4516"/>
                    </a:cubicBezTo>
                    <a:cubicBezTo>
                      <a:pt x="1338" y="5130"/>
                      <a:pt x="1505" y="5715"/>
                      <a:pt x="1868" y="6245"/>
                    </a:cubicBezTo>
                    <a:lnTo>
                      <a:pt x="2509" y="7220"/>
                    </a:lnTo>
                    <a:lnTo>
                      <a:pt x="2035" y="7861"/>
                    </a:lnTo>
                    <a:cubicBezTo>
                      <a:pt x="1589" y="8419"/>
                      <a:pt x="1338" y="9116"/>
                      <a:pt x="1338" y="9841"/>
                    </a:cubicBezTo>
                    <a:lnTo>
                      <a:pt x="1338" y="10119"/>
                    </a:lnTo>
                    <a:lnTo>
                      <a:pt x="697" y="10119"/>
                    </a:lnTo>
                    <a:lnTo>
                      <a:pt x="697" y="4711"/>
                    </a:lnTo>
                    <a:cubicBezTo>
                      <a:pt x="697" y="2454"/>
                      <a:pt x="2565" y="614"/>
                      <a:pt x="4822" y="614"/>
                    </a:cubicBezTo>
                    <a:close/>
                    <a:moveTo>
                      <a:pt x="6241" y="3171"/>
                    </a:moveTo>
                    <a:cubicBezTo>
                      <a:pt x="6288" y="3171"/>
                      <a:pt x="6335" y="3173"/>
                      <a:pt x="6383" y="3178"/>
                    </a:cubicBezTo>
                    <a:cubicBezTo>
                      <a:pt x="6997" y="3234"/>
                      <a:pt x="7498" y="3847"/>
                      <a:pt x="7498" y="4544"/>
                    </a:cubicBezTo>
                    <a:cubicBezTo>
                      <a:pt x="7498" y="5408"/>
                      <a:pt x="7164" y="6245"/>
                      <a:pt x="6523" y="6858"/>
                    </a:cubicBezTo>
                    <a:lnTo>
                      <a:pt x="6328" y="7081"/>
                    </a:lnTo>
                    <a:cubicBezTo>
                      <a:pt x="6188" y="7220"/>
                      <a:pt x="6188" y="7387"/>
                      <a:pt x="6328" y="7527"/>
                    </a:cubicBezTo>
                    <a:cubicBezTo>
                      <a:pt x="6634" y="7834"/>
                      <a:pt x="7498" y="8614"/>
                      <a:pt x="7498" y="10175"/>
                    </a:cubicBezTo>
                    <a:lnTo>
                      <a:pt x="1896" y="10175"/>
                    </a:lnTo>
                    <a:lnTo>
                      <a:pt x="1896" y="10147"/>
                    </a:lnTo>
                    <a:cubicBezTo>
                      <a:pt x="1896" y="9813"/>
                      <a:pt x="1868" y="9032"/>
                      <a:pt x="2453" y="8307"/>
                    </a:cubicBezTo>
                    <a:lnTo>
                      <a:pt x="3066" y="7499"/>
                    </a:lnTo>
                    <a:cubicBezTo>
                      <a:pt x="3150" y="7387"/>
                      <a:pt x="3178" y="7248"/>
                      <a:pt x="3066" y="7109"/>
                    </a:cubicBezTo>
                    <a:lnTo>
                      <a:pt x="2286" y="5938"/>
                    </a:lnTo>
                    <a:cubicBezTo>
                      <a:pt x="2007" y="5520"/>
                      <a:pt x="1868" y="5018"/>
                      <a:pt x="1868" y="4544"/>
                    </a:cubicBezTo>
                    <a:cubicBezTo>
                      <a:pt x="1868" y="3903"/>
                      <a:pt x="2286" y="3346"/>
                      <a:pt x="2788" y="3206"/>
                    </a:cubicBezTo>
                    <a:cubicBezTo>
                      <a:pt x="2884" y="3187"/>
                      <a:pt x="2980" y="3178"/>
                      <a:pt x="3074" y="3178"/>
                    </a:cubicBezTo>
                    <a:cubicBezTo>
                      <a:pt x="3788" y="3178"/>
                      <a:pt x="4376" y="3718"/>
                      <a:pt x="4376" y="4433"/>
                    </a:cubicBezTo>
                    <a:cubicBezTo>
                      <a:pt x="4376" y="4600"/>
                      <a:pt x="4516" y="4739"/>
                      <a:pt x="4683" y="4739"/>
                    </a:cubicBezTo>
                    <a:cubicBezTo>
                      <a:pt x="4850" y="4739"/>
                      <a:pt x="4990" y="4600"/>
                      <a:pt x="4990" y="4433"/>
                    </a:cubicBezTo>
                    <a:cubicBezTo>
                      <a:pt x="4990" y="3753"/>
                      <a:pt x="5530" y="3171"/>
                      <a:pt x="6241" y="3171"/>
                    </a:cubicBezTo>
                    <a:close/>
                    <a:moveTo>
                      <a:pt x="4739" y="1"/>
                    </a:moveTo>
                    <a:cubicBezTo>
                      <a:pt x="2146" y="1"/>
                      <a:pt x="0" y="2147"/>
                      <a:pt x="0" y="4739"/>
                    </a:cubicBezTo>
                    <a:lnTo>
                      <a:pt x="0" y="10454"/>
                    </a:lnTo>
                    <a:cubicBezTo>
                      <a:pt x="0" y="10649"/>
                      <a:pt x="139" y="10788"/>
                      <a:pt x="335" y="10788"/>
                    </a:cubicBezTo>
                    <a:lnTo>
                      <a:pt x="9171" y="10788"/>
                    </a:lnTo>
                    <a:cubicBezTo>
                      <a:pt x="9338" y="10788"/>
                      <a:pt x="9478" y="10649"/>
                      <a:pt x="9478" y="10454"/>
                    </a:cubicBezTo>
                    <a:lnTo>
                      <a:pt x="9478" y="4739"/>
                    </a:lnTo>
                    <a:cubicBezTo>
                      <a:pt x="9478" y="2147"/>
                      <a:pt x="7359" y="1"/>
                      <a:pt x="473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66" name="Google Shape;13566;p78"/>
          <p:cNvGrpSpPr/>
          <p:nvPr/>
        </p:nvGrpSpPr>
        <p:grpSpPr>
          <a:xfrm>
            <a:off x="5523718" y="1689744"/>
            <a:ext cx="483749" cy="481292"/>
            <a:chOff x="4724650" y="2885700"/>
            <a:chExt cx="270750" cy="269375"/>
          </a:xfrm>
        </p:grpSpPr>
        <p:sp>
          <p:nvSpPr>
            <p:cNvPr id="13567" name="Google Shape;13567;p78"/>
            <p:cNvSpPr/>
            <p:nvPr/>
          </p:nvSpPr>
          <p:spPr>
            <a:xfrm flipH="1">
              <a:off x="4725000" y="2885700"/>
              <a:ext cx="270400" cy="269375"/>
            </a:xfrm>
            <a:custGeom>
              <a:avLst/>
              <a:gdLst/>
              <a:ahLst/>
              <a:cxnLst/>
              <a:rect l="l" t="t" r="r" b="b"/>
              <a:pathLst>
                <a:path w="10816" h="10775" extrusionOk="0">
                  <a:moveTo>
                    <a:pt x="1655" y="3145"/>
                  </a:moveTo>
                  <a:cubicBezTo>
                    <a:pt x="1870" y="3145"/>
                    <a:pt x="2092" y="3219"/>
                    <a:pt x="2286" y="3388"/>
                  </a:cubicBezTo>
                  <a:cubicBezTo>
                    <a:pt x="1840" y="3722"/>
                    <a:pt x="1450" y="4308"/>
                    <a:pt x="1338" y="5005"/>
                  </a:cubicBezTo>
                  <a:cubicBezTo>
                    <a:pt x="948" y="4865"/>
                    <a:pt x="697" y="4503"/>
                    <a:pt x="697" y="4085"/>
                  </a:cubicBezTo>
                  <a:cubicBezTo>
                    <a:pt x="697" y="3540"/>
                    <a:pt x="1158" y="3145"/>
                    <a:pt x="1655" y="3145"/>
                  </a:cubicBezTo>
                  <a:close/>
                  <a:moveTo>
                    <a:pt x="9227" y="3165"/>
                  </a:moveTo>
                  <a:cubicBezTo>
                    <a:pt x="9757" y="3165"/>
                    <a:pt x="10203" y="3555"/>
                    <a:pt x="10203" y="4085"/>
                  </a:cubicBezTo>
                  <a:cubicBezTo>
                    <a:pt x="10203" y="4503"/>
                    <a:pt x="9924" y="4865"/>
                    <a:pt x="9534" y="5005"/>
                  </a:cubicBezTo>
                  <a:cubicBezTo>
                    <a:pt x="9450" y="4419"/>
                    <a:pt x="9199" y="3917"/>
                    <a:pt x="8725" y="3499"/>
                  </a:cubicBezTo>
                  <a:cubicBezTo>
                    <a:pt x="8697" y="3471"/>
                    <a:pt x="8642" y="3444"/>
                    <a:pt x="8586" y="3388"/>
                  </a:cubicBezTo>
                  <a:cubicBezTo>
                    <a:pt x="8781" y="3248"/>
                    <a:pt x="8976" y="3165"/>
                    <a:pt x="9227" y="3165"/>
                  </a:cubicBezTo>
                  <a:close/>
                  <a:moveTo>
                    <a:pt x="5436" y="712"/>
                  </a:moveTo>
                  <a:lnTo>
                    <a:pt x="5882" y="991"/>
                  </a:lnTo>
                  <a:cubicBezTo>
                    <a:pt x="5921" y="1010"/>
                    <a:pt x="5972" y="1042"/>
                    <a:pt x="6037" y="1042"/>
                  </a:cubicBezTo>
                  <a:cubicBezTo>
                    <a:pt x="6066" y="1042"/>
                    <a:pt x="6098" y="1036"/>
                    <a:pt x="6133" y="1018"/>
                  </a:cubicBezTo>
                  <a:lnTo>
                    <a:pt x="6635" y="879"/>
                  </a:lnTo>
                  <a:lnTo>
                    <a:pt x="7025" y="1269"/>
                  </a:lnTo>
                  <a:cubicBezTo>
                    <a:pt x="7109" y="1325"/>
                    <a:pt x="7164" y="1381"/>
                    <a:pt x="7248" y="1381"/>
                  </a:cubicBezTo>
                  <a:lnTo>
                    <a:pt x="7805" y="1409"/>
                  </a:lnTo>
                  <a:lnTo>
                    <a:pt x="8028" y="1910"/>
                  </a:lnTo>
                  <a:cubicBezTo>
                    <a:pt x="8084" y="1966"/>
                    <a:pt x="8140" y="2050"/>
                    <a:pt x="8224" y="2050"/>
                  </a:cubicBezTo>
                  <a:lnTo>
                    <a:pt x="8725" y="2217"/>
                  </a:lnTo>
                  <a:lnTo>
                    <a:pt x="8809" y="2552"/>
                  </a:lnTo>
                  <a:cubicBezTo>
                    <a:pt x="8502" y="2663"/>
                    <a:pt x="8168" y="2830"/>
                    <a:pt x="7973" y="3109"/>
                  </a:cubicBezTo>
                  <a:cubicBezTo>
                    <a:pt x="7879" y="3091"/>
                    <a:pt x="7785" y="3082"/>
                    <a:pt x="7692" y="3082"/>
                  </a:cubicBezTo>
                  <a:cubicBezTo>
                    <a:pt x="7061" y="3082"/>
                    <a:pt x="6459" y="3478"/>
                    <a:pt x="6217" y="4085"/>
                  </a:cubicBezTo>
                  <a:lnTo>
                    <a:pt x="6021" y="4642"/>
                  </a:lnTo>
                  <a:cubicBezTo>
                    <a:pt x="5910" y="4893"/>
                    <a:pt x="5715" y="5032"/>
                    <a:pt x="5464" y="5032"/>
                  </a:cubicBezTo>
                  <a:cubicBezTo>
                    <a:pt x="5213" y="5032"/>
                    <a:pt x="4962" y="4893"/>
                    <a:pt x="4906" y="4642"/>
                  </a:cubicBezTo>
                  <a:lnTo>
                    <a:pt x="4683" y="4085"/>
                  </a:lnTo>
                  <a:cubicBezTo>
                    <a:pt x="4441" y="3478"/>
                    <a:pt x="3839" y="3082"/>
                    <a:pt x="3227" y="3082"/>
                  </a:cubicBezTo>
                  <a:cubicBezTo>
                    <a:pt x="3136" y="3082"/>
                    <a:pt x="3045" y="3091"/>
                    <a:pt x="2955" y="3109"/>
                  </a:cubicBezTo>
                  <a:cubicBezTo>
                    <a:pt x="2732" y="2830"/>
                    <a:pt x="2453" y="2635"/>
                    <a:pt x="2119" y="2552"/>
                  </a:cubicBezTo>
                  <a:lnTo>
                    <a:pt x="2175" y="2217"/>
                  </a:lnTo>
                  <a:lnTo>
                    <a:pt x="2649" y="2050"/>
                  </a:lnTo>
                  <a:cubicBezTo>
                    <a:pt x="2704" y="1994"/>
                    <a:pt x="2788" y="1966"/>
                    <a:pt x="2816" y="1910"/>
                  </a:cubicBezTo>
                  <a:lnTo>
                    <a:pt x="3067" y="1409"/>
                  </a:lnTo>
                  <a:lnTo>
                    <a:pt x="3624" y="1381"/>
                  </a:lnTo>
                  <a:cubicBezTo>
                    <a:pt x="3680" y="1381"/>
                    <a:pt x="3764" y="1353"/>
                    <a:pt x="3819" y="1269"/>
                  </a:cubicBezTo>
                  <a:lnTo>
                    <a:pt x="4210" y="879"/>
                  </a:lnTo>
                  <a:lnTo>
                    <a:pt x="4739" y="1018"/>
                  </a:lnTo>
                  <a:cubicBezTo>
                    <a:pt x="4756" y="1036"/>
                    <a:pt x="4779" y="1042"/>
                    <a:pt x="4804" y="1042"/>
                  </a:cubicBezTo>
                  <a:cubicBezTo>
                    <a:pt x="4859" y="1042"/>
                    <a:pt x="4924" y="1010"/>
                    <a:pt x="4962" y="991"/>
                  </a:cubicBezTo>
                  <a:lnTo>
                    <a:pt x="5436" y="712"/>
                  </a:lnTo>
                  <a:close/>
                  <a:moveTo>
                    <a:pt x="5436" y="7625"/>
                  </a:moveTo>
                  <a:cubicBezTo>
                    <a:pt x="5603" y="7625"/>
                    <a:pt x="5743" y="7681"/>
                    <a:pt x="5882" y="7792"/>
                  </a:cubicBezTo>
                  <a:cubicBezTo>
                    <a:pt x="5966" y="7904"/>
                    <a:pt x="6021" y="7987"/>
                    <a:pt x="6049" y="8099"/>
                  </a:cubicBezTo>
                  <a:cubicBezTo>
                    <a:pt x="5826" y="8350"/>
                    <a:pt x="5603" y="8600"/>
                    <a:pt x="5436" y="8768"/>
                  </a:cubicBezTo>
                  <a:lnTo>
                    <a:pt x="4795" y="8127"/>
                  </a:lnTo>
                  <a:cubicBezTo>
                    <a:pt x="4879" y="7848"/>
                    <a:pt x="5102" y="7625"/>
                    <a:pt x="5436" y="7625"/>
                  </a:cubicBezTo>
                  <a:close/>
                  <a:moveTo>
                    <a:pt x="3226" y="3711"/>
                  </a:moveTo>
                  <a:cubicBezTo>
                    <a:pt x="3600" y="3711"/>
                    <a:pt x="3965" y="3943"/>
                    <a:pt x="4126" y="4336"/>
                  </a:cubicBezTo>
                  <a:lnTo>
                    <a:pt x="4349" y="4893"/>
                  </a:lnTo>
                  <a:cubicBezTo>
                    <a:pt x="4516" y="5395"/>
                    <a:pt x="4990" y="5701"/>
                    <a:pt x="5492" y="5701"/>
                  </a:cubicBezTo>
                  <a:cubicBezTo>
                    <a:pt x="6021" y="5701"/>
                    <a:pt x="6467" y="5395"/>
                    <a:pt x="6635" y="4893"/>
                  </a:cubicBezTo>
                  <a:lnTo>
                    <a:pt x="6858" y="4336"/>
                  </a:lnTo>
                  <a:cubicBezTo>
                    <a:pt x="7002" y="3957"/>
                    <a:pt x="7379" y="3730"/>
                    <a:pt x="7756" y="3730"/>
                  </a:cubicBezTo>
                  <a:cubicBezTo>
                    <a:pt x="7962" y="3730"/>
                    <a:pt x="8168" y="3798"/>
                    <a:pt x="8335" y="3945"/>
                  </a:cubicBezTo>
                  <a:cubicBezTo>
                    <a:pt x="8725" y="4308"/>
                    <a:pt x="8948" y="4782"/>
                    <a:pt x="8948" y="5339"/>
                  </a:cubicBezTo>
                  <a:cubicBezTo>
                    <a:pt x="8920" y="6175"/>
                    <a:pt x="8502" y="7430"/>
                    <a:pt x="7861" y="8405"/>
                  </a:cubicBezTo>
                  <a:cubicBezTo>
                    <a:pt x="7248" y="9381"/>
                    <a:pt x="6467" y="10022"/>
                    <a:pt x="5771" y="10161"/>
                  </a:cubicBezTo>
                  <a:lnTo>
                    <a:pt x="5771" y="9353"/>
                  </a:lnTo>
                  <a:cubicBezTo>
                    <a:pt x="5938" y="9186"/>
                    <a:pt x="6328" y="8796"/>
                    <a:pt x="6635" y="8517"/>
                  </a:cubicBezTo>
                  <a:cubicBezTo>
                    <a:pt x="6718" y="8461"/>
                    <a:pt x="6746" y="8377"/>
                    <a:pt x="6746" y="8322"/>
                  </a:cubicBezTo>
                  <a:cubicBezTo>
                    <a:pt x="6746" y="7959"/>
                    <a:pt x="6607" y="7653"/>
                    <a:pt x="6356" y="7402"/>
                  </a:cubicBezTo>
                  <a:cubicBezTo>
                    <a:pt x="6105" y="7151"/>
                    <a:pt x="5798" y="7012"/>
                    <a:pt x="5464" y="7012"/>
                  </a:cubicBezTo>
                  <a:cubicBezTo>
                    <a:pt x="4767" y="7012"/>
                    <a:pt x="4210" y="7569"/>
                    <a:pt x="4210" y="8266"/>
                  </a:cubicBezTo>
                  <a:cubicBezTo>
                    <a:pt x="4210" y="8350"/>
                    <a:pt x="4237" y="8461"/>
                    <a:pt x="4293" y="8489"/>
                  </a:cubicBezTo>
                  <a:lnTo>
                    <a:pt x="5185" y="9353"/>
                  </a:lnTo>
                  <a:lnTo>
                    <a:pt x="5185" y="10161"/>
                  </a:lnTo>
                  <a:cubicBezTo>
                    <a:pt x="4433" y="10022"/>
                    <a:pt x="3708" y="9381"/>
                    <a:pt x="3095" y="8405"/>
                  </a:cubicBezTo>
                  <a:cubicBezTo>
                    <a:pt x="2453" y="7430"/>
                    <a:pt x="2035" y="6231"/>
                    <a:pt x="2035" y="5339"/>
                  </a:cubicBezTo>
                  <a:cubicBezTo>
                    <a:pt x="2035" y="4782"/>
                    <a:pt x="2258" y="4336"/>
                    <a:pt x="2621" y="3945"/>
                  </a:cubicBezTo>
                  <a:cubicBezTo>
                    <a:pt x="2801" y="3785"/>
                    <a:pt x="3015" y="3711"/>
                    <a:pt x="3226" y="3711"/>
                  </a:cubicBezTo>
                  <a:close/>
                  <a:moveTo>
                    <a:pt x="5408" y="1"/>
                  </a:moveTo>
                  <a:cubicBezTo>
                    <a:pt x="5352" y="1"/>
                    <a:pt x="5297" y="15"/>
                    <a:pt x="5241" y="43"/>
                  </a:cubicBezTo>
                  <a:lnTo>
                    <a:pt x="4739" y="377"/>
                  </a:lnTo>
                  <a:lnTo>
                    <a:pt x="4126" y="238"/>
                  </a:lnTo>
                  <a:cubicBezTo>
                    <a:pt x="4103" y="222"/>
                    <a:pt x="4077" y="215"/>
                    <a:pt x="4050" y="215"/>
                  </a:cubicBezTo>
                  <a:cubicBezTo>
                    <a:pt x="3980" y="215"/>
                    <a:pt x="3900" y="261"/>
                    <a:pt x="3819" y="322"/>
                  </a:cubicBezTo>
                  <a:lnTo>
                    <a:pt x="3401" y="740"/>
                  </a:lnTo>
                  <a:lnTo>
                    <a:pt x="2816" y="795"/>
                  </a:lnTo>
                  <a:cubicBezTo>
                    <a:pt x="2704" y="795"/>
                    <a:pt x="2593" y="851"/>
                    <a:pt x="2537" y="963"/>
                  </a:cubicBezTo>
                  <a:lnTo>
                    <a:pt x="2258" y="1492"/>
                  </a:lnTo>
                  <a:lnTo>
                    <a:pt x="1701" y="1687"/>
                  </a:lnTo>
                  <a:cubicBezTo>
                    <a:pt x="1589" y="1715"/>
                    <a:pt x="1534" y="1827"/>
                    <a:pt x="1478" y="1938"/>
                  </a:cubicBezTo>
                  <a:lnTo>
                    <a:pt x="1394" y="2524"/>
                  </a:lnTo>
                  <a:cubicBezTo>
                    <a:pt x="1032" y="2552"/>
                    <a:pt x="725" y="2747"/>
                    <a:pt x="474" y="2970"/>
                  </a:cubicBezTo>
                  <a:cubicBezTo>
                    <a:pt x="168" y="3304"/>
                    <a:pt x="0" y="3667"/>
                    <a:pt x="0" y="4085"/>
                  </a:cubicBezTo>
                  <a:cubicBezTo>
                    <a:pt x="0" y="4865"/>
                    <a:pt x="586" y="5534"/>
                    <a:pt x="1283" y="5618"/>
                  </a:cubicBezTo>
                  <a:cubicBezTo>
                    <a:pt x="1338" y="6566"/>
                    <a:pt x="1812" y="7764"/>
                    <a:pt x="2426" y="8740"/>
                  </a:cubicBezTo>
                  <a:cubicBezTo>
                    <a:pt x="3290" y="10050"/>
                    <a:pt x="4349" y="10775"/>
                    <a:pt x="5352" y="10775"/>
                  </a:cubicBezTo>
                  <a:cubicBezTo>
                    <a:pt x="6412" y="10775"/>
                    <a:pt x="7443" y="10050"/>
                    <a:pt x="8279" y="8740"/>
                  </a:cubicBezTo>
                  <a:cubicBezTo>
                    <a:pt x="8893" y="7764"/>
                    <a:pt x="9366" y="6566"/>
                    <a:pt x="9422" y="5618"/>
                  </a:cubicBezTo>
                  <a:cubicBezTo>
                    <a:pt x="9729" y="5562"/>
                    <a:pt x="10008" y="5423"/>
                    <a:pt x="10258" y="5200"/>
                  </a:cubicBezTo>
                  <a:cubicBezTo>
                    <a:pt x="10649" y="4921"/>
                    <a:pt x="10816" y="4503"/>
                    <a:pt x="10816" y="4085"/>
                  </a:cubicBezTo>
                  <a:cubicBezTo>
                    <a:pt x="10816" y="3667"/>
                    <a:pt x="10649" y="3248"/>
                    <a:pt x="10342" y="2970"/>
                  </a:cubicBezTo>
                  <a:cubicBezTo>
                    <a:pt x="10091" y="2747"/>
                    <a:pt x="9785" y="2607"/>
                    <a:pt x="9422" y="2524"/>
                  </a:cubicBezTo>
                  <a:lnTo>
                    <a:pt x="9339" y="1938"/>
                  </a:lnTo>
                  <a:cubicBezTo>
                    <a:pt x="9283" y="1827"/>
                    <a:pt x="9227" y="1715"/>
                    <a:pt x="9116" y="1687"/>
                  </a:cubicBezTo>
                  <a:lnTo>
                    <a:pt x="8558" y="1492"/>
                  </a:lnTo>
                  <a:lnTo>
                    <a:pt x="8279" y="963"/>
                  </a:lnTo>
                  <a:cubicBezTo>
                    <a:pt x="8251" y="851"/>
                    <a:pt x="8140" y="795"/>
                    <a:pt x="8001" y="795"/>
                  </a:cubicBezTo>
                  <a:lnTo>
                    <a:pt x="7415" y="740"/>
                  </a:lnTo>
                  <a:lnTo>
                    <a:pt x="6997" y="322"/>
                  </a:lnTo>
                  <a:cubicBezTo>
                    <a:pt x="6913" y="266"/>
                    <a:pt x="6774" y="238"/>
                    <a:pt x="6690" y="238"/>
                  </a:cubicBezTo>
                  <a:lnTo>
                    <a:pt x="6077" y="377"/>
                  </a:lnTo>
                  <a:lnTo>
                    <a:pt x="5575" y="43"/>
                  </a:lnTo>
                  <a:cubicBezTo>
                    <a:pt x="5520" y="15"/>
                    <a:pt x="5464" y="1"/>
                    <a:pt x="54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78"/>
            <p:cNvSpPr/>
            <p:nvPr/>
          </p:nvSpPr>
          <p:spPr>
            <a:xfrm>
              <a:off x="4724650" y="2885700"/>
              <a:ext cx="270400" cy="269375"/>
            </a:xfrm>
            <a:custGeom>
              <a:avLst/>
              <a:gdLst/>
              <a:ahLst/>
              <a:cxnLst/>
              <a:rect l="l" t="t" r="r" b="b"/>
              <a:pathLst>
                <a:path w="10816" h="10775" extrusionOk="0">
                  <a:moveTo>
                    <a:pt x="1655" y="3145"/>
                  </a:moveTo>
                  <a:cubicBezTo>
                    <a:pt x="1870" y="3145"/>
                    <a:pt x="2092" y="3219"/>
                    <a:pt x="2286" y="3388"/>
                  </a:cubicBezTo>
                  <a:cubicBezTo>
                    <a:pt x="1840" y="3722"/>
                    <a:pt x="1450" y="4308"/>
                    <a:pt x="1338" y="5005"/>
                  </a:cubicBezTo>
                  <a:cubicBezTo>
                    <a:pt x="948" y="4865"/>
                    <a:pt x="697" y="4503"/>
                    <a:pt x="697" y="4085"/>
                  </a:cubicBezTo>
                  <a:cubicBezTo>
                    <a:pt x="697" y="3540"/>
                    <a:pt x="1158" y="3145"/>
                    <a:pt x="1655" y="3145"/>
                  </a:cubicBezTo>
                  <a:close/>
                  <a:moveTo>
                    <a:pt x="9227" y="3165"/>
                  </a:moveTo>
                  <a:cubicBezTo>
                    <a:pt x="9757" y="3165"/>
                    <a:pt x="10203" y="3555"/>
                    <a:pt x="10203" y="4085"/>
                  </a:cubicBezTo>
                  <a:cubicBezTo>
                    <a:pt x="10203" y="4503"/>
                    <a:pt x="9924" y="4865"/>
                    <a:pt x="9534" y="5005"/>
                  </a:cubicBezTo>
                  <a:cubicBezTo>
                    <a:pt x="9450" y="4419"/>
                    <a:pt x="9199" y="3917"/>
                    <a:pt x="8725" y="3499"/>
                  </a:cubicBezTo>
                  <a:cubicBezTo>
                    <a:pt x="8697" y="3471"/>
                    <a:pt x="8642" y="3444"/>
                    <a:pt x="8586" y="3388"/>
                  </a:cubicBezTo>
                  <a:cubicBezTo>
                    <a:pt x="8781" y="3248"/>
                    <a:pt x="8976" y="3165"/>
                    <a:pt x="9227" y="3165"/>
                  </a:cubicBezTo>
                  <a:close/>
                  <a:moveTo>
                    <a:pt x="5436" y="712"/>
                  </a:moveTo>
                  <a:lnTo>
                    <a:pt x="5882" y="991"/>
                  </a:lnTo>
                  <a:cubicBezTo>
                    <a:pt x="5921" y="1010"/>
                    <a:pt x="5972" y="1042"/>
                    <a:pt x="6037" y="1042"/>
                  </a:cubicBezTo>
                  <a:cubicBezTo>
                    <a:pt x="6066" y="1042"/>
                    <a:pt x="6098" y="1036"/>
                    <a:pt x="6133" y="1018"/>
                  </a:cubicBezTo>
                  <a:lnTo>
                    <a:pt x="6635" y="879"/>
                  </a:lnTo>
                  <a:lnTo>
                    <a:pt x="7025" y="1269"/>
                  </a:lnTo>
                  <a:cubicBezTo>
                    <a:pt x="7109" y="1325"/>
                    <a:pt x="7164" y="1381"/>
                    <a:pt x="7248" y="1381"/>
                  </a:cubicBezTo>
                  <a:lnTo>
                    <a:pt x="7805" y="1409"/>
                  </a:lnTo>
                  <a:lnTo>
                    <a:pt x="8028" y="1910"/>
                  </a:lnTo>
                  <a:cubicBezTo>
                    <a:pt x="8084" y="1966"/>
                    <a:pt x="8140" y="2050"/>
                    <a:pt x="8224" y="2050"/>
                  </a:cubicBezTo>
                  <a:lnTo>
                    <a:pt x="8725" y="2217"/>
                  </a:lnTo>
                  <a:lnTo>
                    <a:pt x="8809" y="2552"/>
                  </a:lnTo>
                  <a:cubicBezTo>
                    <a:pt x="8502" y="2663"/>
                    <a:pt x="8168" y="2830"/>
                    <a:pt x="7973" y="3109"/>
                  </a:cubicBezTo>
                  <a:cubicBezTo>
                    <a:pt x="7879" y="3091"/>
                    <a:pt x="7785" y="3082"/>
                    <a:pt x="7692" y="3082"/>
                  </a:cubicBezTo>
                  <a:cubicBezTo>
                    <a:pt x="7061" y="3082"/>
                    <a:pt x="6459" y="3478"/>
                    <a:pt x="6217" y="4085"/>
                  </a:cubicBezTo>
                  <a:lnTo>
                    <a:pt x="6021" y="4642"/>
                  </a:lnTo>
                  <a:cubicBezTo>
                    <a:pt x="5910" y="4893"/>
                    <a:pt x="5715" y="5032"/>
                    <a:pt x="5464" y="5032"/>
                  </a:cubicBezTo>
                  <a:cubicBezTo>
                    <a:pt x="5213" y="5032"/>
                    <a:pt x="4962" y="4893"/>
                    <a:pt x="4906" y="4642"/>
                  </a:cubicBezTo>
                  <a:lnTo>
                    <a:pt x="4683" y="4085"/>
                  </a:lnTo>
                  <a:cubicBezTo>
                    <a:pt x="4441" y="3478"/>
                    <a:pt x="3839" y="3082"/>
                    <a:pt x="3227" y="3082"/>
                  </a:cubicBezTo>
                  <a:cubicBezTo>
                    <a:pt x="3136" y="3082"/>
                    <a:pt x="3045" y="3091"/>
                    <a:pt x="2955" y="3109"/>
                  </a:cubicBezTo>
                  <a:cubicBezTo>
                    <a:pt x="2732" y="2830"/>
                    <a:pt x="2453" y="2635"/>
                    <a:pt x="2119" y="2552"/>
                  </a:cubicBezTo>
                  <a:lnTo>
                    <a:pt x="2175" y="2217"/>
                  </a:lnTo>
                  <a:lnTo>
                    <a:pt x="2649" y="2050"/>
                  </a:lnTo>
                  <a:cubicBezTo>
                    <a:pt x="2704" y="1994"/>
                    <a:pt x="2788" y="1966"/>
                    <a:pt x="2816" y="1910"/>
                  </a:cubicBezTo>
                  <a:lnTo>
                    <a:pt x="3067" y="1409"/>
                  </a:lnTo>
                  <a:lnTo>
                    <a:pt x="3624" y="1381"/>
                  </a:lnTo>
                  <a:cubicBezTo>
                    <a:pt x="3680" y="1381"/>
                    <a:pt x="3764" y="1353"/>
                    <a:pt x="3819" y="1269"/>
                  </a:cubicBezTo>
                  <a:lnTo>
                    <a:pt x="4210" y="879"/>
                  </a:lnTo>
                  <a:lnTo>
                    <a:pt x="4739" y="1018"/>
                  </a:lnTo>
                  <a:cubicBezTo>
                    <a:pt x="4756" y="1036"/>
                    <a:pt x="4779" y="1042"/>
                    <a:pt x="4804" y="1042"/>
                  </a:cubicBezTo>
                  <a:cubicBezTo>
                    <a:pt x="4859" y="1042"/>
                    <a:pt x="4924" y="1010"/>
                    <a:pt x="4962" y="991"/>
                  </a:cubicBezTo>
                  <a:lnTo>
                    <a:pt x="5436" y="712"/>
                  </a:lnTo>
                  <a:close/>
                  <a:moveTo>
                    <a:pt x="5436" y="7625"/>
                  </a:moveTo>
                  <a:cubicBezTo>
                    <a:pt x="5603" y="7625"/>
                    <a:pt x="5743" y="7681"/>
                    <a:pt x="5882" y="7792"/>
                  </a:cubicBezTo>
                  <a:cubicBezTo>
                    <a:pt x="5966" y="7904"/>
                    <a:pt x="6021" y="7987"/>
                    <a:pt x="6049" y="8099"/>
                  </a:cubicBezTo>
                  <a:cubicBezTo>
                    <a:pt x="5826" y="8350"/>
                    <a:pt x="5603" y="8600"/>
                    <a:pt x="5436" y="8768"/>
                  </a:cubicBezTo>
                  <a:lnTo>
                    <a:pt x="4795" y="8127"/>
                  </a:lnTo>
                  <a:cubicBezTo>
                    <a:pt x="4879" y="7848"/>
                    <a:pt x="5102" y="7625"/>
                    <a:pt x="5436" y="7625"/>
                  </a:cubicBezTo>
                  <a:close/>
                  <a:moveTo>
                    <a:pt x="3226" y="3711"/>
                  </a:moveTo>
                  <a:cubicBezTo>
                    <a:pt x="3600" y="3711"/>
                    <a:pt x="3965" y="3943"/>
                    <a:pt x="4126" y="4336"/>
                  </a:cubicBezTo>
                  <a:lnTo>
                    <a:pt x="4349" y="4893"/>
                  </a:lnTo>
                  <a:cubicBezTo>
                    <a:pt x="4516" y="5395"/>
                    <a:pt x="4990" y="5701"/>
                    <a:pt x="5492" y="5701"/>
                  </a:cubicBezTo>
                  <a:cubicBezTo>
                    <a:pt x="6021" y="5701"/>
                    <a:pt x="6467" y="5395"/>
                    <a:pt x="6635" y="4893"/>
                  </a:cubicBezTo>
                  <a:lnTo>
                    <a:pt x="6858" y="4336"/>
                  </a:lnTo>
                  <a:cubicBezTo>
                    <a:pt x="7002" y="3957"/>
                    <a:pt x="7379" y="3730"/>
                    <a:pt x="7756" y="3730"/>
                  </a:cubicBezTo>
                  <a:cubicBezTo>
                    <a:pt x="7962" y="3730"/>
                    <a:pt x="8168" y="3798"/>
                    <a:pt x="8335" y="3945"/>
                  </a:cubicBezTo>
                  <a:cubicBezTo>
                    <a:pt x="8725" y="4308"/>
                    <a:pt x="8948" y="4782"/>
                    <a:pt x="8948" y="5339"/>
                  </a:cubicBezTo>
                  <a:cubicBezTo>
                    <a:pt x="8920" y="6175"/>
                    <a:pt x="8502" y="7430"/>
                    <a:pt x="7861" y="8405"/>
                  </a:cubicBezTo>
                  <a:cubicBezTo>
                    <a:pt x="7248" y="9381"/>
                    <a:pt x="6467" y="10022"/>
                    <a:pt x="5771" y="10161"/>
                  </a:cubicBezTo>
                  <a:lnTo>
                    <a:pt x="5771" y="9353"/>
                  </a:lnTo>
                  <a:cubicBezTo>
                    <a:pt x="5938" y="9186"/>
                    <a:pt x="6328" y="8796"/>
                    <a:pt x="6635" y="8517"/>
                  </a:cubicBezTo>
                  <a:cubicBezTo>
                    <a:pt x="6718" y="8461"/>
                    <a:pt x="6746" y="8377"/>
                    <a:pt x="6746" y="8322"/>
                  </a:cubicBezTo>
                  <a:cubicBezTo>
                    <a:pt x="6746" y="7959"/>
                    <a:pt x="6607" y="7653"/>
                    <a:pt x="6356" y="7402"/>
                  </a:cubicBezTo>
                  <a:cubicBezTo>
                    <a:pt x="6105" y="7151"/>
                    <a:pt x="5798" y="7012"/>
                    <a:pt x="5464" y="7012"/>
                  </a:cubicBezTo>
                  <a:cubicBezTo>
                    <a:pt x="4767" y="7012"/>
                    <a:pt x="4210" y="7569"/>
                    <a:pt x="4210" y="8266"/>
                  </a:cubicBezTo>
                  <a:cubicBezTo>
                    <a:pt x="4210" y="8350"/>
                    <a:pt x="4237" y="8461"/>
                    <a:pt x="4293" y="8489"/>
                  </a:cubicBezTo>
                  <a:lnTo>
                    <a:pt x="5185" y="9353"/>
                  </a:lnTo>
                  <a:lnTo>
                    <a:pt x="5185" y="10161"/>
                  </a:lnTo>
                  <a:cubicBezTo>
                    <a:pt x="4433" y="10022"/>
                    <a:pt x="3708" y="9381"/>
                    <a:pt x="3095" y="8405"/>
                  </a:cubicBezTo>
                  <a:cubicBezTo>
                    <a:pt x="2453" y="7430"/>
                    <a:pt x="2035" y="6231"/>
                    <a:pt x="2035" y="5339"/>
                  </a:cubicBezTo>
                  <a:cubicBezTo>
                    <a:pt x="2035" y="4782"/>
                    <a:pt x="2258" y="4336"/>
                    <a:pt x="2621" y="3945"/>
                  </a:cubicBezTo>
                  <a:cubicBezTo>
                    <a:pt x="2801" y="3785"/>
                    <a:pt x="3015" y="3711"/>
                    <a:pt x="3226" y="3711"/>
                  </a:cubicBezTo>
                  <a:close/>
                  <a:moveTo>
                    <a:pt x="5408" y="1"/>
                  </a:moveTo>
                  <a:cubicBezTo>
                    <a:pt x="5352" y="1"/>
                    <a:pt x="5297" y="15"/>
                    <a:pt x="5241" y="43"/>
                  </a:cubicBezTo>
                  <a:lnTo>
                    <a:pt x="4739" y="377"/>
                  </a:lnTo>
                  <a:lnTo>
                    <a:pt x="4126" y="238"/>
                  </a:lnTo>
                  <a:cubicBezTo>
                    <a:pt x="4103" y="222"/>
                    <a:pt x="4077" y="215"/>
                    <a:pt x="4050" y="215"/>
                  </a:cubicBezTo>
                  <a:cubicBezTo>
                    <a:pt x="3980" y="215"/>
                    <a:pt x="3900" y="261"/>
                    <a:pt x="3819" y="322"/>
                  </a:cubicBezTo>
                  <a:lnTo>
                    <a:pt x="3401" y="740"/>
                  </a:lnTo>
                  <a:lnTo>
                    <a:pt x="2816" y="795"/>
                  </a:lnTo>
                  <a:cubicBezTo>
                    <a:pt x="2704" y="795"/>
                    <a:pt x="2593" y="851"/>
                    <a:pt x="2537" y="963"/>
                  </a:cubicBezTo>
                  <a:lnTo>
                    <a:pt x="2258" y="1492"/>
                  </a:lnTo>
                  <a:lnTo>
                    <a:pt x="1701" y="1687"/>
                  </a:lnTo>
                  <a:cubicBezTo>
                    <a:pt x="1589" y="1715"/>
                    <a:pt x="1534" y="1827"/>
                    <a:pt x="1478" y="1938"/>
                  </a:cubicBezTo>
                  <a:lnTo>
                    <a:pt x="1394" y="2524"/>
                  </a:lnTo>
                  <a:cubicBezTo>
                    <a:pt x="1032" y="2552"/>
                    <a:pt x="725" y="2747"/>
                    <a:pt x="474" y="2970"/>
                  </a:cubicBezTo>
                  <a:cubicBezTo>
                    <a:pt x="168" y="3304"/>
                    <a:pt x="0" y="3667"/>
                    <a:pt x="0" y="4085"/>
                  </a:cubicBezTo>
                  <a:cubicBezTo>
                    <a:pt x="0" y="4865"/>
                    <a:pt x="586" y="5534"/>
                    <a:pt x="1283" y="5618"/>
                  </a:cubicBezTo>
                  <a:cubicBezTo>
                    <a:pt x="1338" y="6566"/>
                    <a:pt x="1812" y="7764"/>
                    <a:pt x="2426" y="8740"/>
                  </a:cubicBezTo>
                  <a:cubicBezTo>
                    <a:pt x="3290" y="10050"/>
                    <a:pt x="4349" y="10775"/>
                    <a:pt x="5352" y="10775"/>
                  </a:cubicBezTo>
                  <a:cubicBezTo>
                    <a:pt x="6412" y="10775"/>
                    <a:pt x="7443" y="10050"/>
                    <a:pt x="8279" y="8740"/>
                  </a:cubicBezTo>
                  <a:cubicBezTo>
                    <a:pt x="8893" y="7764"/>
                    <a:pt x="9366" y="6566"/>
                    <a:pt x="9422" y="5618"/>
                  </a:cubicBezTo>
                  <a:cubicBezTo>
                    <a:pt x="9729" y="5562"/>
                    <a:pt x="10008" y="5423"/>
                    <a:pt x="10258" y="5200"/>
                  </a:cubicBezTo>
                  <a:cubicBezTo>
                    <a:pt x="10649" y="4921"/>
                    <a:pt x="10816" y="4503"/>
                    <a:pt x="10816" y="4085"/>
                  </a:cubicBezTo>
                  <a:cubicBezTo>
                    <a:pt x="10816" y="3667"/>
                    <a:pt x="10649" y="3248"/>
                    <a:pt x="10342" y="2970"/>
                  </a:cubicBezTo>
                  <a:cubicBezTo>
                    <a:pt x="10091" y="2747"/>
                    <a:pt x="9785" y="2607"/>
                    <a:pt x="9422" y="2524"/>
                  </a:cubicBezTo>
                  <a:lnTo>
                    <a:pt x="9339" y="1938"/>
                  </a:lnTo>
                  <a:cubicBezTo>
                    <a:pt x="9283" y="1827"/>
                    <a:pt x="9227" y="1715"/>
                    <a:pt x="9116" y="1687"/>
                  </a:cubicBezTo>
                  <a:lnTo>
                    <a:pt x="8558" y="1492"/>
                  </a:lnTo>
                  <a:lnTo>
                    <a:pt x="8279" y="963"/>
                  </a:lnTo>
                  <a:cubicBezTo>
                    <a:pt x="8251" y="851"/>
                    <a:pt x="8140" y="795"/>
                    <a:pt x="8001" y="795"/>
                  </a:cubicBezTo>
                  <a:lnTo>
                    <a:pt x="7415" y="740"/>
                  </a:lnTo>
                  <a:lnTo>
                    <a:pt x="6997" y="322"/>
                  </a:lnTo>
                  <a:cubicBezTo>
                    <a:pt x="6913" y="266"/>
                    <a:pt x="6774" y="238"/>
                    <a:pt x="6690" y="238"/>
                  </a:cubicBezTo>
                  <a:lnTo>
                    <a:pt x="6077" y="377"/>
                  </a:lnTo>
                  <a:lnTo>
                    <a:pt x="5575" y="43"/>
                  </a:lnTo>
                  <a:cubicBezTo>
                    <a:pt x="5520" y="15"/>
                    <a:pt x="5464" y="1"/>
                    <a:pt x="54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78"/>
            <p:cNvSpPr/>
            <p:nvPr/>
          </p:nvSpPr>
          <p:spPr>
            <a:xfrm>
              <a:off x="4900250" y="3027525"/>
              <a:ext cx="16075" cy="15350"/>
            </a:xfrm>
            <a:custGeom>
              <a:avLst/>
              <a:gdLst/>
              <a:ahLst/>
              <a:cxnLst/>
              <a:rect l="l" t="t" r="r" b="b"/>
              <a:pathLst>
                <a:path w="643" h="614" extrusionOk="0">
                  <a:moveTo>
                    <a:pt x="308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503" y="614"/>
                    <a:pt x="642" y="474"/>
                    <a:pt x="642" y="307"/>
                  </a:cubicBezTo>
                  <a:cubicBezTo>
                    <a:pt x="642" y="140"/>
                    <a:pt x="503" y="1"/>
                    <a:pt x="3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78"/>
            <p:cNvSpPr/>
            <p:nvPr/>
          </p:nvSpPr>
          <p:spPr>
            <a:xfrm>
              <a:off x="4805475" y="3027525"/>
              <a:ext cx="15375" cy="15350"/>
            </a:xfrm>
            <a:custGeom>
              <a:avLst/>
              <a:gdLst/>
              <a:ahLst/>
              <a:cxnLst/>
              <a:rect l="l" t="t" r="r" b="b"/>
              <a:pathLst>
                <a:path w="615" h="614" extrusionOk="0">
                  <a:moveTo>
                    <a:pt x="308" y="1"/>
                  </a:moveTo>
                  <a:cubicBezTo>
                    <a:pt x="140" y="1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1"/>
                    <a:pt x="3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78"/>
            <p:cNvSpPr/>
            <p:nvPr/>
          </p:nvSpPr>
          <p:spPr>
            <a:xfrm>
              <a:off x="4820825" y="2932750"/>
              <a:ext cx="16050" cy="32075"/>
            </a:xfrm>
            <a:custGeom>
              <a:avLst/>
              <a:gdLst/>
              <a:ahLst/>
              <a:cxnLst/>
              <a:rect l="l" t="t" r="r" b="b"/>
              <a:pathLst>
                <a:path w="642" h="1283" extrusionOk="0">
                  <a:moveTo>
                    <a:pt x="335" y="1"/>
                  </a:moveTo>
                  <a:cubicBezTo>
                    <a:pt x="140" y="1"/>
                    <a:pt x="0" y="140"/>
                    <a:pt x="0" y="335"/>
                  </a:cubicBezTo>
                  <a:lnTo>
                    <a:pt x="0" y="948"/>
                  </a:lnTo>
                  <a:cubicBezTo>
                    <a:pt x="0" y="1143"/>
                    <a:pt x="140" y="1283"/>
                    <a:pt x="335" y="1283"/>
                  </a:cubicBezTo>
                  <a:cubicBezTo>
                    <a:pt x="502" y="1283"/>
                    <a:pt x="641" y="1143"/>
                    <a:pt x="641" y="948"/>
                  </a:cubicBezTo>
                  <a:lnTo>
                    <a:pt x="641" y="335"/>
                  </a:lnTo>
                  <a:cubicBezTo>
                    <a:pt x="641" y="140"/>
                    <a:pt x="502" y="1"/>
                    <a:pt x="3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78"/>
            <p:cNvSpPr/>
            <p:nvPr/>
          </p:nvSpPr>
          <p:spPr>
            <a:xfrm>
              <a:off x="4884925" y="2932750"/>
              <a:ext cx="15350" cy="32075"/>
            </a:xfrm>
            <a:custGeom>
              <a:avLst/>
              <a:gdLst/>
              <a:ahLst/>
              <a:cxnLst/>
              <a:rect l="l" t="t" r="r" b="b"/>
              <a:pathLst>
                <a:path w="614" h="1283" extrusionOk="0">
                  <a:moveTo>
                    <a:pt x="307" y="1"/>
                  </a:moveTo>
                  <a:cubicBezTo>
                    <a:pt x="112" y="1"/>
                    <a:pt x="1" y="140"/>
                    <a:pt x="1" y="335"/>
                  </a:cubicBezTo>
                  <a:lnTo>
                    <a:pt x="1" y="948"/>
                  </a:lnTo>
                  <a:cubicBezTo>
                    <a:pt x="1" y="1143"/>
                    <a:pt x="112" y="1283"/>
                    <a:pt x="307" y="1283"/>
                  </a:cubicBezTo>
                  <a:cubicBezTo>
                    <a:pt x="475" y="1283"/>
                    <a:pt x="614" y="1143"/>
                    <a:pt x="614" y="948"/>
                  </a:cubicBezTo>
                  <a:lnTo>
                    <a:pt x="614" y="335"/>
                  </a:lnTo>
                  <a:cubicBezTo>
                    <a:pt x="614" y="140"/>
                    <a:pt x="475" y="1"/>
                    <a:pt x="3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78"/>
            <p:cNvSpPr/>
            <p:nvPr/>
          </p:nvSpPr>
          <p:spPr>
            <a:xfrm>
              <a:off x="4852175" y="2948775"/>
              <a:ext cx="16050" cy="31400"/>
            </a:xfrm>
            <a:custGeom>
              <a:avLst/>
              <a:gdLst/>
              <a:ahLst/>
              <a:cxnLst/>
              <a:rect l="l" t="t" r="r" b="b"/>
              <a:pathLst>
                <a:path w="642" h="1256" extrusionOk="0">
                  <a:moveTo>
                    <a:pt x="335" y="1"/>
                  </a:moveTo>
                  <a:cubicBezTo>
                    <a:pt x="140" y="1"/>
                    <a:pt x="1" y="140"/>
                    <a:pt x="1" y="307"/>
                  </a:cubicBezTo>
                  <a:lnTo>
                    <a:pt x="1" y="948"/>
                  </a:lnTo>
                  <a:cubicBezTo>
                    <a:pt x="1" y="1116"/>
                    <a:pt x="140" y="1255"/>
                    <a:pt x="335" y="1255"/>
                  </a:cubicBezTo>
                  <a:cubicBezTo>
                    <a:pt x="502" y="1255"/>
                    <a:pt x="642" y="1116"/>
                    <a:pt x="642" y="948"/>
                  </a:cubicBezTo>
                  <a:lnTo>
                    <a:pt x="642" y="307"/>
                  </a:lnTo>
                  <a:cubicBezTo>
                    <a:pt x="642" y="140"/>
                    <a:pt x="502" y="1"/>
                    <a:pt x="3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4" name="Google Shape;13574;p78"/>
          <p:cNvGrpSpPr/>
          <p:nvPr/>
        </p:nvGrpSpPr>
        <p:grpSpPr>
          <a:xfrm>
            <a:off x="4390823" y="1683870"/>
            <a:ext cx="389425" cy="467822"/>
            <a:chOff x="4459350" y="2882125"/>
            <a:chExt cx="228375" cy="274350"/>
          </a:xfrm>
        </p:grpSpPr>
        <p:sp>
          <p:nvSpPr>
            <p:cNvPr id="13575" name="Google Shape;13575;p78"/>
            <p:cNvSpPr/>
            <p:nvPr/>
          </p:nvSpPr>
          <p:spPr>
            <a:xfrm>
              <a:off x="4537175" y="3045650"/>
              <a:ext cx="15375" cy="15350"/>
            </a:xfrm>
            <a:custGeom>
              <a:avLst/>
              <a:gdLst/>
              <a:ahLst/>
              <a:cxnLst/>
              <a:rect l="l" t="t" r="r" b="b"/>
              <a:pathLst>
                <a:path w="615" h="614" extrusionOk="0">
                  <a:moveTo>
                    <a:pt x="308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8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78"/>
            <p:cNvSpPr/>
            <p:nvPr/>
          </p:nvSpPr>
          <p:spPr>
            <a:xfrm>
              <a:off x="4599900" y="3045650"/>
              <a:ext cx="15350" cy="15350"/>
            </a:xfrm>
            <a:custGeom>
              <a:avLst/>
              <a:gdLst/>
              <a:ahLst/>
              <a:cxnLst/>
              <a:rect l="l" t="t" r="r" b="b"/>
              <a:pathLst>
                <a:path w="614" h="614" extrusionOk="0">
                  <a:moveTo>
                    <a:pt x="307" y="0"/>
                  </a:moveTo>
                  <a:cubicBezTo>
                    <a:pt x="140" y="0"/>
                    <a:pt x="1" y="140"/>
                    <a:pt x="1" y="307"/>
                  </a:cubicBezTo>
                  <a:cubicBezTo>
                    <a:pt x="1" y="474"/>
                    <a:pt x="140" y="614"/>
                    <a:pt x="307" y="614"/>
                  </a:cubicBezTo>
                  <a:cubicBezTo>
                    <a:pt x="475" y="614"/>
                    <a:pt x="614" y="474"/>
                    <a:pt x="614" y="307"/>
                  </a:cubicBezTo>
                  <a:cubicBezTo>
                    <a:pt x="614" y="140"/>
                    <a:pt x="475" y="0"/>
                    <a:pt x="3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78"/>
            <p:cNvSpPr/>
            <p:nvPr/>
          </p:nvSpPr>
          <p:spPr>
            <a:xfrm>
              <a:off x="446470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78"/>
            <p:cNvSpPr/>
            <p:nvPr/>
          </p:nvSpPr>
          <p:spPr>
            <a:xfrm flipH="1">
              <a:off x="4459350" y="2886250"/>
              <a:ext cx="223025" cy="270225"/>
            </a:xfrm>
            <a:custGeom>
              <a:avLst/>
              <a:gdLst/>
              <a:ahLst/>
              <a:cxnLst/>
              <a:rect l="l" t="t" r="r" b="b"/>
              <a:pathLst>
                <a:path w="8921" h="10809" extrusionOk="0">
                  <a:moveTo>
                    <a:pt x="921" y="773"/>
                  </a:moveTo>
                  <a:cubicBezTo>
                    <a:pt x="1757" y="1219"/>
                    <a:pt x="2398" y="1916"/>
                    <a:pt x="2788" y="2808"/>
                  </a:cubicBezTo>
                  <a:cubicBezTo>
                    <a:pt x="2900" y="3059"/>
                    <a:pt x="2956" y="3310"/>
                    <a:pt x="3039" y="3589"/>
                  </a:cubicBezTo>
                  <a:cubicBezTo>
                    <a:pt x="2538" y="3868"/>
                    <a:pt x="2175" y="4314"/>
                    <a:pt x="1924" y="4843"/>
                  </a:cubicBezTo>
                  <a:cubicBezTo>
                    <a:pt x="1534" y="4481"/>
                    <a:pt x="1255" y="4035"/>
                    <a:pt x="1060" y="3561"/>
                  </a:cubicBezTo>
                  <a:cubicBezTo>
                    <a:pt x="670" y="2641"/>
                    <a:pt x="642" y="1665"/>
                    <a:pt x="921" y="773"/>
                  </a:cubicBezTo>
                  <a:close/>
                  <a:moveTo>
                    <a:pt x="8029" y="773"/>
                  </a:moveTo>
                  <a:lnTo>
                    <a:pt x="8029" y="773"/>
                  </a:lnTo>
                  <a:cubicBezTo>
                    <a:pt x="8308" y="1665"/>
                    <a:pt x="8252" y="2641"/>
                    <a:pt x="7890" y="3561"/>
                  </a:cubicBezTo>
                  <a:cubicBezTo>
                    <a:pt x="7667" y="4035"/>
                    <a:pt x="7388" y="4481"/>
                    <a:pt x="6998" y="4843"/>
                  </a:cubicBezTo>
                  <a:cubicBezTo>
                    <a:pt x="6775" y="4314"/>
                    <a:pt x="6356" y="3868"/>
                    <a:pt x="5883" y="3589"/>
                  </a:cubicBezTo>
                  <a:cubicBezTo>
                    <a:pt x="5966" y="3310"/>
                    <a:pt x="6022" y="3031"/>
                    <a:pt x="6133" y="2808"/>
                  </a:cubicBezTo>
                  <a:cubicBezTo>
                    <a:pt x="6496" y="1944"/>
                    <a:pt x="7137" y="1219"/>
                    <a:pt x="8029" y="773"/>
                  </a:cubicBezTo>
                  <a:close/>
                  <a:moveTo>
                    <a:pt x="4545" y="3840"/>
                  </a:moveTo>
                  <a:cubicBezTo>
                    <a:pt x="5660" y="3923"/>
                    <a:pt x="6524" y="4983"/>
                    <a:pt x="6524" y="6153"/>
                  </a:cubicBezTo>
                  <a:lnTo>
                    <a:pt x="6524" y="6265"/>
                  </a:lnTo>
                  <a:cubicBezTo>
                    <a:pt x="6524" y="6655"/>
                    <a:pt x="6663" y="6990"/>
                    <a:pt x="6942" y="7352"/>
                  </a:cubicBezTo>
                  <a:cubicBezTo>
                    <a:pt x="7081" y="7547"/>
                    <a:pt x="7165" y="7742"/>
                    <a:pt x="7165" y="7937"/>
                  </a:cubicBezTo>
                  <a:cubicBezTo>
                    <a:pt x="7276" y="8300"/>
                    <a:pt x="7053" y="8662"/>
                    <a:pt x="6635" y="8941"/>
                  </a:cubicBezTo>
                  <a:cubicBezTo>
                    <a:pt x="6579" y="8774"/>
                    <a:pt x="6496" y="8578"/>
                    <a:pt x="6356" y="8383"/>
                  </a:cubicBezTo>
                  <a:cubicBezTo>
                    <a:pt x="6291" y="8302"/>
                    <a:pt x="6189" y="8259"/>
                    <a:pt x="6087" y="8259"/>
                  </a:cubicBezTo>
                  <a:cubicBezTo>
                    <a:pt x="6014" y="8259"/>
                    <a:pt x="5941" y="8281"/>
                    <a:pt x="5883" y="8328"/>
                  </a:cubicBezTo>
                  <a:cubicBezTo>
                    <a:pt x="5743" y="8439"/>
                    <a:pt x="5715" y="8634"/>
                    <a:pt x="5827" y="8774"/>
                  </a:cubicBezTo>
                  <a:cubicBezTo>
                    <a:pt x="5994" y="9024"/>
                    <a:pt x="6022" y="9275"/>
                    <a:pt x="5938" y="9470"/>
                  </a:cubicBezTo>
                  <a:cubicBezTo>
                    <a:pt x="5827" y="9693"/>
                    <a:pt x="5604" y="9861"/>
                    <a:pt x="5297" y="10000"/>
                  </a:cubicBezTo>
                  <a:lnTo>
                    <a:pt x="4712" y="9136"/>
                  </a:lnTo>
                  <a:lnTo>
                    <a:pt x="4712" y="8718"/>
                  </a:lnTo>
                  <a:lnTo>
                    <a:pt x="5241" y="8188"/>
                  </a:lnTo>
                  <a:cubicBezTo>
                    <a:pt x="5381" y="8049"/>
                    <a:pt x="5381" y="7882"/>
                    <a:pt x="5241" y="7742"/>
                  </a:cubicBezTo>
                  <a:cubicBezTo>
                    <a:pt x="5172" y="7673"/>
                    <a:pt x="5088" y="7638"/>
                    <a:pt x="5005" y="7638"/>
                  </a:cubicBezTo>
                  <a:cubicBezTo>
                    <a:pt x="4921" y="7638"/>
                    <a:pt x="4837" y="7673"/>
                    <a:pt x="4768" y="7742"/>
                  </a:cubicBezTo>
                  <a:lnTo>
                    <a:pt x="4349" y="8160"/>
                  </a:lnTo>
                  <a:lnTo>
                    <a:pt x="3931" y="7742"/>
                  </a:lnTo>
                  <a:cubicBezTo>
                    <a:pt x="3862" y="7673"/>
                    <a:pt x="3785" y="7638"/>
                    <a:pt x="3708" y="7638"/>
                  </a:cubicBezTo>
                  <a:cubicBezTo>
                    <a:pt x="3632" y="7638"/>
                    <a:pt x="3555" y="7673"/>
                    <a:pt x="3485" y="7742"/>
                  </a:cubicBezTo>
                  <a:cubicBezTo>
                    <a:pt x="3346" y="7882"/>
                    <a:pt x="3346" y="8049"/>
                    <a:pt x="3485" y="8188"/>
                  </a:cubicBezTo>
                  <a:lnTo>
                    <a:pt x="4015" y="8718"/>
                  </a:lnTo>
                  <a:lnTo>
                    <a:pt x="4015" y="9136"/>
                  </a:lnTo>
                  <a:lnTo>
                    <a:pt x="3430" y="10000"/>
                  </a:lnTo>
                  <a:cubicBezTo>
                    <a:pt x="3151" y="9889"/>
                    <a:pt x="2900" y="9693"/>
                    <a:pt x="2788" y="9470"/>
                  </a:cubicBezTo>
                  <a:cubicBezTo>
                    <a:pt x="2677" y="9275"/>
                    <a:pt x="2733" y="9024"/>
                    <a:pt x="2900" y="8774"/>
                  </a:cubicBezTo>
                  <a:cubicBezTo>
                    <a:pt x="3011" y="8634"/>
                    <a:pt x="2956" y="8439"/>
                    <a:pt x="2816" y="8328"/>
                  </a:cubicBezTo>
                  <a:cubicBezTo>
                    <a:pt x="2758" y="8281"/>
                    <a:pt x="2690" y="8259"/>
                    <a:pt x="2623" y="8259"/>
                  </a:cubicBezTo>
                  <a:cubicBezTo>
                    <a:pt x="2529" y="8259"/>
                    <a:pt x="2435" y="8302"/>
                    <a:pt x="2370" y="8383"/>
                  </a:cubicBezTo>
                  <a:cubicBezTo>
                    <a:pt x="2231" y="8578"/>
                    <a:pt x="2175" y="8774"/>
                    <a:pt x="2092" y="8941"/>
                  </a:cubicBezTo>
                  <a:cubicBezTo>
                    <a:pt x="1673" y="8662"/>
                    <a:pt x="1423" y="8328"/>
                    <a:pt x="1423" y="7937"/>
                  </a:cubicBezTo>
                  <a:cubicBezTo>
                    <a:pt x="1423" y="7742"/>
                    <a:pt x="1506" y="7519"/>
                    <a:pt x="1673" y="7352"/>
                  </a:cubicBezTo>
                  <a:cubicBezTo>
                    <a:pt x="1952" y="6990"/>
                    <a:pt x="2092" y="6655"/>
                    <a:pt x="2092" y="6265"/>
                  </a:cubicBezTo>
                  <a:lnTo>
                    <a:pt x="2092" y="6153"/>
                  </a:lnTo>
                  <a:cubicBezTo>
                    <a:pt x="2092" y="4983"/>
                    <a:pt x="2956" y="3923"/>
                    <a:pt x="4071" y="3840"/>
                  </a:cubicBezTo>
                  <a:close/>
                  <a:moveTo>
                    <a:pt x="4461" y="9749"/>
                  </a:moveTo>
                  <a:lnTo>
                    <a:pt x="4712" y="10139"/>
                  </a:lnTo>
                  <a:lnTo>
                    <a:pt x="4461" y="10139"/>
                  </a:lnTo>
                  <a:cubicBezTo>
                    <a:pt x="4405" y="10153"/>
                    <a:pt x="4363" y="10160"/>
                    <a:pt x="4325" y="10160"/>
                  </a:cubicBezTo>
                  <a:cubicBezTo>
                    <a:pt x="4287" y="10160"/>
                    <a:pt x="4252" y="10153"/>
                    <a:pt x="4210" y="10139"/>
                  </a:cubicBezTo>
                  <a:lnTo>
                    <a:pt x="4461" y="9749"/>
                  </a:lnTo>
                  <a:close/>
                  <a:moveTo>
                    <a:pt x="744" y="0"/>
                  </a:moveTo>
                  <a:cubicBezTo>
                    <a:pt x="622" y="0"/>
                    <a:pt x="510" y="68"/>
                    <a:pt x="447" y="216"/>
                  </a:cubicBezTo>
                  <a:cubicBezTo>
                    <a:pt x="1" y="1359"/>
                    <a:pt x="1" y="2641"/>
                    <a:pt x="503" y="3784"/>
                  </a:cubicBezTo>
                  <a:cubicBezTo>
                    <a:pt x="781" y="4453"/>
                    <a:pt x="1200" y="5038"/>
                    <a:pt x="1701" y="5512"/>
                  </a:cubicBezTo>
                  <a:cubicBezTo>
                    <a:pt x="1646" y="5847"/>
                    <a:pt x="1646" y="6098"/>
                    <a:pt x="1646" y="6265"/>
                  </a:cubicBezTo>
                  <a:cubicBezTo>
                    <a:pt x="1646" y="6516"/>
                    <a:pt x="1534" y="6711"/>
                    <a:pt x="1367" y="6962"/>
                  </a:cubicBezTo>
                  <a:cubicBezTo>
                    <a:pt x="1116" y="7268"/>
                    <a:pt x="1004" y="7603"/>
                    <a:pt x="1004" y="7937"/>
                  </a:cubicBezTo>
                  <a:cubicBezTo>
                    <a:pt x="1004" y="8746"/>
                    <a:pt x="1646" y="9359"/>
                    <a:pt x="2370" y="9721"/>
                  </a:cubicBezTo>
                  <a:cubicBezTo>
                    <a:pt x="2677" y="10390"/>
                    <a:pt x="3569" y="10809"/>
                    <a:pt x="4461" y="10809"/>
                  </a:cubicBezTo>
                  <a:cubicBezTo>
                    <a:pt x="5381" y="10809"/>
                    <a:pt x="6217" y="10418"/>
                    <a:pt x="6552" y="9749"/>
                  </a:cubicBezTo>
                  <a:cubicBezTo>
                    <a:pt x="6552" y="9749"/>
                    <a:pt x="6552" y="9721"/>
                    <a:pt x="6579" y="9721"/>
                  </a:cubicBezTo>
                  <a:cubicBezTo>
                    <a:pt x="7332" y="9359"/>
                    <a:pt x="7945" y="8746"/>
                    <a:pt x="7945" y="7937"/>
                  </a:cubicBezTo>
                  <a:cubicBezTo>
                    <a:pt x="7945" y="7603"/>
                    <a:pt x="7834" y="7268"/>
                    <a:pt x="7611" y="6962"/>
                  </a:cubicBezTo>
                  <a:cubicBezTo>
                    <a:pt x="7416" y="6711"/>
                    <a:pt x="7332" y="6516"/>
                    <a:pt x="7332" y="6265"/>
                  </a:cubicBezTo>
                  <a:cubicBezTo>
                    <a:pt x="7332" y="6125"/>
                    <a:pt x="7332" y="5847"/>
                    <a:pt x="7248" y="5512"/>
                  </a:cubicBezTo>
                  <a:cubicBezTo>
                    <a:pt x="7750" y="5038"/>
                    <a:pt x="8168" y="4453"/>
                    <a:pt x="8447" y="3784"/>
                  </a:cubicBezTo>
                  <a:cubicBezTo>
                    <a:pt x="8921" y="2641"/>
                    <a:pt x="8921" y="1359"/>
                    <a:pt x="8475" y="216"/>
                  </a:cubicBezTo>
                  <a:cubicBezTo>
                    <a:pt x="8412" y="68"/>
                    <a:pt x="8300" y="0"/>
                    <a:pt x="8177" y="0"/>
                  </a:cubicBezTo>
                  <a:cubicBezTo>
                    <a:pt x="8138" y="0"/>
                    <a:pt x="8097" y="7"/>
                    <a:pt x="8057" y="21"/>
                  </a:cubicBezTo>
                  <a:cubicBezTo>
                    <a:pt x="6914" y="523"/>
                    <a:pt x="5994" y="1415"/>
                    <a:pt x="5548" y="2530"/>
                  </a:cubicBezTo>
                  <a:cubicBezTo>
                    <a:pt x="5437" y="2780"/>
                    <a:pt x="5381" y="3031"/>
                    <a:pt x="5297" y="3310"/>
                  </a:cubicBezTo>
                  <a:cubicBezTo>
                    <a:pt x="5130" y="3226"/>
                    <a:pt x="4963" y="3199"/>
                    <a:pt x="4740" y="3199"/>
                  </a:cubicBezTo>
                  <a:cubicBezTo>
                    <a:pt x="4656" y="3185"/>
                    <a:pt x="4558" y="3178"/>
                    <a:pt x="4461" y="3178"/>
                  </a:cubicBezTo>
                  <a:cubicBezTo>
                    <a:pt x="4363" y="3178"/>
                    <a:pt x="4266" y="3185"/>
                    <a:pt x="4182" y="3199"/>
                  </a:cubicBezTo>
                  <a:cubicBezTo>
                    <a:pt x="4015" y="3226"/>
                    <a:pt x="3792" y="3254"/>
                    <a:pt x="3625" y="3310"/>
                  </a:cubicBezTo>
                  <a:cubicBezTo>
                    <a:pt x="3569" y="3031"/>
                    <a:pt x="3485" y="2780"/>
                    <a:pt x="3374" y="2530"/>
                  </a:cubicBezTo>
                  <a:cubicBezTo>
                    <a:pt x="2928" y="1387"/>
                    <a:pt x="2036" y="523"/>
                    <a:pt x="865" y="21"/>
                  </a:cubicBezTo>
                  <a:cubicBezTo>
                    <a:pt x="824" y="7"/>
                    <a:pt x="784" y="0"/>
                    <a:pt x="7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78"/>
            <p:cNvSpPr/>
            <p:nvPr/>
          </p:nvSpPr>
          <p:spPr>
            <a:xfrm rot="-537108">
              <a:off x="4468759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  <p:sp>
          <p:nvSpPr>
            <p:cNvPr id="13580" name="Google Shape;13580;p78"/>
            <p:cNvSpPr/>
            <p:nvPr/>
          </p:nvSpPr>
          <p:spPr>
            <a:xfrm rot="537108" flipH="1">
              <a:off x="4653897" y="2883937"/>
              <a:ext cx="24732" cy="18476"/>
            </a:xfrm>
            <a:custGeom>
              <a:avLst/>
              <a:gdLst/>
              <a:ahLst/>
              <a:cxnLst/>
              <a:rect l="l" t="t" r="r" b="b"/>
              <a:pathLst>
                <a:path w="1081" h="721" extrusionOk="0">
                  <a:moveTo>
                    <a:pt x="17" y="657"/>
                  </a:moveTo>
                  <a:cubicBezTo>
                    <a:pt x="-46" y="550"/>
                    <a:pt x="128" y="70"/>
                    <a:pt x="303" y="14"/>
                  </a:cubicBezTo>
                  <a:cubicBezTo>
                    <a:pt x="478" y="-41"/>
                    <a:pt x="1002" y="217"/>
                    <a:pt x="1065" y="324"/>
                  </a:cubicBezTo>
                  <a:cubicBezTo>
                    <a:pt x="1129" y="431"/>
                    <a:pt x="859" y="602"/>
                    <a:pt x="684" y="657"/>
                  </a:cubicBezTo>
                  <a:cubicBezTo>
                    <a:pt x="509" y="713"/>
                    <a:pt x="81" y="764"/>
                    <a:pt x="17" y="657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</p:grpSp>
      <p:sp>
        <p:nvSpPr>
          <p:cNvPr id="13581" name="Google Shape;13581;p78"/>
          <p:cNvSpPr txBox="1"/>
          <p:nvPr/>
        </p:nvSpPr>
        <p:spPr>
          <a:xfrm>
            <a:off x="1220500" y="10858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Nature Icons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6" name="Google Shape;13586;p79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SEO &amp; Marketing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7" name="Google Shape;13587;p79"/>
          <p:cNvSpPr/>
          <p:nvPr/>
        </p:nvSpPr>
        <p:spPr>
          <a:xfrm>
            <a:off x="844100" y="1630139"/>
            <a:ext cx="433284" cy="422781"/>
          </a:xfrm>
          <a:custGeom>
            <a:avLst/>
            <a:gdLst/>
            <a:ahLst/>
            <a:cxnLst/>
            <a:rect l="l" t="t" r="r" b="b"/>
            <a:pathLst>
              <a:path w="12004" h="11713" extrusionOk="0">
                <a:moveTo>
                  <a:pt x="8633" y="2088"/>
                </a:moveTo>
                <a:cubicBezTo>
                  <a:pt x="8900" y="2088"/>
                  <a:pt x="9168" y="2182"/>
                  <a:pt x="9357" y="2371"/>
                </a:cubicBezTo>
                <a:cubicBezTo>
                  <a:pt x="9767" y="2781"/>
                  <a:pt x="9767" y="3442"/>
                  <a:pt x="9357" y="3820"/>
                </a:cubicBezTo>
                <a:lnTo>
                  <a:pt x="8128" y="5018"/>
                </a:lnTo>
                <a:cubicBezTo>
                  <a:pt x="7939" y="4702"/>
                  <a:pt x="7750" y="4419"/>
                  <a:pt x="7498" y="4135"/>
                </a:cubicBezTo>
                <a:cubicBezTo>
                  <a:pt x="7278" y="3915"/>
                  <a:pt x="6994" y="3726"/>
                  <a:pt x="6679" y="3568"/>
                </a:cubicBezTo>
                <a:lnTo>
                  <a:pt x="7908" y="2371"/>
                </a:lnTo>
                <a:cubicBezTo>
                  <a:pt x="8097" y="2182"/>
                  <a:pt x="8365" y="2088"/>
                  <a:pt x="8633" y="2088"/>
                </a:cubicBezTo>
                <a:close/>
                <a:moveTo>
                  <a:pt x="5230" y="5333"/>
                </a:moveTo>
                <a:cubicBezTo>
                  <a:pt x="5514" y="5333"/>
                  <a:pt x="5829" y="5396"/>
                  <a:pt x="6018" y="5648"/>
                </a:cubicBezTo>
                <a:cubicBezTo>
                  <a:pt x="6207" y="5837"/>
                  <a:pt x="6333" y="6120"/>
                  <a:pt x="6333" y="6435"/>
                </a:cubicBezTo>
                <a:cubicBezTo>
                  <a:pt x="6049" y="6435"/>
                  <a:pt x="5766" y="6309"/>
                  <a:pt x="5545" y="6120"/>
                </a:cubicBezTo>
                <a:cubicBezTo>
                  <a:pt x="5356" y="5931"/>
                  <a:pt x="5230" y="5648"/>
                  <a:pt x="5230" y="5333"/>
                </a:cubicBezTo>
                <a:close/>
                <a:moveTo>
                  <a:pt x="8617" y="717"/>
                </a:moveTo>
                <a:cubicBezTo>
                  <a:pt x="9223" y="717"/>
                  <a:pt x="9830" y="953"/>
                  <a:pt x="10302" y="1426"/>
                </a:cubicBezTo>
                <a:cubicBezTo>
                  <a:pt x="11247" y="2340"/>
                  <a:pt x="11247" y="3883"/>
                  <a:pt x="10302" y="4828"/>
                </a:cubicBezTo>
                <a:lnTo>
                  <a:pt x="8381" y="6719"/>
                </a:lnTo>
                <a:cubicBezTo>
                  <a:pt x="8412" y="6404"/>
                  <a:pt x="8412" y="6089"/>
                  <a:pt x="8349" y="5774"/>
                </a:cubicBezTo>
                <a:lnTo>
                  <a:pt x="9798" y="4356"/>
                </a:lnTo>
                <a:cubicBezTo>
                  <a:pt x="10460" y="3663"/>
                  <a:pt x="10460" y="2560"/>
                  <a:pt x="9798" y="1930"/>
                </a:cubicBezTo>
                <a:cubicBezTo>
                  <a:pt x="9467" y="1599"/>
                  <a:pt x="9034" y="1434"/>
                  <a:pt x="8601" y="1434"/>
                </a:cubicBezTo>
                <a:cubicBezTo>
                  <a:pt x="8168" y="1434"/>
                  <a:pt x="7735" y="1599"/>
                  <a:pt x="7404" y="1930"/>
                </a:cubicBezTo>
                <a:cubicBezTo>
                  <a:pt x="7309" y="2025"/>
                  <a:pt x="5356" y="3946"/>
                  <a:pt x="5073" y="4230"/>
                </a:cubicBezTo>
                <a:cubicBezTo>
                  <a:pt x="4411" y="4892"/>
                  <a:pt x="4411" y="5963"/>
                  <a:pt x="5073" y="6624"/>
                </a:cubicBezTo>
                <a:cubicBezTo>
                  <a:pt x="5356" y="6908"/>
                  <a:pt x="5671" y="7065"/>
                  <a:pt x="6049" y="7097"/>
                </a:cubicBezTo>
                <a:lnTo>
                  <a:pt x="5514" y="7664"/>
                </a:lnTo>
                <a:cubicBezTo>
                  <a:pt x="5167" y="7538"/>
                  <a:pt x="4883" y="7349"/>
                  <a:pt x="4600" y="7097"/>
                </a:cubicBezTo>
                <a:cubicBezTo>
                  <a:pt x="3655" y="6152"/>
                  <a:pt x="3655" y="4671"/>
                  <a:pt x="4600" y="3726"/>
                </a:cubicBezTo>
                <a:lnTo>
                  <a:pt x="6931" y="1426"/>
                </a:lnTo>
                <a:cubicBezTo>
                  <a:pt x="7404" y="953"/>
                  <a:pt x="8010" y="717"/>
                  <a:pt x="8617" y="717"/>
                </a:cubicBezTo>
                <a:close/>
                <a:moveTo>
                  <a:pt x="3497" y="6719"/>
                </a:moveTo>
                <a:cubicBezTo>
                  <a:pt x="3655" y="7034"/>
                  <a:pt x="3844" y="7286"/>
                  <a:pt x="4127" y="7569"/>
                </a:cubicBezTo>
                <a:cubicBezTo>
                  <a:pt x="4348" y="7821"/>
                  <a:pt x="4663" y="8042"/>
                  <a:pt x="4978" y="8168"/>
                </a:cubicBezTo>
                <a:lnTo>
                  <a:pt x="3812" y="9334"/>
                </a:lnTo>
                <a:cubicBezTo>
                  <a:pt x="3608" y="9538"/>
                  <a:pt x="3340" y="9641"/>
                  <a:pt x="3076" y="9641"/>
                </a:cubicBezTo>
                <a:cubicBezTo>
                  <a:pt x="2812" y="9641"/>
                  <a:pt x="2552" y="9538"/>
                  <a:pt x="2363" y="9334"/>
                </a:cubicBezTo>
                <a:cubicBezTo>
                  <a:pt x="1954" y="8956"/>
                  <a:pt x="1954" y="8294"/>
                  <a:pt x="2363" y="7884"/>
                </a:cubicBezTo>
                <a:lnTo>
                  <a:pt x="3497" y="6719"/>
                </a:lnTo>
                <a:close/>
                <a:moveTo>
                  <a:pt x="6112" y="4135"/>
                </a:moveTo>
                <a:cubicBezTo>
                  <a:pt x="6396" y="4261"/>
                  <a:pt x="6742" y="4450"/>
                  <a:pt x="6963" y="4702"/>
                </a:cubicBezTo>
                <a:cubicBezTo>
                  <a:pt x="7908" y="5648"/>
                  <a:pt x="7908" y="7128"/>
                  <a:pt x="6963" y="8073"/>
                </a:cubicBezTo>
                <a:lnTo>
                  <a:pt x="4757" y="10342"/>
                </a:lnTo>
                <a:cubicBezTo>
                  <a:pt x="4285" y="10814"/>
                  <a:pt x="3671" y="11051"/>
                  <a:pt x="3056" y="11051"/>
                </a:cubicBezTo>
                <a:cubicBezTo>
                  <a:pt x="2442" y="11051"/>
                  <a:pt x="1828" y="10814"/>
                  <a:pt x="1355" y="10342"/>
                </a:cubicBezTo>
                <a:cubicBezTo>
                  <a:pt x="945" y="9901"/>
                  <a:pt x="662" y="9271"/>
                  <a:pt x="662" y="8641"/>
                </a:cubicBezTo>
                <a:cubicBezTo>
                  <a:pt x="662" y="8010"/>
                  <a:pt x="882" y="7380"/>
                  <a:pt x="1355" y="6939"/>
                </a:cubicBezTo>
                <a:lnTo>
                  <a:pt x="3214" y="5081"/>
                </a:lnTo>
                <a:lnTo>
                  <a:pt x="3214" y="5081"/>
                </a:lnTo>
                <a:cubicBezTo>
                  <a:pt x="3182" y="5396"/>
                  <a:pt x="3214" y="5679"/>
                  <a:pt x="3245" y="5994"/>
                </a:cubicBezTo>
                <a:lnTo>
                  <a:pt x="1828" y="7443"/>
                </a:lnTo>
                <a:cubicBezTo>
                  <a:pt x="1166" y="8105"/>
                  <a:pt x="1166" y="9176"/>
                  <a:pt x="1828" y="9838"/>
                </a:cubicBezTo>
                <a:cubicBezTo>
                  <a:pt x="2174" y="10184"/>
                  <a:pt x="2623" y="10358"/>
                  <a:pt x="3064" y="10358"/>
                </a:cubicBezTo>
                <a:cubicBezTo>
                  <a:pt x="3505" y="10358"/>
                  <a:pt x="3938" y="10184"/>
                  <a:pt x="4253" y="9838"/>
                </a:cubicBezTo>
                <a:lnTo>
                  <a:pt x="6490" y="7569"/>
                </a:lnTo>
                <a:cubicBezTo>
                  <a:pt x="7152" y="6908"/>
                  <a:pt x="7152" y="5837"/>
                  <a:pt x="6490" y="5175"/>
                </a:cubicBezTo>
                <a:cubicBezTo>
                  <a:pt x="6207" y="4892"/>
                  <a:pt x="5892" y="4734"/>
                  <a:pt x="5514" y="4702"/>
                </a:cubicBezTo>
                <a:lnTo>
                  <a:pt x="6112" y="4135"/>
                </a:lnTo>
                <a:close/>
                <a:moveTo>
                  <a:pt x="8585" y="0"/>
                </a:moveTo>
                <a:cubicBezTo>
                  <a:pt x="7798" y="0"/>
                  <a:pt x="7010" y="308"/>
                  <a:pt x="6396" y="922"/>
                </a:cubicBezTo>
                <a:lnTo>
                  <a:pt x="4096" y="3190"/>
                </a:lnTo>
                <a:lnTo>
                  <a:pt x="882" y="6467"/>
                </a:lnTo>
                <a:cubicBezTo>
                  <a:pt x="315" y="7065"/>
                  <a:pt x="0" y="7821"/>
                  <a:pt x="0" y="8641"/>
                </a:cubicBezTo>
                <a:cubicBezTo>
                  <a:pt x="0" y="9460"/>
                  <a:pt x="315" y="10247"/>
                  <a:pt x="882" y="10814"/>
                </a:cubicBezTo>
                <a:cubicBezTo>
                  <a:pt x="1497" y="11413"/>
                  <a:pt x="2284" y="11712"/>
                  <a:pt x="3072" y="11712"/>
                </a:cubicBezTo>
                <a:cubicBezTo>
                  <a:pt x="3860" y="11712"/>
                  <a:pt x="4647" y="11413"/>
                  <a:pt x="5262" y="10814"/>
                </a:cubicBezTo>
                <a:cubicBezTo>
                  <a:pt x="8034" y="8010"/>
                  <a:pt x="6837" y="9145"/>
                  <a:pt x="10775" y="5301"/>
                </a:cubicBezTo>
                <a:cubicBezTo>
                  <a:pt x="12004" y="4072"/>
                  <a:pt x="12004" y="2151"/>
                  <a:pt x="10775" y="922"/>
                </a:cubicBezTo>
                <a:cubicBezTo>
                  <a:pt x="10161" y="308"/>
                  <a:pt x="9373" y="0"/>
                  <a:pt x="858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88" name="Google Shape;13588;p79"/>
          <p:cNvGrpSpPr/>
          <p:nvPr/>
        </p:nvGrpSpPr>
        <p:grpSpPr>
          <a:xfrm>
            <a:off x="847082" y="2140412"/>
            <a:ext cx="426462" cy="420796"/>
            <a:chOff x="-6713450" y="2397900"/>
            <a:chExt cx="295375" cy="291450"/>
          </a:xfrm>
        </p:grpSpPr>
        <p:sp>
          <p:nvSpPr>
            <p:cNvPr id="13589" name="Google Shape;13589;p79"/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79"/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1" name="Google Shape;13591;p79"/>
          <p:cNvSpPr/>
          <p:nvPr/>
        </p:nvSpPr>
        <p:spPr>
          <a:xfrm>
            <a:off x="859424" y="2660229"/>
            <a:ext cx="426499" cy="421914"/>
          </a:xfrm>
          <a:custGeom>
            <a:avLst/>
            <a:gdLst/>
            <a:ahLst/>
            <a:cxnLst/>
            <a:rect l="l" t="t" r="r" b="b"/>
            <a:pathLst>
              <a:path w="11816" h="11689" extrusionOk="0">
                <a:moveTo>
                  <a:pt x="7026" y="757"/>
                </a:moveTo>
                <a:lnTo>
                  <a:pt x="7026" y="2710"/>
                </a:lnTo>
                <a:lnTo>
                  <a:pt x="5829" y="2710"/>
                </a:lnTo>
                <a:cubicBezTo>
                  <a:pt x="5924" y="2332"/>
                  <a:pt x="6081" y="1954"/>
                  <a:pt x="6176" y="1702"/>
                </a:cubicBezTo>
                <a:cubicBezTo>
                  <a:pt x="6428" y="1229"/>
                  <a:pt x="6711" y="914"/>
                  <a:pt x="7026" y="757"/>
                </a:cubicBezTo>
                <a:close/>
                <a:moveTo>
                  <a:pt x="7688" y="757"/>
                </a:moveTo>
                <a:cubicBezTo>
                  <a:pt x="8003" y="914"/>
                  <a:pt x="8287" y="1229"/>
                  <a:pt x="8507" y="1702"/>
                </a:cubicBezTo>
                <a:cubicBezTo>
                  <a:pt x="8665" y="2017"/>
                  <a:pt x="8791" y="2364"/>
                  <a:pt x="8854" y="2710"/>
                </a:cubicBezTo>
                <a:lnTo>
                  <a:pt x="7688" y="2710"/>
                </a:lnTo>
                <a:lnTo>
                  <a:pt x="7688" y="757"/>
                </a:lnTo>
                <a:close/>
                <a:moveTo>
                  <a:pt x="8917" y="977"/>
                </a:moveTo>
                <a:cubicBezTo>
                  <a:pt x="9704" y="1387"/>
                  <a:pt x="10334" y="1954"/>
                  <a:pt x="10712" y="2710"/>
                </a:cubicBezTo>
                <a:lnTo>
                  <a:pt x="9578" y="2710"/>
                </a:lnTo>
                <a:cubicBezTo>
                  <a:pt x="9452" y="2206"/>
                  <a:pt x="9295" y="1765"/>
                  <a:pt x="9106" y="1387"/>
                </a:cubicBezTo>
                <a:cubicBezTo>
                  <a:pt x="9011" y="1261"/>
                  <a:pt x="8948" y="1103"/>
                  <a:pt x="8917" y="977"/>
                </a:cubicBezTo>
                <a:close/>
                <a:moveTo>
                  <a:pt x="5798" y="1009"/>
                </a:moveTo>
                <a:lnTo>
                  <a:pt x="5798" y="1009"/>
                </a:lnTo>
                <a:cubicBezTo>
                  <a:pt x="5703" y="1135"/>
                  <a:pt x="5640" y="1261"/>
                  <a:pt x="5609" y="1418"/>
                </a:cubicBezTo>
                <a:cubicBezTo>
                  <a:pt x="5388" y="1796"/>
                  <a:pt x="5231" y="2269"/>
                  <a:pt x="5136" y="2742"/>
                </a:cubicBezTo>
                <a:lnTo>
                  <a:pt x="3970" y="2742"/>
                </a:lnTo>
                <a:cubicBezTo>
                  <a:pt x="4380" y="1954"/>
                  <a:pt x="5042" y="1387"/>
                  <a:pt x="5798" y="1009"/>
                </a:cubicBezTo>
                <a:close/>
                <a:moveTo>
                  <a:pt x="5010" y="3435"/>
                </a:moveTo>
                <a:cubicBezTo>
                  <a:pt x="4978" y="3750"/>
                  <a:pt x="4915" y="4096"/>
                  <a:pt x="4915" y="4443"/>
                </a:cubicBezTo>
                <a:cubicBezTo>
                  <a:pt x="4978" y="4789"/>
                  <a:pt x="4978" y="5167"/>
                  <a:pt x="5010" y="5482"/>
                </a:cubicBezTo>
                <a:lnTo>
                  <a:pt x="3718" y="5482"/>
                </a:lnTo>
                <a:cubicBezTo>
                  <a:pt x="3624" y="5167"/>
                  <a:pt x="3561" y="4789"/>
                  <a:pt x="3561" y="4443"/>
                </a:cubicBezTo>
                <a:cubicBezTo>
                  <a:pt x="3561" y="4096"/>
                  <a:pt x="3592" y="3750"/>
                  <a:pt x="3718" y="3435"/>
                </a:cubicBezTo>
                <a:close/>
                <a:moveTo>
                  <a:pt x="7026" y="3435"/>
                </a:moveTo>
                <a:lnTo>
                  <a:pt x="7026" y="5482"/>
                </a:lnTo>
                <a:lnTo>
                  <a:pt x="5703" y="5482"/>
                </a:lnTo>
                <a:cubicBezTo>
                  <a:pt x="5672" y="5136"/>
                  <a:pt x="5640" y="4789"/>
                  <a:pt x="5640" y="4443"/>
                </a:cubicBezTo>
                <a:cubicBezTo>
                  <a:pt x="5640" y="4096"/>
                  <a:pt x="5672" y="3718"/>
                  <a:pt x="5703" y="3435"/>
                </a:cubicBezTo>
                <a:close/>
                <a:moveTo>
                  <a:pt x="8980" y="3435"/>
                </a:moveTo>
                <a:cubicBezTo>
                  <a:pt x="9011" y="3750"/>
                  <a:pt x="9074" y="4096"/>
                  <a:pt x="9074" y="4443"/>
                </a:cubicBezTo>
                <a:cubicBezTo>
                  <a:pt x="9074" y="4789"/>
                  <a:pt x="9011" y="5167"/>
                  <a:pt x="8980" y="5482"/>
                </a:cubicBezTo>
                <a:lnTo>
                  <a:pt x="7688" y="5482"/>
                </a:lnTo>
                <a:lnTo>
                  <a:pt x="7688" y="3435"/>
                </a:lnTo>
                <a:close/>
                <a:moveTo>
                  <a:pt x="10996" y="3435"/>
                </a:moveTo>
                <a:cubicBezTo>
                  <a:pt x="11059" y="3750"/>
                  <a:pt x="11153" y="4096"/>
                  <a:pt x="11153" y="4443"/>
                </a:cubicBezTo>
                <a:cubicBezTo>
                  <a:pt x="11153" y="4789"/>
                  <a:pt x="11122" y="5167"/>
                  <a:pt x="10996" y="5482"/>
                </a:cubicBezTo>
                <a:lnTo>
                  <a:pt x="9704" y="5482"/>
                </a:lnTo>
                <a:cubicBezTo>
                  <a:pt x="9736" y="5136"/>
                  <a:pt x="9767" y="4789"/>
                  <a:pt x="9767" y="4443"/>
                </a:cubicBezTo>
                <a:cubicBezTo>
                  <a:pt x="9736" y="4096"/>
                  <a:pt x="9736" y="3750"/>
                  <a:pt x="9704" y="3435"/>
                </a:cubicBezTo>
                <a:close/>
                <a:moveTo>
                  <a:pt x="5136" y="6144"/>
                </a:moveTo>
                <a:cubicBezTo>
                  <a:pt x="5231" y="6648"/>
                  <a:pt x="5388" y="7089"/>
                  <a:pt x="5609" y="7467"/>
                </a:cubicBezTo>
                <a:cubicBezTo>
                  <a:pt x="5672" y="7593"/>
                  <a:pt x="5766" y="7751"/>
                  <a:pt x="5798" y="7877"/>
                </a:cubicBezTo>
                <a:cubicBezTo>
                  <a:pt x="5042" y="7530"/>
                  <a:pt x="4380" y="6932"/>
                  <a:pt x="3970" y="6144"/>
                </a:cubicBezTo>
                <a:close/>
                <a:moveTo>
                  <a:pt x="10712" y="6144"/>
                </a:moveTo>
                <a:cubicBezTo>
                  <a:pt x="10334" y="6932"/>
                  <a:pt x="9704" y="7530"/>
                  <a:pt x="8917" y="7877"/>
                </a:cubicBezTo>
                <a:cubicBezTo>
                  <a:pt x="8980" y="7751"/>
                  <a:pt x="9074" y="7625"/>
                  <a:pt x="9106" y="7467"/>
                </a:cubicBezTo>
                <a:cubicBezTo>
                  <a:pt x="9295" y="7089"/>
                  <a:pt x="9452" y="6617"/>
                  <a:pt x="9578" y="6144"/>
                </a:cubicBezTo>
                <a:close/>
                <a:moveTo>
                  <a:pt x="7026" y="6144"/>
                </a:moveTo>
                <a:lnTo>
                  <a:pt x="7026" y="8097"/>
                </a:lnTo>
                <a:cubicBezTo>
                  <a:pt x="6743" y="7940"/>
                  <a:pt x="6428" y="7625"/>
                  <a:pt x="6239" y="7152"/>
                </a:cubicBezTo>
                <a:cubicBezTo>
                  <a:pt x="6081" y="6837"/>
                  <a:pt x="5955" y="6491"/>
                  <a:pt x="5861" y="6144"/>
                </a:cubicBezTo>
                <a:close/>
                <a:moveTo>
                  <a:pt x="8854" y="6144"/>
                </a:moveTo>
                <a:cubicBezTo>
                  <a:pt x="8791" y="6522"/>
                  <a:pt x="8633" y="6900"/>
                  <a:pt x="8507" y="7152"/>
                </a:cubicBezTo>
                <a:cubicBezTo>
                  <a:pt x="8287" y="7688"/>
                  <a:pt x="8003" y="8003"/>
                  <a:pt x="7688" y="8097"/>
                </a:cubicBezTo>
                <a:lnTo>
                  <a:pt x="7688" y="6144"/>
                </a:lnTo>
                <a:close/>
                <a:moveTo>
                  <a:pt x="2726" y="8759"/>
                </a:moveTo>
                <a:cubicBezTo>
                  <a:pt x="2813" y="8759"/>
                  <a:pt x="2899" y="8790"/>
                  <a:pt x="2962" y="8853"/>
                </a:cubicBezTo>
                <a:cubicBezTo>
                  <a:pt x="3088" y="8980"/>
                  <a:pt x="3088" y="9169"/>
                  <a:pt x="2962" y="9326"/>
                </a:cubicBezTo>
                <a:lnTo>
                  <a:pt x="1387" y="10901"/>
                </a:lnTo>
                <a:cubicBezTo>
                  <a:pt x="1324" y="10964"/>
                  <a:pt x="1237" y="10996"/>
                  <a:pt x="1151" y="10996"/>
                </a:cubicBezTo>
                <a:cubicBezTo>
                  <a:pt x="1064" y="10996"/>
                  <a:pt x="977" y="10964"/>
                  <a:pt x="914" y="10901"/>
                </a:cubicBezTo>
                <a:cubicBezTo>
                  <a:pt x="788" y="10775"/>
                  <a:pt x="788" y="10555"/>
                  <a:pt x="914" y="10429"/>
                </a:cubicBezTo>
                <a:lnTo>
                  <a:pt x="2490" y="8853"/>
                </a:lnTo>
                <a:cubicBezTo>
                  <a:pt x="2553" y="8790"/>
                  <a:pt x="2639" y="8759"/>
                  <a:pt x="2726" y="8759"/>
                </a:cubicBezTo>
                <a:close/>
                <a:moveTo>
                  <a:pt x="7373" y="1"/>
                </a:moveTo>
                <a:cubicBezTo>
                  <a:pt x="4915" y="1"/>
                  <a:pt x="2931" y="1985"/>
                  <a:pt x="2931" y="4443"/>
                </a:cubicBezTo>
                <a:cubicBezTo>
                  <a:pt x="2931" y="5514"/>
                  <a:pt x="3309" y="6522"/>
                  <a:pt x="4002" y="7310"/>
                </a:cubicBezTo>
                <a:lnTo>
                  <a:pt x="3151" y="8160"/>
                </a:lnTo>
                <a:cubicBezTo>
                  <a:pt x="3011" y="8079"/>
                  <a:pt x="2858" y="8040"/>
                  <a:pt x="2705" y="8040"/>
                </a:cubicBezTo>
                <a:cubicBezTo>
                  <a:pt x="2445" y="8040"/>
                  <a:pt x="2184" y="8151"/>
                  <a:pt x="1986" y="8349"/>
                </a:cubicBezTo>
                <a:lnTo>
                  <a:pt x="410" y="9925"/>
                </a:lnTo>
                <a:cubicBezTo>
                  <a:pt x="1" y="10303"/>
                  <a:pt x="1" y="10996"/>
                  <a:pt x="410" y="11374"/>
                </a:cubicBezTo>
                <a:cubicBezTo>
                  <a:pt x="599" y="11563"/>
                  <a:pt x="883" y="11689"/>
                  <a:pt x="1103" y="11689"/>
                </a:cubicBezTo>
                <a:cubicBezTo>
                  <a:pt x="1387" y="11689"/>
                  <a:pt x="1607" y="11563"/>
                  <a:pt x="1828" y="11374"/>
                </a:cubicBezTo>
                <a:lnTo>
                  <a:pt x="3403" y="9799"/>
                </a:lnTo>
                <a:cubicBezTo>
                  <a:pt x="3718" y="9484"/>
                  <a:pt x="3781" y="9011"/>
                  <a:pt x="3592" y="8633"/>
                </a:cubicBezTo>
                <a:lnTo>
                  <a:pt x="4411" y="7782"/>
                </a:lnTo>
                <a:cubicBezTo>
                  <a:pt x="5199" y="8444"/>
                  <a:pt x="6207" y="8853"/>
                  <a:pt x="7278" y="8853"/>
                </a:cubicBezTo>
                <a:cubicBezTo>
                  <a:pt x="7298" y="8854"/>
                  <a:pt x="7318" y="8854"/>
                  <a:pt x="7338" y="8854"/>
                </a:cubicBezTo>
                <a:cubicBezTo>
                  <a:pt x="9830" y="8854"/>
                  <a:pt x="11815" y="6881"/>
                  <a:pt x="11815" y="4443"/>
                </a:cubicBezTo>
                <a:cubicBezTo>
                  <a:pt x="11815" y="2017"/>
                  <a:pt x="9799" y="1"/>
                  <a:pt x="737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92" name="Google Shape;13592;p79"/>
          <p:cNvGrpSpPr/>
          <p:nvPr/>
        </p:nvGrpSpPr>
        <p:grpSpPr>
          <a:xfrm>
            <a:off x="3551844" y="1631401"/>
            <a:ext cx="423069" cy="420507"/>
            <a:chOff x="-4932650" y="2046625"/>
            <a:chExt cx="293025" cy="291250"/>
          </a:xfrm>
        </p:grpSpPr>
        <p:sp>
          <p:nvSpPr>
            <p:cNvPr id="13593" name="Google Shape;13593;p79"/>
            <p:cNvSpPr/>
            <p:nvPr/>
          </p:nvSpPr>
          <p:spPr>
            <a:xfrm>
              <a:off x="-4932650" y="2046625"/>
              <a:ext cx="293025" cy="291250"/>
            </a:xfrm>
            <a:custGeom>
              <a:avLst/>
              <a:gdLst/>
              <a:ahLst/>
              <a:cxnLst/>
              <a:rect l="l" t="t" r="r" b="b"/>
              <a:pathLst>
                <a:path w="11721" h="11650" extrusionOk="0">
                  <a:moveTo>
                    <a:pt x="7625" y="694"/>
                  </a:moveTo>
                  <a:cubicBezTo>
                    <a:pt x="9515" y="694"/>
                    <a:pt x="11059" y="2206"/>
                    <a:pt x="11059" y="4096"/>
                  </a:cubicBezTo>
                  <a:cubicBezTo>
                    <a:pt x="11059" y="5987"/>
                    <a:pt x="9515" y="7530"/>
                    <a:pt x="7625" y="7530"/>
                  </a:cubicBezTo>
                  <a:cubicBezTo>
                    <a:pt x="5735" y="7530"/>
                    <a:pt x="4223" y="5987"/>
                    <a:pt x="4223" y="4096"/>
                  </a:cubicBezTo>
                  <a:cubicBezTo>
                    <a:pt x="4223" y="2206"/>
                    <a:pt x="5735" y="694"/>
                    <a:pt x="7625" y="694"/>
                  </a:cubicBezTo>
                  <a:close/>
                  <a:moveTo>
                    <a:pt x="3344" y="8066"/>
                  </a:moveTo>
                  <a:cubicBezTo>
                    <a:pt x="3435" y="8066"/>
                    <a:pt x="3529" y="8098"/>
                    <a:pt x="3593" y="8161"/>
                  </a:cubicBezTo>
                  <a:cubicBezTo>
                    <a:pt x="3719" y="8287"/>
                    <a:pt x="3719" y="8507"/>
                    <a:pt x="3593" y="8633"/>
                  </a:cubicBezTo>
                  <a:lnTo>
                    <a:pt x="1324" y="10870"/>
                  </a:lnTo>
                  <a:cubicBezTo>
                    <a:pt x="1277" y="10933"/>
                    <a:pt x="1190" y="10964"/>
                    <a:pt x="1100" y="10964"/>
                  </a:cubicBezTo>
                  <a:cubicBezTo>
                    <a:pt x="1009" y="10964"/>
                    <a:pt x="915" y="10933"/>
                    <a:pt x="852" y="10870"/>
                  </a:cubicBezTo>
                  <a:cubicBezTo>
                    <a:pt x="757" y="10744"/>
                    <a:pt x="757" y="10523"/>
                    <a:pt x="852" y="10397"/>
                  </a:cubicBezTo>
                  <a:lnTo>
                    <a:pt x="3120" y="8161"/>
                  </a:lnTo>
                  <a:cubicBezTo>
                    <a:pt x="3167" y="8098"/>
                    <a:pt x="3254" y="8066"/>
                    <a:pt x="3344" y="8066"/>
                  </a:cubicBezTo>
                  <a:close/>
                  <a:moveTo>
                    <a:pt x="7625" y="1"/>
                  </a:moveTo>
                  <a:cubicBezTo>
                    <a:pt x="5357" y="1"/>
                    <a:pt x="3529" y="1860"/>
                    <a:pt x="3529" y="4096"/>
                  </a:cubicBezTo>
                  <a:cubicBezTo>
                    <a:pt x="3529" y="5136"/>
                    <a:pt x="3908" y="6050"/>
                    <a:pt x="4538" y="6743"/>
                  </a:cubicBezTo>
                  <a:lnTo>
                    <a:pt x="3813" y="7467"/>
                  </a:lnTo>
                  <a:cubicBezTo>
                    <a:pt x="3673" y="7386"/>
                    <a:pt x="3520" y="7347"/>
                    <a:pt x="3367" y="7347"/>
                  </a:cubicBezTo>
                  <a:cubicBezTo>
                    <a:pt x="3106" y="7347"/>
                    <a:pt x="2846" y="7458"/>
                    <a:pt x="2647" y="7656"/>
                  </a:cubicBezTo>
                  <a:lnTo>
                    <a:pt x="379" y="9893"/>
                  </a:lnTo>
                  <a:cubicBezTo>
                    <a:pt x="1" y="10271"/>
                    <a:pt x="1" y="10964"/>
                    <a:pt x="379" y="11343"/>
                  </a:cubicBezTo>
                  <a:cubicBezTo>
                    <a:pt x="584" y="11547"/>
                    <a:pt x="852" y="11650"/>
                    <a:pt x="1119" y="11650"/>
                  </a:cubicBezTo>
                  <a:cubicBezTo>
                    <a:pt x="1387" y="11650"/>
                    <a:pt x="1655" y="11547"/>
                    <a:pt x="1860" y="11343"/>
                  </a:cubicBezTo>
                  <a:lnTo>
                    <a:pt x="4097" y="9106"/>
                  </a:lnTo>
                  <a:cubicBezTo>
                    <a:pt x="4412" y="8791"/>
                    <a:pt x="4506" y="8318"/>
                    <a:pt x="4286" y="7909"/>
                  </a:cubicBezTo>
                  <a:lnTo>
                    <a:pt x="5010" y="7215"/>
                  </a:lnTo>
                  <a:cubicBezTo>
                    <a:pt x="5703" y="7814"/>
                    <a:pt x="6648" y="8192"/>
                    <a:pt x="7625" y="8192"/>
                  </a:cubicBezTo>
                  <a:cubicBezTo>
                    <a:pt x="9925" y="8192"/>
                    <a:pt x="11721" y="6333"/>
                    <a:pt x="11721" y="4096"/>
                  </a:cubicBezTo>
                  <a:cubicBezTo>
                    <a:pt x="11721" y="1828"/>
                    <a:pt x="9893" y="1"/>
                    <a:pt x="76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79"/>
            <p:cNvSpPr/>
            <p:nvPr/>
          </p:nvSpPr>
          <p:spPr>
            <a:xfrm>
              <a:off x="-4802675" y="2115050"/>
              <a:ext cx="122100" cy="86075"/>
            </a:xfrm>
            <a:custGeom>
              <a:avLst/>
              <a:gdLst/>
              <a:ahLst/>
              <a:cxnLst/>
              <a:rect l="l" t="t" r="r" b="b"/>
              <a:pathLst>
                <a:path w="4884" h="3443" extrusionOk="0">
                  <a:moveTo>
                    <a:pt x="2428" y="1"/>
                  </a:moveTo>
                  <a:cubicBezTo>
                    <a:pt x="2301" y="1"/>
                    <a:pt x="2172" y="72"/>
                    <a:pt x="2111" y="225"/>
                  </a:cubicBezTo>
                  <a:lnTo>
                    <a:pt x="1418" y="2116"/>
                  </a:lnTo>
                  <a:lnTo>
                    <a:pt x="693" y="225"/>
                  </a:lnTo>
                  <a:cubicBezTo>
                    <a:pt x="645" y="105"/>
                    <a:pt x="524" y="4"/>
                    <a:pt x="400" y="4"/>
                  </a:cubicBezTo>
                  <a:cubicBezTo>
                    <a:pt x="361" y="4"/>
                    <a:pt x="321" y="14"/>
                    <a:pt x="284" y="36"/>
                  </a:cubicBezTo>
                  <a:cubicBezTo>
                    <a:pt x="126" y="99"/>
                    <a:pt x="0" y="288"/>
                    <a:pt x="63" y="446"/>
                  </a:cubicBezTo>
                  <a:lnTo>
                    <a:pt x="1103" y="3218"/>
                  </a:lnTo>
                  <a:cubicBezTo>
                    <a:pt x="1168" y="3364"/>
                    <a:pt x="1299" y="3443"/>
                    <a:pt x="1428" y="3443"/>
                  </a:cubicBezTo>
                  <a:cubicBezTo>
                    <a:pt x="1551" y="3443"/>
                    <a:pt x="1672" y="3372"/>
                    <a:pt x="1733" y="3218"/>
                  </a:cubicBezTo>
                  <a:lnTo>
                    <a:pt x="2426" y="1328"/>
                  </a:lnTo>
                  <a:lnTo>
                    <a:pt x="3151" y="3218"/>
                  </a:lnTo>
                  <a:cubicBezTo>
                    <a:pt x="3215" y="3364"/>
                    <a:pt x="3346" y="3443"/>
                    <a:pt x="3476" y="3443"/>
                  </a:cubicBezTo>
                  <a:cubicBezTo>
                    <a:pt x="3598" y="3443"/>
                    <a:pt x="3719" y="3372"/>
                    <a:pt x="3781" y="3218"/>
                  </a:cubicBezTo>
                  <a:lnTo>
                    <a:pt x="4789" y="446"/>
                  </a:lnTo>
                  <a:cubicBezTo>
                    <a:pt x="4884" y="257"/>
                    <a:pt x="4789" y="68"/>
                    <a:pt x="4600" y="36"/>
                  </a:cubicBezTo>
                  <a:cubicBezTo>
                    <a:pt x="4562" y="14"/>
                    <a:pt x="4521" y="4"/>
                    <a:pt x="4479" y="4"/>
                  </a:cubicBezTo>
                  <a:cubicBezTo>
                    <a:pt x="4346" y="4"/>
                    <a:pt x="4207" y="105"/>
                    <a:pt x="4159" y="225"/>
                  </a:cubicBezTo>
                  <a:lnTo>
                    <a:pt x="3466" y="2116"/>
                  </a:lnTo>
                  <a:lnTo>
                    <a:pt x="2741" y="225"/>
                  </a:lnTo>
                  <a:cubicBezTo>
                    <a:pt x="2693" y="80"/>
                    <a:pt x="2561" y="1"/>
                    <a:pt x="24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5" name="Google Shape;13595;p79"/>
          <p:cNvSpPr/>
          <p:nvPr/>
        </p:nvSpPr>
        <p:spPr>
          <a:xfrm>
            <a:off x="3553296" y="2140826"/>
            <a:ext cx="420796" cy="419677"/>
          </a:xfrm>
          <a:custGeom>
            <a:avLst/>
            <a:gdLst/>
            <a:ahLst/>
            <a:cxnLst/>
            <a:rect l="l" t="t" r="r" b="b"/>
            <a:pathLst>
              <a:path w="11658" h="11627" extrusionOk="0">
                <a:moveTo>
                  <a:pt x="6806" y="2017"/>
                </a:moveTo>
                <a:lnTo>
                  <a:pt x="6806" y="2773"/>
                </a:lnTo>
                <a:lnTo>
                  <a:pt x="4758" y="2773"/>
                </a:lnTo>
                <a:lnTo>
                  <a:pt x="4758" y="2017"/>
                </a:lnTo>
                <a:close/>
                <a:moveTo>
                  <a:pt x="7152" y="694"/>
                </a:moveTo>
                <a:cubicBezTo>
                  <a:pt x="7688" y="694"/>
                  <a:pt x="8192" y="1167"/>
                  <a:pt x="8192" y="1702"/>
                </a:cubicBezTo>
                <a:lnTo>
                  <a:pt x="8192" y="2773"/>
                </a:lnTo>
                <a:lnTo>
                  <a:pt x="7499" y="2773"/>
                </a:lnTo>
                <a:lnTo>
                  <a:pt x="7499" y="1702"/>
                </a:lnTo>
                <a:cubicBezTo>
                  <a:pt x="7499" y="1513"/>
                  <a:pt x="7341" y="1356"/>
                  <a:pt x="7152" y="1356"/>
                </a:cubicBezTo>
                <a:lnTo>
                  <a:pt x="4411" y="1356"/>
                </a:lnTo>
                <a:cubicBezTo>
                  <a:pt x="4191" y="1356"/>
                  <a:pt x="4033" y="1513"/>
                  <a:pt x="4033" y="1702"/>
                </a:cubicBezTo>
                <a:lnTo>
                  <a:pt x="4033" y="2773"/>
                </a:lnTo>
                <a:lnTo>
                  <a:pt x="3371" y="2773"/>
                </a:lnTo>
                <a:lnTo>
                  <a:pt x="3371" y="1702"/>
                </a:lnTo>
                <a:cubicBezTo>
                  <a:pt x="3371" y="1167"/>
                  <a:pt x="3844" y="694"/>
                  <a:pt x="4411" y="694"/>
                </a:cubicBezTo>
                <a:close/>
                <a:moveTo>
                  <a:pt x="10618" y="3498"/>
                </a:moveTo>
                <a:cubicBezTo>
                  <a:pt x="10807" y="3498"/>
                  <a:pt x="10964" y="3656"/>
                  <a:pt x="10964" y="3845"/>
                </a:cubicBezTo>
                <a:lnTo>
                  <a:pt x="10964" y="5010"/>
                </a:lnTo>
                <a:cubicBezTo>
                  <a:pt x="9546" y="6239"/>
                  <a:pt x="7688" y="6901"/>
                  <a:pt x="5766" y="6901"/>
                </a:cubicBezTo>
                <a:cubicBezTo>
                  <a:pt x="3876" y="6901"/>
                  <a:pt x="2080" y="6239"/>
                  <a:pt x="662" y="5010"/>
                </a:cubicBezTo>
                <a:lnTo>
                  <a:pt x="662" y="3971"/>
                </a:lnTo>
                <a:cubicBezTo>
                  <a:pt x="662" y="3687"/>
                  <a:pt x="851" y="3498"/>
                  <a:pt x="1135" y="3498"/>
                </a:cubicBezTo>
                <a:close/>
                <a:moveTo>
                  <a:pt x="6806" y="7531"/>
                </a:moveTo>
                <a:lnTo>
                  <a:pt x="6806" y="7940"/>
                </a:lnTo>
                <a:cubicBezTo>
                  <a:pt x="6806" y="8129"/>
                  <a:pt x="6648" y="8287"/>
                  <a:pt x="6459" y="8287"/>
                </a:cubicBezTo>
                <a:lnTo>
                  <a:pt x="5073" y="8287"/>
                </a:lnTo>
                <a:cubicBezTo>
                  <a:pt x="4884" y="8287"/>
                  <a:pt x="4726" y="8129"/>
                  <a:pt x="4726" y="7940"/>
                </a:cubicBezTo>
                <a:lnTo>
                  <a:pt x="4726" y="7531"/>
                </a:lnTo>
                <a:lnTo>
                  <a:pt x="4758" y="7531"/>
                </a:lnTo>
                <a:cubicBezTo>
                  <a:pt x="5104" y="7594"/>
                  <a:pt x="5419" y="7625"/>
                  <a:pt x="5766" y="7625"/>
                </a:cubicBezTo>
                <a:cubicBezTo>
                  <a:pt x="6112" y="7625"/>
                  <a:pt x="6427" y="7594"/>
                  <a:pt x="6806" y="7531"/>
                </a:cubicBezTo>
                <a:close/>
                <a:moveTo>
                  <a:pt x="10964" y="5892"/>
                </a:moveTo>
                <a:lnTo>
                  <a:pt x="10964" y="9988"/>
                </a:lnTo>
                <a:cubicBezTo>
                  <a:pt x="10964" y="10524"/>
                  <a:pt x="10492" y="10996"/>
                  <a:pt x="9956" y="10996"/>
                </a:cubicBezTo>
                <a:lnTo>
                  <a:pt x="1670" y="10996"/>
                </a:lnTo>
                <a:cubicBezTo>
                  <a:pt x="1135" y="10996"/>
                  <a:pt x="662" y="10524"/>
                  <a:pt x="662" y="9988"/>
                </a:cubicBezTo>
                <a:lnTo>
                  <a:pt x="662" y="5892"/>
                </a:lnTo>
                <a:cubicBezTo>
                  <a:pt x="1670" y="6649"/>
                  <a:pt x="2804" y="7184"/>
                  <a:pt x="4065" y="7436"/>
                </a:cubicBezTo>
                <a:lnTo>
                  <a:pt x="4065" y="7940"/>
                </a:lnTo>
                <a:cubicBezTo>
                  <a:pt x="4065" y="8476"/>
                  <a:pt x="4537" y="8948"/>
                  <a:pt x="5104" y="8948"/>
                </a:cubicBezTo>
                <a:lnTo>
                  <a:pt x="6490" y="8948"/>
                </a:lnTo>
                <a:cubicBezTo>
                  <a:pt x="7026" y="8948"/>
                  <a:pt x="7499" y="8476"/>
                  <a:pt x="7499" y="7940"/>
                </a:cubicBezTo>
                <a:lnTo>
                  <a:pt x="7499" y="7436"/>
                </a:lnTo>
                <a:cubicBezTo>
                  <a:pt x="7971" y="7342"/>
                  <a:pt x="8444" y="7184"/>
                  <a:pt x="8916" y="7027"/>
                </a:cubicBezTo>
                <a:cubicBezTo>
                  <a:pt x="9672" y="6743"/>
                  <a:pt x="10334" y="6365"/>
                  <a:pt x="10964" y="5892"/>
                </a:cubicBezTo>
                <a:close/>
                <a:moveTo>
                  <a:pt x="4411" y="1"/>
                </a:moveTo>
                <a:cubicBezTo>
                  <a:pt x="3466" y="1"/>
                  <a:pt x="2710" y="757"/>
                  <a:pt x="2710" y="1702"/>
                </a:cubicBezTo>
                <a:lnTo>
                  <a:pt x="2710" y="2773"/>
                </a:lnTo>
                <a:lnTo>
                  <a:pt x="1135" y="2773"/>
                </a:lnTo>
                <a:cubicBezTo>
                  <a:pt x="505" y="2773"/>
                  <a:pt x="0" y="3277"/>
                  <a:pt x="0" y="3908"/>
                </a:cubicBezTo>
                <a:lnTo>
                  <a:pt x="0" y="9957"/>
                </a:lnTo>
                <a:cubicBezTo>
                  <a:pt x="0" y="10902"/>
                  <a:pt x="725" y="11626"/>
                  <a:pt x="1670" y="11626"/>
                </a:cubicBezTo>
                <a:lnTo>
                  <a:pt x="9956" y="11626"/>
                </a:lnTo>
                <a:cubicBezTo>
                  <a:pt x="10901" y="11626"/>
                  <a:pt x="11657" y="10902"/>
                  <a:pt x="11657" y="9957"/>
                </a:cubicBezTo>
                <a:lnTo>
                  <a:pt x="11657" y="3813"/>
                </a:lnTo>
                <a:cubicBezTo>
                  <a:pt x="11626" y="3246"/>
                  <a:pt x="11153" y="2773"/>
                  <a:pt x="10618" y="2773"/>
                </a:cubicBezTo>
                <a:lnTo>
                  <a:pt x="8853" y="2773"/>
                </a:lnTo>
                <a:lnTo>
                  <a:pt x="8853" y="1702"/>
                </a:lnTo>
                <a:cubicBezTo>
                  <a:pt x="8853" y="757"/>
                  <a:pt x="8097" y="1"/>
                  <a:pt x="715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96" name="Google Shape;13596;p79"/>
          <p:cNvGrpSpPr/>
          <p:nvPr/>
        </p:nvGrpSpPr>
        <p:grpSpPr>
          <a:xfrm>
            <a:off x="3563775" y="2660957"/>
            <a:ext cx="423069" cy="420796"/>
            <a:chOff x="-4931075" y="2765725"/>
            <a:chExt cx="293025" cy="291450"/>
          </a:xfrm>
        </p:grpSpPr>
        <p:sp>
          <p:nvSpPr>
            <p:cNvPr id="13597" name="Google Shape;13597;p79"/>
            <p:cNvSpPr/>
            <p:nvPr/>
          </p:nvSpPr>
          <p:spPr>
            <a:xfrm>
              <a:off x="-4810550" y="28846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663"/>
                  </a:moveTo>
                  <a:cubicBezTo>
                    <a:pt x="1229" y="663"/>
                    <a:pt x="1386" y="820"/>
                    <a:pt x="1386" y="1041"/>
                  </a:cubicBezTo>
                  <a:cubicBezTo>
                    <a:pt x="1386" y="1230"/>
                    <a:pt x="1229" y="1387"/>
                    <a:pt x="1008" y="1387"/>
                  </a:cubicBezTo>
                  <a:cubicBezTo>
                    <a:pt x="819" y="1387"/>
                    <a:pt x="662" y="1230"/>
                    <a:pt x="662" y="1041"/>
                  </a:cubicBezTo>
                  <a:cubicBezTo>
                    <a:pt x="662" y="820"/>
                    <a:pt x="819" y="663"/>
                    <a:pt x="1008" y="663"/>
                  </a:cubicBez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5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79"/>
            <p:cNvSpPr/>
            <p:nvPr/>
          </p:nvSpPr>
          <p:spPr>
            <a:xfrm>
              <a:off x="-4931075" y="27657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3214" y="1387"/>
                  </a:moveTo>
                  <a:lnTo>
                    <a:pt x="4475" y="3844"/>
                  </a:lnTo>
                  <a:cubicBezTo>
                    <a:pt x="4223" y="4002"/>
                    <a:pt x="4034" y="4222"/>
                    <a:pt x="3876" y="4443"/>
                  </a:cubicBezTo>
                  <a:lnTo>
                    <a:pt x="1356" y="3214"/>
                  </a:lnTo>
                  <a:cubicBezTo>
                    <a:pt x="1828" y="2427"/>
                    <a:pt x="2458" y="1796"/>
                    <a:pt x="3214" y="1387"/>
                  </a:cubicBezTo>
                  <a:close/>
                  <a:moveTo>
                    <a:pt x="5829" y="4128"/>
                  </a:moveTo>
                  <a:cubicBezTo>
                    <a:pt x="6775" y="4128"/>
                    <a:pt x="7531" y="4884"/>
                    <a:pt x="7531" y="5829"/>
                  </a:cubicBezTo>
                  <a:cubicBezTo>
                    <a:pt x="7562" y="6743"/>
                    <a:pt x="6775" y="7530"/>
                    <a:pt x="5829" y="7530"/>
                  </a:cubicBezTo>
                  <a:cubicBezTo>
                    <a:pt x="4884" y="7530"/>
                    <a:pt x="4160" y="6774"/>
                    <a:pt x="4160" y="5829"/>
                  </a:cubicBezTo>
                  <a:cubicBezTo>
                    <a:pt x="4160" y="4884"/>
                    <a:pt x="4884" y="4128"/>
                    <a:pt x="5829" y="4128"/>
                  </a:cubicBezTo>
                  <a:close/>
                  <a:moveTo>
                    <a:pt x="5798" y="662"/>
                  </a:moveTo>
                  <a:cubicBezTo>
                    <a:pt x="8665" y="662"/>
                    <a:pt x="10996" y="2994"/>
                    <a:pt x="10996" y="5861"/>
                  </a:cubicBezTo>
                  <a:cubicBezTo>
                    <a:pt x="10996" y="6585"/>
                    <a:pt x="10839" y="7247"/>
                    <a:pt x="10618" y="7845"/>
                  </a:cubicBezTo>
                  <a:lnTo>
                    <a:pt x="8129" y="6585"/>
                  </a:lnTo>
                  <a:cubicBezTo>
                    <a:pt x="8192" y="6333"/>
                    <a:pt x="8255" y="6050"/>
                    <a:pt x="8255" y="5829"/>
                  </a:cubicBezTo>
                  <a:cubicBezTo>
                    <a:pt x="8255" y="4474"/>
                    <a:pt x="7184" y="3435"/>
                    <a:pt x="5829" y="3435"/>
                  </a:cubicBezTo>
                  <a:cubicBezTo>
                    <a:pt x="5577" y="3435"/>
                    <a:pt x="5325" y="3466"/>
                    <a:pt x="5105" y="3529"/>
                  </a:cubicBezTo>
                  <a:lnTo>
                    <a:pt x="3845" y="1072"/>
                  </a:lnTo>
                  <a:cubicBezTo>
                    <a:pt x="4412" y="820"/>
                    <a:pt x="5105" y="662"/>
                    <a:pt x="5798" y="662"/>
                  </a:cubicBezTo>
                  <a:close/>
                  <a:moveTo>
                    <a:pt x="7814" y="7152"/>
                  </a:moveTo>
                  <a:lnTo>
                    <a:pt x="10303" y="8412"/>
                  </a:lnTo>
                  <a:cubicBezTo>
                    <a:pt x="9862" y="9200"/>
                    <a:pt x="9232" y="9830"/>
                    <a:pt x="8444" y="10271"/>
                  </a:cubicBezTo>
                  <a:lnTo>
                    <a:pt x="7216" y="7751"/>
                  </a:lnTo>
                  <a:cubicBezTo>
                    <a:pt x="7468" y="7593"/>
                    <a:pt x="7657" y="7404"/>
                    <a:pt x="7814" y="7152"/>
                  </a:cubicBezTo>
                  <a:close/>
                  <a:moveTo>
                    <a:pt x="1072" y="3844"/>
                  </a:moveTo>
                  <a:lnTo>
                    <a:pt x="3593" y="5073"/>
                  </a:lnTo>
                  <a:cubicBezTo>
                    <a:pt x="3530" y="5325"/>
                    <a:pt x="3498" y="5546"/>
                    <a:pt x="3498" y="5829"/>
                  </a:cubicBezTo>
                  <a:cubicBezTo>
                    <a:pt x="3498" y="7152"/>
                    <a:pt x="4538" y="8223"/>
                    <a:pt x="5892" y="8223"/>
                  </a:cubicBezTo>
                  <a:cubicBezTo>
                    <a:pt x="6176" y="8223"/>
                    <a:pt x="6396" y="8192"/>
                    <a:pt x="6648" y="8097"/>
                  </a:cubicBezTo>
                  <a:lnTo>
                    <a:pt x="7846" y="10618"/>
                  </a:lnTo>
                  <a:cubicBezTo>
                    <a:pt x="7216" y="10901"/>
                    <a:pt x="6554" y="11027"/>
                    <a:pt x="5892" y="11027"/>
                  </a:cubicBezTo>
                  <a:cubicBezTo>
                    <a:pt x="2994" y="10996"/>
                    <a:pt x="694" y="8665"/>
                    <a:pt x="694" y="5829"/>
                  </a:cubicBezTo>
                  <a:cubicBezTo>
                    <a:pt x="694" y="5104"/>
                    <a:pt x="852" y="4443"/>
                    <a:pt x="1072" y="3844"/>
                  </a:cubicBezTo>
                  <a:close/>
                  <a:moveTo>
                    <a:pt x="5798" y="1"/>
                  </a:moveTo>
                  <a:cubicBezTo>
                    <a:pt x="4254" y="1"/>
                    <a:pt x="2773" y="599"/>
                    <a:pt x="1702" y="1702"/>
                  </a:cubicBezTo>
                  <a:cubicBezTo>
                    <a:pt x="600" y="2805"/>
                    <a:pt x="1" y="4254"/>
                    <a:pt x="1" y="5798"/>
                  </a:cubicBezTo>
                  <a:cubicBezTo>
                    <a:pt x="1" y="8980"/>
                    <a:pt x="2647" y="11657"/>
                    <a:pt x="5892" y="11657"/>
                  </a:cubicBezTo>
                  <a:cubicBezTo>
                    <a:pt x="9106" y="11657"/>
                    <a:pt x="11721" y="9043"/>
                    <a:pt x="11721" y="5829"/>
                  </a:cubicBezTo>
                  <a:cubicBezTo>
                    <a:pt x="11658" y="2647"/>
                    <a:pt x="9043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9" name="Google Shape;13599;p79"/>
          <p:cNvGrpSpPr/>
          <p:nvPr/>
        </p:nvGrpSpPr>
        <p:grpSpPr>
          <a:xfrm>
            <a:off x="6269343" y="1656289"/>
            <a:ext cx="420796" cy="370732"/>
            <a:chOff x="-3137650" y="2067900"/>
            <a:chExt cx="291450" cy="256775"/>
          </a:xfrm>
        </p:grpSpPr>
        <p:sp>
          <p:nvSpPr>
            <p:cNvPr id="13600" name="Google Shape;13600;p79"/>
            <p:cNvSpPr/>
            <p:nvPr/>
          </p:nvSpPr>
          <p:spPr>
            <a:xfrm>
              <a:off x="-3137650" y="2067900"/>
              <a:ext cx="291450" cy="187475"/>
            </a:xfrm>
            <a:custGeom>
              <a:avLst/>
              <a:gdLst/>
              <a:ahLst/>
              <a:cxnLst/>
              <a:rect l="l" t="t" r="r" b="b"/>
              <a:pathLst>
                <a:path w="11658" h="7499" extrusionOk="0">
                  <a:moveTo>
                    <a:pt x="10618" y="694"/>
                  </a:moveTo>
                  <a:cubicBezTo>
                    <a:pt x="10838" y="694"/>
                    <a:pt x="10964" y="851"/>
                    <a:pt x="10964" y="1040"/>
                  </a:cubicBezTo>
                  <a:lnTo>
                    <a:pt x="10964" y="6522"/>
                  </a:lnTo>
                  <a:cubicBezTo>
                    <a:pt x="10964" y="6711"/>
                    <a:pt x="10838" y="6868"/>
                    <a:pt x="10618" y="6868"/>
                  </a:cubicBezTo>
                  <a:lnTo>
                    <a:pt x="1009" y="6868"/>
                  </a:lnTo>
                  <a:cubicBezTo>
                    <a:pt x="820" y="6868"/>
                    <a:pt x="662" y="6711"/>
                    <a:pt x="662" y="6522"/>
                  </a:cubicBezTo>
                  <a:lnTo>
                    <a:pt x="662" y="1040"/>
                  </a:lnTo>
                  <a:cubicBezTo>
                    <a:pt x="662" y="851"/>
                    <a:pt x="820" y="694"/>
                    <a:pt x="1009" y="694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6490"/>
                  </a:lnTo>
                  <a:cubicBezTo>
                    <a:pt x="1" y="7026"/>
                    <a:pt x="473" y="7499"/>
                    <a:pt x="1009" y="7499"/>
                  </a:cubicBezTo>
                  <a:lnTo>
                    <a:pt x="10618" y="7499"/>
                  </a:lnTo>
                  <a:cubicBezTo>
                    <a:pt x="11185" y="7499"/>
                    <a:pt x="11658" y="7026"/>
                    <a:pt x="11658" y="6490"/>
                  </a:cubicBezTo>
                  <a:lnTo>
                    <a:pt x="11658" y="1009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79"/>
            <p:cNvSpPr/>
            <p:nvPr/>
          </p:nvSpPr>
          <p:spPr>
            <a:xfrm>
              <a:off x="-3137650" y="2273475"/>
              <a:ext cx="291450" cy="51200"/>
            </a:xfrm>
            <a:custGeom>
              <a:avLst/>
              <a:gdLst/>
              <a:ahLst/>
              <a:cxnLst/>
              <a:rect l="l" t="t" r="r" b="b"/>
              <a:pathLst>
                <a:path w="11658" h="2048" extrusionOk="0">
                  <a:moveTo>
                    <a:pt x="10618" y="662"/>
                  </a:moveTo>
                  <a:cubicBezTo>
                    <a:pt x="10838" y="662"/>
                    <a:pt x="10964" y="819"/>
                    <a:pt x="10964" y="1008"/>
                  </a:cubicBezTo>
                  <a:cubicBezTo>
                    <a:pt x="10964" y="1197"/>
                    <a:pt x="10838" y="1355"/>
                    <a:pt x="10618" y="1355"/>
                  </a:cubicBezTo>
                  <a:lnTo>
                    <a:pt x="6050" y="1355"/>
                  </a:lnTo>
                  <a:cubicBezTo>
                    <a:pt x="6113" y="1260"/>
                    <a:pt x="6113" y="1134"/>
                    <a:pt x="6113" y="1008"/>
                  </a:cubicBezTo>
                  <a:cubicBezTo>
                    <a:pt x="6113" y="882"/>
                    <a:pt x="6050" y="788"/>
                    <a:pt x="6050" y="662"/>
                  </a:cubicBezTo>
                  <a:close/>
                  <a:moveTo>
                    <a:pt x="5105" y="662"/>
                  </a:moveTo>
                  <a:cubicBezTo>
                    <a:pt x="5294" y="662"/>
                    <a:pt x="5451" y="819"/>
                    <a:pt x="5451" y="1008"/>
                  </a:cubicBezTo>
                  <a:cubicBezTo>
                    <a:pt x="5451" y="1229"/>
                    <a:pt x="5294" y="1386"/>
                    <a:pt x="5105" y="1386"/>
                  </a:cubicBezTo>
                  <a:lnTo>
                    <a:pt x="1009" y="1386"/>
                  </a:lnTo>
                  <a:cubicBezTo>
                    <a:pt x="820" y="1355"/>
                    <a:pt x="662" y="1229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cubicBezTo>
                    <a:pt x="1" y="1575"/>
                    <a:pt x="473" y="2048"/>
                    <a:pt x="1009" y="2048"/>
                  </a:cubicBezTo>
                  <a:lnTo>
                    <a:pt x="10618" y="2048"/>
                  </a:lnTo>
                  <a:cubicBezTo>
                    <a:pt x="11185" y="2048"/>
                    <a:pt x="11658" y="1575"/>
                    <a:pt x="11658" y="1008"/>
                  </a:cubicBez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79"/>
            <p:cNvSpPr/>
            <p:nvPr/>
          </p:nvSpPr>
          <p:spPr>
            <a:xfrm>
              <a:off x="-3035250" y="2103000"/>
              <a:ext cx="104000" cy="118500"/>
            </a:xfrm>
            <a:custGeom>
              <a:avLst/>
              <a:gdLst/>
              <a:ahLst/>
              <a:cxnLst/>
              <a:rect l="l" t="t" r="r" b="b"/>
              <a:pathLst>
                <a:path w="4160" h="4740" extrusionOk="0">
                  <a:moveTo>
                    <a:pt x="662" y="896"/>
                  </a:moveTo>
                  <a:lnTo>
                    <a:pt x="3056" y="2346"/>
                  </a:lnTo>
                  <a:lnTo>
                    <a:pt x="662" y="3826"/>
                  </a:lnTo>
                  <a:lnTo>
                    <a:pt x="662" y="896"/>
                  </a:lnTo>
                  <a:close/>
                  <a:moveTo>
                    <a:pt x="322" y="1"/>
                  </a:moveTo>
                  <a:cubicBezTo>
                    <a:pt x="144" y="1"/>
                    <a:pt x="0" y="131"/>
                    <a:pt x="0" y="298"/>
                  </a:cubicBezTo>
                  <a:lnTo>
                    <a:pt x="0" y="4425"/>
                  </a:lnTo>
                  <a:cubicBezTo>
                    <a:pt x="0" y="4607"/>
                    <a:pt x="132" y="4740"/>
                    <a:pt x="301" y="4740"/>
                  </a:cubicBezTo>
                  <a:cubicBezTo>
                    <a:pt x="365" y="4740"/>
                    <a:pt x="435" y="4720"/>
                    <a:pt x="504" y="4677"/>
                  </a:cubicBezTo>
                  <a:lnTo>
                    <a:pt x="3939" y="2629"/>
                  </a:lnTo>
                  <a:cubicBezTo>
                    <a:pt x="4159" y="2535"/>
                    <a:pt x="4159" y="2219"/>
                    <a:pt x="3939" y="2093"/>
                  </a:cubicBezTo>
                  <a:lnTo>
                    <a:pt x="504" y="46"/>
                  </a:lnTo>
                  <a:cubicBezTo>
                    <a:pt x="443" y="15"/>
                    <a:pt x="381" y="1"/>
                    <a:pt x="3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3" name="Google Shape;13603;p79"/>
          <p:cNvGrpSpPr/>
          <p:nvPr/>
        </p:nvGrpSpPr>
        <p:grpSpPr>
          <a:xfrm>
            <a:off x="6269343" y="2139926"/>
            <a:ext cx="420796" cy="421770"/>
            <a:chOff x="-3137650" y="2408950"/>
            <a:chExt cx="291450" cy="292125"/>
          </a:xfrm>
        </p:grpSpPr>
        <p:sp>
          <p:nvSpPr>
            <p:cNvPr id="13604" name="Google Shape;13604;p79"/>
            <p:cNvSpPr/>
            <p:nvPr/>
          </p:nvSpPr>
          <p:spPr>
            <a:xfrm>
              <a:off x="-3137650" y="2408950"/>
              <a:ext cx="291450" cy="292125"/>
            </a:xfrm>
            <a:custGeom>
              <a:avLst/>
              <a:gdLst/>
              <a:ahLst/>
              <a:cxnLst/>
              <a:rect l="l" t="t" r="r" b="b"/>
              <a:pathLst>
                <a:path w="11658" h="11685" extrusionOk="0">
                  <a:moveTo>
                    <a:pt x="10618" y="662"/>
                  </a:moveTo>
                  <a:cubicBezTo>
                    <a:pt x="10807" y="662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62"/>
                    <a:pt x="1009" y="662"/>
                  </a:cubicBezTo>
                  <a:close/>
                  <a:moveTo>
                    <a:pt x="10964" y="3403"/>
                  </a:moveTo>
                  <a:lnTo>
                    <a:pt x="10964" y="8601"/>
                  </a:lnTo>
                  <a:cubicBezTo>
                    <a:pt x="10964" y="8790"/>
                    <a:pt x="10838" y="8947"/>
                    <a:pt x="10618" y="8947"/>
                  </a:cubicBezTo>
                  <a:lnTo>
                    <a:pt x="10145" y="8947"/>
                  </a:lnTo>
                  <a:cubicBezTo>
                    <a:pt x="10208" y="8727"/>
                    <a:pt x="10240" y="8443"/>
                    <a:pt x="10240" y="8160"/>
                  </a:cubicBezTo>
                  <a:lnTo>
                    <a:pt x="10240" y="5860"/>
                  </a:lnTo>
                  <a:cubicBezTo>
                    <a:pt x="10240" y="5673"/>
                    <a:pt x="10058" y="5531"/>
                    <a:pt x="9868" y="5531"/>
                  </a:cubicBezTo>
                  <a:cubicBezTo>
                    <a:pt x="9835" y="5531"/>
                    <a:pt x="9801" y="5535"/>
                    <a:pt x="9767" y="5545"/>
                  </a:cubicBezTo>
                  <a:cubicBezTo>
                    <a:pt x="9545" y="5641"/>
                    <a:pt x="9341" y="5691"/>
                    <a:pt x="9142" y="5691"/>
                  </a:cubicBezTo>
                  <a:cubicBezTo>
                    <a:pt x="8693" y="5691"/>
                    <a:pt x="8275" y="5439"/>
                    <a:pt x="7751" y="4915"/>
                  </a:cubicBezTo>
                  <a:cubicBezTo>
                    <a:pt x="7688" y="4868"/>
                    <a:pt x="7601" y="4844"/>
                    <a:pt x="7515" y="4844"/>
                  </a:cubicBezTo>
                  <a:cubicBezTo>
                    <a:pt x="7428" y="4844"/>
                    <a:pt x="7341" y="4868"/>
                    <a:pt x="7278" y="4915"/>
                  </a:cubicBezTo>
                  <a:cubicBezTo>
                    <a:pt x="6753" y="5440"/>
                    <a:pt x="6334" y="5677"/>
                    <a:pt x="5884" y="5677"/>
                  </a:cubicBezTo>
                  <a:cubicBezTo>
                    <a:pt x="5686" y="5677"/>
                    <a:pt x="5483" y="5631"/>
                    <a:pt x="5262" y="5545"/>
                  </a:cubicBezTo>
                  <a:cubicBezTo>
                    <a:pt x="5229" y="5535"/>
                    <a:pt x="5195" y="5531"/>
                    <a:pt x="5161" y="5531"/>
                  </a:cubicBezTo>
                  <a:cubicBezTo>
                    <a:pt x="4971" y="5531"/>
                    <a:pt x="4789" y="5673"/>
                    <a:pt x="4789" y="5860"/>
                  </a:cubicBezTo>
                  <a:lnTo>
                    <a:pt x="4789" y="8160"/>
                  </a:lnTo>
                  <a:cubicBezTo>
                    <a:pt x="4789" y="8443"/>
                    <a:pt x="4821" y="8664"/>
                    <a:pt x="4884" y="8947"/>
                  </a:cubicBezTo>
                  <a:lnTo>
                    <a:pt x="1009" y="8947"/>
                  </a:lnTo>
                  <a:cubicBezTo>
                    <a:pt x="820" y="8947"/>
                    <a:pt x="662" y="8790"/>
                    <a:pt x="662" y="8601"/>
                  </a:cubicBezTo>
                  <a:lnTo>
                    <a:pt x="662" y="3403"/>
                  </a:lnTo>
                  <a:close/>
                  <a:moveTo>
                    <a:pt x="7152" y="5923"/>
                  </a:moveTo>
                  <a:lnTo>
                    <a:pt x="7152" y="10838"/>
                  </a:lnTo>
                  <a:cubicBezTo>
                    <a:pt x="6144" y="10365"/>
                    <a:pt x="5451" y="9357"/>
                    <a:pt x="5451" y="8160"/>
                  </a:cubicBezTo>
                  <a:lnTo>
                    <a:pt x="5451" y="6301"/>
                  </a:lnTo>
                  <a:cubicBezTo>
                    <a:pt x="5604" y="6330"/>
                    <a:pt x="5750" y="6344"/>
                    <a:pt x="5891" y="6344"/>
                  </a:cubicBezTo>
                  <a:cubicBezTo>
                    <a:pt x="6359" y="6344"/>
                    <a:pt x="6765" y="6189"/>
                    <a:pt x="7152" y="5923"/>
                  </a:cubicBezTo>
                  <a:close/>
                  <a:moveTo>
                    <a:pt x="7877" y="5923"/>
                  </a:moveTo>
                  <a:cubicBezTo>
                    <a:pt x="8242" y="6166"/>
                    <a:pt x="8644" y="6353"/>
                    <a:pt x="9128" y="6353"/>
                  </a:cubicBezTo>
                  <a:cubicBezTo>
                    <a:pt x="9271" y="6353"/>
                    <a:pt x="9420" y="6337"/>
                    <a:pt x="9578" y="6301"/>
                  </a:cubicBezTo>
                  <a:lnTo>
                    <a:pt x="9578" y="8160"/>
                  </a:lnTo>
                  <a:cubicBezTo>
                    <a:pt x="9547" y="9357"/>
                    <a:pt x="8885" y="10365"/>
                    <a:pt x="7877" y="10838"/>
                  </a:cubicBezTo>
                  <a:lnTo>
                    <a:pt x="7877" y="592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601"/>
                  </a:lnTo>
                  <a:cubicBezTo>
                    <a:pt x="1" y="9136"/>
                    <a:pt x="473" y="9609"/>
                    <a:pt x="1009" y="9609"/>
                  </a:cubicBezTo>
                  <a:lnTo>
                    <a:pt x="5073" y="9609"/>
                  </a:lnTo>
                  <a:cubicBezTo>
                    <a:pt x="5199" y="9893"/>
                    <a:pt x="5357" y="10145"/>
                    <a:pt x="5514" y="10365"/>
                  </a:cubicBezTo>
                  <a:cubicBezTo>
                    <a:pt x="5987" y="10995"/>
                    <a:pt x="6617" y="11436"/>
                    <a:pt x="7404" y="11657"/>
                  </a:cubicBezTo>
                  <a:cubicBezTo>
                    <a:pt x="7446" y="11657"/>
                    <a:pt x="7488" y="11685"/>
                    <a:pt x="7530" y="11685"/>
                  </a:cubicBezTo>
                  <a:cubicBezTo>
                    <a:pt x="7551" y="11685"/>
                    <a:pt x="7572" y="11678"/>
                    <a:pt x="7593" y="11657"/>
                  </a:cubicBezTo>
                  <a:cubicBezTo>
                    <a:pt x="8350" y="11436"/>
                    <a:pt x="9011" y="10995"/>
                    <a:pt x="9484" y="10365"/>
                  </a:cubicBezTo>
                  <a:cubicBezTo>
                    <a:pt x="9641" y="10145"/>
                    <a:pt x="9799" y="9893"/>
                    <a:pt x="9925" y="9609"/>
                  </a:cubicBezTo>
                  <a:lnTo>
                    <a:pt x="10618" y="9609"/>
                  </a:lnTo>
                  <a:cubicBezTo>
                    <a:pt x="11185" y="9609"/>
                    <a:pt x="11658" y="9136"/>
                    <a:pt x="11658" y="8601"/>
                  </a:cubicBezTo>
                  <a:lnTo>
                    <a:pt x="11658" y="1040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79"/>
            <p:cNvSpPr/>
            <p:nvPr/>
          </p:nvSpPr>
          <p:spPr>
            <a:xfrm>
              <a:off x="-3104575" y="24428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79"/>
            <p:cNvSpPr/>
            <p:nvPr/>
          </p:nvSpPr>
          <p:spPr>
            <a:xfrm>
              <a:off x="-306990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79"/>
            <p:cNvSpPr/>
            <p:nvPr/>
          </p:nvSpPr>
          <p:spPr>
            <a:xfrm>
              <a:off x="-303525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79"/>
            <p:cNvSpPr/>
            <p:nvPr/>
          </p:nvSpPr>
          <p:spPr>
            <a:xfrm>
              <a:off x="-3002175" y="2442800"/>
              <a:ext cx="120525" cy="17350"/>
            </a:xfrm>
            <a:custGeom>
              <a:avLst/>
              <a:gdLst/>
              <a:ahLst/>
              <a:cxnLst/>
              <a:rect l="l" t="t" r="r" b="b"/>
              <a:pathLst>
                <a:path w="4821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90" y="694"/>
                    <a:pt x="347" y="694"/>
                  </a:cubicBezTo>
                  <a:lnTo>
                    <a:pt x="4443" y="694"/>
                  </a:lnTo>
                  <a:cubicBezTo>
                    <a:pt x="4663" y="694"/>
                    <a:pt x="4821" y="536"/>
                    <a:pt x="4821" y="347"/>
                  </a:cubicBezTo>
                  <a:cubicBezTo>
                    <a:pt x="4821" y="158"/>
                    <a:pt x="4663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9" name="Google Shape;13609;p79"/>
          <p:cNvGrpSpPr/>
          <p:nvPr/>
        </p:nvGrpSpPr>
        <p:grpSpPr>
          <a:xfrm>
            <a:off x="6281274" y="2685412"/>
            <a:ext cx="420796" cy="371887"/>
            <a:chOff x="-3137650" y="2787000"/>
            <a:chExt cx="291450" cy="257575"/>
          </a:xfrm>
        </p:grpSpPr>
        <p:sp>
          <p:nvSpPr>
            <p:cNvPr id="13610" name="Google Shape;13610;p79"/>
            <p:cNvSpPr/>
            <p:nvPr/>
          </p:nvSpPr>
          <p:spPr>
            <a:xfrm>
              <a:off x="-3137650" y="2787000"/>
              <a:ext cx="291450" cy="257575"/>
            </a:xfrm>
            <a:custGeom>
              <a:avLst/>
              <a:gdLst/>
              <a:ahLst/>
              <a:cxnLst/>
              <a:rect l="l" t="t" r="r" b="b"/>
              <a:pathLst>
                <a:path w="11658" h="10303" extrusionOk="0">
                  <a:moveTo>
                    <a:pt x="10618" y="693"/>
                  </a:moveTo>
                  <a:cubicBezTo>
                    <a:pt x="10807" y="693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93"/>
                    <a:pt x="1009" y="693"/>
                  </a:cubicBezTo>
                  <a:close/>
                  <a:moveTo>
                    <a:pt x="10996" y="3403"/>
                  </a:moveTo>
                  <a:lnTo>
                    <a:pt x="10996" y="9231"/>
                  </a:lnTo>
                  <a:cubicBezTo>
                    <a:pt x="10964" y="9420"/>
                    <a:pt x="10838" y="9578"/>
                    <a:pt x="10618" y="9578"/>
                  </a:cubicBezTo>
                  <a:lnTo>
                    <a:pt x="1009" y="9578"/>
                  </a:lnTo>
                  <a:cubicBezTo>
                    <a:pt x="820" y="9578"/>
                    <a:pt x="662" y="9420"/>
                    <a:pt x="662" y="9231"/>
                  </a:cubicBezTo>
                  <a:lnTo>
                    <a:pt x="662" y="340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9263"/>
                  </a:lnTo>
                  <a:cubicBezTo>
                    <a:pt x="1" y="9830"/>
                    <a:pt x="473" y="10302"/>
                    <a:pt x="1009" y="10302"/>
                  </a:cubicBezTo>
                  <a:lnTo>
                    <a:pt x="10618" y="10302"/>
                  </a:lnTo>
                  <a:cubicBezTo>
                    <a:pt x="11185" y="10302"/>
                    <a:pt x="11658" y="9830"/>
                    <a:pt x="11658" y="9263"/>
                  </a:cubicBezTo>
                  <a:lnTo>
                    <a:pt x="11658" y="1040"/>
                  </a:lnTo>
                  <a:cubicBezTo>
                    <a:pt x="11658" y="441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79"/>
            <p:cNvSpPr/>
            <p:nvPr/>
          </p:nvSpPr>
          <p:spPr>
            <a:xfrm>
              <a:off x="-3104575" y="282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79"/>
            <p:cNvSpPr/>
            <p:nvPr/>
          </p:nvSpPr>
          <p:spPr>
            <a:xfrm>
              <a:off x="-306990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79"/>
            <p:cNvSpPr/>
            <p:nvPr/>
          </p:nvSpPr>
          <p:spPr>
            <a:xfrm>
              <a:off x="-303525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79"/>
            <p:cNvSpPr/>
            <p:nvPr/>
          </p:nvSpPr>
          <p:spPr>
            <a:xfrm>
              <a:off x="-3002175" y="28208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90" y="693"/>
                    <a:pt x="347" y="693"/>
                  </a:cubicBezTo>
                  <a:lnTo>
                    <a:pt x="4506" y="693"/>
                  </a:lnTo>
                  <a:cubicBezTo>
                    <a:pt x="4695" y="693"/>
                    <a:pt x="4852" y="536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79"/>
            <p:cNvSpPr/>
            <p:nvPr/>
          </p:nvSpPr>
          <p:spPr>
            <a:xfrm>
              <a:off x="-2948625" y="2907300"/>
              <a:ext cx="52025" cy="85300"/>
            </a:xfrm>
            <a:custGeom>
              <a:avLst/>
              <a:gdLst/>
              <a:ahLst/>
              <a:cxnLst/>
              <a:rect l="l" t="t" r="r" b="b"/>
              <a:pathLst>
                <a:path w="2081" h="3412" extrusionOk="0">
                  <a:moveTo>
                    <a:pt x="347" y="1"/>
                  </a:moveTo>
                  <a:cubicBezTo>
                    <a:pt x="261" y="1"/>
                    <a:pt x="174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1261" y="1710"/>
                  </a:lnTo>
                  <a:lnTo>
                    <a:pt x="127" y="2844"/>
                  </a:lnTo>
                  <a:cubicBezTo>
                    <a:pt x="1" y="2970"/>
                    <a:pt x="1" y="3191"/>
                    <a:pt x="127" y="3317"/>
                  </a:cubicBezTo>
                  <a:cubicBezTo>
                    <a:pt x="174" y="3380"/>
                    <a:pt x="261" y="3411"/>
                    <a:pt x="347" y="3411"/>
                  </a:cubicBezTo>
                  <a:cubicBezTo>
                    <a:pt x="434" y="3411"/>
                    <a:pt x="521" y="3380"/>
                    <a:pt x="568" y="3317"/>
                  </a:cubicBezTo>
                  <a:lnTo>
                    <a:pt x="1954" y="1930"/>
                  </a:lnTo>
                  <a:cubicBezTo>
                    <a:pt x="2080" y="1804"/>
                    <a:pt x="2080" y="1584"/>
                    <a:pt x="1954" y="1458"/>
                  </a:cubicBezTo>
                  <a:lnTo>
                    <a:pt x="568" y="72"/>
                  </a:lnTo>
                  <a:cubicBezTo>
                    <a:pt x="521" y="24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79"/>
            <p:cNvSpPr/>
            <p:nvPr/>
          </p:nvSpPr>
          <p:spPr>
            <a:xfrm>
              <a:off x="-3088025" y="2907300"/>
              <a:ext cx="53575" cy="85300"/>
            </a:xfrm>
            <a:custGeom>
              <a:avLst/>
              <a:gdLst/>
              <a:ahLst/>
              <a:cxnLst/>
              <a:rect l="l" t="t" r="r" b="b"/>
              <a:pathLst>
                <a:path w="2143" h="3412" extrusionOk="0">
                  <a:moveTo>
                    <a:pt x="1749" y="1"/>
                  </a:moveTo>
                  <a:cubicBezTo>
                    <a:pt x="1662" y="1"/>
                    <a:pt x="1576" y="24"/>
                    <a:pt x="1513" y="72"/>
                  </a:cubicBezTo>
                  <a:lnTo>
                    <a:pt x="127" y="1458"/>
                  </a:lnTo>
                  <a:cubicBezTo>
                    <a:pt x="1" y="1584"/>
                    <a:pt x="1" y="1804"/>
                    <a:pt x="127" y="1930"/>
                  </a:cubicBezTo>
                  <a:lnTo>
                    <a:pt x="1513" y="3317"/>
                  </a:lnTo>
                  <a:cubicBezTo>
                    <a:pt x="1576" y="3380"/>
                    <a:pt x="1662" y="3411"/>
                    <a:pt x="1749" y="3411"/>
                  </a:cubicBezTo>
                  <a:cubicBezTo>
                    <a:pt x="1836" y="3411"/>
                    <a:pt x="1922" y="3380"/>
                    <a:pt x="1985" y="3317"/>
                  </a:cubicBezTo>
                  <a:cubicBezTo>
                    <a:pt x="2111" y="3191"/>
                    <a:pt x="2111" y="2970"/>
                    <a:pt x="1985" y="2844"/>
                  </a:cubicBezTo>
                  <a:lnTo>
                    <a:pt x="851" y="1710"/>
                  </a:lnTo>
                  <a:lnTo>
                    <a:pt x="1985" y="544"/>
                  </a:lnTo>
                  <a:cubicBezTo>
                    <a:pt x="2143" y="450"/>
                    <a:pt x="2143" y="198"/>
                    <a:pt x="1985" y="72"/>
                  </a:cubicBezTo>
                  <a:cubicBezTo>
                    <a:pt x="1922" y="24"/>
                    <a:pt x="1836" y="1"/>
                    <a:pt x="17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79"/>
            <p:cNvSpPr/>
            <p:nvPr/>
          </p:nvSpPr>
          <p:spPr>
            <a:xfrm>
              <a:off x="-3019500" y="2888975"/>
              <a:ext cx="54375" cy="119400"/>
            </a:xfrm>
            <a:custGeom>
              <a:avLst/>
              <a:gdLst/>
              <a:ahLst/>
              <a:cxnLst/>
              <a:rect l="l" t="t" r="r" b="b"/>
              <a:pathLst>
                <a:path w="2175" h="4776" extrusionOk="0">
                  <a:moveTo>
                    <a:pt x="1778" y="0"/>
                  </a:moveTo>
                  <a:cubicBezTo>
                    <a:pt x="1617" y="0"/>
                    <a:pt x="1501" y="108"/>
                    <a:pt x="1450" y="237"/>
                  </a:cubicBezTo>
                  <a:lnTo>
                    <a:pt x="63" y="4333"/>
                  </a:lnTo>
                  <a:cubicBezTo>
                    <a:pt x="0" y="4522"/>
                    <a:pt x="95" y="4680"/>
                    <a:pt x="253" y="4743"/>
                  </a:cubicBezTo>
                  <a:cubicBezTo>
                    <a:pt x="305" y="4765"/>
                    <a:pt x="354" y="4775"/>
                    <a:pt x="399" y="4775"/>
                  </a:cubicBezTo>
                  <a:cubicBezTo>
                    <a:pt x="543" y="4775"/>
                    <a:pt x="646" y="4674"/>
                    <a:pt x="694" y="4554"/>
                  </a:cubicBezTo>
                  <a:lnTo>
                    <a:pt x="2080" y="458"/>
                  </a:lnTo>
                  <a:cubicBezTo>
                    <a:pt x="2174" y="300"/>
                    <a:pt x="2048" y="111"/>
                    <a:pt x="1891" y="17"/>
                  </a:cubicBezTo>
                  <a:cubicBezTo>
                    <a:pt x="1851" y="6"/>
                    <a:pt x="1813" y="0"/>
                    <a:pt x="17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8" name="Google Shape;13618;p79"/>
          <p:cNvSpPr/>
          <p:nvPr/>
        </p:nvSpPr>
        <p:spPr>
          <a:xfrm>
            <a:off x="1359134" y="3294616"/>
            <a:ext cx="420796" cy="295690"/>
          </a:xfrm>
          <a:custGeom>
            <a:avLst/>
            <a:gdLst/>
            <a:ahLst/>
            <a:cxnLst/>
            <a:rect l="l" t="t" r="r" b="b"/>
            <a:pathLst>
              <a:path w="11658" h="8192" extrusionOk="0">
                <a:moveTo>
                  <a:pt x="10429" y="662"/>
                </a:moveTo>
                <a:cubicBezTo>
                  <a:pt x="10114" y="1008"/>
                  <a:pt x="6207" y="4915"/>
                  <a:pt x="6081" y="5072"/>
                </a:cubicBezTo>
                <a:cubicBezTo>
                  <a:pt x="6018" y="5135"/>
                  <a:pt x="5916" y="5167"/>
                  <a:pt x="5813" y="5167"/>
                </a:cubicBezTo>
                <a:cubicBezTo>
                  <a:pt x="5711" y="5167"/>
                  <a:pt x="5608" y="5135"/>
                  <a:pt x="5545" y="5072"/>
                </a:cubicBezTo>
                <a:lnTo>
                  <a:pt x="1135" y="662"/>
                </a:lnTo>
                <a:close/>
                <a:moveTo>
                  <a:pt x="662" y="1134"/>
                </a:moveTo>
                <a:lnTo>
                  <a:pt x="3624" y="4096"/>
                </a:lnTo>
                <a:lnTo>
                  <a:pt x="662" y="7057"/>
                </a:lnTo>
                <a:lnTo>
                  <a:pt x="662" y="1134"/>
                </a:lnTo>
                <a:close/>
                <a:moveTo>
                  <a:pt x="10996" y="1134"/>
                </a:moveTo>
                <a:lnTo>
                  <a:pt x="10996" y="7057"/>
                </a:lnTo>
                <a:lnTo>
                  <a:pt x="8034" y="4096"/>
                </a:lnTo>
                <a:lnTo>
                  <a:pt x="10996" y="1134"/>
                </a:lnTo>
                <a:close/>
                <a:moveTo>
                  <a:pt x="7562" y="4568"/>
                </a:moveTo>
                <a:lnTo>
                  <a:pt x="10492" y="7530"/>
                </a:lnTo>
                <a:lnTo>
                  <a:pt x="1198" y="7530"/>
                </a:lnTo>
                <a:lnTo>
                  <a:pt x="4096" y="4568"/>
                </a:lnTo>
                <a:lnTo>
                  <a:pt x="5073" y="5545"/>
                </a:lnTo>
                <a:cubicBezTo>
                  <a:pt x="5278" y="5750"/>
                  <a:pt x="5553" y="5852"/>
                  <a:pt x="5829" y="5852"/>
                </a:cubicBezTo>
                <a:cubicBezTo>
                  <a:pt x="6105" y="5852"/>
                  <a:pt x="6380" y="5750"/>
                  <a:pt x="6585" y="5545"/>
                </a:cubicBezTo>
                <a:lnTo>
                  <a:pt x="7562" y="4568"/>
                </a:ln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lnTo>
                  <a:pt x="1" y="7152"/>
                </a:lnTo>
                <a:cubicBezTo>
                  <a:pt x="1" y="7719"/>
                  <a:pt x="473" y="8191"/>
                  <a:pt x="1009" y="8191"/>
                </a:cubicBezTo>
                <a:lnTo>
                  <a:pt x="10618" y="8191"/>
                </a:lnTo>
                <a:cubicBezTo>
                  <a:pt x="11185" y="8191"/>
                  <a:pt x="11657" y="7719"/>
                  <a:pt x="11657" y="7152"/>
                </a:cubicBezTo>
                <a:lnTo>
                  <a:pt x="11657" y="1008"/>
                </a:lnTo>
                <a:cubicBezTo>
                  <a:pt x="11657" y="441"/>
                  <a:pt x="11185" y="0"/>
                  <a:pt x="1061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9" name="Google Shape;13619;p79"/>
          <p:cNvSpPr/>
          <p:nvPr/>
        </p:nvSpPr>
        <p:spPr>
          <a:xfrm>
            <a:off x="1387926" y="1630482"/>
            <a:ext cx="421914" cy="422095"/>
          </a:xfrm>
          <a:custGeom>
            <a:avLst/>
            <a:gdLst/>
            <a:ahLst/>
            <a:cxnLst/>
            <a:rect l="l" t="t" r="r" b="b"/>
            <a:pathLst>
              <a:path w="11689" h="11694" extrusionOk="0">
                <a:moveTo>
                  <a:pt x="5829" y="2048"/>
                </a:moveTo>
                <a:cubicBezTo>
                  <a:pt x="6018" y="2048"/>
                  <a:pt x="6175" y="2206"/>
                  <a:pt x="6175" y="2395"/>
                </a:cubicBezTo>
                <a:cubicBezTo>
                  <a:pt x="6175" y="2615"/>
                  <a:pt x="6018" y="2804"/>
                  <a:pt x="5829" y="2804"/>
                </a:cubicBezTo>
                <a:cubicBezTo>
                  <a:pt x="5640" y="2804"/>
                  <a:pt x="5482" y="2615"/>
                  <a:pt x="5482" y="2395"/>
                </a:cubicBezTo>
                <a:cubicBezTo>
                  <a:pt x="5482" y="2206"/>
                  <a:pt x="5640" y="2048"/>
                  <a:pt x="5829" y="2048"/>
                </a:cubicBezTo>
                <a:close/>
                <a:moveTo>
                  <a:pt x="5829" y="725"/>
                </a:moveTo>
                <a:cubicBezTo>
                  <a:pt x="6774" y="725"/>
                  <a:pt x="7530" y="1449"/>
                  <a:pt x="7530" y="2395"/>
                </a:cubicBezTo>
                <a:cubicBezTo>
                  <a:pt x="7530" y="2521"/>
                  <a:pt x="7530" y="2678"/>
                  <a:pt x="7467" y="2804"/>
                </a:cubicBezTo>
                <a:lnTo>
                  <a:pt x="6774" y="2804"/>
                </a:lnTo>
                <a:cubicBezTo>
                  <a:pt x="6806" y="2678"/>
                  <a:pt x="6837" y="2552"/>
                  <a:pt x="6837" y="2395"/>
                </a:cubicBezTo>
                <a:cubicBezTo>
                  <a:pt x="6837" y="1859"/>
                  <a:pt x="6364" y="1386"/>
                  <a:pt x="5829" y="1386"/>
                </a:cubicBezTo>
                <a:cubicBezTo>
                  <a:pt x="5262" y="1386"/>
                  <a:pt x="4789" y="1859"/>
                  <a:pt x="4789" y="2395"/>
                </a:cubicBezTo>
                <a:cubicBezTo>
                  <a:pt x="4789" y="2521"/>
                  <a:pt x="4852" y="2678"/>
                  <a:pt x="4884" y="2804"/>
                </a:cubicBezTo>
                <a:lnTo>
                  <a:pt x="4159" y="2804"/>
                </a:lnTo>
                <a:cubicBezTo>
                  <a:pt x="4128" y="2678"/>
                  <a:pt x="4128" y="2521"/>
                  <a:pt x="4128" y="2395"/>
                </a:cubicBezTo>
                <a:cubicBezTo>
                  <a:pt x="4128" y="1449"/>
                  <a:pt x="4884" y="725"/>
                  <a:pt x="5829" y="725"/>
                </a:cubicBezTo>
                <a:close/>
                <a:moveTo>
                  <a:pt x="10681" y="3466"/>
                </a:moveTo>
                <a:cubicBezTo>
                  <a:pt x="10870" y="3466"/>
                  <a:pt x="11027" y="3623"/>
                  <a:pt x="11027" y="3812"/>
                </a:cubicBezTo>
                <a:cubicBezTo>
                  <a:pt x="11027" y="4033"/>
                  <a:pt x="10870" y="4190"/>
                  <a:pt x="10681" y="4190"/>
                </a:cubicBezTo>
                <a:lnTo>
                  <a:pt x="1009" y="4190"/>
                </a:lnTo>
                <a:cubicBezTo>
                  <a:pt x="820" y="4190"/>
                  <a:pt x="662" y="4033"/>
                  <a:pt x="662" y="3812"/>
                </a:cubicBezTo>
                <a:cubicBezTo>
                  <a:pt x="662" y="3623"/>
                  <a:pt x="851" y="3466"/>
                  <a:pt x="1009" y="3466"/>
                </a:cubicBezTo>
                <a:close/>
                <a:moveTo>
                  <a:pt x="9799" y="4852"/>
                </a:moveTo>
                <a:lnTo>
                  <a:pt x="7058" y="7593"/>
                </a:lnTo>
                <a:lnTo>
                  <a:pt x="4600" y="7593"/>
                </a:lnTo>
                <a:lnTo>
                  <a:pt x="1859" y="4852"/>
                </a:lnTo>
                <a:close/>
                <a:moveTo>
                  <a:pt x="6869" y="8255"/>
                </a:moveTo>
                <a:lnTo>
                  <a:pt x="6869" y="9767"/>
                </a:lnTo>
                <a:lnTo>
                  <a:pt x="4789" y="10775"/>
                </a:lnTo>
                <a:lnTo>
                  <a:pt x="4789" y="8255"/>
                </a:lnTo>
                <a:close/>
                <a:moveTo>
                  <a:pt x="5829" y="0"/>
                </a:moveTo>
                <a:cubicBezTo>
                  <a:pt x="4474" y="0"/>
                  <a:pt x="3435" y="1071"/>
                  <a:pt x="3435" y="2395"/>
                </a:cubicBezTo>
                <a:cubicBezTo>
                  <a:pt x="3435" y="2521"/>
                  <a:pt x="3435" y="2678"/>
                  <a:pt x="3466" y="2804"/>
                </a:cubicBezTo>
                <a:lnTo>
                  <a:pt x="1009" y="2804"/>
                </a:lnTo>
                <a:cubicBezTo>
                  <a:pt x="473" y="2804"/>
                  <a:pt x="0" y="3277"/>
                  <a:pt x="0" y="3812"/>
                </a:cubicBezTo>
                <a:cubicBezTo>
                  <a:pt x="0" y="4348"/>
                  <a:pt x="379" y="4757"/>
                  <a:pt x="851" y="4852"/>
                </a:cubicBezTo>
                <a:lnTo>
                  <a:pt x="4096" y="8065"/>
                </a:lnTo>
                <a:lnTo>
                  <a:pt x="4096" y="11342"/>
                </a:lnTo>
                <a:cubicBezTo>
                  <a:pt x="4096" y="11518"/>
                  <a:pt x="4277" y="11694"/>
                  <a:pt x="4462" y="11694"/>
                </a:cubicBezTo>
                <a:cubicBezTo>
                  <a:pt x="4508" y="11694"/>
                  <a:pt x="4556" y="11683"/>
                  <a:pt x="4600" y="11657"/>
                </a:cubicBezTo>
                <a:lnTo>
                  <a:pt x="7373" y="10271"/>
                </a:lnTo>
                <a:cubicBezTo>
                  <a:pt x="7467" y="10239"/>
                  <a:pt x="7562" y="10113"/>
                  <a:pt x="7562" y="9956"/>
                </a:cubicBezTo>
                <a:lnTo>
                  <a:pt x="7562" y="8034"/>
                </a:lnTo>
                <a:lnTo>
                  <a:pt x="10838" y="4820"/>
                </a:lnTo>
                <a:cubicBezTo>
                  <a:pt x="11311" y="4757"/>
                  <a:pt x="11689" y="4348"/>
                  <a:pt x="11689" y="3812"/>
                </a:cubicBezTo>
                <a:cubicBezTo>
                  <a:pt x="11689" y="3277"/>
                  <a:pt x="11216" y="2804"/>
                  <a:pt x="10681" y="2804"/>
                </a:cubicBezTo>
                <a:lnTo>
                  <a:pt x="8192" y="2804"/>
                </a:lnTo>
                <a:cubicBezTo>
                  <a:pt x="8192" y="2678"/>
                  <a:pt x="8223" y="2521"/>
                  <a:pt x="8223" y="2395"/>
                </a:cubicBezTo>
                <a:cubicBezTo>
                  <a:pt x="8223" y="1071"/>
                  <a:pt x="7152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0" name="Google Shape;13620;p79"/>
          <p:cNvSpPr/>
          <p:nvPr/>
        </p:nvSpPr>
        <p:spPr>
          <a:xfrm>
            <a:off x="1386211" y="2139274"/>
            <a:ext cx="425343" cy="422781"/>
          </a:xfrm>
          <a:custGeom>
            <a:avLst/>
            <a:gdLst/>
            <a:ahLst/>
            <a:cxnLst/>
            <a:rect l="l" t="t" r="r" b="b"/>
            <a:pathLst>
              <a:path w="11784" h="11713" extrusionOk="0">
                <a:moveTo>
                  <a:pt x="5136" y="4128"/>
                </a:moveTo>
                <a:cubicBezTo>
                  <a:pt x="5671" y="4128"/>
                  <a:pt x="6112" y="4569"/>
                  <a:pt x="6144" y="5136"/>
                </a:cubicBezTo>
                <a:lnTo>
                  <a:pt x="5230" y="4853"/>
                </a:lnTo>
                <a:cubicBezTo>
                  <a:pt x="5198" y="4839"/>
                  <a:pt x="5165" y="4832"/>
                  <a:pt x="5131" y="4832"/>
                </a:cubicBezTo>
                <a:cubicBezTo>
                  <a:pt x="4934" y="4832"/>
                  <a:pt x="4735" y="5052"/>
                  <a:pt x="4789" y="5294"/>
                </a:cubicBezTo>
                <a:lnTo>
                  <a:pt x="5073" y="6239"/>
                </a:lnTo>
                <a:cubicBezTo>
                  <a:pt x="4537" y="6176"/>
                  <a:pt x="4096" y="5703"/>
                  <a:pt x="4096" y="5168"/>
                </a:cubicBezTo>
                <a:cubicBezTo>
                  <a:pt x="4096" y="4601"/>
                  <a:pt x="4569" y="4128"/>
                  <a:pt x="5136" y="4128"/>
                </a:cubicBezTo>
                <a:close/>
                <a:moveTo>
                  <a:pt x="5199" y="2364"/>
                </a:moveTo>
                <a:cubicBezTo>
                  <a:pt x="6680" y="2364"/>
                  <a:pt x="7940" y="3592"/>
                  <a:pt x="7940" y="5136"/>
                </a:cubicBezTo>
                <a:cubicBezTo>
                  <a:pt x="7940" y="5294"/>
                  <a:pt x="7940" y="5388"/>
                  <a:pt x="7908" y="5546"/>
                </a:cubicBezTo>
                <a:lnTo>
                  <a:pt x="6932" y="5294"/>
                </a:lnTo>
                <a:lnTo>
                  <a:pt x="6932" y="5136"/>
                </a:lnTo>
                <a:cubicBezTo>
                  <a:pt x="6806" y="4223"/>
                  <a:pt x="6049" y="3466"/>
                  <a:pt x="5104" y="3466"/>
                </a:cubicBezTo>
                <a:cubicBezTo>
                  <a:pt x="4159" y="3466"/>
                  <a:pt x="3435" y="4223"/>
                  <a:pt x="3435" y="5168"/>
                </a:cubicBezTo>
                <a:cubicBezTo>
                  <a:pt x="3435" y="5609"/>
                  <a:pt x="3624" y="6081"/>
                  <a:pt x="3939" y="6396"/>
                </a:cubicBezTo>
                <a:cubicBezTo>
                  <a:pt x="4254" y="6743"/>
                  <a:pt x="4695" y="6900"/>
                  <a:pt x="5167" y="6900"/>
                </a:cubicBezTo>
                <a:lnTo>
                  <a:pt x="5325" y="6900"/>
                </a:lnTo>
                <a:lnTo>
                  <a:pt x="5577" y="7877"/>
                </a:lnTo>
                <a:cubicBezTo>
                  <a:pt x="5482" y="7909"/>
                  <a:pt x="5325" y="7909"/>
                  <a:pt x="5199" y="7909"/>
                </a:cubicBezTo>
                <a:cubicBezTo>
                  <a:pt x="3687" y="7909"/>
                  <a:pt x="2426" y="6648"/>
                  <a:pt x="2426" y="5136"/>
                </a:cubicBezTo>
                <a:cubicBezTo>
                  <a:pt x="2426" y="3624"/>
                  <a:pt x="3655" y="2364"/>
                  <a:pt x="5199" y="2364"/>
                </a:cubicBezTo>
                <a:close/>
                <a:moveTo>
                  <a:pt x="5167" y="726"/>
                </a:moveTo>
                <a:cubicBezTo>
                  <a:pt x="7940" y="726"/>
                  <a:pt x="10051" y="3277"/>
                  <a:pt x="9515" y="6018"/>
                </a:cubicBezTo>
                <a:lnTo>
                  <a:pt x="8507" y="5766"/>
                </a:lnTo>
                <a:cubicBezTo>
                  <a:pt x="8538" y="5546"/>
                  <a:pt x="8538" y="5357"/>
                  <a:pt x="8538" y="5136"/>
                </a:cubicBezTo>
                <a:cubicBezTo>
                  <a:pt x="8538" y="3246"/>
                  <a:pt x="7026" y="1702"/>
                  <a:pt x="5104" y="1702"/>
                </a:cubicBezTo>
                <a:cubicBezTo>
                  <a:pt x="3214" y="1702"/>
                  <a:pt x="1702" y="3246"/>
                  <a:pt x="1702" y="5136"/>
                </a:cubicBezTo>
                <a:cubicBezTo>
                  <a:pt x="1702" y="7027"/>
                  <a:pt x="3214" y="8602"/>
                  <a:pt x="5104" y="8602"/>
                </a:cubicBezTo>
                <a:cubicBezTo>
                  <a:pt x="5325" y="8602"/>
                  <a:pt x="5514" y="8602"/>
                  <a:pt x="5703" y="8539"/>
                </a:cubicBezTo>
                <a:lnTo>
                  <a:pt x="5986" y="9578"/>
                </a:lnTo>
                <a:cubicBezTo>
                  <a:pt x="5695" y="9636"/>
                  <a:pt x="5405" y="9664"/>
                  <a:pt x="5119" y="9664"/>
                </a:cubicBezTo>
                <a:cubicBezTo>
                  <a:pt x="2751" y="9664"/>
                  <a:pt x="694" y="7758"/>
                  <a:pt x="694" y="5199"/>
                </a:cubicBezTo>
                <a:cubicBezTo>
                  <a:pt x="694" y="2679"/>
                  <a:pt x="2773" y="726"/>
                  <a:pt x="5167" y="726"/>
                </a:cubicBezTo>
                <a:close/>
                <a:moveTo>
                  <a:pt x="5671" y="5672"/>
                </a:moveTo>
                <a:lnTo>
                  <a:pt x="5671" y="5672"/>
                </a:lnTo>
                <a:cubicBezTo>
                  <a:pt x="10240" y="6964"/>
                  <a:pt x="9578" y="6774"/>
                  <a:pt x="9704" y="6806"/>
                </a:cubicBezTo>
                <a:lnTo>
                  <a:pt x="8853" y="7373"/>
                </a:lnTo>
                <a:cubicBezTo>
                  <a:pt x="8664" y="7499"/>
                  <a:pt x="8664" y="7751"/>
                  <a:pt x="8822" y="7877"/>
                </a:cubicBezTo>
                <a:lnTo>
                  <a:pt x="10964" y="9956"/>
                </a:lnTo>
                <a:cubicBezTo>
                  <a:pt x="11027" y="10114"/>
                  <a:pt x="11027" y="10335"/>
                  <a:pt x="10901" y="10492"/>
                </a:cubicBezTo>
                <a:lnTo>
                  <a:pt x="10429" y="10965"/>
                </a:lnTo>
                <a:cubicBezTo>
                  <a:pt x="10366" y="11012"/>
                  <a:pt x="10279" y="11035"/>
                  <a:pt x="10192" y="11035"/>
                </a:cubicBezTo>
                <a:cubicBezTo>
                  <a:pt x="10106" y="11035"/>
                  <a:pt x="10019" y="11012"/>
                  <a:pt x="9956" y="10965"/>
                </a:cubicBezTo>
                <a:lnTo>
                  <a:pt x="7845" y="8854"/>
                </a:lnTo>
                <a:cubicBezTo>
                  <a:pt x="7777" y="8786"/>
                  <a:pt x="7691" y="8753"/>
                  <a:pt x="7606" y="8753"/>
                </a:cubicBezTo>
                <a:cubicBezTo>
                  <a:pt x="7493" y="8753"/>
                  <a:pt x="7381" y="8809"/>
                  <a:pt x="7310" y="8917"/>
                </a:cubicBezTo>
                <a:cubicBezTo>
                  <a:pt x="7247" y="8980"/>
                  <a:pt x="6806" y="9641"/>
                  <a:pt x="6774" y="9736"/>
                </a:cubicBezTo>
                <a:cubicBezTo>
                  <a:pt x="6680" y="9484"/>
                  <a:pt x="5703" y="5861"/>
                  <a:pt x="5671" y="5672"/>
                </a:cubicBezTo>
                <a:close/>
                <a:moveTo>
                  <a:pt x="5104" y="1"/>
                </a:moveTo>
                <a:cubicBezTo>
                  <a:pt x="2363" y="1"/>
                  <a:pt x="0" y="2238"/>
                  <a:pt x="0" y="5168"/>
                </a:cubicBezTo>
                <a:cubicBezTo>
                  <a:pt x="0" y="8066"/>
                  <a:pt x="2332" y="10303"/>
                  <a:pt x="5104" y="10303"/>
                </a:cubicBezTo>
                <a:cubicBezTo>
                  <a:pt x="5482" y="10303"/>
                  <a:pt x="5797" y="10272"/>
                  <a:pt x="6144" y="10208"/>
                </a:cubicBezTo>
                <a:lnTo>
                  <a:pt x="6270" y="10587"/>
                </a:lnTo>
                <a:cubicBezTo>
                  <a:pt x="6307" y="10755"/>
                  <a:pt x="6444" y="10845"/>
                  <a:pt x="6596" y="10845"/>
                </a:cubicBezTo>
                <a:cubicBezTo>
                  <a:pt x="6700" y="10845"/>
                  <a:pt x="6810" y="10802"/>
                  <a:pt x="6900" y="10713"/>
                </a:cubicBezTo>
                <a:lnTo>
                  <a:pt x="7625" y="9610"/>
                </a:lnTo>
                <a:lnTo>
                  <a:pt x="9483" y="11406"/>
                </a:lnTo>
                <a:cubicBezTo>
                  <a:pt x="9688" y="11610"/>
                  <a:pt x="9956" y="11713"/>
                  <a:pt x="10220" y="11713"/>
                </a:cubicBezTo>
                <a:cubicBezTo>
                  <a:pt x="10484" y="11713"/>
                  <a:pt x="10744" y="11610"/>
                  <a:pt x="10933" y="11406"/>
                </a:cubicBezTo>
                <a:lnTo>
                  <a:pt x="11405" y="10933"/>
                </a:lnTo>
                <a:cubicBezTo>
                  <a:pt x="11783" y="10555"/>
                  <a:pt x="11783" y="9893"/>
                  <a:pt x="11374" y="9484"/>
                </a:cubicBezTo>
                <a:lnTo>
                  <a:pt x="9515" y="7720"/>
                </a:lnTo>
                <a:lnTo>
                  <a:pt x="10618" y="6964"/>
                </a:lnTo>
                <a:cubicBezTo>
                  <a:pt x="10870" y="6806"/>
                  <a:pt x="10838" y="6428"/>
                  <a:pt x="10555" y="6333"/>
                </a:cubicBezTo>
                <a:lnTo>
                  <a:pt x="10145" y="6239"/>
                </a:lnTo>
                <a:cubicBezTo>
                  <a:pt x="10303" y="5483"/>
                  <a:pt x="10271" y="4695"/>
                  <a:pt x="10082" y="3908"/>
                </a:cubicBezTo>
                <a:cubicBezTo>
                  <a:pt x="9483" y="1576"/>
                  <a:pt x="7436" y="1"/>
                  <a:pt x="510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21" name="Google Shape;13621;p79"/>
          <p:cNvGrpSpPr/>
          <p:nvPr/>
        </p:nvGrpSpPr>
        <p:grpSpPr>
          <a:xfrm>
            <a:off x="1399451" y="2660397"/>
            <a:ext cx="421914" cy="421914"/>
            <a:chOff x="-6354300" y="2757075"/>
            <a:chExt cx="292225" cy="292225"/>
          </a:xfrm>
        </p:grpSpPr>
        <p:sp>
          <p:nvSpPr>
            <p:cNvPr id="13622" name="Google Shape;13622;p79"/>
            <p:cNvSpPr/>
            <p:nvPr/>
          </p:nvSpPr>
          <p:spPr>
            <a:xfrm>
              <a:off x="-6354300" y="2757075"/>
              <a:ext cx="292225" cy="292225"/>
            </a:xfrm>
            <a:custGeom>
              <a:avLst/>
              <a:gdLst/>
              <a:ahLst/>
              <a:cxnLst/>
              <a:rect l="l" t="t" r="r" b="b"/>
              <a:pathLst>
                <a:path w="11689" h="11689" extrusionOk="0">
                  <a:moveTo>
                    <a:pt x="10681" y="4159"/>
                  </a:moveTo>
                  <a:cubicBezTo>
                    <a:pt x="10870" y="4159"/>
                    <a:pt x="11027" y="4316"/>
                    <a:pt x="11027" y="4505"/>
                  </a:cubicBezTo>
                  <a:lnTo>
                    <a:pt x="11027" y="4915"/>
                  </a:lnTo>
                  <a:cubicBezTo>
                    <a:pt x="10901" y="4883"/>
                    <a:pt x="10775" y="4883"/>
                    <a:pt x="10681" y="4883"/>
                  </a:cubicBezTo>
                  <a:lnTo>
                    <a:pt x="9609" y="4883"/>
                  </a:lnTo>
                  <a:lnTo>
                    <a:pt x="9609" y="4190"/>
                  </a:lnTo>
                  <a:lnTo>
                    <a:pt x="10681" y="4190"/>
                  </a:lnTo>
                  <a:lnTo>
                    <a:pt x="10681" y="4159"/>
                  </a:lnTo>
                  <a:close/>
                  <a:moveTo>
                    <a:pt x="2048" y="2773"/>
                  </a:moveTo>
                  <a:lnTo>
                    <a:pt x="2048" y="6207"/>
                  </a:lnTo>
                  <a:lnTo>
                    <a:pt x="662" y="6207"/>
                  </a:lnTo>
                  <a:lnTo>
                    <a:pt x="662" y="3151"/>
                  </a:lnTo>
                  <a:cubicBezTo>
                    <a:pt x="694" y="2930"/>
                    <a:pt x="851" y="2773"/>
                    <a:pt x="1009" y="2773"/>
                  </a:cubicBezTo>
                  <a:close/>
                  <a:moveTo>
                    <a:pt x="8885" y="693"/>
                  </a:moveTo>
                  <a:lnTo>
                    <a:pt x="8885" y="4883"/>
                  </a:lnTo>
                  <a:cubicBezTo>
                    <a:pt x="8538" y="4915"/>
                    <a:pt x="8223" y="5104"/>
                    <a:pt x="8066" y="5419"/>
                  </a:cubicBezTo>
                  <a:lnTo>
                    <a:pt x="7751" y="6049"/>
                  </a:lnTo>
                  <a:cubicBezTo>
                    <a:pt x="7719" y="6175"/>
                    <a:pt x="7593" y="6238"/>
                    <a:pt x="7436" y="6238"/>
                  </a:cubicBezTo>
                  <a:lnTo>
                    <a:pt x="2710" y="6238"/>
                  </a:lnTo>
                  <a:lnTo>
                    <a:pt x="2710" y="693"/>
                  </a:lnTo>
                  <a:close/>
                  <a:moveTo>
                    <a:pt x="10681" y="5513"/>
                  </a:moveTo>
                  <a:cubicBezTo>
                    <a:pt x="10870" y="5513"/>
                    <a:pt x="11027" y="5671"/>
                    <a:pt x="11027" y="5860"/>
                  </a:cubicBezTo>
                  <a:lnTo>
                    <a:pt x="11027" y="10649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09" y="11027"/>
                  </a:lnTo>
                  <a:cubicBezTo>
                    <a:pt x="820" y="11027"/>
                    <a:pt x="662" y="10869"/>
                    <a:pt x="662" y="10649"/>
                  </a:cubicBezTo>
                  <a:lnTo>
                    <a:pt x="662" y="6868"/>
                  </a:lnTo>
                  <a:lnTo>
                    <a:pt x="7436" y="6868"/>
                  </a:lnTo>
                  <a:cubicBezTo>
                    <a:pt x="7845" y="6868"/>
                    <a:pt x="8192" y="6648"/>
                    <a:pt x="8349" y="6333"/>
                  </a:cubicBezTo>
                  <a:lnTo>
                    <a:pt x="8664" y="5703"/>
                  </a:lnTo>
                  <a:cubicBezTo>
                    <a:pt x="8696" y="5576"/>
                    <a:pt x="8822" y="5513"/>
                    <a:pt x="8979" y="5513"/>
                  </a:cubicBezTo>
                  <a:close/>
                  <a:moveTo>
                    <a:pt x="2395" y="0"/>
                  </a:moveTo>
                  <a:cubicBezTo>
                    <a:pt x="2206" y="0"/>
                    <a:pt x="2048" y="158"/>
                    <a:pt x="2048" y="347"/>
                  </a:cubicBezTo>
                  <a:lnTo>
                    <a:pt x="2048" y="2111"/>
                  </a:lnTo>
                  <a:lnTo>
                    <a:pt x="1009" y="2111"/>
                  </a:lnTo>
                  <a:cubicBezTo>
                    <a:pt x="473" y="2111"/>
                    <a:pt x="0" y="2584"/>
                    <a:pt x="0" y="3151"/>
                  </a:cubicBezTo>
                  <a:lnTo>
                    <a:pt x="0" y="10649"/>
                  </a:lnTo>
                  <a:cubicBezTo>
                    <a:pt x="0" y="11216"/>
                    <a:pt x="473" y="11688"/>
                    <a:pt x="1009" y="11688"/>
                  </a:cubicBezTo>
                  <a:lnTo>
                    <a:pt x="10618" y="11688"/>
                  </a:lnTo>
                  <a:cubicBezTo>
                    <a:pt x="11185" y="11688"/>
                    <a:pt x="11657" y="11216"/>
                    <a:pt x="11657" y="10649"/>
                  </a:cubicBezTo>
                  <a:lnTo>
                    <a:pt x="11657" y="4505"/>
                  </a:lnTo>
                  <a:cubicBezTo>
                    <a:pt x="11689" y="3938"/>
                    <a:pt x="11216" y="3466"/>
                    <a:pt x="10681" y="3466"/>
                  </a:cubicBezTo>
                  <a:lnTo>
                    <a:pt x="9609" y="3466"/>
                  </a:lnTo>
                  <a:lnTo>
                    <a:pt x="9609" y="347"/>
                  </a:lnTo>
                  <a:cubicBezTo>
                    <a:pt x="9609" y="158"/>
                    <a:pt x="9452" y="0"/>
                    <a:pt x="92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79"/>
            <p:cNvSpPr/>
            <p:nvPr/>
          </p:nvSpPr>
          <p:spPr>
            <a:xfrm>
              <a:off x="-6268450" y="2790150"/>
              <a:ext cx="119750" cy="18125"/>
            </a:xfrm>
            <a:custGeom>
              <a:avLst/>
              <a:gdLst/>
              <a:ahLst/>
              <a:cxnLst/>
              <a:rect l="l" t="t" r="r" b="b"/>
              <a:pathLst>
                <a:path w="479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725"/>
                    <a:pt x="347" y="725"/>
                  </a:cubicBezTo>
                  <a:lnTo>
                    <a:pt x="4443" y="725"/>
                  </a:lnTo>
                  <a:cubicBezTo>
                    <a:pt x="4632" y="725"/>
                    <a:pt x="4789" y="567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79"/>
            <p:cNvSpPr/>
            <p:nvPr/>
          </p:nvSpPr>
          <p:spPr>
            <a:xfrm>
              <a:off x="-6268450" y="2825600"/>
              <a:ext cx="119750" cy="18125"/>
            </a:xfrm>
            <a:custGeom>
              <a:avLst/>
              <a:gdLst/>
              <a:ahLst/>
              <a:cxnLst/>
              <a:rect l="l" t="t" r="r" b="b"/>
              <a:pathLst>
                <a:path w="479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725"/>
                    <a:pt x="347" y="725"/>
                  </a:cubicBezTo>
                  <a:lnTo>
                    <a:pt x="4443" y="725"/>
                  </a:lnTo>
                  <a:cubicBezTo>
                    <a:pt x="4632" y="725"/>
                    <a:pt x="4789" y="567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79"/>
            <p:cNvSpPr/>
            <p:nvPr/>
          </p:nvSpPr>
          <p:spPr>
            <a:xfrm>
              <a:off x="-6268450" y="2860250"/>
              <a:ext cx="119750" cy="17350"/>
            </a:xfrm>
            <a:custGeom>
              <a:avLst/>
              <a:gdLst/>
              <a:ahLst/>
              <a:cxnLst/>
              <a:rect l="l" t="t" r="r" b="b"/>
              <a:pathLst>
                <a:path w="4790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443" y="693"/>
                  </a:lnTo>
                  <a:cubicBezTo>
                    <a:pt x="4632" y="693"/>
                    <a:pt x="4789" y="536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6" name="Google Shape;13626;p79"/>
          <p:cNvGrpSpPr/>
          <p:nvPr/>
        </p:nvGrpSpPr>
        <p:grpSpPr>
          <a:xfrm>
            <a:off x="4093454" y="1629560"/>
            <a:ext cx="424188" cy="424188"/>
            <a:chOff x="-4573475" y="2045850"/>
            <a:chExt cx="293800" cy="293800"/>
          </a:xfrm>
        </p:grpSpPr>
        <p:sp>
          <p:nvSpPr>
            <p:cNvPr id="13627" name="Google Shape;13627;p79"/>
            <p:cNvSpPr/>
            <p:nvPr/>
          </p:nvSpPr>
          <p:spPr>
            <a:xfrm>
              <a:off x="-4573475" y="2045850"/>
              <a:ext cx="293800" cy="293800"/>
            </a:xfrm>
            <a:custGeom>
              <a:avLst/>
              <a:gdLst/>
              <a:ahLst/>
              <a:cxnLst/>
              <a:rect l="l" t="t" r="r" b="b"/>
              <a:pathLst>
                <a:path w="11752" h="11752" extrusionOk="0">
                  <a:moveTo>
                    <a:pt x="6333" y="756"/>
                  </a:moveTo>
                  <a:lnTo>
                    <a:pt x="6459" y="1292"/>
                  </a:lnTo>
                  <a:cubicBezTo>
                    <a:pt x="6490" y="1418"/>
                    <a:pt x="6585" y="1544"/>
                    <a:pt x="6742" y="1576"/>
                  </a:cubicBezTo>
                  <a:cubicBezTo>
                    <a:pt x="7372" y="1702"/>
                    <a:pt x="7908" y="1922"/>
                    <a:pt x="8444" y="2300"/>
                  </a:cubicBezTo>
                  <a:cubicBezTo>
                    <a:pt x="8491" y="2332"/>
                    <a:pt x="8546" y="2347"/>
                    <a:pt x="8605" y="2347"/>
                  </a:cubicBezTo>
                  <a:cubicBezTo>
                    <a:pt x="8664" y="2347"/>
                    <a:pt x="8727" y="2332"/>
                    <a:pt x="8790" y="2300"/>
                  </a:cubicBezTo>
                  <a:lnTo>
                    <a:pt x="9231" y="2017"/>
                  </a:lnTo>
                  <a:lnTo>
                    <a:pt x="9798" y="2584"/>
                  </a:lnTo>
                  <a:lnTo>
                    <a:pt x="9546" y="3025"/>
                  </a:lnTo>
                  <a:cubicBezTo>
                    <a:pt x="9452" y="3151"/>
                    <a:pt x="9452" y="3308"/>
                    <a:pt x="9546" y="3371"/>
                  </a:cubicBezTo>
                  <a:cubicBezTo>
                    <a:pt x="9893" y="3907"/>
                    <a:pt x="10113" y="4505"/>
                    <a:pt x="10239" y="5073"/>
                  </a:cubicBezTo>
                  <a:cubicBezTo>
                    <a:pt x="10271" y="5199"/>
                    <a:pt x="10365" y="5325"/>
                    <a:pt x="10523" y="5356"/>
                  </a:cubicBezTo>
                  <a:lnTo>
                    <a:pt x="11058" y="5482"/>
                  </a:lnTo>
                  <a:lnTo>
                    <a:pt x="11058" y="6301"/>
                  </a:lnTo>
                  <a:lnTo>
                    <a:pt x="10523" y="6427"/>
                  </a:lnTo>
                  <a:cubicBezTo>
                    <a:pt x="10397" y="6459"/>
                    <a:pt x="10271" y="6553"/>
                    <a:pt x="10239" y="6711"/>
                  </a:cubicBezTo>
                  <a:cubicBezTo>
                    <a:pt x="10113" y="7309"/>
                    <a:pt x="9893" y="7877"/>
                    <a:pt x="9546" y="8381"/>
                  </a:cubicBezTo>
                  <a:cubicBezTo>
                    <a:pt x="9452" y="8507"/>
                    <a:pt x="9452" y="8633"/>
                    <a:pt x="9546" y="8759"/>
                  </a:cubicBezTo>
                  <a:lnTo>
                    <a:pt x="9798" y="9168"/>
                  </a:lnTo>
                  <a:lnTo>
                    <a:pt x="9231" y="9767"/>
                  </a:lnTo>
                  <a:lnTo>
                    <a:pt x="8790" y="9483"/>
                  </a:lnTo>
                  <a:cubicBezTo>
                    <a:pt x="8727" y="9452"/>
                    <a:pt x="8656" y="9436"/>
                    <a:pt x="8593" y="9436"/>
                  </a:cubicBezTo>
                  <a:cubicBezTo>
                    <a:pt x="8530" y="9436"/>
                    <a:pt x="8475" y="9452"/>
                    <a:pt x="8444" y="9483"/>
                  </a:cubicBezTo>
                  <a:cubicBezTo>
                    <a:pt x="7908" y="9861"/>
                    <a:pt x="7341" y="10082"/>
                    <a:pt x="6742" y="10208"/>
                  </a:cubicBezTo>
                  <a:cubicBezTo>
                    <a:pt x="6616" y="10239"/>
                    <a:pt x="6490" y="10334"/>
                    <a:pt x="6459" y="10428"/>
                  </a:cubicBezTo>
                  <a:lnTo>
                    <a:pt x="6333" y="10964"/>
                  </a:lnTo>
                  <a:lnTo>
                    <a:pt x="5514" y="10964"/>
                  </a:lnTo>
                  <a:lnTo>
                    <a:pt x="5388" y="10428"/>
                  </a:lnTo>
                  <a:cubicBezTo>
                    <a:pt x="5356" y="10334"/>
                    <a:pt x="5230" y="10208"/>
                    <a:pt x="5136" y="10208"/>
                  </a:cubicBezTo>
                  <a:cubicBezTo>
                    <a:pt x="4505" y="10082"/>
                    <a:pt x="3938" y="9861"/>
                    <a:pt x="3434" y="9483"/>
                  </a:cubicBezTo>
                  <a:cubicBezTo>
                    <a:pt x="3371" y="9452"/>
                    <a:pt x="3308" y="9436"/>
                    <a:pt x="3249" y="9436"/>
                  </a:cubicBezTo>
                  <a:cubicBezTo>
                    <a:pt x="3190" y="9436"/>
                    <a:pt x="3135" y="9452"/>
                    <a:pt x="3088" y="9483"/>
                  </a:cubicBezTo>
                  <a:lnTo>
                    <a:pt x="2647" y="9767"/>
                  </a:lnTo>
                  <a:lnTo>
                    <a:pt x="2048" y="9168"/>
                  </a:lnTo>
                  <a:lnTo>
                    <a:pt x="2332" y="8759"/>
                  </a:lnTo>
                  <a:cubicBezTo>
                    <a:pt x="2395" y="8633"/>
                    <a:pt x="2395" y="8475"/>
                    <a:pt x="2332" y="8381"/>
                  </a:cubicBezTo>
                  <a:cubicBezTo>
                    <a:pt x="1985" y="7877"/>
                    <a:pt x="1733" y="7278"/>
                    <a:pt x="1607" y="6711"/>
                  </a:cubicBezTo>
                  <a:cubicBezTo>
                    <a:pt x="1575" y="6585"/>
                    <a:pt x="1512" y="6459"/>
                    <a:pt x="1386" y="6427"/>
                  </a:cubicBezTo>
                  <a:lnTo>
                    <a:pt x="882" y="6301"/>
                  </a:lnTo>
                  <a:lnTo>
                    <a:pt x="882" y="5482"/>
                  </a:lnTo>
                  <a:lnTo>
                    <a:pt x="1386" y="5356"/>
                  </a:lnTo>
                  <a:cubicBezTo>
                    <a:pt x="1512" y="5325"/>
                    <a:pt x="1607" y="5199"/>
                    <a:pt x="1607" y="5073"/>
                  </a:cubicBezTo>
                  <a:cubicBezTo>
                    <a:pt x="1733" y="4442"/>
                    <a:pt x="1985" y="3907"/>
                    <a:pt x="2332" y="3371"/>
                  </a:cubicBezTo>
                  <a:cubicBezTo>
                    <a:pt x="2395" y="3277"/>
                    <a:pt x="2395" y="3151"/>
                    <a:pt x="2332" y="3025"/>
                  </a:cubicBezTo>
                  <a:lnTo>
                    <a:pt x="2048" y="2584"/>
                  </a:lnTo>
                  <a:lnTo>
                    <a:pt x="2647" y="2017"/>
                  </a:lnTo>
                  <a:lnTo>
                    <a:pt x="3088" y="2300"/>
                  </a:lnTo>
                  <a:cubicBezTo>
                    <a:pt x="3135" y="2332"/>
                    <a:pt x="3198" y="2347"/>
                    <a:pt x="3261" y="2347"/>
                  </a:cubicBezTo>
                  <a:cubicBezTo>
                    <a:pt x="3324" y="2347"/>
                    <a:pt x="3387" y="2332"/>
                    <a:pt x="3434" y="2300"/>
                  </a:cubicBezTo>
                  <a:cubicBezTo>
                    <a:pt x="3938" y="1922"/>
                    <a:pt x="4537" y="1702"/>
                    <a:pt x="5136" y="1576"/>
                  </a:cubicBezTo>
                  <a:cubicBezTo>
                    <a:pt x="5230" y="1544"/>
                    <a:pt x="5356" y="1450"/>
                    <a:pt x="5388" y="1292"/>
                  </a:cubicBezTo>
                  <a:lnTo>
                    <a:pt x="5514" y="756"/>
                  </a:lnTo>
                  <a:close/>
                  <a:moveTo>
                    <a:pt x="5167" y="0"/>
                  </a:moveTo>
                  <a:cubicBezTo>
                    <a:pt x="5009" y="0"/>
                    <a:pt x="4852" y="126"/>
                    <a:pt x="4852" y="284"/>
                  </a:cubicBezTo>
                  <a:lnTo>
                    <a:pt x="4694" y="882"/>
                  </a:lnTo>
                  <a:cubicBezTo>
                    <a:pt x="4127" y="977"/>
                    <a:pt x="3623" y="1229"/>
                    <a:pt x="3119" y="1513"/>
                  </a:cubicBezTo>
                  <a:lnTo>
                    <a:pt x="2615" y="1197"/>
                  </a:lnTo>
                  <a:cubicBezTo>
                    <a:pt x="2557" y="1154"/>
                    <a:pt x="2485" y="1130"/>
                    <a:pt x="2412" y="1130"/>
                  </a:cubicBezTo>
                  <a:cubicBezTo>
                    <a:pt x="2327" y="1130"/>
                    <a:pt x="2242" y="1161"/>
                    <a:pt x="2174" y="1229"/>
                  </a:cubicBezTo>
                  <a:lnTo>
                    <a:pt x="1197" y="2206"/>
                  </a:lnTo>
                  <a:cubicBezTo>
                    <a:pt x="1071" y="2332"/>
                    <a:pt x="1071" y="2489"/>
                    <a:pt x="1134" y="2647"/>
                  </a:cubicBezTo>
                  <a:lnTo>
                    <a:pt x="1449" y="3151"/>
                  </a:lnTo>
                  <a:cubicBezTo>
                    <a:pt x="1134" y="3623"/>
                    <a:pt x="945" y="4159"/>
                    <a:pt x="819" y="4726"/>
                  </a:cubicBezTo>
                  <a:lnTo>
                    <a:pt x="284" y="4884"/>
                  </a:lnTo>
                  <a:cubicBezTo>
                    <a:pt x="126" y="4915"/>
                    <a:pt x="0" y="5041"/>
                    <a:pt x="0" y="5199"/>
                  </a:cubicBezTo>
                  <a:lnTo>
                    <a:pt x="0" y="6585"/>
                  </a:lnTo>
                  <a:cubicBezTo>
                    <a:pt x="0" y="6742"/>
                    <a:pt x="126" y="6868"/>
                    <a:pt x="284" y="6900"/>
                  </a:cubicBezTo>
                  <a:lnTo>
                    <a:pt x="819" y="7057"/>
                  </a:lnTo>
                  <a:cubicBezTo>
                    <a:pt x="945" y="7593"/>
                    <a:pt x="1197" y="8129"/>
                    <a:pt x="1449" y="8633"/>
                  </a:cubicBezTo>
                  <a:lnTo>
                    <a:pt x="1134" y="9137"/>
                  </a:lnTo>
                  <a:cubicBezTo>
                    <a:pt x="1071" y="9263"/>
                    <a:pt x="1071" y="9452"/>
                    <a:pt x="1197" y="9578"/>
                  </a:cubicBezTo>
                  <a:lnTo>
                    <a:pt x="2174" y="10554"/>
                  </a:lnTo>
                  <a:cubicBezTo>
                    <a:pt x="2242" y="10622"/>
                    <a:pt x="2318" y="10653"/>
                    <a:pt x="2399" y="10653"/>
                  </a:cubicBezTo>
                  <a:cubicBezTo>
                    <a:pt x="2469" y="10653"/>
                    <a:pt x="2542" y="10630"/>
                    <a:pt x="2615" y="10586"/>
                  </a:cubicBezTo>
                  <a:lnTo>
                    <a:pt x="3119" y="10271"/>
                  </a:lnTo>
                  <a:cubicBezTo>
                    <a:pt x="3592" y="10586"/>
                    <a:pt x="4127" y="10806"/>
                    <a:pt x="4694" y="10901"/>
                  </a:cubicBezTo>
                  <a:lnTo>
                    <a:pt x="4852" y="11468"/>
                  </a:lnTo>
                  <a:cubicBezTo>
                    <a:pt x="4883" y="11626"/>
                    <a:pt x="5009" y="11752"/>
                    <a:pt x="5167" y="11752"/>
                  </a:cubicBezTo>
                  <a:lnTo>
                    <a:pt x="6553" y="11752"/>
                  </a:lnTo>
                  <a:cubicBezTo>
                    <a:pt x="6711" y="11752"/>
                    <a:pt x="6805" y="11626"/>
                    <a:pt x="6868" y="11468"/>
                  </a:cubicBezTo>
                  <a:lnTo>
                    <a:pt x="7026" y="10901"/>
                  </a:lnTo>
                  <a:cubicBezTo>
                    <a:pt x="7561" y="10806"/>
                    <a:pt x="8065" y="10554"/>
                    <a:pt x="8601" y="10271"/>
                  </a:cubicBezTo>
                  <a:lnTo>
                    <a:pt x="9105" y="10586"/>
                  </a:lnTo>
                  <a:cubicBezTo>
                    <a:pt x="9164" y="10630"/>
                    <a:pt x="9236" y="10653"/>
                    <a:pt x="9309" y="10653"/>
                  </a:cubicBezTo>
                  <a:cubicBezTo>
                    <a:pt x="9393" y="10653"/>
                    <a:pt x="9479" y="10622"/>
                    <a:pt x="9546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4" y="9137"/>
                  </a:cubicBezTo>
                  <a:lnTo>
                    <a:pt x="10239" y="8633"/>
                  </a:lnTo>
                  <a:cubicBezTo>
                    <a:pt x="10554" y="8160"/>
                    <a:pt x="10743" y="7656"/>
                    <a:pt x="10869" y="7057"/>
                  </a:cubicBezTo>
                  <a:lnTo>
                    <a:pt x="11468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9"/>
                  </a:lnTo>
                  <a:cubicBezTo>
                    <a:pt x="11752" y="5041"/>
                    <a:pt x="11626" y="4915"/>
                    <a:pt x="11468" y="4884"/>
                  </a:cubicBezTo>
                  <a:lnTo>
                    <a:pt x="10869" y="4726"/>
                  </a:lnTo>
                  <a:cubicBezTo>
                    <a:pt x="10743" y="4159"/>
                    <a:pt x="10523" y="3655"/>
                    <a:pt x="10239" y="3151"/>
                  </a:cubicBezTo>
                  <a:lnTo>
                    <a:pt x="10554" y="2647"/>
                  </a:lnTo>
                  <a:cubicBezTo>
                    <a:pt x="10649" y="2521"/>
                    <a:pt x="10649" y="2332"/>
                    <a:pt x="10523" y="2206"/>
                  </a:cubicBezTo>
                  <a:lnTo>
                    <a:pt x="9546" y="1229"/>
                  </a:lnTo>
                  <a:cubicBezTo>
                    <a:pt x="9479" y="1161"/>
                    <a:pt x="9402" y="1130"/>
                    <a:pt x="9321" y="1130"/>
                  </a:cubicBezTo>
                  <a:cubicBezTo>
                    <a:pt x="9251" y="1130"/>
                    <a:pt x="9178" y="1154"/>
                    <a:pt x="9105" y="1197"/>
                  </a:cubicBezTo>
                  <a:lnTo>
                    <a:pt x="8601" y="1513"/>
                  </a:lnTo>
                  <a:cubicBezTo>
                    <a:pt x="8128" y="1197"/>
                    <a:pt x="7593" y="977"/>
                    <a:pt x="7026" y="882"/>
                  </a:cubicBezTo>
                  <a:lnTo>
                    <a:pt x="6868" y="284"/>
                  </a:lnTo>
                  <a:cubicBezTo>
                    <a:pt x="6805" y="126"/>
                    <a:pt x="6711" y="0"/>
                    <a:pt x="65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79"/>
            <p:cNvSpPr/>
            <p:nvPr/>
          </p:nvSpPr>
          <p:spPr>
            <a:xfrm>
              <a:off x="-4521500" y="209940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50" y="662"/>
                  </a:moveTo>
                  <a:cubicBezTo>
                    <a:pt x="5451" y="662"/>
                    <a:pt x="6837" y="2017"/>
                    <a:pt x="6837" y="3718"/>
                  </a:cubicBezTo>
                  <a:cubicBezTo>
                    <a:pt x="6869" y="5104"/>
                    <a:pt x="6049" y="6239"/>
                    <a:pt x="4821" y="6648"/>
                  </a:cubicBezTo>
                  <a:lnTo>
                    <a:pt x="4821" y="5892"/>
                  </a:lnTo>
                  <a:cubicBezTo>
                    <a:pt x="5640" y="5514"/>
                    <a:pt x="6207" y="4663"/>
                    <a:pt x="6207" y="3718"/>
                  </a:cubicBezTo>
                  <a:cubicBezTo>
                    <a:pt x="6207" y="2710"/>
                    <a:pt x="5577" y="1796"/>
                    <a:pt x="4569" y="1481"/>
                  </a:cubicBezTo>
                  <a:cubicBezTo>
                    <a:pt x="4535" y="1472"/>
                    <a:pt x="4501" y="1467"/>
                    <a:pt x="4468" y="1467"/>
                  </a:cubicBezTo>
                  <a:cubicBezTo>
                    <a:pt x="4278" y="1467"/>
                    <a:pt x="4096" y="1609"/>
                    <a:pt x="4096" y="1796"/>
                  </a:cubicBezTo>
                  <a:lnTo>
                    <a:pt x="4096" y="3372"/>
                  </a:lnTo>
                  <a:lnTo>
                    <a:pt x="3435" y="3372"/>
                  </a:lnTo>
                  <a:lnTo>
                    <a:pt x="3435" y="1796"/>
                  </a:lnTo>
                  <a:cubicBezTo>
                    <a:pt x="3435" y="1609"/>
                    <a:pt x="3276" y="1467"/>
                    <a:pt x="3073" y="1467"/>
                  </a:cubicBezTo>
                  <a:cubicBezTo>
                    <a:pt x="3037" y="1467"/>
                    <a:pt x="3000" y="1472"/>
                    <a:pt x="2962" y="1481"/>
                  </a:cubicBezTo>
                  <a:cubicBezTo>
                    <a:pt x="2017" y="1828"/>
                    <a:pt x="1355" y="2742"/>
                    <a:pt x="1355" y="3718"/>
                  </a:cubicBezTo>
                  <a:cubicBezTo>
                    <a:pt x="1355" y="4663"/>
                    <a:pt x="1891" y="5514"/>
                    <a:pt x="2741" y="5892"/>
                  </a:cubicBezTo>
                  <a:lnTo>
                    <a:pt x="2741" y="6648"/>
                  </a:lnTo>
                  <a:cubicBezTo>
                    <a:pt x="1544" y="6207"/>
                    <a:pt x="694" y="5073"/>
                    <a:pt x="694" y="3718"/>
                  </a:cubicBezTo>
                  <a:cubicBezTo>
                    <a:pt x="694" y="2017"/>
                    <a:pt x="2048" y="662"/>
                    <a:pt x="3750" y="662"/>
                  </a:cubicBezTo>
                  <a:close/>
                  <a:moveTo>
                    <a:pt x="4852" y="2363"/>
                  </a:moveTo>
                  <a:cubicBezTo>
                    <a:pt x="5293" y="2679"/>
                    <a:pt x="5514" y="3183"/>
                    <a:pt x="5514" y="3718"/>
                  </a:cubicBezTo>
                  <a:cubicBezTo>
                    <a:pt x="5514" y="4443"/>
                    <a:pt x="5041" y="5104"/>
                    <a:pt x="4380" y="5356"/>
                  </a:cubicBezTo>
                  <a:cubicBezTo>
                    <a:pt x="4254" y="5388"/>
                    <a:pt x="4159" y="5545"/>
                    <a:pt x="4159" y="5671"/>
                  </a:cubicBezTo>
                  <a:lnTo>
                    <a:pt x="4159" y="6806"/>
                  </a:lnTo>
                  <a:lnTo>
                    <a:pt x="3781" y="6806"/>
                  </a:lnTo>
                  <a:cubicBezTo>
                    <a:pt x="3734" y="6821"/>
                    <a:pt x="3679" y="6829"/>
                    <a:pt x="3624" y="6829"/>
                  </a:cubicBezTo>
                  <a:cubicBezTo>
                    <a:pt x="3568" y="6829"/>
                    <a:pt x="3513" y="6821"/>
                    <a:pt x="3466" y="6806"/>
                  </a:cubicBezTo>
                  <a:lnTo>
                    <a:pt x="3466" y="5671"/>
                  </a:lnTo>
                  <a:cubicBezTo>
                    <a:pt x="3466" y="5514"/>
                    <a:pt x="3403" y="5388"/>
                    <a:pt x="3246" y="5356"/>
                  </a:cubicBezTo>
                  <a:cubicBezTo>
                    <a:pt x="2584" y="5104"/>
                    <a:pt x="2111" y="4443"/>
                    <a:pt x="2111" y="3718"/>
                  </a:cubicBezTo>
                  <a:cubicBezTo>
                    <a:pt x="2111" y="3183"/>
                    <a:pt x="2363" y="2679"/>
                    <a:pt x="2773" y="2363"/>
                  </a:cubicBezTo>
                  <a:lnTo>
                    <a:pt x="2773" y="3718"/>
                  </a:lnTo>
                  <a:cubicBezTo>
                    <a:pt x="2773" y="3939"/>
                    <a:pt x="2930" y="4096"/>
                    <a:pt x="3120" y="4096"/>
                  </a:cubicBezTo>
                  <a:lnTo>
                    <a:pt x="4506" y="4096"/>
                  </a:lnTo>
                  <a:cubicBezTo>
                    <a:pt x="4695" y="4096"/>
                    <a:pt x="4852" y="3939"/>
                    <a:pt x="4852" y="3718"/>
                  </a:cubicBezTo>
                  <a:lnTo>
                    <a:pt x="4852" y="2363"/>
                  </a:lnTo>
                  <a:close/>
                  <a:moveTo>
                    <a:pt x="3781" y="1"/>
                  </a:moveTo>
                  <a:cubicBezTo>
                    <a:pt x="1702" y="1"/>
                    <a:pt x="1" y="1670"/>
                    <a:pt x="1" y="3781"/>
                  </a:cubicBezTo>
                  <a:cubicBezTo>
                    <a:pt x="1" y="5861"/>
                    <a:pt x="1702" y="7530"/>
                    <a:pt x="3781" y="7530"/>
                  </a:cubicBezTo>
                  <a:cubicBezTo>
                    <a:pt x="5892" y="7530"/>
                    <a:pt x="7562" y="5861"/>
                    <a:pt x="7562" y="3781"/>
                  </a:cubicBezTo>
                  <a:cubicBezTo>
                    <a:pt x="7562" y="1670"/>
                    <a:pt x="5892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9" name="Google Shape;13629;p79"/>
          <p:cNvGrpSpPr/>
          <p:nvPr/>
        </p:nvGrpSpPr>
        <p:grpSpPr>
          <a:xfrm>
            <a:off x="4092877" y="2138699"/>
            <a:ext cx="425343" cy="424225"/>
            <a:chOff x="-4570325" y="2405775"/>
            <a:chExt cx="294600" cy="293825"/>
          </a:xfrm>
        </p:grpSpPr>
        <p:sp>
          <p:nvSpPr>
            <p:cNvPr id="13630" name="Google Shape;13630;p79"/>
            <p:cNvSpPr/>
            <p:nvPr/>
          </p:nvSpPr>
          <p:spPr>
            <a:xfrm>
              <a:off x="-4570325" y="2405775"/>
              <a:ext cx="294600" cy="293825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79"/>
            <p:cNvSpPr/>
            <p:nvPr/>
          </p:nvSpPr>
          <p:spPr>
            <a:xfrm>
              <a:off x="-4478175" y="2439650"/>
              <a:ext cx="103975" cy="120525"/>
            </a:xfrm>
            <a:custGeom>
              <a:avLst/>
              <a:gdLst/>
              <a:ahLst/>
              <a:cxnLst/>
              <a:rect l="l" t="t" r="r" b="b"/>
              <a:pathLst>
                <a:path w="4159" h="4821" extrusionOk="0">
                  <a:moveTo>
                    <a:pt x="2048" y="725"/>
                  </a:moveTo>
                  <a:cubicBezTo>
                    <a:pt x="2458" y="725"/>
                    <a:pt x="2741" y="1040"/>
                    <a:pt x="2741" y="1387"/>
                  </a:cubicBezTo>
                  <a:cubicBezTo>
                    <a:pt x="2741" y="1765"/>
                    <a:pt x="2426" y="2049"/>
                    <a:pt x="2048" y="2049"/>
                  </a:cubicBezTo>
                  <a:cubicBezTo>
                    <a:pt x="1702" y="2049"/>
                    <a:pt x="1387" y="1733"/>
                    <a:pt x="1387" y="1387"/>
                  </a:cubicBezTo>
                  <a:cubicBezTo>
                    <a:pt x="1387" y="1040"/>
                    <a:pt x="1702" y="725"/>
                    <a:pt x="2048" y="725"/>
                  </a:cubicBezTo>
                  <a:close/>
                  <a:moveTo>
                    <a:pt x="2363" y="2773"/>
                  </a:moveTo>
                  <a:cubicBezTo>
                    <a:pt x="2930" y="2773"/>
                    <a:pt x="3403" y="3246"/>
                    <a:pt x="3403" y="3781"/>
                  </a:cubicBezTo>
                  <a:lnTo>
                    <a:pt x="3403" y="4128"/>
                  </a:lnTo>
                  <a:lnTo>
                    <a:pt x="630" y="4128"/>
                  </a:lnTo>
                  <a:lnTo>
                    <a:pt x="630" y="3781"/>
                  </a:lnTo>
                  <a:lnTo>
                    <a:pt x="693" y="3781"/>
                  </a:lnTo>
                  <a:cubicBezTo>
                    <a:pt x="693" y="3246"/>
                    <a:pt x="1166" y="2773"/>
                    <a:pt x="1702" y="2773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02"/>
                    <a:pt x="851" y="2017"/>
                    <a:pt x="1040" y="2238"/>
                  </a:cubicBezTo>
                  <a:cubicBezTo>
                    <a:pt x="441" y="2521"/>
                    <a:pt x="63" y="3120"/>
                    <a:pt x="63" y="3781"/>
                  </a:cubicBezTo>
                  <a:lnTo>
                    <a:pt x="63" y="4443"/>
                  </a:lnTo>
                  <a:cubicBezTo>
                    <a:pt x="0" y="4663"/>
                    <a:pt x="158" y="4821"/>
                    <a:pt x="378" y="4821"/>
                  </a:cubicBezTo>
                  <a:lnTo>
                    <a:pt x="3781" y="4821"/>
                  </a:lnTo>
                  <a:cubicBezTo>
                    <a:pt x="4001" y="4821"/>
                    <a:pt x="4159" y="4663"/>
                    <a:pt x="4159" y="4443"/>
                  </a:cubicBezTo>
                  <a:lnTo>
                    <a:pt x="4159" y="3781"/>
                  </a:lnTo>
                  <a:cubicBezTo>
                    <a:pt x="4159" y="3120"/>
                    <a:pt x="3749" y="2521"/>
                    <a:pt x="3151" y="2238"/>
                  </a:cubicBezTo>
                  <a:cubicBezTo>
                    <a:pt x="3371" y="2017"/>
                    <a:pt x="3466" y="1733"/>
                    <a:pt x="3466" y="1387"/>
                  </a:cubicBezTo>
                  <a:cubicBezTo>
                    <a:pt x="3466" y="631"/>
                    <a:pt x="283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2" name="Google Shape;13632;p79"/>
          <p:cNvGrpSpPr/>
          <p:nvPr/>
        </p:nvGrpSpPr>
        <p:grpSpPr>
          <a:xfrm>
            <a:off x="4105945" y="2659838"/>
            <a:ext cx="423069" cy="423033"/>
            <a:chOff x="-4572700" y="2764950"/>
            <a:chExt cx="293025" cy="293000"/>
          </a:xfrm>
        </p:grpSpPr>
        <p:sp>
          <p:nvSpPr>
            <p:cNvPr id="13633" name="Google Shape;13633;p79"/>
            <p:cNvSpPr/>
            <p:nvPr/>
          </p:nvSpPr>
          <p:spPr>
            <a:xfrm>
              <a:off x="-4572700" y="2764950"/>
              <a:ext cx="293025" cy="293000"/>
            </a:xfrm>
            <a:custGeom>
              <a:avLst/>
              <a:gdLst/>
              <a:ahLst/>
              <a:cxnLst/>
              <a:rect l="l" t="t" r="r" b="b"/>
              <a:pathLst>
                <a:path w="11721" h="11720" extrusionOk="0">
                  <a:moveTo>
                    <a:pt x="10681" y="2048"/>
                  </a:moveTo>
                  <a:cubicBezTo>
                    <a:pt x="10870" y="2048"/>
                    <a:pt x="11027" y="2206"/>
                    <a:pt x="11027" y="2395"/>
                  </a:cubicBezTo>
                  <a:lnTo>
                    <a:pt x="11027" y="7246"/>
                  </a:lnTo>
                  <a:cubicBezTo>
                    <a:pt x="11027" y="7435"/>
                    <a:pt x="10870" y="7593"/>
                    <a:pt x="10681" y="7593"/>
                  </a:cubicBezTo>
                  <a:lnTo>
                    <a:pt x="1072" y="7593"/>
                  </a:lnTo>
                  <a:cubicBezTo>
                    <a:pt x="883" y="7593"/>
                    <a:pt x="725" y="7435"/>
                    <a:pt x="725" y="7246"/>
                  </a:cubicBezTo>
                  <a:lnTo>
                    <a:pt x="725" y="2395"/>
                  </a:lnTo>
                  <a:cubicBezTo>
                    <a:pt x="725" y="2206"/>
                    <a:pt x="883" y="2048"/>
                    <a:pt x="1072" y="2048"/>
                  </a:cubicBezTo>
                  <a:close/>
                  <a:moveTo>
                    <a:pt x="4821" y="8286"/>
                  </a:moveTo>
                  <a:lnTo>
                    <a:pt x="4821" y="8979"/>
                  </a:lnTo>
                  <a:lnTo>
                    <a:pt x="3435" y="8979"/>
                  </a:lnTo>
                  <a:lnTo>
                    <a:pt x="3435" y="8286"/>
                  </a:lnTo>
                  <a:close/>
                  <a:moveTo>
                    <a:pt x="8287" y="8286"/>
                  </a:moveTo>
                  <a:lnTo>
                    <a:pt x="8287" y="8979"/>
                  </a:lnTo>
                  <a:lnTo>
                    <a:pt x="6869" y="8979"/>
                  </a:lnTo>
                  <a:lnTo>
                    <a:pt x="6869" y="8286"/>
                  </a:lnTo>
                  <a:close/>
                  <a:moveTo>
                    <a:pt x="6207" y="8254"/>
                  </a:moveTo>
                  <a:lnTo>
                    <a:pt x="6207" y="11027"/>
                  </a:lnTo>
                  <a:lnTo>
                    <a:pt x="5514" y="11027"/>
                  </a:lnTo>
                  <a:lnTo>
                    <a:pt x="5514" y="8254"/>
                  </a:ln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cubicBezTo>
                    <a:pt x="1387" y="536"/>
                    <a:pt x="1544" y="693"/>
                    <a:pt x="1733" y="693"/>
                  </a:cubicBezTo>
                  <a:lnTo>
                    <a:pt x="2112" y="693"/>
                  </a:lnTo>
                  <a:lnTo>
                    <a:pt x="2112" y="1355"/>
                  </a:lnTo>
                  <a:lnTo>
                    <a:pt x="1072" y="1355"/>
                  </a:lnTo>
                  <a:cubicBezTo>
                    <a:pt x="536" y="1355"/>
                    <a:pt x="64" y="1827"/>
                    <a:pt x="64" y="2395"/>
                  </a:cubicBezTo>
                  <a:lnTo>
                    <a:pt x="64" y="7246"/>
                  </a:lnTo>
                  <a:cubicBezTo>
                    <a:pt x="64" y="7782"/>
                    <a:pt x="536" y="8254"/>
                    <a:pt x="1072" y="8254"/>
                  </a:cubicBezTo>
                  <a:lnTo>
                    <a:pt x="2773" y="8254"/>
                  </a:lnTo>
                  <a:lnTo>
                    <a:pt x="2773" y="8916"/>
                  </a:lnTo>
                  <a:lnTo>
                    <a:pt x="1733" y="8916"/>
                  </a:lnTo>
                  <a:cubicBezTo>
                    <a:pt x="1544" y="8916"/>
                    <a:pt x="1387" y="9074"/>
                    <a:pt x="1387" y="9294"/>
                  </a:cubicBezTo>
                  <a:cubicBezTo>
                    <a:pt x="1387" y="9483"/>
                    <a:pt x="1544" y="9641"/>
                    <a:pt x="1733" y="9641"/>
                  </a:cubicBezTo>
                  <a:lnTo>
                    <a:pt x="4821" y="9641"/>
                  </a:lnTo>
                  <a:lnTo>
                    <a:pt x="4821" y="11027"/>
                  </a:lnTo>
                  <a:lnTo>
                    <a:pt x="379" y="11027"/>
                  </a:lnTo>
                  <a:cubicBezTo>
                    <a:pt x="158" y="11027"/>
                    <a:pt x="1" y="11184"/>
                    <a:pt x="1" y="11373"/>
                  </a:cubicBezTo>
                  <a:cubicBezTo>
                    <a:pt x="1" y="11562"/>
                    <a:pt x="158" y="11720"/>
                    <a:pt x="379" y="11720"/>
                  </a:cubicBezTo>
                  <a:lnTo>
                    <a:pt x="11342" y="11720"/>
                  </a:lnTo>
                  <a:cubicBezTo>
                    <a:pt x="11563" y="11720"/>
                    <a:pt x="11721" y="11562"/>
                    <a:pt x="11721" y="11373"/>
                  </a:cubicBezTo>
                  <a:cubicBezTo>
                    <a:pt x="11721" y="11184"/>
                    <a:pt x="11563" y="11027"/>
                    <a:pt x="11342" y="11027"/>
                  </a:cubicBezTo>
                  <a:lnTo>
                    <a:pt x="6869" y="11027"/>
                  </a:lnTo>
                  <a:lnTo>
                    <a:pt x="6869" y="9641"/>
                  </a:lnTo>
                  <a:lnTo>
                    <a:pt x="9988" y="9641"/>
                  </a:lnTo>
                  <a:cubicBezTo>
                    <a:pt x="10177" y="9641"/>
                    <a:pt x="10334" y="9483"/>
                    <a:pt x="10334" y="9294"/>
                  </a:cubicBezTo>
                  <a:cubicBezTo>
                    <a:pt x="10334" y="9074"/>
                    <a:pt x="10177" y="8916"/>
                    <a:pt x="9988" y="8916"/>
                  </a:cubicBezTo>
                  <a:lnTo>
                    <a:pt x="8948" y="8916"/>
                  </a:lnTo>
                  <a:lnTo>
                    <a:pt x="8948" y="8254"/>
                  </a:lnTo>
                  <a:lnTo>
                    <a:pt x="10681" y="8254"/>
                  </a:lnTo>
                  <a:cubicBezTo>
                    <a:pt x="11248" y="8254"/>
                    <a:pt x="11721" y="7782"/>
                    <a:pt x="11721" y="7246"/>
                  </a:cubicBezTo>
                  <a:lnTo>
                    <a:pt x="11721" y="2395"/>
                  </a:lnTo>
                  <a:cubicBezTo>
                    <a:pt x="11721" y="1827"/>
                    <a:pt x="11248" y="1355"/>
                    <a:pt x="10681" y="1355"/>
                  </a:cubicBezTo>
                  <a:lnTo>
                    <a:pt x="9673" y="1355"/>
                  </a:lnTo>
                  <a:lnTo>
                    <a:pt x="9673" y="693"/>
                  </a:lnTo>
                  <a:lnTo>
                    <a:pt x="10019" y="693"/>
                  </a:lnTo>
                  <a:cubicBezTo>
                    <a:pt x="10208" y="693"/>
                    <a:pt x="10366" y="536"/>
                    <a:pt x="10366" y="347"/>
                  </a:cubicBezTo>
                  <a:cubicBezTo>
                    <a:pt x="10366" y="158"/>
                    <a:pt x="10208" y="0"/>
                    <a:pt x="10019" y="0"/>
                  </a:cubicBezTo>
                  <a:lnTo>
                    <a:pt x="8633" y="0"/>
                  </a:lnTo>
                  <a:cubicBezTo>
                    <a:pt x="8444" y="0"/>
                    <a:pt x="8287" y="158"/>
                    <a:pt x="8287" y="347"/>
                  </a:cubicBezTo>
                  <a:cubicBezTo>
                    <a:pt x="8287" y="536"/>
                    <a:pt x="8444" y="693"/>
                    <a:pt x="8633" y="693"/>
                  </a:cubicBezTo>
                  <a:lnTo>
                    <a:pt x="8980" y="693"/>
                  </a:lnTo>
                  <a:lnTo>
                    <a:pt x="8980" y="1355"/>
                  </a:lnTo>
                  <a:lnTo>
                    <a:pt x="6207" y="1355"/>
                  </a:lnTo>
                  <a:lnTo>
                    <a:pt x="6207" y="693"/>
                  </a:lnTo>
                  <a:lnTo>
                    <a:pt x="6554" y="693"/>
                  </a:lnTo>
                  <a:cubicBezTo>
                    <a:pt x="6743" y="693"/>
                    <a:pt x="6900" y="536"/>
                    <a:pt x="6900" y="347"/>
                  </a:cubicBezTo>
                  <a:cubicBezTo>
                    <a:pt x="6900" y="158"/>
                    <a:pt x="6743" y="0"/>
                    <a:pt x="6554" y="0"/>
                  </a:cubicBezTo>
                  <a:lnTo>
                    <a:pt x="5168" y="0"/>
                  </a:lnTo>
                  <a:cubicBezTo>
                    <a:pt x="4978" y="0"/>
                    <a:pt x="4821" y="158"/>
                    <a:pt x="4821" y="347"/>
                  </a:cubicBezTo>
                  <a:cubicBezTo>
                    <a:pt x="4821" y="536"/>
                    <a:pt x="4978" y="693"/>
                    <a:pt x="5168" y="693"/>
                  </a:cubicBezTo>
                  <a:lnTo>
                    <a:pt x="5514" y="693"/>
                  </a:lnTo>
                  <a:lnTo>
                    <a:pt x="5514" y="1355"/>
                  </a:lnTo>
                  <a:lnTo>
                    <a:pt x="2773" y="1355"/>
                  </a:lnTo>
                  <a:lnTo>
                    <a:pt x="2773" y="693"/>
                  </a:lnTo>
                  <a:lnTo>
                    <a:pt x="3120" y="693"/>
                  </a:lnTo>
                  <a:cubicBezTo>
                    <a:pt x="3309" y="693"/>
                    <a:pt x="3466" y="536"/>
                    <a:pt x="3466" y="347"/>
                  </a:cubicBezTo>
                  <a:cubicBezTo>
                    <a:pt x="3466" y="158"/>
                    <a:pt x="3309" y="0"/>
                    <a:pt x="31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79"/>
            <p:cNvSpPr/>
            <p:nvPr/>
          </p:nvSpPr>
          <p:spPr>
            <a:xfrm>
              <a:off x="-4538825" y="2833475"/>
              <a:ext cx="86650" cy="104775"/>
            </a:xfrm>
            <a:custGeom>
              <a:avLst/>
              <a:gdLst/>
              <a:ahLst/>
              <a:cxnLst/>
              <a:rect l="l" t="t" r="r" b="b"/>
              <a:pathLst>
                <a:path w="3466" h="4191" extrusionOk="0">
                  <a:moveTo>
                    <a:pt x="2804" y="662"/>
                  </a:moveTo>
                  <a:lnTo>
                    <a:pt x="2804" y="3466"/>
                  </a:lnTo>
                  <a:lnTo>
                    <a:pt x="757" y="3466"/>
                  </a:lnTo>
                  <a:lnTo>
                    <a:pt x="757" y="662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812"/>
                  </a:lnTo>
                  <a:cubicBezTo>
                    <a:pt x="0" y="4033"/>
                    <a:pt x="158" y="4190"/>
                    <a:pt x="347" y="4190"/>
                  </a:cubicBezTo>
                  <a:lnTo>
                    <a:pt x="3119" y="4190"/>
                  </a:lnTo>
                  <a:cubicBezTo>
                    <a:pt x="3308" y="4190"/>
                    <a:pt x="3466" y="4033"/>
                    <a:pt x="3466" y="3812"/>
                  </a:cubicBez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79"/>
            <p:cNvSpPr/>
            <p:nvPr/>
          </p:nvSpPr>
          <p:spPr>
            <a:xfrm>
              <a:off x="-4435650" y="29027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58" y="694"/>
                    <a:pt x="347" y="694"/>
                  </a:cubicBezTo>
                  <a:lnTo>
                    <a:pt x="4506" y="694"/>
                  </a:lnTo>
                  <a:cubicBezTo>
                    <a:pt x="4695" y="694"/>
                    <a:pt x="4852" y="536"/>
                    <a:pt x="4852" y="347"/>
                  </a:cubicBez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79"/>
            <p:cNvSpPr/>
            <p:nvPr/>
          </p:nvSpPr>
          <p:spPr>
            <a:xfrm>
              <a:off x="-4435650" y="286732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68"/>
                    <a:pt x="158" y="694"/>
                    <a:pt x="347" y="694"/>
                  </a:cubicBezTo>
                  <a:lnTo>
                    <a:pt x="4506" y="694"/>
                  </a:lnTo>
                  <a:cubicBezTo>
                    <a:pt x="4695" y="694"/>
                    <a:pt x="4852" y="536"/>
                    <a:pt x="4852" y="347"/>
                  </a:cubicBez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79"/>
            <p:cNvSpPr/>
            <p:nvPr/>
          </p:nvSpPr>
          <p:spPr>
            <a:xfrm>
              <a:off x="-4435650" y="2833475"/>
              <a:ext cx="121325" cy="18125"/>
            </a:xfrm>
            <a:custGeom>
              <a:avLst/>
              <a:gdLst/>
              <a:ahLst/>
              <a:cxnLst/>
              <a:rect l="l" t="t" r="r" b="b"/>
              <a:pathLst>
                <a:path w="4853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67"/>
                    <a:pt x="158" y="725"/>
                    <a:pt x="347" y="725"/>
                  </a:cubicBezTo>
                  <a:lnTo>
                    <a:pt x="4506" y="725"/>
                  </a:lnTo>
                  <a:cubicBezTo>
                    <a:pt x="4695" y="725"/>
                    <a:pt x="4852" y="567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8" name="Google Shape;13638;p79"/>
          <p:cNvGrpSpPr/>
          <p:nvPr/>
        </p:nvGrpSpPr>
        <p:grpSpPr>
          <a:xfrm>
            <a:off x="6824707" y="1631239"/>
            <a:ext cx="414840" cy="420832"/>
            <a:chOff x="-2777700" y="2049775"/>
            <a:chExt cx="287325" cy="291475"/>
          </a:xfrm>
        </p:grpSpPr>
        <p:sp>
          <p:nvSpPr>
            <p:cNvPr id="13639" name="Google Shape;13639;p79"/>
            <p:cNvSpPr/>
            <p:nvPr/>
          </p:nvSpPr>
          <p:spPr>
            <a:xfrm>
              <a:off x="-2777700" y="2049775"/>
              <a:ext cx="287325" cy="291475"/>
            </a:xfrm>
            <a:custGeom>
              <a:avLst/>
              <a:gdLst/>
              <a:ahLst/>
              <a:cxnLst/>
              <a:rect l="l" t="t" r="r" b="b"/>
              <a:pathLst>
                <a:path w="11493" h="11659" extrusionOk="0">
                  <a:moveTo>
                    <a:pt x="7121" y="662"/>
                  </a:moveTo>
                  <a:cubicBezTo>
                    <a:pt x="7341" y="662"/>
                    <a:pt x="7499" y="820"/>
                    <a:pt x="7499" y="1040"/>
                  </a:cubicBezTo>
                  <a:cubicBezTo>
                    <a:pt x="7499" y="1230"/>
                    <a:pt x="7341" y="1387"/>
                    <a:pt x="7121" y="1387"/>
                  </a:cubicBezTo>
                  <a:lnTo>
                    <a:pt x="4380" y="1387"/>
                  </a:lnTo>
                  <a:cubicBezTo>
                    <a:pt x="4191" y="1387"/>
                    <a:pt x="4033" y="1230"/>
                    <a:pt x="4033" y="1040"/>
                  </a:cubicBezTo>
                  <a:cubicBezTo>
                    <a:pt x="4033" y="820"/>
                    <a:pt x="4191" y="662"/>
                    <a:pt x="4380" y="662"/>
                  </a:cubicBezTo>
                  <a:close/>
                  <a:moveTo>
                    <a:pt x="6774" y="2049"/>
                  </a:moveTo>
                  <a:lnTo>
                    <a:pt x="6774" y="4285"/>
                  </a:lnTo>
                  <a:cubicBezTo>
                    <a:pt x="6774" y="4412"/>
                    <a:pt x="6774" y="4443"/>
                    <a:pt x="7499" y="5514"/>
                  </a:cubicBezTo>
                  <a:lnTo>
                    <a:pt x="3970" y="5514"/>
                  </a:lnTo>
                  <a:cubicBezTo>
                    <a:pt x="4758" y="4412"/>
                    <a:pt x="4726" y="4443"/>
                    <a:pt x="4726" y="4348"/>
                  </a:cubicBezTo>
                  <a:lnTo>
                    <a:pt x="4726" y="2049"/>
                  </a:lnTo>
                  <a:close/>
                  <a:moveTo>
                    <a:pt x="8003" y="6176"/>
                  </a:moveTo>
                  <a:cubicBezTo>
                    <a:pt x="8696" y="7215"/>
                    <a:pt x="9578" y="8507"/>
                    <a:pt x="10177" y="9389"/>
                  </a:cubicBezTo>
                  <a:cubicBezTo>
                    <a:pt x="10649" y="10082"/>
                    <a:pt x="10177" y="10996"/>
                    <a:pt x="9294" y="10996"/>
                  </a:cubicBezTo>
                  <a:lnTo>
                    <a:pt x="2206" y="10996"/>
                  </a:lnTo>
                  <a:cubicBezTo>
                    <a:pt x="1387" y="10996"/>
                    <a:pt x="914" y="10051"/>
                    <a:pt x="1387" y="9389"/>
                  </a:cubicBezTo>
                  <a:cubicBezTo>
                    <a:pt x="1859" y="8665"/>
                    <a:pt x="2804" y="7341"/>
                    <a:pt x="3561" y="6176"/>
                  </a:cubicBezTo>
                  <a:close/>
                  <a:moveTo>
                    <a:pt x="4380" y="1"/>
                  </a:moveTo>
                  <a:cubicBezTo>
                    <a:pt x="3813" y="1"/>
                    <a:pt x="3340" y="473"/>
                    <a:pt x="3340" y="1040"/>
                  </a:cubicBezTo>
                  <a:cubicBezTo>
                    <a:pt x="3340" y="1513"/>
                    <a:pt x="3655" y="1860"/>
                    <a:pt x="4065" y="2017"/>
                  </a:cubicBezTo>
                  <a:lnTo>
                    <a:pt x="4065" y="4222"/>
                  </a:lnTo>
                  <a:cubicBezTo>
                    <a:pt x="3718" y="4790"/>
                    <a:pt x="1198" y="8413"/>
                    <a:pt x="788" y="8980"/>
                  </a:cubicBezTo>
                  <a:cubicBezTo>
                    <a:pt x="1" y="10114"/>
                    <a:pt x="820" y="11658"/>
                    <a:pt x="2206" y="11658"/>
                  </a:cubicBezTo>
                  <a:lnTo>
                    <a:pt x="9294" y="11658"/>
                  </a:lnTo>
                  <a:cubicBezTo>
                    <a:pt x="9308" y="11658"/>
                    <a:pt x="9322" y="11658"/>
                    <a:pt x="9335" y="11658"/>
                  </a:cubicBezTo>
                  <a:cubicBezTo>
                    <a:pt x="10697" y="11658"/>
                    <a:pt x="11492" y="10103"/>
                    <a:pt x="10712" y="9011"/>
                  </a:cubicBezTo>
                  <a:cubicBezTo>
                    <a:pt x="10271" y="8444"/>
                    <a:pt x="7845" y="4853"/>
                    <a:pt x="7499" y="4254"/>
                  </a:cubicBezTo>
                  <a:lnTo>
                    <a:pt x="7499" y="1986"/>
                  </a:lnTo>
                  <a:cubicBezTo>
                    <a:pt x="7877" y="1828"/>
                    <a:pt x="8160" y="1450"/>
                    <a:pt x="8160" y="1040"/>
                  </a:cubicBezTo>
                  <a:cubicBezTo>
                    <a:pt x="8160" y="473"/>
                    <a:pt x="7688" y="1"/>
                    <a:pt x="71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79"/>
            <p:cNvSpPr/>
            <p:nvPr/>
          </p:nvSpPr>
          <p:spPr>
            <a:xfrm>
              <a:off x="-2694200" y="22214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6" y="694"/>
                  </a:moveTo>
                  <a:cubicBezTo>
                    <a:pt x="1733" y="694"/>
                    <a:pt x="2048" y="1009"/>
                    <a:pt x="2048" y="1356"/>
                  </a:cubicBezTo>
                  <a:cubicBezTo>
                    <a:pt x="2048" y="1765"/>
                    <a:pt x="1764" y="2049"/>
                    <a:pt x="1386" y="2049"/>
                  </a:cubicBezTo>
                  <a:cubicBezTo>
                    <a:pt x="1008" y="2049"/>
                    <a:pt x="725" y="1702"/>
                    <a:pt x="725" y="1356"/>
                  </a:cubicBezTo>
                  <a:cubicBezTo>
                    <a:pt x="725" y="978"/>
                    <a:pt x="1040" y="694"/>
                    <a:pt x="1386" y="694"/>
                  </a:cubicBezTo>
                  <a:close/>
                  <a:moveTo>
                    <a:pt x="1386" y="1"/>
                  </a:moveTo>
                  <a:cubicBezTo>
                    <a:pt x="630" y="1"/>
                    <a:pt x="0" y="631"/>
                    <a:pt x="0" y="1356"/>
                  </a:cubicBezTo>
                  <a:cubicBezTo>
                    <a:pt x="0" y="2112"/>
                    <a:pt x="630" y="2742"/>
                    <a:pt x="1386" y="2742"/>
                  </a:cubicBezTo>
                  <a:cubicBezTo>
                    <a:pt x="2142" y="2742"/>
                    <a:pt x="2772" y="2112"/>
                    <a:pt x="2772" y="1356"/>
                  </a:cubicBezTo>
                  <a:cubicBezTo>
                    <a:pt x="2772" y="631"/>
                    <a:pt x="2142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79"/>
            <p:cNvSpPr/>
            <p:nvPr/>
          </p:nvSpPr>
          <p:spPr>
            <a:xfrm>
              <a:off x="-2608350" y="22553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94"/>
                  </a:moveTo>
                  <a:cubicBezTo>
                    <a:pt x="1229" y="694"/>
                    <a:pt x="1386" y="851"/>
                    <a:pt x="1386" y="1040"/>
                  </a:cubicBezTo>
                  <a:cubicBezTo>
                    <a:pt x="1386" y="1229"/>
                    <a:pt x="1229" y="1387"/>
                    <a:pt x="1040" y="1387"/>
                  </a:cubicBezTo>
                  <a:cubicBezTo>
                    <a:pt x="819" y="1387"/>
                    <a:pt x="693" y="1229"/>
                    <a:pt x="693" y="1040"/>
                  </a:cubicBezTo>
                  <a:cubicBezTo>
                    <a:pt x="693" y="851"/>
                    <a:pt x="819" y="694"/>
                    <a:pt x="1040" y="694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2" name="Google Shape;13642;p79"/>
          <p:cNvGrpSpPr/>
          <p:nvPr/>
        </p:nvGrpSpPr>
        <p:grpSpPr>
          <a:xfrm>
            <a:off x="6821170" y="2140431"/>
            <a:ext cx="421914" cy="420759"/>
            <a:chOff x="-2571737" y="2403625"/>
            <a:chExt cx="292225" cy="291425"/>
          </a:xfrm>
        </p:grpSpPr>
        <p:sp>
          <p:nvSpPr>
            <p:cNvPr id="13643" name="Google Shape;13643;p79"/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79"/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79"/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79"/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79"/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79"/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79"/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0" name="Google Shape;13650;p79"/>
          <p:cNvGrpSpPr/>
          <p:nvPr/>
        </p:nvGrpSpPr>
        <p:grpSpPr>
          <a:xfrm>
            <a:off x="6821170" y="2661534"/>
            <a:ext cx="421914" cy="419640"/>
            <a:chOff x="-2571737" y="2764550"/>
            <a:chExt cx="292225" cy="290650"/>
          </a:xfrm>
        </p:grpSpPr>
        <p:sp>
          <p:nvSpPr>
            <p:cNvPr id="13651" name="Google Shape;13651;p79"/>
            <p:cNvSpPr/>
            <p:nvPr/>
          </p:nvSpPr>
          <p:spPr>
            <a:xfrm>
              <a:off x="-2496085" y="3009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27" y="1"/>
                    <a:pt x="0" y="158"/>
                    <a:pt x="0" y="347"/>
                  </a:cubicBezTo>
                  <a:cubicBezTo>
                    <a:pt x="0" y="536"/>
                    <a:pt x="127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62" y="158"/>
                    <a:pt x="50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79"/>
            <p:cNvSpPr/>
            <p:nvPr/>
          </p:nvSpPr>
          <p:spPr>
            <a:xfrm>
              <a:off x="-2398548" y="2800375"/>
              <a:ext cx="52000" cy="120525"/>
            </a:xfrm>
            <a:custGeom>
              <a:avLst/>
              <a:gdLst/>
              <a:ahLst/>
              <a:cxnLst/>
              <a:rect l="l" t="t" r="r" b="b"/>
              <a:pathLst>
                <a:path w="2080" h="4821" extrusionOk="0">
                  <a:moveTo>
                    <a:pt x="1008" y="0"/>
                  </a:moveTo>
                  <a:cubicBezTo>
                    <a:pt x="819" y="0"/>
                    <a:pt x="662" y="158"/>
                    <a:pt x="662" y="378"/>
                  </a:cubicBezTo>
                  <a:lnTo>
                    <a:pt x="662" y="757"/>
                  </a:lnTo>
                  <a:cubicBezTo>
                    <a:pt x="252" y="914"/>
                    <a:pt x="0" y="1261"/>
                    <a:pt x="0" y="1733"/>
                  </a:cubicBezTo>
                  <a:cubicBezTo>
                    <a:pt x="0" y="2300"/>
                    <a:pt x="473" y="2773"/>
                    <a:pt x="1008" y="2773"/>
                  </a:cubicBezTo>
                  <a:cubicBezTo>
                    <a:pt x="1323" y="2773"/>
                    <a:pt x="1481" y="3119"/>
                    <a:pt x="1260" y="3371"/>
                  </a:cubicBezTo>
                  <a:cubicBezTo>
                    <a:pt x="1197" y="3419"/>
                    <a:pt x="1103" y="3442"/>
                    <a:pt x="1012" y="3442"/>
                  </a:cubicBezTo>
                  <a:cubicBezTo>
                    <a:pt x="922" y="3442"/>
                    <a:pt x="835" y="3419"/>
                    <a:pt x="788" y="3371"/>
                  </a:cubicBezTo>
                  <a:cubicBezTo>
                    <a:pt x="725" y="3308"/>
                    <a:pt x="630" y="3277"/>
                    <a:pt x="540" y="3277"/>
                  </a:cubicBezTo>
                  <a:cubicBezTo>
                    <a:pt x="449" y="3277"/>
                    <a:pt x="362" y="3308"/>
                    <a:pt x="315" y="3371"/>
                  </a:cubicBezTo>
                  <a:cubicBezTo>
                    <a:pt x="189" y="3466"/>
                    <a:pt x="189" y="3718"/>
                    <a:pt x="315" y="3844"/>
                  </a:cubicBezTo>
                  <a:cubicBezTo>
                    <a:pt x="410" y="3939"/>
                    <a:pt x="536" y="4033"/>
                    <a:pt x="693" y="4065"/>
                  </a:cubicBezTo>
                  <a:lnTo>
                    <a:pt x="693" y="4474"/>
                  </a:lnTo>
                  <a:cubicBezTo>
                    <a:pt x="693" y="4663"/>
                    <a:pt x="851" y="4821"/>
                    <a:pt x="1040" y="4821"/>
                  </a:cubicBezTo>
                  <a:cubicBezTo>
                    <a:pt x="1260" y="4821"/>
                    <a:pt x="1418" y="4663"/>
                    <a:pt x="1418" y="4474"/>
                  </a:cubicBezTo>
                  <a:lnTo>
                    <a:pt x="1418" y="4065"/>
                  </a:lnTo>
                  <a:cubicBezTo>
                    <a:pt x="1796" y="3907"/>
                    <a:pt x="2079" y="3560"/>
                    <a:pt x="2079" y="3088"/>
                  </a:cubicBezTo>
                  <a:cubicBezTo>
                    <a:pt x="2079" y="2521"/>
                    <a:pt x="1607" y="2048"/>
                    <a:pt x="1040" y="2048"/>
                  </a:cubicBezTo>
                  <a:cubicBezTo>
                    <a:pt x="851" y="2048"/>
                    <a:pt x="693" y="1891"/>
                    <a:pt x="693" y="1702"/>
                  </a:cubicBezTo>
                  <a:cubicBezTo>
                    <a:pt x="693" y="1495"/>
                    <a:pt x="842" y="1356"/>
                    <a:pt x="1016" y="1356"/>
                  </a:cubicBezTo>
                  <a:cubicBezTo>
                    <a:pt x="1107" y="1356"/>
                    <a:pt x="1205" y="1394"/>
                    <a:pt x="1292" y="1481"/>
                  </a:cubicBezTo>
                  <a:cubicBezTo>
                    <a:pt x="1355" y="1528"/>
                    <a:pt x="1441" y="1552"/>
                    <a:pt x="1528" y="1552"/>
                  </a:cubicBezTo>
                  <a:cubicBezTo>
                    <a:pt x="1615" y="1552"/>
                    <a:pt x="1701" y="1528"/>
                    <a:pt x="1764" y="1481"/>
                  </a:cubicBezTo>
                  <a:cubicBezTo>
                    <a:pt x="1859" y="1355"/>
                    <a:pt x="1859" y="1103"/>
                    <a:pt x="1764" y="1009"/>
                  </a:cubicBezTo>
                  <a:cubicBezTo>
                    <a:pt x="1638" y="883"/>
                    <a:pt x="1512" y="788"/>
                    <a:pt x="1355" y="757"/>
                  </a:cubicBezTo>
                  <a:lnTo>
                    <a:pt x="1355" y="378"/>
                  </a:lnTo>
                  <a:cubicBezTo>
                    <a:pt x="1355" y="158"/>
                    <a:pt x="1197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79"/>
            <p:cNvSpPr/>
            <p:nvPr/>
          </p:nvSpPr>
          <p:spPr>
            <a:xfrm>
              <a:off x="-2571737" y="2764550"/>
              <a:ext cx="292225" cy="290650"/>
            </a:xfrm>
            <a:custGeom>
              <a:avLst/>
              <a:gdLst/>
              <a:ahLst/>
              <a:cxnLst/>
              <a:rect l="l" t="t" r="r" b="b"/>
              <a:pathLst>
                <a:path w="11689" h="11626" extrusionOk="0">
                  <a:moveTo>
                    <a:pt x="5009" y="1355"/>
                  </a:moveTo>
                  <a:cubicBezTo>
                    <a:pt x="4789" y="1576"/>
                    <a:pt x="4694" y="1796"/>
                    <a:pt x="4537" y="2049"/>
                  </a:cubicBezTo>
                  <a:lnTo>
                    <a:pt x="662" y="2049"/>
                  </a:lnTo>
                  <a:lnTo>
                    <a:pt x="662" y="1670"/>
                  </a:lnTo>
                  <a:cubicBezTo>
                    <a:pt x="662" y="1513"/>
                    <a:pt x="819" y="1355"/>
                    <a:pt x="1008" y="1355"/>
                  </a:cubicBezTo>
                  <a:close/>
                  <a:moveTo>
                    <a:pt x="7908" y="694"/>
                  </a:moveTo>
                  <a:cubicBezTo>
                    <a:pt x="9609" y="694"/>
                    <a:pt x="10995" y="2080"/>
                    <a:pt x="10995" y="3781"/>
                  </a:cubicBezTo>
                  <a:cubicBezTo>
                    <a:pt x="10995" y="5451"/>
                    <a:pt x="9609" y="6837"/>
                    <a:pt x="7908" y="6837"/>
                  </a:cubicBezTo>
                  <a:cubicBezTo>
                    <a:pt x="7309" y="6837"/>
                    <a:pt x="6679" y="6680"/>
                    <a:pt x="6206" y="6365"/>
                  </a:cubicBezTo>
                  <a:cubicBezTo>
                    <a:pt x="6162" y="6342"/>
                    <a:pt x="6086" y="6320"/>
                    <a:pt x="6023" y="6320"/>
                  </a:cubicBezTo>
                  <a:cubicBezTo>
                    <a:pt x="5997" y="6320"/>
                    <a:pt x="5973" y="6324"/>
                    <a:pt x="5954" y="6333"/>
                  </a:cubicBezTo>
                  <a:cubicBezTo>
                    <a:pt x="5671" y="6396"/>
                    <a:pt x="5324" y="6522"/>
                    <a:pt x="5009" y="6648"/>
                  </a:cubicBezTo>
                  <a:lnTo>
                    <a:pt x="5324" y="5703"/>
                  </a:lnTo>
                  <a:cubicBezTo>
                    <a:pt x="5356" y="5609"/>
                    <a:pt x="5324" y="5514"/>
                    <a:pt x="5261" y="5420"/>
                  </a:cubicBezTo>
                  <a:cubicBezTo>
                    <a:pt x="4946" y="4947"/>
                    <a:pt x="4789" y="4348"/>
                    <a:pt x="4789" y="3781"/>
                  </a:cubicBezTo>
                  <a:cubicBezTo>
                    <a:pt x="4789" y="2080"/>
                    <a:pt x="6238" y="694"/>
                    <a:pt x="7908" y="694"/>
                  </a:cubicBezTo>
                  <a:close/>
                  <a:moveTo>
                    <a:pt x="4253" y="2710"/>
                  </a:moveTo>
                  <a:cubicBezTo>
                    <a:pt x="4190" y="3025"/>
                    <a:pt x="4096" y="3372"/>
                    <a:pt x="4096" y="3718"/>
                  </a:cubicBezTo>
                  <a:cubicBezTo>
                    <a:pt x="4096" y="4411"/>
                    <a:pt x="4253" y="5041"/>
                    <a:pt x="4600" y="5609"/>
                  </a:cubicBezTo>
                  <a:lnTo>
                    <a:pt x="4127" y="7089"/>
                  </a:lnTo>
                  <a:cubicBezTo>
                    <a:pt x="4096" y="7184"/>
                    <a:pt x="4127" y="7341"/>
                    <a:pt x="4222" y="7436"/>
                  </a:cubicBezTo>
                  <a:cubicBezTo>
                    <a:pt x="4266" y="7480"/>
                    <a:pt x="4358" y="7525"/>
                    <a:pt x="4453" y="7525"/>
                  </a:cubicBezTo>
                  <a:cubicBezTo>
                    <a:pt x="4492" y="7525"/>
                    <a:pt x="4531" y="7517"/>
                    <a:pt x="4568" y="7499"/>
                  </a:cubicBezTo>
                  <a:cubicBezTo>
                    <a:pt x="4568" y="7499"/>
                    <a:pt x="5387" y="7247"/>
                    <a:pt x="6017" y="7026"/>
                  </a:cubicBezTo>
                  <a:cubicBezTo>
                    <a:pt x="6080" y="7089"/>
                    <a:pt x="6143" y="7089"/>
                    <a:pt x="6175" y="7121"/>
                  </a:cubicBezTo>
                  <a:lnTo>
                    <a:pt x="6175" y="8223"/>
                  </a:lnTo>
                  <a:lnTo>
                    <a:pt x="662" y="8223"/>
                  </a:lnTo>
                  <a:lnTo>
                    <a:pt x="662" y="2710"/>
                  </a:lnTo>
                  <a:close/>
                  <a:moveTo>
                    <a:pt x="6112" y="8885"/>
                  </a:moveTo>
                  <a:lnTo>
                    <a:pt x="6112" y="10618"/>
                  </a:lnTo>
                  <a:cubicBezTo>
                    <a:pt x="6143" y="10807"/>
                    <a:pt x="5986" y="10964"/>
                    <a:pt x="5797" y="10964"/>
                  </a:cubicBezTo>
                  <a:lnTo>
                    <a:pt x="977" y="10964"/>
                  </a:lnTo>
                  <a:cubicBezTo>
                    <a:pt x="788" y="10964"/>
                    <a:pt x="630" y="10807"/>
                    <a:pt x="630" y="10618"/>
                  </a:cubicBezTo>
                  <a:lnTo>
                    <a:pt x="630" y="8885"/>
                  </a:lnTo>
                  <a:close/>
                  <a:moveTo>
                    <a:pt x="7908" y="1"/>
                  </a:moveTo>
                  <a:cubicBezTo>
                    <a:pt x="7120" y="1"/>
                    <a:pt x="6364" y="221"/>
                    <a:pt x="5734" y="662"/>
                  </a:cubicBezTo>
                  <a:lnTo>
                    <a:pt x="1008" y="662"/>
                  </a:lnTo>
                  <a:cubicBezTo>
                    <a:pt x="473" y="662"/>
                    <a:pt x="0" y="1135"/>
                    <a:pt x="0" y="1670"/>
                  </a:cubicBezTo>
                  <a:lnTo>
                    <a:pt x="0" y="10618"/>
                  </a:lnTo>
                  <a:cubicBezTo>
                    <a:pt x="0" y="11153"/>
                    <a:pt x="473" y="11626"/>
                    <a:pt x="1008" y="11626"/>
                  </a:cubicBezTo>
                  <a:lnTo>
                    <a:pt x="5828" y="11626"/>
                  </a:lnTo>
                  <a:cubicBezTo>
                    <a:pt x="6364" y="11626"/>
                    <a:pt x="6837" y="11153"/>
                    <a:pt x="6837" y="10618"/>
                  </a:cubicBezTo>
                  <a:lnTo>
                    <a:pt x="6837" y="7341"/>
                  </a:lnTo>
                  <a:cubicBezTo>
                    <a:pt x="7215" y="7436"/>
                    <a:pt x="7561" y="7499"/>
                    <a:pt x="7908" y="7499"/>
                  </a:cubicBezTo>
                  <a:cubicBezTo>
                    <a:pt x="9987" y="7499"/>
                    <a:pt x="11688" y="5798"/>
                    <a:pt x="11688" y="3718"/>
                  </a:cubicBezTo>
                  <a:cubicBezTo>
                    <a:pt x="11657" y="1670"/>
                    <a:pt x="9956" y="1"/>
                    <a:pt x="79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4" name="Google Shape;13654;p79"/>
          <p:cNvGrpSpPr/>
          <p:nvPr/>
        </p:nvGrpSpPr>
        <p:grpSpPr>
          <a:xfrm>
            <a:off x="3020671" y="3230538"/>
            <a:ext cx="421914" cy="423864"/>
            <a:chOff x="-1333975" y="2365850"/>
            <a:chExt cx="292225" cy="293575"/>
          </a:xfrm>
        </p:grpSpPr>
        <p:sp>
          <p:nvSpPr>
            <p:cNvPr id="13655" name="Google Shape;13655;p79"/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79"/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79"/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79"/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79"/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79"/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79"/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79"/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3" name="Google Shape;13663;p79"/>
          <p:cNvGrpSpPr/>
          <p:nvPr/>
        </p:nvGrpSpPr>
        <p:grpSpPr>
          <a:xfrm>
            <a:off x="1954146" y="2660397"/>
            <a:ext cx="398020" cy="421914"/>
            <a:chOff x="-5995925" y="2757850"/>
            <a:chExt cx="275675" cy="292225"/>
          </a:xfrm>
        </p:grpSpPr>
        <p:sp>
          <p:nvSpPr>
            <p:cNvPr id="13664" name="Google Shape;13664;p79"/>
            <p:cNvSpPr/>
            <p:nvPr/>
          </p:nvSpPr>
          <p:spPr>
            <a:xfrm>
              <a:off x="-5995925" y="2757850"/>
              <a:ext cx="275675" cy="292225"/>
            </a:xfrm>
            <a:custGeom>
              <a:avLst/>
              <a:gdLst/>
              <a:ahLst/>
              <a:cxnLst/>
              <a:rect l="l" t="t" r="r" b="b"/>
              <a:pathLst>
                <a:path w="11027" h="11689" extrusionOk="0">
                  <a:moveTo>
                    <a:pt x="9924" y="1324"/>
                  </a:moveTo>
                  <a:cubicBezTo>
                    <a:pt x="10113" y="1324"/>
                    <a:pt x="10271" y="1481"/>
                    <a:pt x="10271" y="1702"/>
                  </a:cubicBezTo>
                  <a:lnTo>
                    <a:pt x="10271" y="9263"/>
                  </a:lnTo>
                  <a:lnTo>
                    <a:pt x="10302" y="9263"/>
                  </a:lnTo>
                  <a:cubicBezTo>
                    <a:pt x="10302" y="9452"/>
                    <a:pt x="10145" y="9610"/>
                    <a:pt x="9956" y="9610"/>
                  </a:cubicBezTo>
                  <a:lnTo>
                    <a:pt x="9609" y="9610"/>
                  </a:lnTo>
                  <a:lnTo>
                    <a:pt x="9609" y="8570"/>
                  </a:lnTo>
                  <a:cubicBezTo>
                    <a:pt x="9609" y="8381"/>
                    <a:pt x="9452" y="8223"/>
                    <a:pt x="9263" y="8223"/>
                  </a:cubicBezTo>
                  <a:lnTo>
                    <a:pt x="4442" y="8223"/>
                  </a:lnTo>
                  <a:cubicBezTo>
                    <a:pt x="4253" y="8223"/>
                    <a:pt x="4096" y="8381"/>
                    <a:pt x="4096" y="8570"/>
                  </a:cubicBezTo>
                  <a:lnTo>
                    <a:pt x="4096" y="9610"/>
                  </a:lnTo>
                  <a:lnTo>
                    <a:pt x="3434" y="9610"/>
                  </a:lnTo>
                  <a:lnTo>
                    <a:pt x="3434" y="1324"/>
                  </a:lnTo>
                  <a:close/>
                  <a:moveTo>
                    <a:pt x="2426" y="631"/>
                  </a:moveTo>
                  <a:cubicBezTo>
                    <a:pt x="2647" y="631"/>
                    <a:pt x="2804" y="788"/>
                    <a:pt x="2804" y="977"/>
                  </a:cubicBezTo>
                  <a:lnTo>
                    <a:pt x="2804" y="9925"/>
                  </a:lnTo>
                  <a:cubicBezTo>
                    <a:pt x="2804" y="10114"/>
                    <a:pt x="2647" y="10271"/>
                    <a:pt x="2426" y="10271"/>
                  </a:cubicBezTo>
                  <a:lnTo>
                    <a:pt x="1071" y="10271"/>
                  </a:lnTo>
                  <a:cubicBezTo>
                    <a:pt x="851" y="10271"/>
                    <a:pt x="693" y="10114"/>
                    <a:pt x="693" y="9925"/>
                  </a:cubicBezTo>
                  <a:lnTo>
                    <a:pt x="693" y="977"/>
                  </a:lnTo>
                  <a:cubicBezTo>
                    <a:pt x="693" y="788"/>
                    <a:pt x="851" y="631"/>
                    <a:pt x="1071" y="631"/>
                  </a:cubicBezTo>
                  <a:close/>
                  <a:moveTo>
                    <a:pt x="8948" y="8948"/>
                  </a:moveTo>
                  <a:lnTo>
                    <a:pt x="8948" y="10996"/>
                  </a:lnTo>
                  <a:lnTo>
                    <a:pt x="4852" y="10996"/>
                  </a:lnTo>
                  <a:lnTo>
                    <a:pt x="4852" y="8948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0" y="10523"/>
                    <a:pt x="473" y="10996"/>
                    <a:pt x="1008" y="10996"/>
                  </a:cubicBezTo>
                  <a:lnTo>
                    <a:pt x="2395" y="10996"/>
                  </a:lnTo>
                  <a:cubicBezTo>
                    <a:pt x="2836" y="10996"/>
                    <a:pt x="3214" y="10712"/>
                    <a:pt x="3371" y="10303"/>
                  </a:cubicBezTo>
                  <a:lnTo>
                    <a:pt x="4127" y="10303"/>
                  </a:lnTo>
                  <a:lnTo>
                    <a:pt x="4127" y="11342"/>
                  </a:lnTo>
                  <a:cubicBezTo>
                    <a:pt x="4127" y="11531"/>
                    <a:pt x="4285" y="11689"/>
                    <a:pt x="4474" y="11689"/>
                  </a:cubicBezTo>
                  <a:lnTo>
                    <a:pt x="9294" y="11689"/>
                  </a:lnTo>
                  <a:cubicBezTo>
                    <a:pt x="9483" y="11689"/>
                    <a:pt x="9641" y="11531"/>
                    <a:pt x="9641" y="11342"/>
                  </a:cubicBezTo>
                  <a:lnTo>
                    <a:pt x="9641" y="10271"/>
                  </a:lnTo>
                  <a:lnTo>
                    <a:pt x="9987" y="10271"/>
                  </a:lnTo>
                  <a:cubicBezTo>
                    <a:pt x="10554" y="10271"/>
                    <a:pt x="11027" y="9799"/>
                    <a:pt x="11027" y="9263"/>
                  </a:cubicBezTo>
                  <a:lnTo>
                    <a:pt x="11027" y="1702"/>
                  </a:lnTo>
                  <a:cubicBezTo>
                    <a:pt x="10995" y="1103"/>
                    <a:pt x="10554" y="662"/>
                    <a:pt x="9956" y="662"/>
                  </a:cubicBezTo>
                  <a:lnTo>
                    <a:pt x="3371" y="662"/>
                  </a:lnTo>
                  <a:cubicBezTo>
                    <a:pt x="3214" y="284"/>
                    <a:pt x="2867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79"/>
            <p:cNvSpPr/>
            <p:nvPr/>
          </p:nvSpPr>
          <p:spPr>
            <a:xfrm>
              <a:off x="-5892750" y="2808250"/>
              <a:ext cx="137850" cy="69350"/>
            </a:xfrm>
            <a:custGeom>
              <a:avLst/>
              <a:gdLst/>
              <a:ahLst/>
              <a:cxnLst/>
              <a:rect l="l" t="t" r="r" b="b"/>
              <a:pathLst>
                <a:path w="5514" h="2774" extrusionOk="0">
                  <a:moveTo>
                    <a:pt x="4821" y="694"/>
                  </a:moveTo>
                  <a:lnTo>
                    <a:pt x="4821" y="2112"/>
                  </a:lnTo>
                  <a:lnTo>
                    <a:pt x="725" y="2112"/>
                  </a:lnTo>
                  <a:lnTo>
                    <a:pt x="725" y="694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2427"/>
                  </a:lnTo>
                  <a:cubicBezTo>
                    <a:pt x="0" y="2616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6"/>
                    <a:pt x="5514" y="2427"/>
                  </a:cubicBezTo>
                  <a:lnTo>
                    <a:pt x="5514" y="348"/>
                  </a:lnTo>
                  <a:cubicBezTo>
                    <a:pt x="5514" y="158"/>
                    <a:pt x="535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79"/>
            <p:cNvSpPr/>
            <p:nvPr/>
          </p:nvSpPr>
          <p:spPr>
            <a:xfrm>
              <a:off x="-5891975" y="2895675"/>
              <a:ext cx="34700" cy="17375"/>
            </a:xfrm>
            <a:custGeom>
              <a:avLst/>
              <a:gdLst/>
              <a:ahLst/>
              <a:cxnLst/>
              <a:rect l="l" t="t" r="r" b="b"/>
              <a:pathLst>
                <a:path w="1388" h="695" extrusionOk="0">
                  <a:moveTo>
                    <a:pt x="379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lnTo>
                    <a:pt x="1041" y="694"/>
                  </a:lnTo>
                  <a:cubicBezTo>
                    <a:pt x="1230" y="694"/>
                    <a:pt x="1387" y="537"/>
                    <a:pt x="1387" y="348"/>
                  </a:cubicBezTo>
                  <a:cubicBezTo>
                    <a:pt x="1356" y="127"/>
                    <a:pt x="119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79"/>
            <p:cNvSpPr/>
            <p:nvPr/>
          </p:nvSpPr>
          <p:spPr>
            <a:xfrm>
              <a:off x="-5891975" y="2928775"/>
              <a:ext cx="34700" cy="18125"/>
            </a:xfrm>
            <a:custGeom>
              <a:avLst/>
              <a:gdLst/>
              <a:ahLst/>
              <a:cxnLst/>
              <a:rect l="l" t="t" r="r" b="b"/>
              <a:pathLst>
                <a:path w="1388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41" y="725"/>
                  </a:lnTo>
                  <a:cubicBezTo>
                    <a:pt x="1230" y="725"/>
                    <a:pt x="1387" y="567"/>
                    <a:pt x="1387" y="378"/>
                  </a:cubicBezTo>
                  <a:cubicBezTo>
                    <a:pt x="1356" y="158"/>
                    <a:pt x="119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79"/>
            <p:cNvSpPr/>
            <p:nvPr/>
          </p:nvSpPr>
          <p:spPr>
            <a:xfrm>
              <a:off x="-5840775" y="2928775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40" y="725"/>
                  </a:lnTo>
                  <a:cubicBezTo>
                    <a:pt x="1229" y="725"/>
                    <a:pt x="1387" y="567"/>
                    <a:pt x="1387" y="378"/>
                  </a:cubicBez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79"/>
            <p:cNvSpPr/>
            <p:nvPr/>
          </p:nvSpPr>
          <p:spPr>
            <a:xfrm>
              <a:off x="-5840775" y="2895675"/>
              <a:ext cx="34675" cy="17375"/>
            </a:xfrm>
            <a:custGeom>
              <a:avLst/>
              <a:gdLst/>
              <a:ahLst/>
              <a:cxnLst/>
              <a:rect l="l" t="t" r="r" b="b"/>
              <a:pathLst>
                <a:path w="1387" h="695" extrusionOk="0">
                  <a:moveTo>
                    <a:pt x="379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lnTo>
                    <a:pt x="1040" y="694"/>
                  </a:lnTo>
                  <a:cubicBezTo>
                    <a:pt x="1229" y="694"/>
                    <a:pt x="1387" y="537"/>
                    <a:pt x="1387" y="348"/>
                  </a:cubicBezTo>
                  <a:cubicBezTo>
                    <a:pt x="1387" y="127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79"/>
            <p:cNvSpPr/>
            <p:nvPr/>
          </p:nvSpPr>
          <p:spPr>
            <a:xfrm>
              <a:off x="-5789575" y="2895675"/>
              <a:ext cx="34675" cy="17375"/>
            </a:xfrm>
            <a:custGeom>
              <a:avLst/>
              <a:gdLst/>
              <a:ahLst/>
              <a:cxnLst/>
              <a:rect l="l" t="t" r="r" b="b"/>
              <a:pathLst>
                <a:path w="1387" h="695" extrusionOk="0">
                  <a:moveTo>
                    <a:pt x="379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lnTo>
                    <a:pt x="1040" y="694"/>
                  </a:lnTo>
                  <a:cubicBezTo>
                    <a:pt x="1229" y="694"/>
                    <a:pt x="1387" y="537"/>
                    <a:pt x="1387" y="348"/>
                  </a:cubicBezTo>
                  <a:cubicBezTo>
                    <a:pt x="1387" y="127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79"/>
            <p:cNvSpPr/>
            <p:nvPr/>
          </p:nvSpPr>
          <p:spPr>
            <a:xfrm>
              <a:off x="-5789575" y="2928775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40" y="725"/>
                  </a:lnTo>
                  <a:cubicBezTo>
                    <a:pt x="1229" y="725"/>
                    <a:pt x="1387" y="567"/>
                    <a:pt x="1387" y="378"/>
                  </a:cubicBez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79"/>
            <p:cNvSpPr/>
            <p:nvPr/>
          </p:nvSpPr>
          <p:spPr>
            <a:xfrm>
              <a:off x="-5858100" y="2998075"/>
              <a:ext cx="68550" cy="17350"/>
            </a:xfrm>
            <a:custGeom>
              <a:avLst/>
              <a:gdLst/>
              <a:ahLst/>
              <a:cxnLst/>
              <a:rect l="l" t="t" r="r" b="b"/>
              <a:pathLst>
                <a:path w="274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584" y="694"/>
                    <a:pt x="2742" y="536"/>
                    <a:pt x="2742" y="347"/>
                  </a:cubicBezTo>
                  <a:cubicBezTo>
                    <a:pt x="2742" y="158"/>
                    <a:pt x="2584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3" name="Google Shape;13673;p79"/>
          <p:cNvGrpSpPr/>
          <p:nvPr/>
        </p:nvGrpSpPr>
        <p:grpSpPr>
          <a:xfrm>
            <a:off x="4634433" y="1631816"/>
            <a:ext cx="421951" cy="419677"/>
            <a:chOff x="-4211975" y="2046625"/>
            <a:chExt cx="292250" cy="290675"/>
          </a:xfrm>
        </p:grpSpPr>
        <p:sp>
          <p:nvSpPr>
            <p:cNvPr id="13674" name="Google Shape;13674;p79"/>
            <p:cNvSpPr/>
            <p:nvPr/>
          </p:nvSpPr>
          <p:spPr>
            <a:xfrm>
              <a:off x="-4211975" y="2081300"/>
              <a:ext cx="256025" cy="256000"/>
            </a:xfrm>
            <a:custGeom>
              <a:avLst/>
              <a:gdLst/>
              <a:ahLst/>
              <a:cxnLst/>
              <a:rect l="l" t="t" r="r" b="b"/>
              <a:pathLst>
                <a:path w="10241" h="10240" extrusionOk="0">
                  <a:moveTo>
                    <a:pt x="4758" y="693"/>
                  </a:moveTo>
                  <a:lnTo>
                    <a:pt x="4758" y="5167"/>
                  </a:lnTo>
                  <a:cubicBezTo>
                    <a:pt x="4758" y="5356"/>
                    <a:pt x="4916" y="5513"/>
                    <a:pt x="5105" y="5513"/>
                  </a:cubicBezTo>
                  <a:lnTo>
                    <a:pt x="9578" y="5513"/>
                  </a:lnTo>
                  <a:cubicBezTo>
                    <a:pt x="9358" y="7813"/>
                    <a:pt x="7436" y="9609"/>
                    <a:pt x="5105" y="9609"/>
                  </a:cubicBezTo>
                  <a:cubicBezTo>
                    <a:pt x="2679" y="9609"/>
                    <a:pt x="663" y="7593"/>
                    <a:pt x="663" y="5167"/>
                  </a:cubicBezTo>
                  <a:cubicBezTo>
                    <a:pt x="663" y="2835"/>
                    <a:pt x="2490" y="914"/>
                    <a:pt x="4758" y="693"/>
                  </a:cubicBezTo>
                  <a:close/>
                  <a:moveTo>
                    <a:pt x="5105" y="0"/>
                  </a:moveTo>
                  <a:cubicBezTo>
                    <a:pt x="2269" y="0"/>
                    <a:pt x="1" y="2300"/>
                    <a:pt x="1" y="5104"/>
                  </a:cubicBezTo>
                  <a:cubicBezTo>
                    <a:pt x="1" y="7939"/>
                    <a:pt x="2269" y="10239"/>
                    <a:pt x="5105" y="10239"/>
                  </a:cubicBezTo>
                  <a:cubicBezTo>
                    <a:pt x="7940" y="10239"/>
                    <a:pt x="10240" y="7939"/>
                    <a:pt x="10240" y="5104"/>
                  </a:cubicBezTo>
                  <a:cubicBezTo>
                    <a:pt x="10240" y="4978"/>
                    <a:pt x="10083" y="4820"/>
                    <a:pt x="9925" y="4820"/>
                  </a:cubicBezTo>
                  <a:lnTo>
                    <a:pt x="5483" y="4820"/>
                  </a:lnTo>
                  <a:lnTo>
                    <a:pt x="5483" y="347"/>
                  </a:lnTo>
                  <a:cubicBezTo>
                    <a:pt x="5483" y="158"/>
                    <a:pt x="5325" y="0"/>
                    <a:pt x="5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79"/>
            <p:cNvSpPr/>
            <p:nvPr/>
          </p:nvSpPr>
          <p:spPr>
            <a:xfrm>
              <a:off x="-4057600" y="2046625"/>
              <a:ext cx="137875" cy="137875"/>
            </a:xfrm>
            <a:custGeom>
              <a:avLst/>
              <a:gdLst/>
              <a:ahLst/>
              <a:cxnLst/>
              <a:rect l="l" t="t" r="r" b="b"/>
              <a:pathLst>
                <a:path w="5515" h="5515" extrusionOk="0">
                  <a:moveTo>
                    <a:pt x="663" y="694"/>
                  </a:moveTo>
                  <a:cubicBezTo>
                    <a:pt x="2836" y="851"/>
                    <a:pt x="4601" y="2616"/>
                    <a:pt x="4758" y="4790"/>
                  </a:cubicBezTo>
                  <a:lnTo>
                    <a:pt x="663" y="4790"/>
                  </a:lnTo>
                  <a:lnTo>
                    <a:pt x="663" y="694"/>
                  </a:lnTo>
                  <a:close/>
                  <a:moveTo>
                    <a:pt x="348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5168"/>
                  </a:lnTo>
                  <a:cubicBezTo>
                    <a:pt x="1" y="5357"/>
                    <a:pt x="158" y="5514"/>
                    <a:pt x="348" y="5514"/>
                  </a:cubicBezTo>
                  <a:lnTo>
                    <a:pt x="5168" y="5514"/>
                  </a:lnTo>
                  <a:cubicBezTo>
                    <a:pt x="5357" y="5514"/>
                    <a:pt x="5514" y="5357"/>
                    <a:pt x="5514" y="5168"/>
                  </a:cubicBezTo>
                  <a:cubicBezTo>
                    <a:pt x="5483" y="3750"/>
                    <a:pt x="4979" y="2490"/>
                    <a:pt x="3971" y="1513"/>
                  </a:cubicBezTo>
                  <a:cubicBezTo>
                    <a:pt x="2994" y="536"/>
                    <a:pt x="1734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6" name="Google Shape;13676;p79"/>
          <p:cNvGrpSpPr/>
          <p:nvPr/>
        </p:nvGrpSpPr>
        <p:grpSpPr>
          <a:xfrm>
            <a:off x="4684479" y="2138699"/>
            <a:ext cx="321859" cy="424225"/>
            <a:chOff x="-4178875" y="2405775"/>
            <a:chExt cx="222925" cy="293825"/>
          </a:xfrm>
        </p:grpSpPr>
        <p:sp>
          <p:nvSpPr>
            <p:cNvPr id="13677" name="Google Shape;13677;p79"/>
            <p:cNvSpPr/>
            <p:nvPr/>
          </p:nvSpPr>
          <p:spPr>
            <a:xfrm>
              <a:off x="-4178875" y="2405775"/>
              <a:ext cx="222925" cy="293825"/>
            </a:xfrm>
            <a:custGeom>
              <a:avLst/>
              <a:gdLst/>
              <a:ahLst/>
              <a:cxnLst/>
              <a:rect l="l" t="t" r="r" b="b"/>
              <a:pathLst>
                <a:path w="8917" h="11753" extrusionOk="0">
                  <a:moveTo>
                    <a:pt x="4474" y="694"/>
                  </a:moveTo>
                  <a:cubicBezTo>
                    <a:pt x="6553" y="694"/>
                    <a:pt x="8254" y="2395"/>
                    <a:pt x="8254" y="4475"/>
                  </a:cubicBezTo>
                  <a:cubicBezTo>
                    <a:pt x="8191" y="5262"/>
                    <a:pt x="7971" y="6018"/>
                    <a:pt x="7530" y="6649"/>
                  </a:cubicBezTo>
                  <a:lnTo>
                    <a:pt x="4474" y="10776"/>
                  </a:lnTo>
                  <a:lnTo>
                    <a:pt x="1418" y="6712"/>
                  </a:lnTo>
                  <a:cubicBezTo>
                    <a:pt x="945" y="6050"/>
                    <a:pt x="693" y="5294"/>
                    <a:pt x="693" y="4475"/>
                  </a:cubicBezTo>
                  <a:cubicBezTo>
                    <a:pt x="693" y="2395"/>
                    <a:pt x="2363" y="694"/>
                    <a:pt x="4474" y="694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2017"/>
                    <a:pt x="0" y="4475"/>
                  </a:cubicBezTo>
                  <a:cubicBezTo>
                    <a:pt x="0" y="5451"/>
                    <a:pt x="315" y="6365"/>
                    <a:pt x="882" y="7153"/>
                  </a:cubicBezTo>
                  <a:lnTo>
                    <a:pt x="4190" y="11595"/>
                  </a:lnTo>
                  <a:cubicBezTo>
                    <a:pt x="4253" y="11689"/>
                    <a:pt x="4348" y="11752"/>
                    <a:pt x="4474" y="11752"/>
                  </a:cubicBezTo>
                  <a:cubicBezTo>
                    <a:pt x="4568" y="11752"/>
                    <a:pt x="4663" y="11721"/>
                    <a:pt x="4726" y="11595"/>
                  </a:cubicBezTo>
                  <a:lnTo>
                    <a:pt x="8097" y="7058"/>
                  </a:lnTo>
                  <a:cubicBezTo>
                    <a:pt x="8633" y="6333"/>
                    <a:pt x="8916" y="5420"/>
                    <a:pt x="8916" y="4506"/>
                  </a:cubicBezTo>
                  <a:cubicBezTo>
                    <a:pt x="8916" y="1986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79"/>
            <p:cNvSpPr/>
            <p:nvPr/>
          </p:nvSpPr>
          <p:spPr>
            <a:xfrm>
              <a:off x="-4093025" y="24916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630"/>
                  </a:moveTo>
                  <a:cubicBezTo>
                    <a:pt x="1229" y="630"/>
                    <a:pt x="1386" y="788"/>
                    <a:pt x="1386" y="1008"/>
                  </a:cubicBezTo>
                  <a:cubicBezTo>
                    <a:pt x="1386" y="1197"/>
                    <a:pt x="1197" y="1355"/>
                    <a:pt x="1040" y="1355"/>
                  </a:cubicBezTo>
                  <a:cubicBezTo>
                    <a:pt x="819" y="1355"/>
                    <a:pt x="662" y="1197"/>
                    <a:pt x="662" y="1008"/>
                  </a:cubicBezTo>
                  <a:cubicBezTo>
                    <a:pt x="662" y="788"/>
                    <a:pt x="819" y="630"/>
                    <a:pt x="1040" y="630"/>
                  </a:cubicBez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5"/>
                    <a:pt x="473" y="2048"/>
                    <a:pt x="1040" y="2048"/>
                  </a:cubicBezTo>
                  <a:cubicBezTo>
                    <a:pt x="1575" y="2048"/>
                    <a:pt x="2048" y="1575"/>
                    <a:pt x="2048" y="1040"/>
                  </a:cubicBezTo>
                  <a:cubicBezTo>
                    <a:pt x="2048" y="441"/>
                    <a:pt x="1575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79"/>
            <p:cNvSpPr/>
            <p:nvPr/>
          </p:nvSpPr>
          <p:spPr>
            <a:xfrm>
              <a:off x="-4145800" y="2439650"/>
              <a:ext cx="155975" cy="155200"/>
            </a:xfrm>
            <a:custGeom>
              <a:avLst/>
              <a:gdLst/>
              <a:ahLst/>
              <a:cxnLst/>
              <a:rect l="l" t="t" r="r" b="b"/>
              <a:pathLst>
                <a:path w="6239" h="6208" extrusionOk="0">
                  <a:moveTo>
                    <a:pt x="3403" y="694"/>
                  </a:moveTo>
                  <a:lnTo>
                    <a:pt x="3403" y="1166"/>
                  </a:lnTo>
                  <a:cubicBezTo>
                    <a:pt x="3403" y="1324"/>
                    <a:pt x="3497" y="1450"/>
                    <a:pt x="3655" y="1481"/>
                  </a:cubicBezTo>
                  <a:cubicBezTo>
                    <a:pt x="3844" y="1576"/>
                    <a:pt x="4033" y="1670"/>
                    <a:pt x="4191" y="1828"/>
                  </a:cubicBezTo>
                  <a:cubicBezTo>
                    <a:pt x="4268" y="1867"/>
                    <a:pt x="4358" y="1894"/>
                    <a:pt x="4445" y="1894"/>
                  </a:cubicBezTo>
                  <a:cubicBezTo>
                    <a:pt x="4499" y="1894"/>
                    <a:pt x="4552" y="1884"/>
                    <a:pt x="4600" y="1859"/>
                  </a:cubicBezTo>
                  <a:lnTo>
                    <a:pt x="4978" y="1607"/>
                  </a:lnTo>
                  <a:lnTo>
                    <a:pt x="5356" y="2206"/>
                  </a:lnTo>
                  <a:lnTo>
                    <a:pt x="4947" y="2458"/>
                  </a:lnTo>
                  <a:cubicBezTo>
                    <a:pt x="4821" y="2521"/>
                    <a:pt x="4789" y="2647"/>
                    <a:pt x="4789" y="2805"/>
                  </a:cubicBezTo>
                  <a:cubicBezTo>
                    <a:pt x="4821" y="3025"/>
                    <a:pt x="4821" y="3183"/>
                    <a:pt x="4789" y="3435"/>
                  </a:cubicBezTo>
                  <a:cubicBezTo>
                    <a:pt x="4758" y="3592"/>
                    <a:pt x="4821" y="3687"/>
                    <a:pt x="4947" y="3781"/>
                  </a:cubicBezTo>
                  <a:lnTo>
                    <a:pt x="5356" y="4033"/>
                  </a:lnTo>
                  <a:lnTo>
                    <a:pt x="4978" y="4600"/>
                  </a:lnTo>
                  <a:lnTo>
                    <a:pt x="4600" y="4380"/>
                  </a:lnTo>
                  <a:cubicBezTo>
                    <a:pt x="4554" y="4345"/>
                    <a:pt x="4503" y="4332"/>
                    <a:pt x="4452" y="4332"/>
                  </a:cubicBezTo>
                  <a:cubicBezTo>
                    <a:pt x="4363" y="4332"/>
                    <a:pt x="4270" y="4372"/>
                    <a:pt x="4191" y="4411"/>
                  </a:cubicBezTo>
                  <a:cubicBezTo>
                    <a:pt x="4033" y="4537"/>
                    <a:pt x="3844" y="4632"/>
                    <a:pt x="3655" y="4726"/>
                  </a:cubicBezTo>
                  <a:cubicBezTo>
                    <a:pt x="3529" y="4758"/>
                    <a:pt x="3403" y="4915"/>
                    <a:pt x="3403" y="5041"/>
                  </a:cubicBezTo>
                  <a:lnTo>
                    <a:pt x="3403" y="5514"/>
                  </a:lnTo>
                  <a:lnTo>
                    <a:pt x="2741" y="5514"/>
                  </a:lnTo>
                  <a:lnTo>
                    <a:pt x="2741" y="5041"/>
                  </a:lnTo>
                  <a:cubicBezTo>
                    <a:pt x="2741" y="4884"/>
                    <a:pt x="2678" y="4758"/>
                    <a:pt x="2521" y="4726"/>
                  </a:cubicBezTo>
                  <a:cubicBezTo>
                    <a:pt x="2300" y="4663"/>
                    <a:pt x="2111" y="4569"/>
                    <a:pt x="1954" y="4411"/>
                  </a:cubicBezTo>
                  <a:cubicBezTo>
                    <a:pt x="1874" y="4372"/>
                    <a:pt x="1782" y="4332"/>
                    <a:pt x="1701" y="4332"/>
                  </a:cubicBezTo>
                  <a:cubicBezTo>
                    <a:pt x="1654" y="4332"/>
                    <a:pt x="1610" y="4345"/>
                    <a:pt x="1576" y="4380"/>
                  </a:cubicBezTo>
                  <a:lnTo>
                    <a:pt x="1166" y="4600"/>
                  </a:lnTo>
                  <a:lnTo>
                    <a:pt x="820" y="4033"/>
                  </a:lnTo>
                  <a:lnTo>
                    <a:pt x="1198" y="3781"/>
                  </a:lnTo>
                  <a:cubicBezTo>
                    <a:pt x="1324" y="3718"/>
                    <a:pt x="1418" y="3592"/>
                    <a:pt x="1355" y="3435"/>
                  </a:cubicBezTo>
                  <a:cubicBezTo>
                    <a:pt x="1324" y="3183"/>
                    <a:pt x="1324" y="3025"/>
                    <a:pt x="1355" y="2805"/>
                  </a:cubicBezTo>
                  <a:cubicBezTo>
                    <a:pt x="1418" y="2647"/>
                    <a:pt x="1324" y="2521"/>
                    <a:pt x="1198" y="2458"/>
                  </a:cubicBezTo>
                  <a:lnTo>
                    <a:pt x="820" y="2206"/>
                  </a:lnTo>
                  <a:lnTo>
                    <a:pt x="1166" y="1607"/>
                  </a:lnTo>
                  <a:lnTo>
                    <a:pt x="1576" y="1859"/>
                  </a:lnTo>
                  <a:cubicBezTo>
                    <a:pt x="1612" y="1884"/>
                    <a:pt x="1657" y="1894"/>
                    <a:pt x="1706" y="1894"/>
                  </a:cubicBezTo>
                  <a:cubicBezTo>
                    <a:pt x="1786" y="1894"/>
                    <a:pt x="1876" y="1867"/>
                    <a:pt x="1954" y="1828"/>
                  </a:cubicBezTo>
                  <a:cubicBezTo>
                    <a:pt x="2111" y="1702"/>
                    <a:pt x="2300" y="1576"/>
                    <a:pt x="2521" y="1481"/>
                  </a:cubicBezTo>
                  <a:cubicBezTo>
                    <a:pt x="2615" y="1450"/>
                    <a:pt x="2741" y="1292"/>
                    <a:pt x="2741" y="1166"/>
                  </a:cubicBezTo>
                  <a:lnTo>
                    <a:pt x="2741" y="694"/>
                  </a:ln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946"/>
                  </a:lnTo>
                  <a:cubicBezTo>
                    <a:pt x="1954" y="977"/>
                    <a:pt x="1828" y="1072"/>
                    <a:pt x="1765" y="1135"/>
                  </a:cubicBezTo>
                  <a:lnTo>
                    <a:pt x="1261" y="851"/>
                  </a:lnTo>
                  <a:cubicBezTo>
                    <a:pt x="1211" y="831"/>
                    <a:pt x="1158" y="821"/>
                    <a:pt x="1104" y="821"/>
                  </a:cubicBezTo>
                  <a:cubicBezTo>
                    <a:pt x="990" y="821"/>
                    <a:pt x="874" y="870"/>
                    <a:pt x="788" y="977"/>
                  </a:cubicBezTo>
                  <a:lnTo>
                    <a:pt x="126" y="2175"/>
                  </a:lnTo>
                  <a:cubicBezTo>
                    <a:pt x="32" y="2332"/>
                    <a:pt x="63" y="2521"/>
                    <a:pt x="221" y="2647"/>
                  </a:cubicBezTo>
                  <a:lnTo>
                    <a:pt x="757" y="2899"/>
                  </a:lnTo>
                  <a:lnTo>
                    <a:pt x="757" y="3120"/>
                  </a:lnTo>
                  <a:lnTo>
                    <a:pt x="757" y="3309"/>
                  </a:lnTo>
                  <a:lnTo>
                    <a:pt x="221" y="3592"/>
                  </a:lnTo>
                  <a:cubicBezTo>
                    <a:pt x="63" y="3655"/>
                    <a:pt x="0" y="3907"/>
                    <a:pt x="126" y="4065"/>
                  </a:cubicBezTo>
                  <a:lnTo>
                    <a:pt x="788" y="5231"/>
                  </a:lnTo>
                  <a:cubicBezTo>
                    <a:pt x="831" y="5337"/>
                    <a:pt x="960" y="5415"/>
                    <a:pt x="1088" y="5415"/>
                  </a:cubicBezTo>
                  <a:cubicBezTo>
                    <a:pt x="1149" y="5415"/>
                    <a:pt x="1210" y="5397"/>
                    <a:pt x="1261" y="5357"/>
                  </a:cubicBezTo>
                  <a:lnTo>
                    <a:pt x="1765" y="5073"/>
                  </a:lnTo>
                  <a:cubicBezTo>
                    <a:pt x="1891" y="5167"/>
                    <a:pt x="1954" y="5199"/>
                    <a:pt x="2080" y="5262"/>
                  </a:cubicBezTo>
                  <a:lnTo>
                    <a:pt x="2080" y="5861"/>
                  </a:lnTo>
                  <a:cubicBezTo>
                    <a:pt x="2080" y="6050"/>
                    <a:pt x="2237" y="6207"/>
                    <a:pt x="2426" y="6207"/>
                  </a:cubicBezTo>
                  <a:lnTo>
                    <a:pt x="3812" y="6207"/>
                  </a:lnTo>
                  <a:cubicBezTo>
                    <a:pt x="4002" y="6207"/>
                    <a:pt x="4159" y="6050"/>
                    <a:pt x="4159" y="5861"/>
                  </a:cubicBezTo>
                  <a:lnTo>
                    <a:pt x="4159" y="5262"/>
                  </a:lnTo>
                  <a:cubicBezTo>
                    <a:pt x="4285" y="5231"/>
                    <a:pt x="4411" y="5167"/>
                    <a:pt x="4474" y="5073"/>
                  </a:cubicBezTo>
                  <a:lnTo>
                    <a:pt x="4978" y="5357"/>
                  </a:lnTo>
                  <a:cubicBezTo>
                    <a:pt x="5028" y="5376"/>
                    <a:pt x="5084" y="5387"/>
                    <a:pt x="5141" y="5387"/>
                  </a:cubicBezTo>
                  <a:cubicBezTo>
                    <a:pt x="5263" y="5387"/>
                    <a:pt x="5386" y="5338"/>
                    <a:pt x="5451" y="5231"/>
                  </a:cubicBezTo>
                  <a:lnTo>
                    <a:pt x="6144" y="4065"/>
                  </a:lnTo>
                  <a:cubicBezTo>
                    <a:pt x="6207" y="3907"/>
                    <a:pt x="6175" y="3687"/>
                    <a:pt x="6018" y="3592"/>
                  </a:cubicBezTo>
                  <a:lnTo>
                    <a:pt x="5514" y="3309"/>
                  </a:lnTo>
                  <a:lnTo>
                    <a:pt x="5514" y="3120"/>
                  </a:lnTo>
                  <a:lnTo>
                    <a:pt x="5514" y="2899"/>
                  </a:lnTo>
                  <a:lnTo>
                    <a:pt x="6018" y="2647"/>
                  </a:lnTo>
                  <a:cubicBezTo>
                    <a:pt x="6175" y="2521"/>
                    <a:pt x="6238" y="2332"/>
                    <a:pt x="6144" y="2175"/>
                  </a:cubicBezTo>
                  <a:lnTo>
                    <a:pt x="5451" y="977"/>
                  </a:lnTo>
                  <a:cubicBezTo>
                    <a:pt x="5408" y="870"/>
                    <a:pt x="5278" y="807"/>
                    <a:pt x="5149" y="807"/>
                  </a:cubicBezTo>
                  <a:cubicBezTo>
                    <a:pt x="5089" y="807"/>
                    <a:pt x="5029" y="821"/>
                    <a:pt x="4978" y="851"/>
                  </a:cubicBezTo>
                  <a:lnTo>
                    <a:pt x="4474" y="1135"/>
                  </a:lnTo>
                  <a:cubicBezTo>
                    <a:pt x="4348" y="1072"/>
                    <a:pt x="4285" y="1009"/>
                    <a:pt x="4159" y="946"/>
                  </a:cubicBezTo>
                  <a:lnTo>
                    <a:pt x="4159" y="347"/>
                  </a:lnTo>
                  <a:cubicBezTo>
                    <a:pt x="4159" y="158"/>
                    <a:pt x="4002" y="1"/>
                    <a:pt x="38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0" name="Google Shape;13680;p79"/>
          <p:cNvGrpSpPr/>
          <p:nvPr/>
        </p:nvGrpSpPr>
        <p:grpSpPr>
          <a:xfrm>
            <a:off x="4646942" y="2673483"/>
            <a:ext cx="420796" cy="395746"/>
            <a:chOff x="-4211975" y="2783850"/>
            <a:chExt cx="291450" cy="274100"/>
          </a:xfrm>
        </p:grpSpPr>
        <p:sp>
          <p:nvSpPr>
            <p:cNvPr id="13681" name="Google Shape;13681;p79"/>
            <p:cNvSpPr/>
            <p:nvPr/>
          </p:nvSpPr>
          <p:spPr>
            <a:xfrm>
              <a:off x="-4211975" y="2937125"/>
              <a:ext cx="291450" cy="120825"/>
            </a:xfrm>
            <a:custGeom>
              <a:avLst/>
              <a:gdLst/>
              <a:ahLst/>
              <a:cxnLst/>
              <a:rect l="l" t="t" r="r" b="b"/>
              <a:pathLst>
                <a:path w="11658" h="4833" extrusionOk="0">
                  <a:moveTo>
                    <a:pt x="978" y="706"/>
                  </a:moveTo>
                  <a:cubicBezTo>
                    <a:pt x="1167" y="706"/>
                    <a:pt x="1324" y="863"/>
                    <a:pt x="1324" y="1052"/>
                  </a:cubicBezTo>
                  <a:lnTo>
                    <a:pt x="1324" y="3762"/>
                  </a:lnTo>
                  <a:cubicBezTo>
                    <a:pt x="1324" y="3982"/>
                    <a:pt x="1167" y="4140"/>
                    <a:pt x="978" y="4140"/>
                  </a:cubicBezTo>
                  <a:lnTo>
                    <a:pt x="631" y="4140"/>
                  </a:lnTo>
                  <a:lnTo>
                    <a:pt x="631" y="706"/>
                  </a:lnTo>
                  <a:close/>
                  <a:moveTo>
                    <a:pt x="3866" y="717"/>
                  </a:moveTo>
                  <a:cubicBezTo>
                    <a:pt x="4374" y="717"/>
                    <a:pt x="4886" y="859"/>
                    <a:pt x="5325" y="1147"/>
                  </a:cubicBezTo>
                  <a:cubicBezTo>
                    <a:pt x="5672" y="1367"/>
                    <a:pt x="5703" y="1399"/>
                    <a:pt x="5829" y="1399"/>
                  </a:cubicBezTo>
                  <a:lnTo>
                    <a:pt x="7247" y="1399"/>
                  </a:lnTo>
                  <a:cubicBezTo>
                    <a:pt x="7436" y="1399"/>
                    <a:pt x="7594" y="1556"/>
                    <a:pt x="7594" y="1777"/>
                  </a:cubicBezTo>
                  <a:cubicBezTo>
                    <a:pt x="7594" y="1966"/>
                    <a:pt x="7436" y="2124"/>
                    <a:pt x="7247" y="2124"/>
                  </a:cubicBezTo>
                  <a:lnTo>
                    <a:pt x="4758" y="2124"/>
                  </a:lnTo>
                  <a:cubicBezTo>
                    <a:pt x="4380" y="2124"/>
                    <a:pt x="4034" y="2344"/>
                    <a:pt x="3845" y="2659"/>
                  </a:cubicBezTo>
                  <a:cubicBezTo>
                    <a:pt x="3782" y="2817"/>
                    <a:pt x="3845" y="3069"/>
                    <a:pt x="4002" y="3132"/>
                  </a:cubicBezTo>
                  <a:cubicBezTo>
                    <a:pt x="4045" y="3158"/>
                    <a:pt x="4096" y="3169"/>
                    <a:pt x="4148" y="3169"/>
                  </a:cubicBezTo>
                  <a:cubicBezTo>
                    <a:pt x="4284" y="3169"/>
                    <a:pt x="4429" y="3088"/>
                    <a:pt x="4475" y="2974"/>
                  </a:cubicBezTo>
                  <a:cubicBezTo>
                    <a:pt x="4538" y="2848"/>
                    <a:pt x="4632" y="2785"/>
                    <a:pt x="4790" y="2785"/>
                  </a:cubicBezTo>
                  <a:lnTo>
                    <a:pt x="7562" y="2785"/>
                  </a:lnTo>
                  <a:cubicBezTo>
                    <a:pt x="7783" y="2785"/>
                    <a:pt x="8003" y="2722"/>
                    <a:pt x="8192" y="2596"/>
                  </a:cubicBezTo>
                  <a:lnTo>
                    <a:pt x="10555" y="769"/>
                  </a:lnTo>
                  <a:cubicBezTo>
                    <a:pt x="10603" y="747"/>
                    <a:pt x="10649" y="737"/>
                    <a:pt x="10693" y="737"/>
                  </a:cubicBezTo>
                  <a:cubicBezTo>
                    <a:pt x="10969" y="737"/>
                    <a:pt x="11146" y="1123"/>
                    <a:pt x="10902" y="1367"/>
                  </a:cubicBezTo>
                  <a:cubicBezTo>
                    <a:pt x="10844" y="1406"/>
                    <a:pt x="10817" y="1419"/>
                    <a:pt x="10805" y="1419"/>
                  </a:cubicBezTo>
                  <a:cubicBezTo>
                    <a:pt x="10780" y="1419"/>
                    <a:pt x="10836" y="1354"/>
                    <a:pt x="10826" y="1354"/>
                  </a:cubicBezTo>
                  <a:cubicBezTo>
                    <a:pt x="10804" y="1354"/>
                    <a:pt x="10447" y="1686"/>
                    <a:pt x="8066" y="3856"/>
                  </a:cubicBezTo>
                  <a:cubicBezTo>
                    <a:pt x="7877" y="4014"/>
                    <a:pt x="7625" y="4140"/>
                    <a:pt x="7373" y="4140"/>
                  </a:cubicBezTo>
                  <a:lnTo>
                    <a:pt x="3435" y="4140"/>
                  </a:lnTo>
                  <a:cubicBezTo>
                    <a:pt x="2962" y="4140"/>
                    <a:pt x="2490" y="4014"/>
                    <a:pt x="2049" y="3825"/>
                  </a:cubicBezTo>
                  <a:lnTo>
                    <a:pt x="2049" y="1399"/>
                  </a:lnTo>
                  <a:lnTo>
                    <a:pt x="2332" y="1210"/>
                  </a:lnTo>
                  <a:cubicBezTo>
                    <a:pt x="2774" y="883"/>
                    <a:pt x="3318" y="717"/>
                    <a:pt x="3866" y="717"/>
                  </a:cubicBezTo>
                  <a:close/>
                  <a:moveTo>
                    <a:pt x="3817" y="0"/>
                  </a:moveTo>
                  <a:cubicBezTo>
                    <a:pt x="3151" y="0"/>
                    <a:pt x="2491" y="205"/>
                    <a:pt x="1923" y="611"/>
                  </a:cubicBezTo>
                  <a:cubicBezTo>
                    <a:pt x="1765" y="265"/>
                    <a:pt x="1419" y="13"/>
                    <a:pt x="1009" y="13"/>
                  </a:cubicBezTo>
                  <a:lnTo>
                    <a:pt x="348" y="13"/>
                  </a:lnTo>
                  <a:cubicBezTo>
                    <a:pt x="159" y="13"/>
                    <a:pt x="1" y="170"/>
                    <a:pt x="1" y="391"/>
                  </a:cubicBezTo>
                  <a:lnTo>
                    <a:pt x="1" y="4486"/>
                  </a:lnTo>
                  <a:cubicBezTo>
                    <a:pt x="1" y="4675"/>
                    <a:pt x="159" y="4833"/>
                    <a:pt x="348" y="4833"/>
                  </a:cubicBezTo>
                  <a:lnTo>
                    <a:pt x="1009" y="4833"/>
                  </a:lnTo>
                  <a:cubicBezTo>
                    <a:pt x="1324" y="4833"/>
                    <a:pt x="1608" y="4675"/>
                    <a:pt x="1797" y="4486"/>
                  </a:cubicBezTo>
                  <a:cubicBezTo>
                    <a:pt x="2332" y="4707"/>
                    <a:pt x="2868" y="4833"/>
                    <a:pt x="3435" y="4833"/>
                  </a:cubicBezTo>
                  <a:lnTo>
                    <a:pt x="7373" y="4833"/>
                  </a:lnTo>
                  <a:cubicBezTo>
                    <a:pt x="7783" y="4833"/>
                    <a:pt x="8192" y="4675"/>
                    <a:pt x="8507" y="4392"/>
                  </a:cubicBezTo>
                  <a:cubicBezTo>
                    <a:pt x="8539" y="4392"/>
                    <a:pt x="11217" y="1903"/>
                    <a:pt x="11248" y="1872"/>
                  </a:cubicBezTo>
                  <a:cubicBezTo>
                    <a:pt x="11406" y="1809"/>
                    <a:pt x="11658" y="1493"/>
                    <a:pt x="11658" y="1084"/>
                  </a:cubicBezTo>
                  <a:cubicBezTo>
                    <a:pt x="11658" y="454"/>
                    <a:pt x="11185" y="44"/>
                    <a:pt x="10618" y="44"/>
                  </a:cubicBezTo>
                  <a:cubicBezTo>
                    <a:pt x="10303" y="44"/>
                    <a:pt x="10051" y="202"/>
                    <a:pt x="9925" y="296"/>
                  </a:cubicBezTo>
                  <a:lnTo>
                    <a:pt x="8192" y="1619"/>
                  </a:lnTo>
                  <a:cubicBezTo>
                    <a:pt x="8098" y="1084"/>
                    <a:pt x="7688" y="706"/>
                    <a:pt x="7153" y="706"/>
                  </a:cubicBezTo>
                  <a:lnTo>
                    <a:pt x="5861" y="706"/>
                  </a:lnTo>
                  <a:lnTo>
                    <a:pt x="5640" y="548"/>
                  </a:lnTo>
                  <a:cubicBezTo>
                    <a:pt x="5075" y="182"/>
                    <a:pt x="4444" y="0"/>
                    <a:pt x="38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79"/>
            <p:cNvSpPr/>
            <p:nvPr/>
          </p:nvSpPr>
          <p:spPr>
            <a:xfrm>
              <a:off x="-4109575" y="2783850"/>
              <a:ext cx="153625" cy="154400"/>
            </a:xfrm>
            <a:custGeom>
              <a:avLst/>
              <a:gdLst/>
              <a:ahLst/>
              <a:cxnLst/>
              <a:rect l="l" t="t" r="r" b="b"/>
              <a:pathLst>
                <a:path w="6145" h="6176" extrusionOk="0">
                  <a:moveTo>
                    <a:pt x="3057" y="693"/>
                  </a:moveTo>
                  <a:cubicBezTo>
                    <a:pt x="4411" y="693"/>
                    <a:pt x="5482" y="1765"/>
                    <a:pt x="5482" y="3088"/>
                  </a:cubicBezTo>
                  <a:cubicBezTo>
                    <a:pt x="5482" y="4442"/>
                    <a:pt x="4411" y="5482"/>
                    <a:pt x="3057" y="5482"/>
                  </a:cubicBezTo>
                  <a:cubicBezTo>
                    <a:pt x="1733" y="5482"/>
                    <a:pt x="662" y="4442"/>
                    <a:pt x="662" y="3088"/>
                  </a:cubicBezTo>
                  <a:cubicBezTo>
                    <a:pt x="662" y="1765"/>
                    <a:pt x="1733" y="693"/>
                    <a:pt x="3057" y="693"/>
                  </a:cubicBezTo>
                  <a:close/>
                  <a:moveTo>
                    <a:pt x="3057" y="0"/>
                  </a:moveTo>
                  <a:cubicBezTo>
                    <a:pt x="1387" y="0"/>
                    <a:pt x="1" y="1387"/>
                    <a:pt x="1" y="3088"/>
                  </a:cubicBezTo>
                  <a:cubicBezTo>
                    <a:pt x="1" y="4789"/>
                    <a:pt x="1387" y="6175"/>
                    <a:pt x="3057" y="6175"/>
                  </a:cubicBezTo>
                  <a:cubicBezTo>
                    <a:pt x="4758" y="6175"/>
                    <a:pt x="6144" y="4789"/>
                    <a:pt x="6144" y="3088"/>
                  </a:cubicBezTo>
                  <a:cubicBezTo>
                    <a:pt x="6144" y="1387"/>
                    <a:pt x="4758" y="0"/>
                    <a:pt x="3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79"/>
            <p:cNvSpPr/>
            <p:nvPr/>
          </p:nvSpPr>
          <p:spPr>
            <a:xfrm>
              <a:off x="-4074925" y="281850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1671" y="631"/>
                  </a:moveTo>
                  <a:cubicBezTo>
                    <a:pt x="2238" y="631"/>
                    <a:pt x="2710" y="1103"/>
                    <a:pt x="2710" y="1670"/>
                  </a:cubicBezTo>
                  <a:cubicBezTo>
                    <a:pt x="2710" y="2206"/>
                    <a:pt x="2238" y="2678"/>
                    <a:pt x="1671" y="2678"/>
                  </a:cubicBezTo>
                  <a:cubicBezTo>
                    <a:pt x="1135" y="2678"/>
                    <a:pt x="662" y="2206"/>
                    <a:pt x="662" y="1670"/>
                  </a:cubicBezTo>
                  <a:cubicBezTo>
                    <a:pt x="662" y="1103"/>
                    <a:pt x="1135" y="631"/>
                    <a:pt x="1671" y="631"/>
                  </a:cubicBezTo>
                  <a:close/>
                  <a:moveTo>
                    <a:pt x="1671" y="1"/>
                  </a:moveTo>
                  <a:cubicBezTo>
                    <a:pt x="725" y="1"/>
                    <a:pt x="1" y="757"/>
                    <a:pt x="1" y="1702"/>
                  </a:cubicBezTo>
                  <a:cubicBezTo>
                    <a:pt x="1" y="2647"/>
                    <a:pt x="725" y="3403"/>
                    <a:pt x="1671" y="3403"/>
                  </a:cubicBezTo>
                  <a:cubicBezTo>
                    <a:pt x="2616" y="3403"/>
                    <a:pt x="3372" y="2647"/>
                    <a:pt x="3372" y="1702"/>
                  </a:cubicBezTo>
                  <a:cubicBezTo>
                    <a:pt x="3372" y="757"/>
                    <a:pt x="2616" y="1"/>
                    <a:pt x="16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84" name="Google Shape;13684;p79"/>
          <p:cNvSpPr/>
          <p:nvPr/>
        </p:nvSpPr>
        <p:spPr>
          <a:xfrm>
            <a:off x="7362836" y="1629995"/>
            <a:ext cx="399175" cy="423069"/>
          </a:xfrm>
          <a:custGeom>
            <a:avLst/>
            <a:gdLst/>
            <a:ahLst/>
            <a:cxnLst/>
            <a:rect l="l" t="t" r="r" b="b"/>
            <a:pathLst>
              <a:path w="11059" h="11721" extrusionOk="0">
                <a:moveTo>
                  <a:pt x="1418" y="693"/>
                </a:moveTo>
                <a:lnTo>
                  <a:pt x="1418" y="1387"/>
                </a:lnTo>
                <a:lnTo>
                  <a:pt x="725" y="1387"/>
                </a:lnTo>
                <a:lnTo>
                  <a:pt x="725" y="693"/>
                </a:lnTo>
                <a:close/>
                <a:moveTo>
                  <a:pt x="9011" y="693"/>
                </a:moveTo>
                <a:lnTo>
                  <a:pt x="9011" y="1387"/>
                </a:lnTo>
                <a:lnTo>
                  <a:pt x="8349" y="1387"/>
                </a:lnTo>
                <a:lnTo>
                  <a:pt x="8349" y="693"/>
                </a:lnTo>
                <a:close/>
                <a:moveTo>
                  <a:pt x="7656" y="1324"/>
                </a:moveTo>
                <a:lnTo>
                  <a:pt x="7656" y="1670"/>
                </a:lnTo>
                <a:cubicBezTo>
                  <a:pt x="7656" y="1891"/>
                  <a:pt x="7813" y="2048"/>
                  <a:pt x="8034" y="2048"/>
                </a:cubicBezTo>
                <a:lnTo>
                  <a:pt x="8381" y="2048"/>
                </a:lnTo>
                <a:lnTo>
                  <a:pt x="8381" y="4222"/>
                </a:lnTo>
                <a:cubicBezTo>
                  <a:pt x="8255" y="4253"/>
                  <a:pt x="8160" y="4316"/>
                  <a:pt x="8034" y="4411"/>
                </a:cubicBezTo>
                <a:cubicBezTo>
                  <a:pt x="7845" y="4243"/>
                  <a:pt x="7614" y="4159"/>
                  <a:pt x="7369" y="4159"/>
                </a:cubicBezTo>
                <a:cubicBezTo>
                  <a:pt x="7246" y="4159"/>
                  <a:pt x="7120" y="4180"/>
                  <a:pt x="6994" y="4222"/>
                </a:cubicBezTo>
                <a:lnTo>
                  <a:pt x="6994" y="3088"/>
                </a:lnTo>
                <a:cubicBezTo>
                  <a:pt x="6994" y="2552"/>
                  <a:pt x="6522" y="2080"/>
                  <a:pt x="5986" y="2080"/>
                </a:cubicBezTo>
                <a:cubicBezTo>
                  <a:pt x="5419" y="2080"/>
                  <a:pt x="4947" y="2552"/>
                  <a:pt x="4947" y="3088"/>
                </a:cubicBezTo>
                <a:lnTo>
                  <a:pt x="4947" y="6459"/>
                </a:lnTo>
                <a:lnTo>
                  <a:pt x="4789" y="6301"/>
                </a:lnTo>
                <a:cubicBezTo>
                  <a:pt x="4600" y="6097"/>
                  <a:pt x="4340" y="5994"/>
                  <a:pt x="4076" y="5994"/>
                </a:cubicBezTo>
                <a:cubicBezTo>
                  <a:pt x="3812" y="5994"/>
                  <a:pt x="3545" y="6097"/>
                  <a:pt x="3340" y="6301"/>
                </a:cubicBezTo>
                <a:cubicBezTo>
                  <a:pt x="2962" y="6679"/>
                  <a:pt x="2962" y="7341"/>
                  <a:pt x="3340" y="7751"/>
                </a:cubicBezTo>
                <a:lnTo>
                  <a:pt x="3812" y="8223"/>
                </a:lnTo>
                <a:lnTo>
                  <a:pt x="2111" y="8223"/>
                </a:lnTo>
                <a:lnTo>
                  <a:pt x="2111" y="7908"/>
                </a:lnTo>
                <a:cubicBezTo>
                  <a:pt x="2111" y="7719"/>
                  <a:pt x="1954" y="7561"/>
                  <a:pt x="1765" y="7561"/>
                </a:cubicBezTo>
                <a:lnTo>
                  <a:pt x="1418" y="7561"/>
                </a:lnTo>
                <a:lnTo>
                  <a:pt x="1418" y="2048"/>
                </a:lnTo>
                <a:lnTo>
                  <a:pt x="1765" y="2048"/>
                </a:lnTo>
                <a:cubicBezTo>
                  <a:pt x="1954" y="2048"/>
                  <a:pt x="2111" y="1891"/>
                  <a:pt x="2111" y="1670"/>
                </a:cubicBezTo>
                <a:lnTo>
                  <a:pt x="2111" y="1324"/>
                </a:lnTo>
                <a:close/>
                <a:moveTo>
                  <a:pt x="1418" y="8255"/>
                </a:moveTo>
                <a:lnTo>
                  <a:pt x="1418" y="8948"/>
                </a:lnTo>
                <a:lnTo>
                  <a:pt x="725" y="8948"/>
                </a:lnTo>
                <a:lnTo>
                  <a:pt x="725" y="8255"/>
                </a:lnTo>
                <a:close/>
                <a:moveTo>
                  <a:pt x="5955" y="2836"/>
                </a:moveTo>
                <a:cubicBezTo>
                  <a:pt x="6144" y="2836"/>
                  <a:pt x="6301" y="2993"/>
                  <a:pt x="6301" y="3182"/>
                </a:cubicBezTo>
                <a:lnTo>
                  <a:pt x="6301" y="6616"/>
                </a:lnTo>
                <a:cubicBezTo>
                  <a:pt x="6301" y="6805"/>
                  <a:pt x="6459" y="6963"/>
                  <a:pt x="6648" y="6963"/>
                </a:cubicBezTo>
                <a:cubicBezTo>
                  <a:pt x="6837" y="6963"/>
                  <a:pt x="6994" y="6805"/>
                  <a:pt x="6994" y="6616"/>
                </a:cubicBezTo>
                <a:lnTo>
                  <a:pt x="6994" y="5230"/>
                </a:lnTo>
                <a:cubicBezTo>
                  <a:pt x="6994" y="5041"/>
                  <a:pt x="7152" y="4884"/>
                  <a:pt x="7372" y="4884"/>
                </a:cubicBezTo>
                <a:cubicBezTo>
                  <a:pt x="7561" y="4884"/>
                  <a:pt x="7719" y="5041"/>
                  <a:pt x="7719" y="5230"/>
                </a:cubicBezTo>
                <a:lnTo>
                  <a:pt x="7719" y="6616"/>
                </a:lnTo>
                <a:cubicBezTo>
                  <a:pt x="7719" y="6805"/>
                  <a:pt x="7876" y="6963"/>
                  <a:pt x="8066" y="6963"/>
                </a:cubicBezTo>
                <a:cubicBezTo>
                  <a:pt x="8255" y="6963"/>
                  <a:pt x="8412" y="6805"/>
                  <a:pt x="8412" y="6616"/>
                </a:cubicBezTo>
                <a:lnTo>
                  <a:pt x="8412" y="5230"/>
                </a:lnTo>
                <a:cubicBezTo>
                  <a:pt x="8412" y="5041"/>
                  <a:pt x="8570" y="4884"/>
                  <a:pt x="8790" y="4884"/>
                </a:cubicBezTo>
                <a:cubicBezTo>
                  <a:pt x="8979" y="4884"/>
                  <a:pt x="9137" y="5041"/>
                  <a:pt x="9137" y="5230"/>
                </a:cubicBezTo>
                <a:lnTo>
                  <a:pt x="9137" y="6616"/>
                </a:lnTo>
                <a:cubicBezTo>
                  <a:pt x="9137" y="6805"/>
                  <a:pt x="9294" y="6963"/>
                  <a:pt x="9483" y="6963"/>
                </a:cubicBezTo>
                <a:cubicBezTo>
                  <a:pt x="9672" y="6963"/>
                  <a:pt x="9830" y="6805"/>
                  <a:pt x="9830" y="6616"/>
                </a:cubicBezTo>
                <a:lnTo>
                  <a:pt x="9830" y="5955"/>
                </a:lnTo>
                <a:cubicBezTo>
                  <a:pt x="9704" y="5703"/>
                  <a:pt x="9861" y="5545"/>
                  <a:pt x="10019" y="5545"/>
                </a:cubicBezTo>
                <a:cubicBezTo>
                  <a:pt x="10239" y="5545"/>
                  <a:pt x="10397" y="5703"/>
                  <a:pt x="10397" y="5892"/>
                </a:cubicBezTo>
                <a:lnTo>
                  <a:pt x="10397" y="7057"/>
                </a:lnTo>
                <a:cubicBezTo>
                  <a:pt x="10397" y="8003"/>
                  <a:pt x="10176" y="8885"/>
                  <a:pt x="9830" y="9672"/>
                </a:cubicBezTo>
                <a:lnTo>
                  <a:pt x="6144" y="9672"/>
                </a:lnTo>
                <a:lnTo>
                  <a:pt x="3812" y="7372"/>
                </a:lnTo>
                <a:cubicBezTo>
                  <a:pt x="3686" y="7246"/>
                  <a:pt x="3686" y="6994"/>
                  <a:pt x="3812" y="6900"/>
                </a:cubicBezTo>
                <a:cubicBezTo>
                  <a:pt x="3875" y="6837"/>
                  <a:pt x="3962" y="6805"/>
                  <a:pt x="4049" y="6805"/>
                </a:cubicBezTo>
                <a:cubicBezTo>
                  <a:pt x="4135" y="6805"/>
                  <a:pt x="4222" y="6837"/>
                  <a:pt x="4285" y="6900"/>
                </a:cubicBezTo>
                <a:lnTo>
                  <a:pt x="5010" y="7593"/>
                </a:lnTo>
                <a:cubicBezTo>
                  <a:pt x="5075" y="7659"/>
                  <a:pt x="5163" y="7690"/>
                  <a:pt x="5251" y="7690"/>
                </a:cubicBezTo>
                <a:cubicBezTo>
                  <a:pt x="5415" y="7690"/>
                  <a:pt x="5577" y="7578"/>
                  <a:pt x="5577" y="7372"/>
                </a:cubicBezTo>
                <a:lnTo>
                  <a:pt x="5577" y="3182"/>
                </a:lnTo>
                <a:cubicBezTo>
                  <a:pt x="5577" y="2993"/>
                  <a:pt x="5734" y="2836"/>
                  <a:pt x="5955" y="2836"/>
                </a:cubicBezTo>
                <a:close/>
                <a:moveTo>
                  <a:pt x="9672" y="10302"/>
                </a:moveTo>
                <a:lnTo>
                  <a:pt x="9672" y="10680"/>
                </a:lnTo>
                <a:cubicBezTo>
                  <a:pt x="9704" y="10869"/>
                  <a:pt x="9546" y="11027"/>
                  <a:pt x="9357" y="11027"/>
                </a:cubicBezTo>
                <a:lnTo>
                  <a:pt x="6616" y="11027"/>
                </a:lnTo>
                <a:cubicBezTo>
                  <a:pt x="6396" y="11027"/>
                  <a:pt x="6238" y="10869"/>
                  <a:pt x="6238" y="10680"/>
                </a:cubicBezTo>
                <a:lnTo>
                  <a:pt x="6238" y="10302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33"/>
                </a:lnTo>
                <a:cubicBezTo>
                  <a:pt x="0" y="1922"/>
                  <a:pt x="158" y="2080"/>
                  <a:pt x="347" y="2080"/>
                </a:cubicBezTo>
                <a:lnTo>
                  <a:pt x="693" y="2080"/>
                </a:lnTo>
                <a:lnTo>
                  <a:pt x="693" y="7593"/>
                </a:lnTo>
                <a:lnTo>
                  <a:pt x="347" y="7593"/>
                </a:lnTo>
                <a:cubicBezTo>
                  <a:pt x="158" y="7593"/>
                  <a:pt x="0" y="7751"/>
                  <a:pt x="0" y="7940"/>
                </a:cubicBezTo>
                <a:lnTo>
                  <a:pt x="0" y="9326"/>
                </a:lnTo>
                <a:cubicBezTo>
                  <a:pt x="0" y="9515"/>
                  <a:pt x="158" y="9672"/>
                  <a:pt x="347" y="9672"/>
                </a:cubicBezTo>
                <a:lnTo>
                  <a:pt x="1733" y="9672"/>
                </a:lnTo>
                <a:cubicBezTo>
                  <a:pt x="1922" y="9672"/>
                  <a:pt x="2080" y="9515"/>
                  <a:pt x="2080" y="9326"/>
                </a:cubicBezTo>
                <a:lnTo>
                  <a:pt x="2080" y="8979"/>
                </a:lnTo>
                <a:lnTo>
                  <a:pt x="4442" y="8979"/>
                </a:lnTo>
                <a:lnTo>
                  <a:pt x="5577" y="10113"/>
                </a:lnTo>
                <a:lnTo>
                  <a:pt x="5577" y="10712"/>
                </a:lnTo>
                <a:cubicBezTo>
                  <a:pt x="5577" y="11248"/>
                  <a:pt x="6049" y="11720"/>
                  <a:pt x="6616" y="11720"/>
                </a:cubicBezTo>
                <a:lnTo>
                  <a:pt x="9357" y="11720"/>
                </a:lnTo>
                <a:cubicBezTo>
                  <a:pt x="9924" y="11720"/>
                  <a:pt x="10397" y="11248"/>
                  <a:pt x="10397" y="10712"/>
                </a:cubicBezTo>
                <a:lnTo>
                  <a:pt x="10397" y="10113"/>
                </a:lnTo>
                <a:cubicBezTo>
                  <a:pt x="10806" y="9200"/>
                  <a:pt x="11058" y="8160"/>
                  <a:pt x="11058" y="7026"/>
                </a:cubicBezTo>
                <a:lnTo>
                  <a:pt x="11058" y="5892"/>
                </a:lnTo>
                <a:cubicBezTo>
                  <a:pt x="11058" y="5325"/>
                  <a:pt x="10617" y="4884"/>
                  <a:pt x="10019" y="4884"/>
                </a:cubicBezTo>
                <a:cubicBezTo>
                  <a:pt x="9924" y="4884"/>
                  <a:pt x="9767" y="4915"/>
                  <a:pt x="9641" y="4947"/>
                </a:cubicBezTo>
                <a:cubicBezTo>
                  <a:pt x="9546" y="4632"/>
                  <a:pt x="9326" y="4379"/>
                  <a:pt x="9011" y="4253"/>
                </a:cubicBezTo>
                <a:lnTo>
                  <a:pt x="9011" y="2080"/>
                </a:lnTo>
                <a:lnTo>
                  <a:pt x="9357" y="2080"/>
                </a:lnTo>
                <a:cubicBezTo>
                  <a:pt x="9546" y="2080"/>
                  <a:pt x="9735" y="1922"/>
                  <a:pt x="9735" y="1733"/>
                </a:cubicBezTo>
                <a:lnTo>
                  <a:pt x="9735" y="347"/>
                </a:lnTo>
                <a:cubicBezTo>
                  <a:pt x="9735" y="158"/>
                  <a:pt x="9546" y="0"/>
                  <a:pt x="9357" y="0"/>
                </a:cubicBezTo>
                <a:lnTo>
                  <a:pt x="7971" y="0"/>
                </a:lnTo>
                <a:cubicBezTo>
                  <a:pt x="7782" y="0"/>
                  <a:pt x="7624" y="158"/>
                  <a:pt x="7624" y="347"/>
                </a:cubicBezTo>
                <a:lnTo>
                  <a:pt x="7624" y="693"/>
                </a:lnTo>
                <a:lnTo>
                  <a:pt x="2080" y="693"/>
                </a:lnTo>
                <a:lnTo>
                  <a:pt x="2080" y="347"/>
                </a:lnTo>
                <a:cubicBezTo>
                  <a:pt x="2080" y="158"/>
                  <a:pt x="1922" y="0"/>
                  <a:pt x="17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5" name="Google Shape;13685;p79"/>
          <p:cNvGrpSpPr/>
          <p:nvPr/>
        </p:nvGrpSpPr>
        <p:grpSpPr>
          <a:xfrm>
            <a:off x="7351871" y="2140413"/>
            <a:ext cx="420796" cy="420796"/>
            <a:chOff x="-2419325" y="2408150"/>
            <a:chExt cx="291450" cy="291450"/>
          </a:xfrm>
        </p:grpSpPr>
        <p:sp>
          <p:nvSpPr>
            <p:cNvPr id="13686" name="Google Shape;13686;p79"/>
            <p:cNvSpPr/>
            <p:nvPr/>
          </p:nvSpPr>
          <p:spPr>
            <a:xfrm>
              <a:off x="-2419325" y="2408150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8948" y="725"/>
                  </a:moveTo>
                  <a:lnTo>
                    <a:pt x="8948" y="2489"/>
                  </a:lnTo>
                  <a:lnTo>
                    <a:pt x="8948" y="10366"/>
                  </a:lnTo>
                  <a:cubicBezTo>
                    <a:pt x="8948" y="10586"/>
                    <a:pt x="9011" y="10838"/>
                    <a:pt x="9137" y="11027"/>
                  </a:cubicBezTo>
                  <a:lnTo>
                    <a:pt x="1733" y="11027"/>
                  </a:lnTo>
                  <a:cubicBezTo>
                    <a:pt x="1134" y="11027"/>
                    <a:pt x="662" y="10586"/>
                    <a:pt x="662" y="10019"/>
                  </a:cubicBezTo>
                  <a:lnTo>
                    <a:pt x="662" y="725"/>
                  </a:lnTo>
                  <a:close/>
                  <a:moveTo>
                    <a:pt x="11027" y="2836"/>
                  </a:moveTo>
                  <a:lnTo>
                    <a:pt x="11027" y="10366"/>
                  </a:lnTo>
                  <a:lnTo>
                    <a:pt x="10995" y="10366"/>
                  </a:lnTo>
                  <a:cubicBezTo>
                    <a:pt x="10995" y="10744"/>
                    <a:pt x="10680" y="11027"/>
                    <a:pt x="10334" y="11027"/>
                  </a:cubicBezTo>
                  <a:cubicBezTo>
                    <a:pt x="9987" y="11027"/>
                    <a:pt x="9672" y="10712"/>
                    <a:pt x="9672" y="10366"/>
                  </a:cubicBezTo>
                  <a:lnTo>
                    <a:pt x="9672" y="2836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956"/>
                  </a:lnTo>
                  <a:cubicBezTo>
                    <a:pt x="0" y="10901"/>
                    <a:pt x="756" y="11657"/>
                    <a:pt x="1702" y="11657"/>
                  </a:cubicBezTo>
                  <a:lnTo>
                    <a:pt x="10302" y="11657"/>
                  </a:lnTo>
                  <a:cubicBezTo>
                    <a:pt x="11027" y="11657"/>
                    <a:pt x="11657" y="11027"/>
                    <a:pt x="11657" y="10271"/>
                  </a:cubicBezTo>
                  <a:lnTo>
                    <a:pt x="11657" y="2395"/>
                  </a:lnTo>
                  <a:cubicBezTo>
                    <a:pt x="11657" y="2300"/>
                    <a:pt x="11500" y="2143"/>
                    <a:pt x="11342" y="2143"/>
                  </a:cubicBezTo>
                  <a:lnTo>
                    <a:pt x="9641" y="2143"/>
                  </a:lnTo>
                  <a:lnTo>
                    <a:pt x="9641" y="347"/>
                  </a:lnTo>
                  <a:cubicBezTo>
                    <a:pt x="9641" y="158"/>
                    <a:pt x="9483" y="1"/>
                    <a:pt x="92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79"/>
            <p:cNvSpPr/>
            <p:nvPr/>
          </p:nvSpPr>
          <p:spPr>
            <a:xfrm>
              <a:off x="-2385475" y="2444375"/>
              <a:ext cx="173325" cy="86675"/>
            </a:xfrm>
            <a:custGeom>
              <a:avLst/>
              <a:gdLst/>
              <a:ahLst/>
              <a:cxnLst/>
              <a:rect l="l" t="t" r="r" b="b"/>
              <a:pathLst>
                <a:path w="6933" h="3467" extrusionOk="0">
                  <a:moveTo>
                    <a:pt x="6207" y="694"/>
                  </a:moveTo>
                  <a:lnTo>
                    <a:pt x="6207" y="2742"/>
                  </a:lnTo>
                  <a:lnTo>
                    <a:pt x="694" y="2742"/>
                  </a:lnTo>
                  <a:lnTo>
                    <a:pt x="694" y="694"/>
                  </a:lnTo>
                  <a:close/>
                  <a:moveTo>
                    <a:pt x="348" y="1"/>
                  </a:moveTo>
                  <a:cubicBezTo>
                    <a:pt x="159" y="1"/>
                    <a:pt x="1" y="158"/>
                    <a:pt x="1" y="379"/>
                  </a:cubicBezTo>
                  <a:lnTo>
                    <a:pt x="1" y="3120"/>
                  </a:lnTo>
                  <a:cubicBezTo>
                    <a:pt x="1" y="3309"/>
                    <a:pt x="159" y="3466"/>
                    <a:pt x="348" y="3466"/>
                  </a:cubicBezTo>
                  <a:lnTo>
                    <a:pt x="6554" y="3466"/>
                  </a:lnTo>
                  <a:cubicBezTo>
                    <a:pt x="6775" y="3466"/>
                    <a:pt x="6932" y="3309"/>
                    <a:pt x="6932" y="3120"/>
                  </a:cubicBezTo>
                  <a:lnTo>
                    <a:pt x="6932" y="379"/>
                  </a:lnTo>
                  <a:cubicBezTo>
                    <a:pt x="6869" y="158"/>
                    <a:pt x="6712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79"/>
            <p:cNvSpPr/>
            <p:nvPr/>
          </p:nvSpPr>
          <p:spPr>
            <a:xfrm>
              <a:off x="-2385475" y="25459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2742" y="757"/>
                  </a:moveTo>
                  <a:lnTo>
                    <a:pt x="2742" y="2805"/>
                  </a:lnTo>
                  <a:lnTo>
                    <a:pt x="694" y="2805"/>
                  </a:lnTo>
                  <a:lnTo>
                    <a:pt x="694" y="757"/>
                  </a:lnTo>
                  <a:close/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3120"/>
                  </a:lnTo>
                  <a:cubicBezTo>
                    <a:pt x="1" y="3309"/>
                    <a:pt x="159" y="3466"/>
                    <a:pt x="348" y="3466"/>
                  </a:cubicBezTo>
                  <a:lnTo>
                    <a:pt x="3088" y="3466"/>
                  </a:lnTo>
                  <a:cubicBezTo>
                    <a:pt x="3309" y="3466"/>
                    <a:pt x="3467" y="3309"/>
                    <a:pt x="3467" y="3120"/>
                  </a:cubicBezTo>
                  <a:lnTo>
                    <a:pt x="3467" y="347"/>
                  </a:lnTo>
                  <a:cubicBezTo>
                    <a:pt x="3467" y="158"/>
                    <a:pt x="3309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79"/>
            <p:cNvSpPr/>
            <p:nvPr/>
          </p:nvSpPr>
          <p:spPr>
            <a:xfrm>
              <a:off x="-2281500" y="2546775"/>
              <a:ext cx="69350" cy="18125"/>
            </a:xfrm>
            <a:custGeom>
              <a:avLst/>
              <a:gdLst/>
              <a:ahLst/>
              <a:cxnLst/>
              <a:rect l="l" t="t" r="r" b="b"/>
              <a:pathLst>
                <a:path w="277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553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79"/>
            <p:cNvSpPr/>
            <p:nvPr/>
          </p:nvSpPr>
          <p:spPr>
            <a:xfrm>
              <a:off x="-2281500" y="2581425"/>
              <a:ext cx="69350" cy="18150"/>
            </a:xfrm>
            <a:custGeom>
              <a:avLst/>
              <a:gdLst/>
              <a:ahLst/>
              <a:cxnLst/>
              <a:rect l="l" t="t" r="r" b="b"/>
              <a:pathLst>
                <a:path w="277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8"/>
                    <a:pt x="2773" y="347"/>
                  </a:cubicBezTo>
                  <a:cubicBezTo>
                    <a:pt x="2710" y="158"/>
                    <a:pt x="2553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79"/>
            <p:cNvSpPr/>
            <p:nvPr/>
          </p:nvSpPr>
          <p:spPr>
            <a:xfrm>
              <a:off x="-2281500" y="2616075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616" y="694"/>
                    <a:pt x="2773" y="536"/>
                    <a:pt x="2773" y="347"/>
                  </a:cubicBezTo>
                  <a:cubicBezTo>
                    <a:pt x="2710" y="158"/>
                    <a:pt x="2553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79"/>
            <p:cNvSpPr/>
            <p:nvPr/>
          </p:nvSpPr>
          <p:spPr>
            <a:xfrm>
              <a:off x="-2385475" y="2649150"/>
              <a:ext cx="173325" cy="18150"/>
            </a:xfrm>
            <a:custGeom>
              <a:avLst/>
              <a:gdLst/>
              <a:ahLst/>
              <a:cxnLst/>
              <a:rect l="l" t="t" r="r" b="b"/>
              <a:pathLst>
                <a:path w="6933" h="726" extrusionOk="0">
                  <a:moveTo>
                    <a:pt x="348" y="1"/>
                  </a:moveTo>
                  <a:cubicBezTo>
                    <a:pt x="159" y="1"/>
                    <a:pt x="1" y="159"/>
                    <a:pt x="1" y="379"/>
                  </a:cubicBezTo>
                  <a:cubicBezTo>
                    <a:pt x="1" y="568"/>
                    <a:pt x="159" y="726"/>
                    <a:pt x="348" y="726"/>
                  </a:cubicBezTo>
                  <a:lnTo>
                    <a:pt x="6554" y="726"/>
                  </a:lnTo>
                  <a:cubicBezTo>
                    <a:pt x="6775" y="726"/>
                    <a:pt x="6932" y="568"/>
                    <a:pt x="6932" y="379"/>
                  </a:cubicBezTo>
                  <a:cubicBezTo>
                    <a:pt x="6869" y="159"/>
                    <a:pt x="6712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93" name="Google Shape;13693;p79"/>
          <p:cNvSpPr/>
          <p:nvPr/>
        </p:nvSpPr>
        <p:spPr>
          <a:xfrm>
            <a:off x="7362260" y="2659651"/>
            <a:ext cx="424188" cy="423069"/>
          </a:xfrm>
          <a:custGeom>
            <a:avLst/>
            <a:gdLst/>
            <a:ahLst/>
            <a:cxnLst/>
            <a:rect l="l" t="t" r="r" b="b"/>
            <a:pathLst>
              <a:path w="11752" h="11721" extrusionOk="0">
                <a:moveTo>
                  <a:pt x="6490" y="662"/>
                </a:moveTo>
                <a:cubicBezTo>
                  <a:pt x="6711" y="662"/>
                  <a:pt x="6868" y="820"/>
                  <a:pt x="6868" y="1009"/>
                </a:cubicBezTo>
                <a:lnTo>
                  <a:pt x="6868" y="1355"/>
                </a:lnTo>
                <a:lnTo>
                  <a:pt x="5167" y="1355"/>
                </a:lnTo>
                <a:cubicBezTo>
                  <a:pt x="4600" y="1355"/>
                  <a:pt x="4127" y="1828"/>
                  <a:pt x="4127" y="2395"/>
                </a:cubicBezTo>
                <a:lnTo>
                  <a:pt x="4127" y="2773"/>
                </a:lnTo>
                <a:lnTo>
                  <a:pt x="3088" y="2773"/>
                </a:lnTo>
                <a:cubicBezTo>
                  <a:pt x="2993" y="2773"/>
                  <a:pt x="2867" y="2836"/>
                  <a:pt x="2836" y="2899"/>
                </a:cubicBezTo>
                <a:lnTo>
                  <a:pt x="2048" y="3687"/>
                </a:lnTo>
                <a:lnTo>
                  <a:pt x="2048" y="3151"/>
                </a:lnTo>
                <a:cubicBezTo>
                  <a:pt x="2048" y="2931"/>
                  <a:pt x="1891" y="2773"/>
                  <a:pt x="1702" y="2773"/>
                </a:cubicBezTo>
                <a:lnTo>
                  <a:pt x="1040" y="2773"/>
                </a:lnTo>
                <a:cubicBezTo>
                  <a:pt x="819" y="2773"/>
                  <a:pt x="662" y="2616"/>
                  <a:pt x="662" y="2427"/>
                </a:cubicBezTo>
                <a:lnTo>
                  <a:pt x="662" y="1009"/>
                </a:lnTo>
                <a:cubicBezTo>
                  <a:pt x="662" y="820"/>
                  <a:pt x="819" y="662"/>
                  <a:pt x="1040" y="662"/>
                </a:cubicBezTo>
                <a:close/>
                <a:moveTo>
                  <a:pt x="10649" y="1986"/>
                </a:moveTo>
                <a:cubicBezTo>
                  <a:pt x="10838" y="1986"/>
                  <a:pt x="10995" y="2143"/>
                  <a:pt x="10995" y="2364"/>
                </a:cubicBezTo>
                <a:lnTo>
                  <a:pt x="10995" y="3781"/>
                </a:lnTo>
                <a:cubicBezTo>
                  <a:pt x="10995" y="3970"/>
                  <a:pt x="10838" y="4128"/>
                  <a:pt x="10649" y="4128"/>
                </a:cubicBezTo>
                <a:lnTo>
                  <a:pt x="8601" y="4128"/>
                </a:lnTo>
                <a:cubicBezTo>
                  <a:pt x="8412" y="4128"/>
                  <a:pt x="8255" y="4285"/>
                  <a:pt x="8255" y="4474"/>
                </a:cubicBezTo>
                <a:lnTo>
                  <a:pt x="8255" y="5041"/>
                </a:lnTo>
                <a:lnTo>
                  <a:pt x="7404" y="4191"/>
                </a:lnTo>
                <a:cubicBezTo>
                  <a:pt x="7372" y="4159"/>
                  <a:pt x="7246" y="4128"/>
                  <a:pt x="7183" y="4128"/>
                </a:cubicBezTo>
                <a:lnTo>
                  <a:pt x="5136" y="4128"/>
                </a:lnTo>
                <a:cubicBezTo>
                  <a:pt x="4947" y="4128"/>
                  <a:pt x="4789" y="3970"/>
                  <a:pt x="4789" y="3781"/>
                </a:cubicBezTo>
                <a:lnTo>
                  <a:pt x="4789" y="2364"/>
                </a:lnTo>
                <a:cubicBezTo>
                  <a:pt x="4789" y="2143"/>
                  <a:pt x="4947" y="1986"/>
                  <a:pt x="5136" y="1986"/>
                </a:cubicBezTo>
                <a:close/>
                <a:moveTo>
                  <a:pt x="3088" y="6207"/>
                </a:moveTo>
                <a:cubicBezTo>
                  <a:pt x="3623" y="6207"/>
                  <a:pt x="4096" y="6680"/>
                  <a:pt x="4096" y="7247"/>
                </a:cubicBezTo>
                <a:cubicBezTo>
                  <a:pt x="4096" y="7782"/>
                  <a:pt x="3623" y="8255"/>
                  <a:pt x="3088" y="8255"/>
                </a:cubicBezTo>
                <a:cubicBezTo>
                  <a:pt x="2521" y="8255"/>
                  <a:pt x="2048" y="7782"/>
                  <a:pt x="2048" y="7247"/>
                </a:cubicBezTo>
                <a:cubicBezTo>
                  <a:pt x="2048" y="6648"/>
                  <a:pt x="2489" y="6207"/>
                  <a:pt x="3088" y="6207"/>
                </a:cubicBezTo>
                <a:close/>
                <a:moveTo>
                  <a:pt x="8601" y="6207"/>
                </a:moveTo>
                <a:cubicBezTo>
                  <a:pt x="9137" y="6207"/>
                  <a:pt x="9609" y="6648"/>
                  <a:pt x="9609" y="7247"/>
                </a:cubicBezTo>
                <a:cubicBezTo>
                  <a:pt x="9609" y="7782"/>
                  <a:pt x="9137" y="8255"/>
                  <a:pt x="8601" y="8255"/>
                </a:cubicBezTo>
                <a:cubicBezTo>
                  <a:pt x="8003" y="8255"/>
                  <a:pt x="7530" y="7782"/>
                  <a:pt x="7530" y="7247"/>
                </a:cubicBezTo>
                <a:cubicBezTo>
                  <a:pt x="7530" y="6680"/>
                  <a:pt x="8003" y="6207"/>
                  <a:pt x="8601" y="6207"/>
                </a:cubicBezTo>
                <a:close/>
                <a:moveTo>
                  <a:pt x="3749" y="8980"/>
                </a:moveTo>
                <a:cubicBezTo>
                  <a:pt x="4695" y="8980"/>
                  <a:pt x="5451" y="9704"/>
                  <a:pt x="5451" y="10649"/>
                </a:cubicBezTo>
                <a:lnTo>
                  <a:pt x="5451" y="11027"/>
                </a:lnTo>
                <a:lnTo>
                  <a:pt x="630" y="11027"/>
                </a:lnTo>
                <a:lnTo>
                  <a:pt x="630" y="10649"/>
                </a:lnTo>
                <a:lnTo>
                  <a:pt x="662" y="10649"/>
                </a:lnTo>
                <a:cubicBezTo>
                  <a:pt x="662" y="9704"/>
                  <a:pt x="1418" y="8980"/>
                  <a:pt x="2363" y="8980"/>
                </a:cubicBezTo>
                <a:close/>
                <a:moveTo>
                  <a:pt x="9369" y="8976"/>
                </a:moveTo>
                <a:cubicBezTo>
                  <a:pt x="10266" y="8976"/>
                  <a:pt x="10995" y="9740"/>
                  <a:pt x="10995" y="10649"/>
                </a:cubicBezTo>
                <a:lnTo>
                  <a:pt x="10995" y="11027"/>
                </a:lnTo>
                <a:lnTo>
                  <a:pt x="6144" y="11027"/>
                </a:lnTo>
                <a:lnTo>
                  <a:pt x="6144" y="10649"/>
                </a:lnTo>
                <a:cubicBezTo>
                  <a:pt x="6144" y="9704"/>
                  <a:pt x="6900" y="8980"/>
                  <a:pt x="7845" y="8980"/>
                </a:cubicBezTo>
                <a:lnTo>
                  <a:pt x="9263" y="8980"/>
                </a:lnTo>
                <a:cubicBezTo>
                  <a:pt x="9298" y="8977"/>
                  <a:pt x="9334" y="8976"/>
                  <a:pt x="9369" y="8976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09"/>
                </a:cubicBezTo>
                <a:lnTo>
                  <a:pt x="0" y="2427"/>
                </a:lnTo>
                <a:cubicBezTo>
                  <a:pt x="0" y="2994"/>
                  <a:pt x="473" y="3466"/>
                  <a:pt x="1040" y="3466"/>
                </a:cubicBezTo>
                <a:lnTo>
                  <a:pt x="1386" y="3466"/>
                </a:lnTo>
                <a:lnTo>
                  <a:pt x="1386" y="4474"/>
                </a:lnTo>
                <a:cubicBezTo>
                  <a:pt x="1386" y="4688"/>
                  <a:pt x="1546" y="4829"/>
                  <a:pt x="1727" y="4829"/>
                </a:cubicBezTo>
                <a:cubicBezTo>
                  <a:pt x="1813" y="4829"/>
                  <a:pt x="1904" y="4797"/>
                  <a:pt x="1985" y="4726"/>
                </a:cubicBezTo>
                <a:lnTo>
                  <a:pt x="3245" y="3466"/>
                </a:lnTo>
                <a:lnTo>
                  <a:pt x="4096" y="3466"/>
                </a:lnTo>
                <a:lnTo>
                  <a:pt x="4096" y="3813"/>
                </a:lnTo>
                <a:cubicBezTo>
                  <a:pt x="4096" y="4348"/>
                  <a:pt x="4568" y="4821"/>
                  <a:pt x="5136" y="4821"/>
                </a:cubicBezTo>
                <a:lnTo>
                  <a:pt x="7057" y="4821"/>
                </a:lnTo>
                <a:lnTo>
                  <a:pt x="7908" y="5672"/>
                </a:lnTo>
                <a:cubicBezTo>
                  <a:pt x="7341" y="5924"/>
                  <a:pt x="6868" y="6522"/>
                  <a:pt x="6868" y="7247"/>
                </a:cubicBezTo>
                <a:cubicBezTo>
                  <a:pt x="6868" y="7625"/>
                  <a:pt x="7026" y="8034"/>
                  <a:pt x="7278" y="8349"/>
                </a:cubicBezTo>
                <a:cubicBezTo>
                  <a:pt x="6648" y="8507"/>
                  <a:pt x="6144" y="8885"/>
                  <a:pt x="5829" y="9452"/>
                </a:cubicBezTo>
                <a:cubicBezTo>
                  <a:pt x="5514" y="8917"/>
                  <a:pt x="5010" y="8539"/>
                  <a:pt x="4411" y="8381"/>
                </a:cubicBezTo>
                <a:cubicBezTo>
                  <a:pt x="4663" y="8066"/>
                  <a:pt x="4821" y="7719"/>
                  <a:pt x="4821" y="7278"/>
                </a:cubicBezTo>
                <a:cubicBezTo>
                  <a:pt x="4821" y="6333"/>
                  <a:pt x="4064" y="5577"/>
                  <a:pt x="3119" y="5577"/>
                </a:cubicBezTo>
                <a:cubicBezTo>
                  <a:pt x="2174" y="5577"/>
                  <a:pt x="1418" y="6333"/>
                  <a:pt x="1418" y="7278"/>
                </a:cubicBezTo>
                <a:cubicBezTo>
                  <a:pt x="1418" y="7719"/>
                  <a:pt x="1576" y="8097"/>
                  <a:pt x="1828" y="8381"/>
                </a:cubicBezTo>
                <a:cubicBezTo>
                  <a:pt x="788" y="8665"/>
                  <a:pt x="32" y="9610"/>
                  <a:pt x="32" y="10712"/>
                </a:cubicBezTo>
                <a:lnTo>
                  <a:pt x="32" y="11374"/>
                </a:lnTo>
                <a:cubicBezTo>
                  <a:pt x="32" y="11563"/>
                  <a:pt x="189" y="11721"/>
                  <a:pt x="410" y="11721"/>
                </a:cubicBezTo>
                <a:lnTo>
                  <a:pt x="11374" y="11721"/>
                </a:lnTo>
                <a:cubicBezTo>
                  <a:pt x="11594" y="11721"/>
                  <a:pt x="11752" y="11563"/>
                  <a:pt x="11752" y="11374"/>
                </a:cubicBezTo>
                <a:lnTo>
                  <a:pt x="11752" y="10712"/>
                </a:lnTo>
                <a:cubicBezTo>
                  <a:pt x="11752" y="9610"/>
                  <a:pt x="10995" y="8665"/>
                  <a:pt x="9956" y="8381"/>
                </a:cubicBezTo>
                <a:cubicBezTo>
                  <a:pt x="10208" y="8066"/>
                  <a:pt x="10365" y="7719"/>
                  <a:pt x="10365" y="7278"/>
                </a:cubicBezTo>
                <a:cubicBezTo>
                  <a:pt x="10365" y="6459"/>
                  <a:pt x="9767" y="5735"/>
                  <a:pt x="8979" y="5577"/>
                </a:cubicBezTo>
                <a:lnTo>
                  <a:pt x="8979" y="4884"/>
                </a:lnTo>
                <a:lnTo>
                  <a:pt x="10649" y="4884"/>
                </a:lnTo>
                <a:lnTo>
                  <a:pt x="10649" y="4821"/>
                </a:lnTo>
                <a:cubicBezTo>
                  <a:pt x="11185" y="4821"/>
                  <a:pt x="11657" y="4348"/>
                  <a:pt x="11657" y="3813"/>
                </a:cubicBezTo>
                <a:lnTo>
                  <a:pt x="11657" y="2395"/>
                </a:lnTo>
                <a:cubicBezTo>
                  <a:pt x="11657" y="1828"/>
                  <a:pt x="11185" y="1355"/>
                  <a:pt x="10649" y="1355"/>
                </a:cubicBezTo>
                <a:lnTo>
                  <a:pt x="7530" y="1355"/>
                </a:lnTo>
                <a:lnTo>
                  <a:pt x="7530" y="1009"/>
                </a:lnTo>
                <a:cubicBezTo>
                  <a:pt x="7530" y="473"/>
                  <a:pt x="7057" y="1"/>
                  <a:pt x="649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94" name="Google Shape;13694;p79"/>
          <p:cNvGrpSpPr/>
          <p:nvPr/>
        </p:nvGrpSpPr>
        <p:grpSpPr>
          <a:xfrm>
            <a:off x="4673396" y="3231514"/>
            <a:ext cx="420796" cy="421914"/>
            <a:chOff x="-1333200" y="2770450"/>
            <a:chExt cx="291450" cy="292225"/>
          </a:xfrm>
        </p:grpSpPr>
        <p:sp>
          <p:nvSpPr>
            <p:cNvPr id="13695" name="Google Shape;13695;p79"/>
            <p:cNvSpPr/>
            <p:nvPr/>
          </p:nvSpPr>
          <p:spPr>
            <a:xfrm>
              <a:off x="-1299325" y="2808250"/>
              <a:ext cx="222925" cy="134725"/>
            </a:xfrm>
            <a:custGeom>
              <a:avLst/>
              <a:gdLst/>
              <a:ahLst/>
              <a:cxnLst/>
              <a:rect l="l" t="t" r="r" b="b"/>
              <a:pathLst>
                <a:path w="8917" h="5389" extrusionOk="0">
                  <a:moveTo>
                    <a:pt x="7877" y="631"/>
                  </a:moveTo>
                  <a:cubicBezTo>
                    <a:pt x="8066" y="631"/>
                    <a:pt x="8223" y="789"/>
                    <a:pt x="8223" y="978"/>
                  </a:cubicBezTo>
                  <a:cubicBezTo>
                    <a:pt x="8223" y="1167"/>
                    <a:pt x="8066" y="1324"/>
                    <a:pt x="7877" y="1324"/>
                  </a:cubicBezTo>
                  <a:cubicBezTo>
                    <a:pt x="7656" y="1324"/>
                    <a:pt x="7498" y="1167"/>
                    <a:pt x="7498" y="978"/>
                  </a:cubicBezTo>
                  <a:cubicBezTo>
                    <a:pt x="7498" y="789"/>
                    <a:pt x="7656" y="631"/>
                    <a:pt x="7877" y="631"/>
                  </a:cubicBezTo>
                  <a:close/>
                  <a:moveTo>
                    <a:pt x="3056" y="1293"/>
                  </a:moveTo>
                  <a:cubicBezTo>
                    <a:pt x="3245" y="1293"/>
                    <a:pt x="3403" y="1450"/>
                    <a:pt x="3403" y="1639"/>
                  </a:cubicBezTo>
                  <a:cubicBezTo>
                    <a:pt x="3403" y="1828"/>
                    <a:pt x="3245" y="1986"/>
                    <a:pt x="3056" y="1986"/>
                  </a:cubicBezTo>
                  <a:cubicBezTo>
                    <a:pt x="2867" y="1986"/>
                    <a:pt x="2710" y="1828"/>
                    <a:pt x="2710" y="1639"/>
                  </a:cubicBezTo>
                  <a:cubicBezTo>
                    <a:pt x="2741" y="1450"/>
                    <a:pt x="2899" y="1293"/>
                    <a:pt x="3056" y="1293"/>
                  </a:cubicBezTo>
                  <a:close/>
                  <a:moveTo>
                    <a:pt x="5797" y="3340"/>
                  </a:moveTo>
                  <a:cubicBezTo>
                    <a:pt x="6018" y="3340"/>
                    <a:pt x="6175" y="3498"/>
                    <a:pt x="6175" y="3687"/>
                  </a:cubicBezTo>
                  <a:cubicBezTo>
                    <a:pt x="6175" y="3876"/>
                    <a:pt x="6018" y="4034"/>
                    <a:pt x="5797" y="4034"/>
                  </a:cubicBezTo>
                  <a:cubicBezTo>
                    <a:pt x="5608" y="4034"/>
                    <a:pt x="5451" y="3876"/>
                    <a:pt x="5451" y="3687"/>
                  </a:cubicBezTo>
                  <a:cubicBezTo>
                    <a:pt x="5451" y="3498"/>
                    <a:pt x="5608" y="3340"/>
                    <a:pt x="5797" y="3340"/>
                  </a:cubicBezTo>
                  <a:close/>
                  <a:moveTo>
                    <a:pt x="1008" y="4034"/>
                  </a:moveTo>
                  <a:cubicBezTo>
                    <a:pt x="1198" y="4034"/>
                    <a:pt x="1355" y="4191"/>
                    <a:pt x="1355" y="4412"/>
                  </a:cubicBezTo>
                  <a:cubicBezTo>
                    <a:pt x="1355" y="4601"/>
                    <a:pt x="1198" y="4758"/>
                    <a:pt x="1008" y="4758"/>
                  </a:cubicBezTo>
                  <a:cubicBezTo>
                    <a:pt x="819" y="4758"/>
                    <a:pt x="662" y="4601"/>
                    <a:pt x="662" y="4412"/>
                  </a:cubicBezTo>
                  <a:cubicBezTo>
                    <a:pt x="662" y="4191"/>
                    <a:pt x="819" y="4034"/>
                    <a:pt x="1008" y="4034"/>
                  </a:cubicBezTo>
                  <a:close/>
                  <a:moveTo>
                    <a:pt x="7908" y="1"/>
                  </a:moveTo>
                  <a:cubicBezTo>
                    <a:pt x="7341" y="1"/>
                    <a:pt x="6868" y="474"/>
                    <a:pt x="6868" y="1009"/>
                  </a:cubicBezTo>
                  <a:cubicBezTo>
                    <a:pt x="6868" y="1198"/>
                    <a:pt x="6963" y="1419"/>
                    <a:pt x="7026" y="1576"/>
                  </a:cubicBezTo>
                  <a:lnTo>
                    <a:pt x="6112" y="2742"/>
                  </a:lnTo>
                  <a:cubicBezTo>
                    <a:pt x="6032" y="2722"/>
                    <a:pt x="5943" y="2711"/>
                    <a:pt x="5850" y="2711"/>
                  </a:cubicBezTo>
                  <a:cubicBezTo>
                    <a:pt x="5650" y="2711"/>
                    <a:pt x="5434" y="2760"/>
                    <a:pt x="5262" y="2868"/>
                  </a:cubicBezTo>
                  <a:lnTo>
                    <a:pt x="4096" y="1954"/>
                  </a:lnTo>
                  <a:cubicBezTo>
                    <a:pt x="4127" y="1891"/>
                    <a:pt x="4127" y="1765"/>
                    <a:pt x="4127" y="1639"/>
                  </a:cubicBezTo>
                  <a:cubicBezTo>
                    <a:pt x="4127" y="1104"/>
                    <a:pt x="3655" y="631"/>
                    <a:pt x="3088" y="631"/>
                  </a:cubicBezTo>
                  <a:cubicBezTo>
                    <a:pt x="2552" y="631"/>
                    <a:pt x="2080" y="1104"/>
                    <a:pt x="2080" y="1639"/>
                  </a:cubicBezTo>
                  <a:cubicBezTo>
                    <a:pt x="2080" y="1828"/>
                    <a:pt x="2143" y="2049"/>
                    <a:pt x="2237" y="2206"/>
                  </a:cubicBezTo>
                  <a:lnTo>
                    <a:pt x="1324" y="3372"/>
                  </a:lnTo>
                  <a:cubicBezTo>
                    <a:pt x="1261" y="3340"/>
                    <a:pt x="1134" y="3340"/>
                    <a:pt x="1008" y="3340"/>
                  </a:cubicBezTo>
                  <a:cubicBezTo>
                    <a:pt x="441" y="3340"/>
                    <a:pt x="0" y="3813"/>
                    <a:pt x="0" y="4349"/>
                  </a:cubicBezTo>
                  <a:cubicBezTo>
                    <a:pt x="0" y="4947"/>
                    <a:pt x="441" y="5388"/>
                    <a:pt x="1008" y="5388"/>
                  </a:cubicBezTo>
                  <a:cubicBezTo>
                    <a:pt x="1576" y="5388"/>
                    <a:pt x="2017" y="4916"/>
                    <a:pt x="2017" y="4349"/>
                  </a:cubicBezTo>
                  <a:cubicBezTo>
                    <a:pt x="2017" y="4160"/>
                    <a:pt x="1954" y="3971"/>
                    <a:pt x="1859" y="3813"/>
                  </a:cubicBezTo>
                  <a:lnTo>
                    <a:pt x="2773" y="2616"/>
                  </a:lnTo>
                  <a:cubicBezTo>
                    <a:pt x="2875" y="2650"/>
                    <a:pt x="2980" y="2667"/>
                    <a:pt x="3087" y="2667"/>
                  </a:cubicBezTo>
                  <a:cubicBezTo>
                    <a:pt x="3278" y="2667"/>
                    <a:pt x="3473" y="2611"/>
                    <a:pt x="3655" y="2490"/>
                  </a:cubicBezTo>
                  <a:lnTo>
                    <a:pt x="4821" y="3403"/>
                  </a:lnTo>
                  <a:cubicBezTo>
                    <a:pt x="4789" y="3498"/>
                    <a:pt x="4789" y="3624"/>
                    <a:pt x="4789" y="3719"/>
                  </a:cubicBezTo>
                  <a:cubicBezTo>
                    <a:pt x="4789" y="4286"/>
                    <a:pt x="5262" y="4758"/>
                    <a:pt x="5797" y="4758"/>
                  </a:cubicBezTo>
                  <a:cubicBezTo>
                    <a:pt x="6364" y="4758"/>
                    <a:pt x="6837" y="4286"/>
                    <a:pt x="6837" y="3719"/>
                  </a:cubicBezTo>
                  <a:cubicBezTo>
                    <a:pt x="6837" y="3529"/>
                    <a:pt x="6742" y="3340"/>
                    <a:pt x="6679" y="3183"/>
                  </a:cubicBezTo>
                  <a:lnTo>
                    <a:pt x="7593" y="1986"/>
                  </a:lnTo>
                  <a:cubicBezTo>
                    <a:pt x="7656" y="2049"/>
                    <a:pt x="7782" y="2049"/>
                    <a:pt x="7908" y="2049"/>
                  </a:cubicBezTo>
                  <a:cubicBezTo>
                    <a:pt x="8444" y="2049"/>
                    <a:pt x="8916" y="1576"/>
                    <a:pt x="8916" y="1009"/>
                  </a:cubicBez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79"/>
            <p:cNvSpPr/>
            <p:nvPr/>
          </p:nvSpPr>
          <p:spPr>
            <a:xfrm>
              <a:off x="-1333200" y="2770450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586" y="725"/>
                  </a:moveTo>
                  <a:cubicBezTo>
                    <a:pt x="10807" y="725"/>
                    <a:pt x="10964" y="883"/>
                    <a:pt x="10964" y="1072"/>
                  </a:cubicBezTo>
                  <a:lnTo>
                    <a:pt x="10964" y="7593"/>
                  </a:lnTo>
                  <a:lnTo>
                    <a:pt x="631" y="7593"/>
                  </a:lnTo>
                  <a:lnTo>
                    <a:pt x="631" y="1072"/>
                  </a:lnTo>
                  <a:cubicBezTo>
                    <a:pt x="662" y="883"/>
                    <a:pt x="820" y="725"/>
                    <a:pt x="977" y="725"/>
                  </a:cubicBezTo>
                  <a:close/>
                  <a:moveTo>
                    <a:pt x="10996" y="8286"/>
                  </a:moveTo>
                  <a:lnTo>
                    <a:pt x="10996" y="8633"/>
                  </a:lnTo>
                  <a:cubicBezTo>
                    <a:pt x="10996" y="8822"/>
                    <a:pt x="10838" y="8980"/>
                    <a:pt x="10618" y="8980"/>
                  </a:cubicBezTo>
                  <a:lnTo>
                    <a:pt x="1009" y="8980"/>
                  </a:lnTo>
                  <a:cubicBezTo>
                    <a:pt x="820" y="8980"/>
                    <a:pt x="662" y="8822"/>
                    <a:pt x="662" y="8633"/>
                  </a:cubicBezTo>
                  <a:lnTo>
                    <a:pt x="662" y="8286"/>
                  </a:lnTo>
                  <a:close/>
                  <a:moveTo>
                    <a:pt x="6617" y="9641"/>
                  </a:moveTo>
                  <a:lnTo>
                    <a:pt x="6932" y="11027"/>
                  </a:lnTo>
                  <a:lnTo>
                    <a:pt x="4632" y="11027"/>
                  </a:lnTo>
                  <a:lnTo>
                    <a:pt x="4947" y="9641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8570"/>
                  </a:lnTo>
                  <a:cubicBezTo>
                    <a:pt x="1" y="9137"/>
                    <a:pt x="473" y="9610"/>
                    <a:pt x="1009" y="9610"/>
                  </a:cubicBezTo>
                  <a:lnTo>
                    <a:pt x="4285" y="9610"/>
                  </a:lnTo>
                  <a:lnTo>
                    <a:pt x="3970" y="10996"/>
                  </a:lnTo>
                  <a:lnTo>
                    <a:pt x="3057" y="10996"/>
                  </a:lnTo>
                  <a:cubicBezTo>
                    <a:pt x="2868" y="10996"/>
                    <a:pt x="2710" y="11153"/>
                    <a:pt x="2710" y="11342"/>
                  </a:cubicBezTo>
                  <a:cubicBezTo>
                    <a:pt x="2710" y="11531"/>
                    <a:pt x="2868" y="11689"/>
                    <a:pt x="3057" y="11689"/>
                  </a:cubicBezTo>
                  <a:lnTo>
                    <a:pt x="8538" y="11689"/>
                  </a:lnTo>
                  <a:cubicBezTo>
                    <a:pt x="8727" y="11689"/>
                    <a:pt x="8885" y="11531"/>
                    <a:pt x="8885" y="11342"/>
                  </a:cubicBezTo>
                  <a:cubicBezTo>
                    <a:pt x="8885" y="11153"/>
                    <a:pt x="8727" y="10996"/>
                    <a:pt x="8538" y="10996"/>
                  </a:cubicBezTo>
                  <a:lnTo>
                    <a:pt x="7625" y="10996"/>
                  </a:lnTo>
                  <a:lnTo>
                    <a:pt x="7310" y="9610"/>
                  </a:lnTo>
                  <a:lnTo>
                    <a:pt x="10618" y="9610"/>
                  </a:lnTo>
                  <a:cubicBezTo>
                    <a:pt x="11185" y="9610"/>
                    <a:pt x="11657" y="9137"/>
                    <a:pt x="11657" y="8570"/>
                  </a:cubicBezTo>
                  <a:lnTo>
                    <a:pt x="11657" y="1040"/>
                  </a:lnTo>
                  <a:cubicBezTo>
                    <a:pt x="11657" y="473"/>
                    <a:pt x="11185" y="1"/>
                    <a:pt x="10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7" name="Google Shape;13697;p79"/>
          <p:cNvGrpSpPr/>
          <p:nvPr/>
        </p:nvGrpSpPr>
        <p:grpSpPr>
          <a:xfrm>
            <a:off x="2470009" y="1631256"/>
            <a:ext cx="423069" cy="420796"/>
            <a:chOff x="-5635200" y="2037975"/>
            <a:chExt cx="293025" cy="291450"/>
          </a:xfrm>
        </p:grpSpPr>
        <p:sp>
          <p:nvSpPr>
            <p:cNvPr id="13698" name="Google Shape;13698;p79"/>
            <p:cNvSpPr/>
            <p:nvPr/>
          </p:nvSpPr>
          <p:spPr>
            <a:xfrm>
              <a:off x="-5635200" y="20379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79"/>
            <p:cNvSpPr/>
            <p:nvPr/>
          </p:nvSpPr>
          <p:spPr>
            <a:xfrm>
              <a:off x="-5496575" y="2072625"/>
              <a:ext cx="102425" cy="102425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0" name="Google Shape;13700;p79"/>
          <p:cNvGrpSpPr/>
          <p:nvPr/>
        </p:nvGrpSpPr>
        <p:grpSpPr>
          <a:xfrm>
            <a:off x="2468295" y="2140412"/>
            <a:ext cx="426499" cy="420796"/>
            <a:chOff x="-5637575" y="2397900"/>
            <a:chExt cx="295400" cy="291450"/>
          </a:xfrm>
        </p:grpSpPr>
        <p:sp>
          <p:nvSpPr>
            <p:cNvPr id="13701" name="Google Shape;13701;p79"/>
            <p:cNvSpPr/>
            <p:nvPr/>
          </p:nvSpPr>
          <p:spPr>
            <a:xfrm>
              <a:off x="-5575350" y="2547550"/>
              <a:ext cx="79575" cy="88250"/>
            </a:xfrm>
            <a:custGeom>
              <a:avLst/>
              <a:gdLst/>
              <a:ahLst/>
              <a:cxnLst/>
              <a:rect l="l" t="t" r="r" b="b"/>
              <a:pathLst>
                <a:path w="3183" h="3530" extrusionOk="0">
                  <a:moveTo>
                    <a:pt x="1088" y="1"/>
                  </a:moveTo>
                  <a:cubicBezTo>
                    <a:pt x="1001" y="1"/>
                    <a:pt x="915" y="32"/>
                    <a:pt x="852" y="95"/>
                  </a:cubicBezTo>
                  <a:lnTo>
                    <a:pt x="379" y="568"/>
                  </a:lnTo>
                  <a:cubicBezTo>
                    <a:pt x="1" y="978"/>
                    <a:pt x="1" y="1639"/>
                    <a:pt x="379" y="2017"/>
                  </a:cubicBezTo>
                  <a:cubicBezTo>
                    <a:pt x="584" y="2222"/>
                    <a:pt x="852" y="2324"/>
                    <a:pt x="1115" y="2324"/>
                  </a:cubicBezTo>
                  <a:cubicBezTo>
                    <a:pt x="1379" y="2324"/>
                    <a:pt x="1639" y="2222"/>
                    <a:pt x="1828" y="2017"/>
                  </a:cubicBezTo>
                  <a:cubicBezTo>
                    <a:pt x="1891" y="1970"/>
                    <a:pt x="1986" y="1946"/>
                    <a:pt x="2076" y="1946"/>
                  </a:cubicBezTo>
                  <a:cubicBezTo>
                    <a:pt x="2167" y="1946"/>
                    <a:pt x="2253" y="1970"/>
                    <a:pt x="2301" y="2017"/>
                  </a:cubicBezTo>
                  <a:cubicBezTo>
                    <a:pt x="2427" y="2143"/>
                    <a:pt x="2427" y="2395"/>
                    <a:pt x="2301" y="2490"/>
                  </a:cubicBezTo>
                  <a:lnTo>
                    <a:pt x="1828" y="2962"/>
                  </a:lnTo>
                  <a:cubicBezTo>
                    <a:pt x="1734" y="3088"/>
                    <a:pt x="1734" y="3340"/>
                    <a:pt x="1828" y="3435"/>
                  </a:cubicBezTo>
                  <a:cubicBezTo>
                    <a:pt x="1891" y="3498"/>
                    <a:pt x="1986" y="3529"/>
                    <a:pt x="2076" y="3529"/>
                  </a:cubicBezTo>
                  <a:cubicBezTo>
                    <a:pt x="2167" y="3529"/>
                    <a:pt x="2253" y="3498"/>
                    <a:pt x="2301" y="3435"/>
                  </a:cubicBezTo>
                  <a:lnTo>
                    <a:pt x="2773" y="2962"/>
                  </a:lnTo>
                  <a:cubicBezTo>
                    <a:pt x="3183" y="2584"/>
                    <a:pt x="3183" y="1923"/>
                    <a:pt x="2773" y="1513"/>
                  </a:cubicBezTo>
                  <a:cubicBezTo>
                    <a:pt x="2569" y="1293"/>
                    <a:pt x="2309" y="1182"/>
                    <a:pt x="2049" y="1182"/>
                  </a:cubicBezTo>
                  <a:cubicBezTo>
                    <a:pt x="1789" y="1182"/>
                    <a:pt x="1529" y="1293"/>
                    <a:pt x="1324" y="1513"/>
                  </a:cubicBezTo>
                  <a:cubicBezTo>
                    <a:pt x="1261" y="1576"/>
                    <a:pt x="1174" y="1608"/>
                    <a:pt x="1088" y="1608"/>
                  </a:cubicBezTo>
                  <a:cubicBezTo>
                    <a:pt x="1001" y="1608"/>
                    <a:pt x="915" y="1576"/>
                    <a:pt x="852" y="1513"/>
                  </a:cubicBezTo>
                  <a:cubicBezTo>
                    <a:pt x="726" y="1387"/>
                    <a:pt x="726" y="1167"/>
                    <a:pt x="852" y="1041"/>
                  </a:cubicBezTo>
                  <a:lnTo>
                    <a:pt x="1324" y="568"/>
                  </a:lnTo>
                  <a:cubicBezTo>
                    <a:pt x="1450" y="442"/>
                    <a:pt x="1450" y="221"/>
                    <a:pt x="1324" y="95"/>
                  </a:cubicBezTo>
                  <a:cubicBezTo>
                    <a:pt x="1261" y="32"/>
                    <a:pt x="1174" y="1"/>
                    <a:pt x="1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79"/>
            <p:cNvSpPr/>
            <p:nvPr/>
          </p:nvSpPr>
          <p:spPr>
            <a:xfrm>
              <a:off x="-5526500" y="2499525"/>
              <a:ext cx="85075" cy="81725"/>
            </a:xfrm>
            <a:custGeom>
              <a:avLst/>
              <a:gdLst/>
              <a:ahLst/>
              <a:cxnLst/>
              <a:rect l="l" t="t" r="r" b="b"/>
              <a:pathLst>
                <a:path w="3403" h="3269" extrusionOk="0">
                  <a:moveTo>
                    <a:pt x="1107" y="0"/>
                  </a:moveTo>
                  <a:cubicBezTo>
                    <a:pt x="1016" y="0"/>
                    <a:pt x="930" y="32"/>
                    <a:pt x="882" y="95"/>
                  </a:cubicBezTo>
                  <a:lnTo>
                    <a:pt x="410" y="567"/>
                  </a:lnTo>
                  <a:cubicBezTo>
                    <a:pt x="0" y="945"/>
                    <a:pt x="0" y="1638"/>
                    <a:pt x="410" y="2016"/>
                  </a:cubicBezTo>
                  <a:lnTo>
                    <a:pt x="882" y="2489"/>
                  </a:lnTo>
                  <a:lnTo>
                    <a:pt x="1355" y="2962"/>
                  </a:lnTo>
                  <a:cubicBezTo>
                    <a:pt x="1544" y="3166"/>
                    <a:pt x="1804" y="3269"/>
                    <a:pt x="2068" y="3269"/>
                  </a:cubicBezTo>
                  <a:cubicBezTo>
                    <a:pt x="2332" y="3269"/>
                    <a:pt x="2599" y="3166"/>
                    <a:pt x="2804" y="2962"/>
                  </a:cubicBezTo>
                  <a:lnTo>
                    <a:pt x="3277" y="2489"/>
                  </a:lnTo>
                  <a:cubicBezTo>
                    <a:pt x="3403" y="2363"/>
                    <a:pt x="3403" y="2142"/>
                    <a:pt x="3277" y="2016"/>
                  </a:cubicBezTo>
                  <a:cubicBezTo>
                    <a:pt x="3178" y="1918"/>
                    <a:pt x="3070" y="1870"/>
                    <a:pt x="2977" y="1870"/>
                  </a:cubicBezTo>
                  <a:cubicBezTo>
                    <a:pt x="2892" y="1870"/>
                    <a:pt x="2818" y="1910"/>
                    <a:pt x="2773" y="1985"/>
                  </a:cubicBezTo>
                  <a:lnTo>
                    <a:pt x="2300" y="2457"/>
                  </a:lnTo>
                  <a:cubicBezTo>
                    <a:pt x="2237" y="2520"/>
                    <a:pt x="2143" y="2552"/>
                    <a:pt x="2052" y="2552"/>
                  </a:cubicBezTo>
                  <a:cubicBezTo>
                    <a:pt x="1961" y="2552"/>
                    <a:pt x="1875" y="2520"/>
                    <a:pt x="1827" y="2457"/>
                  </a:cubicBezTo>
                  <a:lnTo>
                    <a:pt x="1575" y="2205"/>
                  </a:lnTo>
                  <a:lnTo>
                    <a:pt x="2300" y="1512"/>
                  </a:lnTo>
                  <a:cubicBezTo>
                    <a:pt x="2395" y="1386"/>
                    <a:pt x="2395" y="1134"/>
                    <a:pt x="2300" y="1040"/>
                  </a:cubicBezTo>
                  <a:cubicBezTo>
                    <a:pt x="2237" y="977"/>
                    <a:pt x="2143" y="945"/>
                    <a:pt x="2052" y="945"/>
                  </a:cubicBezTo>
                  <a:cubicBezTo>
                    <a:pt x="1961" y="945"/>
                    <a:pt x="1875" y="977"/>
                    <a:pt x="1827" y="1040"/>
                  </a:cubicBezTo>
                  <a:lnTo>
                    <a:pt x="1103" y="1733"/>
                  </a:lnTo>
                  <a:lnTo>
                    <a:pt x="882" y="1512"/>
                  </a:lnTo>
                  <a:cubicBezTo>
                    <a:pt x="756" y="1386"/>
                    <a:pt x="756" y="1166"/>
                    <a:pt x="882" y="1040"/>
                  </a:cubicBezTo>
                  <a:lnTo>
                    <a:pt x="1355" y="567"/>
                  </a:lnTo>
                  <a:cubicBezTo>
                    <a:pt x="1449" y="441"/>
                    <a:pt x="1449" y="221"/>
                    <a:pt x="1355" y="95"/>
                  </a:cubicBezTo>
                  <a:cubicBezTo>
                    <a:pt x="1292" y="32"/>
                    <a:pt x="1197" y="0"/>
                    <a:pt x="11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79"/>
            <p:cNvSpPr/>
            <p:nvPr/>
          </p:nvSpPr>
          <p:spPr>
            <a:xfrm>
              <a:off x="-5480050" y="2456975"/>
              <a:ext cx="80375" cy="75650"/>
            </a:xfrm>
            <a:custGeom>
              <a:avLst/>
              <a:gdLst/>
              <a:ahLst/>
              <a:cxnLst/>
              <a:rect l="l" t="t" r="r" b="b"/>
              <a:pathLst>
                <a:path w="3215" h="3026" extrusionOk="0">
                  <a:moveTo>
                    <a:pt x="1100" y="686"/>
                  </a:moveTo>
                  <a:cubicBezTo>
                    <a:pt x="1190" y="686"/>
                    <a:pt x="1277" y="710"/>
                    <a:pt x="1324" y="757"/>
                  </a:cubicBezTo>
                  <a:lnTo>
                    <a:pt x="2332" y="1765"/>
                  </a:lnTo>
                  <a:cubicBezTo>
                    <a:pt x="2490" y="1860"/>
                    <a:pt x="2490" y="2112"/>
                    <a:pt x="2332" y="2238"/>
                  </a:cubicBezTo>
                  <a:cubicBezTo>
                    <a:pt x="2269" y="2285"/>
                    <a:pt x="2183" y="2309"/>
                    <a:pt x="2096" y="2309"/>
                  </a:cubicBezTo>
                  <a:cubicBezTo>
                    <a:pt x="2009" y="2309"/>
                    <a:pt x="1923" y="2285"/>
                    <a:pt x="1860" y="2238"/>
                  </a:cubicBezTo>
                  <a:lnTo>
                    <a:pt x="852" y="1229"/>
                  </a:lnTo>
                  <a:cubicBezTo>
                    <a:pt x="757" y="1135"/>
                    <a:pt x="757" y="883"/>
                    <a:pt x="852" y="757"/>
                  </a:cubicBezTo>
                  <a:cubicBezTo>
                    <a:pt x="915" y="710"/>
                    <a:pt x="1009" y="686"/>
                    <a:pt x="1100" y="686"/>
                  </a:cubicBezTo>
                  <a:close/>
                  <a:moveTo>
                    <a:pt x="1119" y="1"/>
                  </a:moveTo>
                  <a:cubicBezTo>
                    <a:pt x="852" y="1"/>
                    <a:pt x="584" y="95"/>
                    <a:pt x="379" y="284"/>
                  </a:cubicBezTo>
                  <a:cubicBezTo>
                    <a:pt x="1" y="694"/>
                    <a:pt x="1" y="1356"/>
                    <a:pt x="379" y="1765"/>
                  </a:cubicBezTo>
                  <a:lnTo>
                    <a:pt x="1387" y="2742"/>
                  </a:lnTo>
                  <a:cubicBezTo>
                    <a:pt x="1576" y="2931"/>
                    <a:pt x="1836" y="3025"/>
                    <a:pt x="2100" y="3025"/>
                  </a:cubicBezTo>
                  <a:cubicBezTo>
                    <a:pt x="2364" y="3025"/>
                    <a:pt x="2632" y="2931"/>
                    <a:pt x="2836" y="2742"/>
                  </a:cubicBezTo>
                  <a:cubicBezTo>
                    <a:pt x="3214" y="2332"/>
                    <a:pt x="3214" y="1671"/>
                    <a:pt x="2836" y="1293"/>
                  </a:cubicBezTo>
                  <a:lnTo>
                    <a:pt x="1860" y="284"/>
                  </a:lnTo>
                  <a:cubicBezTo>
                    <a:pt x="1655" y="95"/>
                    <a:pt x="1387" y="1"/>
                    <a:pt x="1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79"/>
            <p:cNvSpPr/>
            <p:nvPr/>
          </p:nvSpPr>
          <p:spPr>
            <a:xfrm>
              <a:off x="-5637575" y="2397900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9185" y="1479"/>
                  </a:moveTo>
                  <a:cubicBezTo>
                    <a:pt x="9245" y="1479"/>
                    <a:pt x="9245" y="1482"/>
                    <a:pt x="9263" y="1482"/>
                  </a:cubicBezTo>
                  <a:cubicBezTo>
                    <a:pt x="9421" y="1482"/>
                    <a:pt x="9579" y="1513"/>
                    <a:pt x="9673" y="1545"/>
                  </a:cubicBezTo>
                  <a:lnTo>
                    <a:pt x="9106" y="2143"/>
                  </a:lnTo>
                  <a:cubicBezTo>
                    <a:pt x="8980" y="2269"/>
                    <a:pt x="8980" y="2490"/>
                    <a:pt x="9106" y="2616"/>
                  </a:cubicBezTo>
                  <a:cubicBezTo>
                    <a:pt x="9153" y="2679"/>
                    <a:pt x="9240" y="2710"/>
                    <a:pt x="9330" y="2710"/>
                  </a:cubicBezTo>
                  <a:cubicBezTo>
                    <a:pt x="9421" y="2710"/>
                    <a:pt x="9515" y="2679"/>
                    <a:pt x="9579" y="2616"/>
                  </a:cubicBezTo>
                  <a:lnTo>
                    <a:pt x="10146" y="2017"/>
                  </a:lnTo>
                  <a:cubicBezTo>
                    <a:pt x="10272" y="2175"/>
                    <a:pt x="10303" y="2332"/>
                    <a:pt x="10303" y="2553"/>
                  </a:cubicBezTo>
                  <a:lnTo>
                    <a:pt x="10146" y="5325"/>
                  </a:lnTo>
                  <a:cubicBezTo>
                    <a:pt x="10114" y="5798"/>
                    <a:pt x="9925" y="6239"/>
                    <a:pt x="9515" y="6554"/>
                  </a:cubicBezTo>
                  <a:lnTo>
                    <a:pt x="9484" y="6585"/>
                  </a:lnTo>
                  <a:lnTo>
                    <a:pt x="8570" y="7499"/>
                  </a:lnTo>
                  <a:cubicBezTo>
                    <a:pt x="5231" y="10902"/>
                    <a:pt x="5829" y="10303"/>
                    <a:pt x="5199" y="10902"/>
                  </a:cubicBezTo>
                  <a:cubicBezTo>
                    <a:pt x="5136" y="10949"/>
                    <a:pt x="5050" y="10972"/>
                    <a:pt x="4963" y="10972"/>
                  </a:cubicBezTo>
                  <a:cubicBezTo>
                    <a:pt x="4876" y="10972"/>
                    <a:pt x="4790" y="10949"/>
                    <a:pt x="4727" y="10902"/>
                  </a:cubicBezTo>
                  <a:lnTo>
                    <a:pt x="820" y="6995"/>
                  </a:lnTo>
                  <a:cubicBezTo>
                    <a:pt x="694" y="6869"/>
                    <a:pt x="694" y="6648"/>
                    <a:pt x="820" y="6522"/>
                  </a:cubicBezTo>
                  <a:lnTo>
                    <a:pt x="5262" y="2112"/>
                  </a:lnTo>
                  <a:cubicBezTo>
                    <a:pt x="5577" y="1797"/>
                    <a:pt x="5987" y="1639"/>
                    <a:pt x="6365" y="1608"/>
                  </a:cubicBezTo>
                  <a:cubicBezTo>
                    <a:pt x="8503" y="1495"/>
                    <a:pt x="9033" y="1479"/>
                    <a:pt x="9185" y="1479"/>
                  </a:cubicBezTo>
                  <a:close/>
                  <a:moveTo>
                    <a:pt x="11422" y="1"/>
                  </a:moveTo>
                  <a:cubicBezTo>
                    <a:pt x="11335" y="1"/>
                    <a:pt x="11248" y="32"/>
                    <a:pt x="11185" y="95"/>
                  </a:cubicBezTo>
                  <a:lnTo>
                    <a:pt x="10240" y="1041"/>
                  </a:lnTo>
                  <a:cubicBezTo>
                    <a:pt x="9958" y="871"/>
                    <a:pt x="9650" y="752"/>
                    <a:pt x="9316" y="752"/>
                  </a:cubicBezTo>
                  <a:cubicBezTo>
                    <a:pt x="9278" y="752"/>
                    <a:pt x="9239" y="754"/>
                    <a:pt x="9200" y="757"/>
                  </a:cubicBezTo>
                  <a:lnTo>
                    <a:pt x="6428" y="883"/>
                  </a:lnTo>
                  <a:cubicBezTo>
                    <a:pt x="5829" y="915"/>
                    <a:pt x="5262" y="1167"/>
                    <a:pt x="4853" y="1608"/>
                  </a:cubicBezTo>
                  <a:lnTo>
                    <a:pt x="379" y="6018"/>
                  </a:lnTo>
                  <a:cubicBezTo>
                    <a:pt x="1" y="6396"/>
                    <a:pt x="1" y="7058"/>
                    <a:pt x="379" y="7468"/>
                  </a:cubicBezTo>
                  <a:lnTo>
                    <a:pt x="4286" y="11374"/>
                  </a:lnTo>
                  <a:cubicBezTo>
                    <a:pt x="4490" y="11563"/>
                    <a:pt x="4758" y="11658"/>
                    <a:pt x="5022" y="11658"/>
                  </a:cubicBezTo>
                  <a:cubicBezTo>
                    <a:pt x="5286" y="11658"/>
                    <a:pt x="5546" y="11563"/>
                    <a:pt x="5735" y="11374"/>
                  </a:cubicBezTo>
                  <a:lnTo>
                    <a:pt x="9137" y="7972"/>
                  </a:lnTo>
                  <a:lnTo>
                    <a:pt x="10051" y="7058"/>
                  </a:lnTo>
                  <a:cubicBezTo>
                    <a:pt x="10555" y="6648"/>
                    <a:pt x="10870" y="6018"/>
                    <a:pt x="10902" y="5388"/>
                  </a:cubicBezTo>
                  <a:lnTo>
                    <a:pt x="11059" y="2584"/>
                  </a:lnTo>
                  <a:cubicBezTo>
                    <a:pt x="11059" y="2238"/>
                    <a:pt x="10996" y="1828"/>
                    <a:pt x="10776" y="1545"/>
                  </a:cubicBezTo>
                  <a:lnTo>
                    <a:pt x="11721" y="600"/>
                  </a:lnTo>
                  <a:cubicBezTo>
                    <a:pt x="11815" y="442"/>
                    <a:pt x="11815" y="221"/>
                    <a:pt x="11658" y="95"/>
                  </a:cubicBezTo>
                  <a:cubicBezTo>
                    <a:pt x="11595" y="32"/>
                    <a:pt x="11508" y="1"/>
                    <a:pt x="114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5" name="Google Shape;13705;p79"/>
          <p:cNvGrpSpPr/>
          <p:nvPr/>
        </p:nvGrpSpPr>
        <p:grpSpPr>
          <a:xfrm>
            <a:off x="2481958" y="2660397"/>
            <a:ext cx="423033" cy="421914"/>
            <a:chOff x="-5635975" y="2757075"/>
            <a:chExt cx="293000" cy="292225"/>
          </a:xfrm>
        </p:grpSpPr>
        <p:sp>
          <p:nvSpPr>
            <p:cNvPr id="13706" name="Google Shape;13706;p79"/>
            <p:cNvSpPr/>
            <p:nvPr/>
          </p:nvSpPr>
          <p:spPr>
            <a:xfrm>
              <a:off x="-5635975" y="2757075"/>
              <a:ext cx="293000" cy="292225"/>
            </a:xfrm>
            <a:custGeom>
              <a:avLst/>
              <a:gdLst/>
              <a:ahLst/>
              <a:cxnLst/>
              <a:rect l="l" t="t" r="r" b="b"/>
              <a:pathLst>
                <a:path w="11720" h="11689" extrusionOk="0">
                  <a:moveTo>
                    <a:pt x="10649" y="693"/>
                  </a:moveTo>
                  <a:cubicBezTo>
                    <a:pt x="10838" y="693"/>
                    <a:pt x="10995" y="851"/>
                    <a:pt x="10995" y="1040"/>
                  </a:cubicBezTo>
                  <a:lnTo>
                    <a:pt x="10995" y="7593"/>
                  </a:lnTo>
                  <a:lnTo>
                    <a:pt x="693" y="7593"/>
                  </a:lnTo>
                  <a:lnTo>
                    <a:pt x="693" y="1040"/>
                  </a:lnTo>
                  <a:cubicBezTo>
                    <a:pt x="725" y="851"/>
                    <a:pt x="882" y="693"/>
                    <a:pt x="1040" y="693"/>
                  </a:cubicBezTo>
                  <a:close/>
                  <a:moveTo>
                    <a:pt x="10995" y="8223"/>
                  </a:moveTo>
                  <a:lnTo>
                    <a:pt x="10995" y="8569"/>
                  </a:lnTo>
                  <a:cubicBezTo>
                    <a:pt x="11027" y="8821"/>
                    <a:pt x="10869" y="8916"/>
                    <a:pt x="10680" y="8916"/>
                  </a:cubicBezTo>
                  <a:lnTo>
                    <a:pt x="1040" y="8916"/>
                  </a:lnTo>
                  <a:cubicBezTo>
                    <a:pt x="851" y="8916"/>
                    <a:pt x="693" y="8758"/>
                    <a:pt x="693" y="8569"/>
                  </a:cubicBezTo>
                  <a:lnTo>
                    <a:pt x="693" y="8223"/>
                  </a:lnTo>
                  <a:close/>
                  <a:moveTo>
                    <a:pt x="6679" y="9641"/>
                  </a:moveTo>
                  <a:lnTo>
                    <a:pt x="6994" y="11027"/>
                  </a:lnTo>
                  <a:lnTo>
                    <a:pt x="4694" y="11027"/>
                  </a:lnTo>
                  <a:lnTo>
                    <a:pt x="5009" y="9641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8569"/>
                  </a:lnTo>
                  <a:cubicBezTo>
                    <a:pt x="0" y="9137"/>
                    <a:pt x="473" y="9609"/>
                    <a:pt x="1040" y="9609"/>
                  </a:cubicBezTo>
                  <a:lnTo>
                    <a:pt x="4316" y="9609"/>
                  </a:lnTo>
                  <a:lnTo>
                    <a:pt x="4001" y="10964"/>
                  </a:lnTo>
                  <a:lnTo>
                    <a:pt x="3087" y="10964"/>
                  </a:lnTo>
                  <a:cubicBezTo>
                    <a:pt x="2898" y="10964"/>
                    <a:pt x="2741" y="11121"/>
                    <a:pt x="2741" y="11342"/>
                  </a:cubicBezTo>
                  <a:cubicBezTo>
                    <a:pt x="2741" y="11531"/>
                    <a:pt x="2898" y="11688"/>
                    <a:pt x="3087" y="11688"/>
                  </a:cubicBezTo>
                  <a:lnTo>
                    <a:pt x="8569" y="11688"/>
                  </a:lnTo>
                  <a:cubicBezTo>
                    <a:pt x="8758" y="11688"/>
                    <a:pt x="8916" y="11531"/>
                    <a:pt x="8916" y="11342"/>
                  </a:cubicBezTo>
                  <a:cubicBezTo>
                    <a:pt x="8916" y="11121"/>
                    <a:pt x="8758" y="10964"/>
                    <a:pt x="8569" y="10964"/>
                  </a:cubicBezTo>
                  <a:lnTo>
                    <a:pt x="7656" y="10964"/>
                  </a:lnTo>
                  <a:lnTo>
                    <a:pt x="7341" y="9609"/>
                  </a:lnTo>
                  <a:lnTo>
                    <a:pt x="10649" y="9609"/>
                  </a:lnTo>
                  <a:cubicBezTo>
                    <a:pt x="11216" y="9609"/>
                    <a:pt x="11688" y="9137"/>
                    <a:pt x="11688" y="8569"/>
                  </a:cubicBezTo>
                  <a:lnTo>
                    <a:pt x="11688" y="1008"/>
                  </a:lnTo>
                  <a:cubicBezTo>
                    <a:pt x="11720" y="473"/>
                    <a:pt x="11247" y="0"/>
                    <a:pt x="10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79"/>
            <p:cNvSpPr/>
            <p:nvPr/>
          </p:nvSpPr>
          <p:spPr>
            <a:xfrm>
              <a:off x="-5584800" y="2790150"/>
              <a:ext cx="189850" cy="138050"/>
            </a:xfrm>
            <a:custGeom>
              <a:avLst/>
              <a:gdLst/>
              <a:ahLst/>
              <a:cxnLst/>
              <a:rect l="l" t="t" r="r" b="b"/>
              <a:pathLst>
                <a:path w="7594" h="5522" extrusionOk="0">
                  <a:moveTo>
                    <a:pt x="2994" y="725"/>
                  </a:moveTo>
                  <a:lnTo>
                    <a:pt x="2332" y="1387"/>
                  </a:lnTo>
                  <a:lnTo>
                    <a:pt x="1230" y="1387"/>
                  </a:lnTo>
                  <a:lnTo>
                    <a:pt x="1891" y="725"/>
                  </a:lnTo>
                  <a:close/>
                  <a:moveTo>
                    <a:pt x="3781" y="882"/>
                  </a:moveTo>
                  <a:lnTo>
                    <a:pt x="4349" y="1418"/>
                  </a:lnTo>
                  <a:lnTo>
                    <a:pt x="3246" y="1418"/>
                  </a:lnTo>
                  <a:lnTo>
                    <a:pt x="3781" y="882"/>
                  </a:lnTo>
                  <a:close/>
                  <a:moveTo>
                    <a:pt x="5735" y="756"/>
                  </a:moveTo>
                  <a:lnTo>
                    <a:pt x="6396" y="1418"/>
                  </a:lnTo>
                  <a:lnTo>
                    <a:pt x="5294" y="1418"/>
                  </a:lnTo>
                  <a:lnTo>
                    <a:pt x="4632" y="756"/>
                  </a:lnTo>
                  <a:close/>
                  <a:moveTo>
                    <a:pt x="2175" y="2080"/>
                  </a:moveTo>
                  <a:lnTo>
                    <a:pt x="2868" y="3749"/>
                  </a:lnTo>
                  <a:lnTo>
                    <a:pt x="1198" y="2080"/>
                  </a:lnTo>
                  <a:close/>
                  <a:moveTo>
                    <a:pt x="6396" y="2080"/>
                  </a:moveTo>
                  <a:lnTo>
                    <a:pt x="4727" y="3749"/>
                  </a:lnTo>
                  <a:lnTo>
                    <a:pt x="5420" y="2080"/>
                  </a:lnTo>
                  <a:close/>
                  <a:moveTo>
                    <a:pt x="4664" y="2080"/>
                  </a:moveTo>
                  <a:lnTo>
                    <a:pt x="3781" y="4253"/>
                  </a:lnTo>
                  <a:lnTo>
                    <a:pt x="2931" y="2080"/>
                  </a:lnTo>
                  <a:close/>
                  <a:moveTo>
                    <a:pt x="1734" y="0"/>
                  </a:moveTo>
                  <a:cubicBezTo>
                    <a:pt x="1671" y="0"/>
                    <a:pt x="1545" y="32"/>
                    <a:pt x="1513" y="126"/>
                  </a:cubicBezTo>
                  <a:lnTo>
                    <a:pt x="127" y="1513"/>
                  </a:lnTo>
                  <a:cubicBezTo>
                    <a:pt x="1" y="1670"/>
                    <a:pt x="1" y="1859"/>
                    <a:pt x="127" y="2017"/>
                  </a:cubicBezTo>
                  <a:lnTo>
                    <a:pt x="3561" y="5451"/>
                  </a:lnTo>
                  <a:cubicBezTo>
                    <a:pt x="3624" y="5498"/>
                    <a:pt x="3711" y="5522"/>
                    <a:pt x="3797" y="5522"/>
                  </a:cubicBezTo>
                  <a:cubicBezTo>
                    <a:pt x="3884" y="5522"/>
                    <a:pt x="3970" y="5498"/>
                    <a:pt x="4033" y="5451"/>
                  </a:cubicBezTo>
                  <a:lnTo>
                    <a:pt x="7468" y="2017"/>
                  </a:lnTo>
                  <a:cubicBezTo>
                    <a:pt x="7594" y="1891"/>
                    <a:pt x="7594" y="1702"/>
                    <a:pt x="7499" y="1544"/>
                  </a:cubicBezTo>
                  <a:lnTo>
                    <a:pt x="7468" y="1513"/>
                  </a:lnTo>
                  <a:lnTo>
                    <a:pt x="6081" y="126"/>
                  </a:lnTo>
                  <a:cubicBezTo>
                    <a:pt x="6018" y="32"/>
                    <a:pt x="5924" y="0"/>
                    <a:pt x="58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8" name="Google Shape;13708;p79"/>
          <p:cNvGrpSpPr/>
          <p:nvPr/>
        </p:nvGrpSpPr>
        <p:grpSpPr>
          <a:xfrm>
            <a:off x="5165893" y="1631256"/>
            <a:ext cx="423069" cy="420796"/>
            <a:chOff x="-3854375" y="2046625"/>
            <a:chExt cx="293025" cy="291450"/>
          </a:xfrm>
        </p:grpSpPr>
        <p:sp>
          <p:nvSpPr>
            <p:cNvPr id="13709" name="Google Shape;13709;p79"/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79"/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1" name="Google Shape;13711;p79"/>
          <p:cNvGrpSpPr/>
          <p:nvPr/>
        </p:nvGrpSpPr>
        <p:grpSpPr>
          <a:xfrm>
            <a:off x="5164756" y="2138717"/>
            <a:ext cx="425343" cy="424188"/>
            <a:chOff x="-3854375" y="2405000"/>
            <a:chExt cx="294600" cy="293800"/>
          </a:xfrm>
        </p:grpSpPr>
        <p:sp>
          <p:nvSpPr>
            <p:cNvPr id="13712" name="Google Shape;13712;p79"/>
            <p:cNvSpPr/>
            <p:nvPr/>
          </p:nvSpPr>
          <p:spPr>
            <a:xfrm>
              <a:off x="-3854375" y="240500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6994" y="694"/>
                  </a:moveTo>
                  <a:lnTo>
                    <a:pt x="6994" y="1103"/>
                  </a:lnTo>
                  <a:cubicBezTo>
                    <a:pt x="6994" y="1261"/>
                    <a:pt x="7120" y="1387"/>
                    <a:pt x="7278" y="1418"/>
                  </a:cubicBezTo>
                  <a:cubicBezTo>
                    <a:pt x="7467" y="1481"/>
                    <a:pt x="7719" y="1576"/>
                    <a:pt x="7908" y="1702"/>
                  </a:cubicBezTo>
                  <a:cubicBezTo>
                    <a:pt x="7954" y="1736"/>
                    <a:pt x="8009" y="1750"/>
                    <a:pt x="8066" y="1750"/>
                  </a:cubicBezTo>
                  <a:cubicBezTo>
                    <a:pt x="8164" y="1750"/>
                    <a:pt x="8269" y="1710"/>
                    <a:pt x="8349" y="1670"/>
                  </a:cubicBezTo>
                  <a:lnTo>
                    <a:pt x="8664" y="1355"/>
                  </a:lnTo>
                  <a:lnTo>
                    <a:pt x="9137" y="1828"/>
                  </a:lnTo>
                  <a:lnTo>
                    <a:pt x="8822" y="2143"/>
                  </a:lnTo>
                  <a:cubicBezTo>
                    <a:pt x="8696" y="2269"/>
                    <a:pt x="8696" y="2426"/>
                    <a:pt x="8759" y="2584"/>
                  </a:cubicBezTo>
                  <a:cubicBezTo>
                    <a:pt x="8885" y="2773"/>
                    <a:pt x="8979" y="2962"/>
                    <a:pt x="9042" y="3214"/>
                  </a:cubicBezTo>
                  <a:cubicBezTo>
                    <a:pt x="9074" y="3372"/>
                    <a:pt x="9200" y="3466"/>
                    <a:pt x="9357" y="3466"/>
                  </a:cubicBezTo>
                  <a:lnTo>
                    <a:pt x="9798" y="3466"/>
                  </a:lnTo>
                  <a:lnTo>
                    <a:pt x="9798" y="4159"/>
                  </a:lnTo>
                  <a:lnTo>
                    <a:pt x="9357" y="4159"/>
                  </a:lnTo>
                  <a:cubicBezTo>
                    <a:pt x="9200" y="4159"/>
                    <a:pt x="9074" y="4222"/>
                    <a:pt x="9042" y="4380"/>
                  </a:cubicBezTo>
                  <a:cubicBezTo>
                    <a:pt x="9011" y="4569"/>
                    <a:pt x="8885" y="4821"/>
                    <a:pt x="8759" y="5010"/>
                  </a:cubicBezTo>
                  <a:cubicBezTo>
                    <a:pt x="8696" y="5136"/>
                    <a:pt x="8727" y="5325"/>
                    <a:pt x="8822" y="5451"/>
                  </a:cubicBezTo>
                  <a:lnTo>
                    <a:pt x="9137" y="5766"/>
                  </a:lnTo>
                  <a:lnTo>
                    <a:pt x="8664" y="6238"/>
                  </a:lnTo>
                  <a:lnTo>
                    <a:pt x="8349" y="5923"/>
                  </a:lnTo>
                  <a:cubicBezTo>
                    <a:pt x="8275" y="5850"/>
                    <a:pt x="8191" y="5819"/>
                    <a:pt x="8101" y="5819"/>
                  </a:cubicBezTo>
                  <a:cubicBezTo>
                    <a:pt x="8038" y="5819"/>
                    <a:pt x="7973" y="5834"/>
                    <a:pt x="7908" y="5860"/>
                  </a:cubicBezTo>
                  <a:cubicBezTo>
                    <a:pt x="7719" y="5986"/>
                    <a:pt x="7498" y="6081"/>
                    <a:pt x="7278" y="6144"/>
                  </a:cubicBezTo>
                  <a:cubicBezTo>
                    <a:pt x="7120" y="6175"/>
                    <a:pt x="6994" y="6301"/>
                    <a:pt x="6994" y="6459"/>
                  </a:cubicBezTo>
                  <a:lnTo>
                    <a:pt x="6994" y="6900"/>
                  </a:lnTo>
                  <a:lnTo>
                    <a:pt x="6333" y="6900"/>
                  </a:lnTo>
                  <a:lnTo>
                    <a:pt x="6333" y="6459"/>
                  </a:lnTo>
                  <a:cubicBezTo>
                    <a:pt x="6333" y="6301"/>
                    <a:pt x="6207" y="6207"/>
                    <a:pt x="6049" y="6144"/>
                  </a:cubicBezTo>
                  <a:cubicBezTo>
                    <a:pt x="5860" y="6112"/>
                    <a:pt x="5608" y="5986"/>
                    <a:pt x="5419" y="5860"/>
                  </a:cubicBezTo>
                  <a:cubicBezTo>
                    <a:pt x="5374" y="5838"/>
                    <a:pt x="5322" y="5828"/>
                    <a:pt x="5267" y="5828"/>
                  </a:cubicBezTo>
                  <a:cubicBezTo>
                    <a:pt x="5167" y="5828"/>
                    <a:pt x="5059" y="5862"/>
                    <a:pt x="4978" y="5923"/>
                  </a:cubicBezTo>
                  <a:lnTo>
                    <a:pt x="4663" y="6238"/>
                  </a:lnTo>
                  <a:lnTo>
                    <a:pt x="4190" y="5766"/>
                  </a:lnTo>
                  <a:lnTo>
                    <a:pt x="4505" y="5451"/>
                  </a:lnTo>
                  <a:cubicBezTo>
                    <a:pt x="4631" y="5325"/>
                    <a:pt x="4631" y="5167"/>
                    <a:pt x="4568" y="5010"/>
                  </a:cubicBezTo>
                  <a:cubicBezTo>
                    <a:pt x="4442" y="4821"/>
                    <a:pt x="4348" y="4632"/>
                    <a:pt x="4285" y="4380"/>
                  </a:cubicBezTo>
                  <a:cubicBezTo>
                    <a:pt x="4253" y="4254"/>
                    <a:pt x="4127" y="4159"/>
                    <a:pt x="4001" y="4159"/>
                  </a:cubicBezTo>
                  <a:lnTo>
                    <a:pt x="3529" y="4159"/>
                  </a:lnTo>
                  <a:lnTo>
                    <a:pt x="3529" y="3466"/>
                  </a:lnTo>
                  <a:lnTo>
                    <a:pt x="3970" y="3466"/>
                  </a:lnTo>
                  <a:cubicBezTo>
                    <a:pt x="4127" y="3466"/>
                    <a:pt x="4253" y="3372"/>
                    <a:pt x="4285" y="3214"/>
                  </a:cubicBezTo>
                  <a:cubicBezTo>
                    <a:pt x="4316" y="2993"/>
                    <a:pt x="4442" y="2773"/>
                    <a:pt x="4568" y="2584"/>
                  </a:cubicBezTo>
                  <a:cubicBezTo>
                    <a:pt x="4631" y="2458"/>
                    <a:pt x="4600" y="2269"/>
                    <a:pt x="4505" y="2143"/>
                  </a:cubicBezTo>
                  <a:lnTo>
                    <a:pt x="4190" y="1828"/>
                  </a:lnTo>
                  <a:lnTo>
                    <a:pt x="4663" y="1355"/>
                  </a:lnTo>
                  <a:lnTo>
                    <a:pt x="4978" y="1670"/>
                  </a:lnTo>
                  <a:cubicBezTo>
                    <a:pt x="5046" y="1738"/>
                    <a:pt x="5122" y="1769"/>
                    <a:pt x="5203" y="1769"/>
                  </a:cubicBezTo>
                  <a:cubicBezTo>
                    <a:pt x="5273" y="1769"/>
                    <a:pt x="5346" y="1746"/>
                    <a:pt x="5419" y="1702"/>
                  </a:cubicBezTo>
                  <a:cubicBezTo>
                    <a:pt x="5608" y="1576"/>
                    <a:pt x="5829" y="1513"/>
                    <a:pt x="6049" y="1418"/>
                  </a:cubicBezTo>
                  <a:cubicBezTo>
                    <a:pt x="6207" y="1387"/>
                    <a:pt x="6333" y="1261"/>
                    <a:pt x="6333" y="1103"/>
                  </a:cubicBezTo>
                  <a:lnTo>
                    <a:pt x="6333" y="694"/>
                  </a:lnTo>
                  <a:close/>
                  <a:moveTo>
                    <a:pt x="10964" y="4821"/>
                  </a:moveTo>
                  <a:lnTo>
                    <a:pt x="9830" y="8255"/>
                  </a:lnTo>
                  <a:lnTo>
                    <a:pt x="2773" y="8255"/>
                  </a:lnTo>
                  <a:lnTo>
                    <a:pt x="2143" y="4821"/>
                  </a:lnTo>
                  <a:lnTo>
                    <a:pt x="3686" y="4821"/>
                  </a:lnTo>
                  <a:cubicBezTo>
                    <a:pt x="3718" y="4947"/>
                    <a:pt x="3781" y="5010"/>
                    <a:pt x="3812" y="5136"/>
                  </a:cubicBezTo>
                  <a:lnTo>
                    <a:pt x="3466" y="5482"/>
                  </a:lnTo>
                  <a:cubicBezTo>
                    <a:pt x="3340" y="5608"/>
                    <a:pt x="3340" y="5829"/>
                    <a:pt x="3466" y="5955"/>
                  </a:cubicBezTo>
                  <a:lnTo>
                    <a:pt x="4442" y="6932"/>
                  </a:lnTo>
                  <a:cubicBezTo>
                    <a:pt x="4505" y="6995"/>
                    <a:pt x="4592" y="7026"/>
                    <a:pt x="4679" y="7026"/>
                  </a:cubicBezTo>
                  <a:cubicBezTo>
                    <a:pt x="4765" y="7026"/>
                    <a:pt x="4852" y="6995"/>
                    <a:pt x="4915" y="6932"/>
                  </a:cubicBezTo>
                  <a:lnTo>
                    <a:pt x="5262" y="6585"/>
                  </a:lnTo>
                  <a:cubicBezTo>
                    <a:pt x="5356" y="6617"/>
                    <a:pt x="5451" y="6680"/>
                    <a:pt x="5577" y="6711"/>
                  </a:cubicBezTo>
                  <a:lnTo>
                    <a:pt x="5577" y="7215"/>
                  </a:lnTo>
                  <a:cubicBezTo>
                    <a:pt x="5577" y="7404"/>
                    <a:pt x="5734" y="7562"/>
                    <a:pt x="5923" y="7562"/>
                  </a:cubicBezTo>
                  <a:lnTo>
                    <a:pt x="7309" y="7562"/>
                  </a:lnTo>
                  <a:cubicBezTo>
                    <a:pt x="7498" y="7562"/>
                    <a:pt x="7656" y="7404"/>
                    <a:pt x="7656" y="7215"/>
                  </a:cubicBezTo>
                  <a:lnTo>
                    <a:pt x="7656" y="6711"/>
                  </a:lnTo>
                  <a:cubicBezTo>
                    <a:pt x="7782" y="6680"/>
                    <a:pt x="7876" y="6617"/>
                    <a:pt x="7971" y="6585"/>
                  </a:cubicBezTo>
                  <a:lnTo>
                    <a:pt x="8349" y="6932"/>
                  </a:lnTo>
                  <a:cubicBezTo>
                    <a:pt x="8396" y="6995"/>
                    <a:pt x="8483" y="7026"/>
                    <a:pt x="8574" y="7026"/>
                  </a:cubicBezTo>
                  <a:cubicBezTo>
                    <a:pt x="8664" y="7026"/>
                    <a:pt x="8759" y="6995"/>
                    <a:pt x="8822" y="6932"/>
                  </a:cubicBezTo>
                  <a:lnTo>
                    <a:pt x="9798" y="5955"/>
                  </a:lnTo>
                  <a:cubicBezTo>
                    <a:pt x="9924" y="5829"/>
                    <a:pt x="9924" y="5608"/>
                    <a:pt x="9798" y="5482"/>
                  </a:cubicBezTo>
                  <a:lnTo>
                    <a:pt x="9452" y="5136"/>
                  </a:lnTo>
                  <a:cubicBezTo>
                    <a:pt x="9483" y="5041"/>
                    <a:pt x="9515" y="4947"/>
                    <a:pt x="9546" y="4821"/>
                  </a:cubicBezTo>
                  <a:close/>
                  <a:moveTo>
                    <a:pt x="3907" y="10334"/>
                  </a:moveTo>
                  <a:cubicBezTo>
                    <a:pt x="4096" y="10366"/>
                    <a:pt x="4253" y="10523"/>
                    <a:pt x="4253" y="10681"/>
                  </a:cubicBezTo>
                  <a:cubicBezTo>
                    <a:pt x="4253" y="10870"/>
                    <a:pt x="4096" y="11027"/>
                    <a:pt x="3907" y="11027"/>
                  </a:cubicBezTo>
                  <a:cubicBezTo>
                    <a:pt x="3686" y="11027"/>
                    <a:pt x="3529" y="10870"/>
                    <a:pt x="3529" y="10681"/>
                  </a:cubicBezTo>
                  <a:cubicBezTo>
                    <a:pt x="3529" y="10492"/>
                    <a:pt x="3686" y="10334"/>
                    <a:pt x="3907" y="10334"/>
                  </a:cubicBezTo>
                  <a:close/>
                  <a:moveTo>
                    <a:pt x="8664" y="10334"/>
                  </a:moveTo>
                  <a:cubicBezTo>
                    <a:pt x="8853" y="10366"/>
                    <a:pt x="9011" y="10523"/>
                    <a:pt x="9011" y="10681"/>
                  </a:cubicBezTo>
                  <a:cubicBezTo>
                    <a:pt x="9011" y="10870"/>
                    <a:pt x="8853" y="11027"/>
                    <a:pt x="8664" y="11027"/>
                  </a:cubicBezTo>
                  <a:cubicBezTo>
                    <a:pt x="8444" y="11027"/>
                    <a:pt x="8286" y="10870"/>
                    <a:pt x="8286" y="10681"/>
                  </a:cubicBezTo>
                  <a:cubicBezTo>
                    <a:pt x="8286" y="10492"/>
                    <a:pt x="8444" y="10334"/>
                    <a:pt x="8664" y="10334"/>
                  </a:cubicBezTo>
                  <a:close/>
                  <a:moveTo>
                    <a:pt x="5892" y="0"/>
                  </a:moveTo>
                  <a:cubicBezTo>
                    <a:pt x="5703" y="0"/>
                    <a:pt x="5545" y="158"/>
                    <a:pt x="5545" y="379"/>
                  </a:cubicBezTo>
                  <a:lnTo>
                    <a:pt x="5545" y="883"/>
                  </a:lnTo>
                  <a:cubicBezTo>
                    <a:pt x="5419" y="914"/>
                    <a:pt x="5356" y="946"/>
                    <a:pt x="5230" y="1009"/>
                  </a:cubicBezTo>
                  <a:lnTo>
                    <a:pt x="4883" y="631"/>
                  </a:lnTo>
                  <a:cubicBezTo>
                    <a:pt x="4820" y="583"/>
                    <a:pt x="4734" y="560"/>
                    <a:pt x="4647" y="560"/>
                  </a:cubicBezTo>
                  <a:cubicBezTo>
                    <a:pt x="4561" y="560"/>
                    <a:pt x="4474" y="583"/>
                    <a:pt x="4411" y="631"/>
                  </a:cubicBezTo>
                  <a:lnTo>
                    <a:pt x="3434" y="1639"/>
                  </a:lnTo>
                  <a:cubicBezTo>
                    <a:pt x="3308" y="1733"/>
                    <a:pt x="3308" y="1985"/>
                    <a:pt x="3434" y="2111"/>
                  </a:cubicBezTo>
                  <a:lnTo>
                    <a:pt x="3781" y="2458"/>
                  </a:lnTo>
                  <a:cubicBezTo>
                    <a:pt x="3718" y="2521"/>
                    <a:pt x="3686" y="2647"/>
                    <a:pt x="3655" y="2773"/>
                  </a:cubicBezTo>
                  <a:lnTo>
                    <a:pt x="3151" y="2773"/>
                  </a:lnTo>
                  <a:cubicBezTo>
                    <a:pt x="2930" y="2773"/>
                    <a:pt x="2773" y="2930"/>
                    <a:pt x="2773" y="3119"/>
                  </a:cubicBezTo>
                  <a:lnTo>
                    <a:pt x="2773" y="4159"/>
                  </a:lnTo>
                  <a:lnTo>
                    <a:pt x="1985" y="4159"/>
                  </a:lnTo>
                  <a:lnTo>
                    <a:pt x="1765" y="2930"/>
                  </a:lnTo>
                  <a:cubicBezTo>
                    <a:pt x="1670" y="2458"/>
                    <a:pt x="1197" y="2111"/>
                    <a:pt x="693" y="2111"/>
                  </a:cubicBezTo>
                  <a:lnTo>
                    <a:pt x="347" y="2111"/>
                  </a:lnTo>
                  <a:cubicBezTo>
                    <a:pt x="158" y="2111"/>
                    <a:pt x="0" y="2269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693" y="2804"/>
                  </a:lnTo>
                  <a:cubicBezTo>
                    <a:pt x="882" y="2804"/>
                    <a:pt x="1103" y="2930"/>
                    <a:pt x="1103" y="3088"/>
                  </a:cubicBezTo>
                  <a:lnTo>
                    <a:pt x="2080" y="8570"/>
                  </a:lnTo>
                  <a:cubicBezTo>
                    <a:pt x="1891" y="8759"/>
                    <a:pt x="1765" y="9042"/>
                    <a:pt x="1765" y="9357"/>
                  </a:cubicBezTo>
                  <a:cubicBezTo>
                    <a:pt x="1765" y="9861"/>
                    <a:pt x="2143" y="10366"/>
                    <a:pt x="2867" y="10366"/>
                  </a:cubicBezTo>
                  <a:cubicBezTo>
                    <a:pt x="2836" y="10492"/>
                    <a:pt x="2836" y="10618"/>
                    <a:pt x="2836" y="10712"/>
                  </a:cubicBezTo>
                  <a:cubicBezTo>
                    <a:pt x="2836" y="11279"/>
                    <a:pt x="3308" y="11752"/>
                    <a:pt x="3844" y="11752"/>
                  </a:cubicBezTo>
                  <a:cubicBezTo>
                    <a:pt x="4411" y="11752"/>
                    <a:pt x="4883" y="11279"/>
                    <a:pt x="4883" y="10712"/>
                  </a:cubicBezTo>
                  <a:cubicBezTo>
                    <a:pt x="4883" y="10618"/>
                    <a:pt x="4820" y="10492"/>
                    <a:pt x="4820" y="10366"/>
                  </a:cubicBezTo>
                  <a:lnTo>
                    <a:pt x="7719" y="10366"/>
                  </a:lnTo>
                  <a:cubicBezTo>
                    <a:pt x="7656" y="10492"/>
                    <a:pt x="7656" y="10618"/>
                    <a:pt x="7656" y="10712"/>
                  </a:cubicBezTo>
                  <a:cubicBezTo>
                    <a:pt x="7656" y="11279"/>
                    <a:pt x="8129" y="11752"/>
                    <a:pt x="8696" y="11752"/>
                  </a:cubicBezTo>
                  <a:cubicBezTo>
                    <a:pt x="9231" y="11752"/>
                    <a:pt x="9735" y="11279"/>
                    <a:pt x="9735" y="10712"/>
                  </a:cubicBezTo>
                  <a:cubicBezTo>
                    <a:pt x="9735" y="10618"/>
                    <a:pt x="9672" y="10492"/>
                    <a:pt x="9672" y="10366"/>
                  </a:cubicBezTo>
                  <a:lnTo>
                    <a:pt x="10082" y="10366"/>
                  </a:lnTo>
                  <a:cubicBezTo>
                    <a:pt x="10271" y="10366"/>
                    <a:pt x="10428" y="10208"/>
                    <a:pt x="10428" y="10019"/>
                  </a:cubicBezTo>
                  <a:cubicBezTo>
                    <a:pt x="10428" y="9830"/>
                    <a:pt x="10271" y="9672"/>
                    <a:pt x="10082" y="9672"/>
                  </a:cubicBezTo>
                  <a:lnTo>
                    <a:pt x="2867" y="9672"/>
                  </a:lnTo>
                  <a:cubicBezTo>
                    <a:pt x="2678" y="9672"/>
                    <a:pt x="2521" y="9515"/>
                    <a:pt x="2521" y="9294"/>
                  </a:cubicBezTo>
                  <a:cubicBezTo>
                    <a:pt x="2521" y="9137"/>
                    <a:pt x="2678" y="8948"/>
                    <a:pt x="2867" y="8948"/>
                  </a:cubicBezTo>
                  <a:lnTo>
                    <a:pt x="10082" y="8948"/>
                  </a:lnTo>
                  <a:cubicBezTo>
                    <a:pt x="10239" y="8948"/>
                    <a:pt x="10334" y="8885"/>
                    <a:pt x="10397" y="8727"/>
                  </a:cubicBezTo>
                  <a:lnTo>
                    <a:pt x="11720" y="4663"/>
                  </a:lnTo>
                  <a:cubicBezTo>
                    <a:pt x="11783" y="4537"/>
                    <a:pt x="11720" y="4411"/>
                    <a:pt x="11689" y="4348"/>
                  </a:cubicBezTo>
                  <a:cubicBezTo>
                    <a:pt x="11563" y="4191"/>
                    <a:pt x="11405" y="4191"/>
                    <a:pt x="11279" y="4191"/>
                  </a:cubicBezTo>
                  <a:lnTo>
                    <a:pt x="10397" y="4191"/>
                  </a:lnTo>
                  <a:lnTo>
                    <a:pt x="10397" y="3119"/>
                  </a:lnTo>
                  <a:cubicBezTo>
                    <a:pt x="10397" y="2930"/>
                    <a:pt x="10239" y="2773"/>
                    <a:pt x="10019" y="2773"/>
                  </a:cubicBezTo>
                  <a:lnTo>
                    <a:pt x="9515" y="2773"/>
                  </a:lnTo>
                  <a:cubicBezTo>
                    <a:pt x="9483" y="2647"/>
                    <a:pt x="9452" y="2584"/>
                    <a:pt x="9389" y="2458"/>
                  </a:cubicBezTo>
                  <a:lnTo>
                    <a:pt x="9767" y="2080"/>
                  </a:lnTo>
                  <a:cubicBezTo>
                    <a:pt x="9861" y="1985"/>
                    <a:pt x="9861" y="1733"/>
                    <a:pt x="9767" y="1607"/>
                  </a:cubicBezTo>
                  <a:lnTo>
                    <a:pt x="8759" y="631"/>
                  </a:lnTo>
                  <a:cubicBezTo>
                    <a:pt x="8711" y="568"/>
                    <a:pt x="8625" y="536"/>
                    <a:pt x="8534" y="536"/>
                  </a:cubicBezTo>
                  <a:cubicBezTo>
                    <a:pt x="8444" y="536"/>
                    <a:pt x="8349" y="568"/>
                    <a:pt x="8286" y="631"/>
                  </a:cubicBezTo>
                  <a:lnTo>
                    <a:pt x="7939" y="1009"/>
                  </a:lnTo>
                  <a:cubicBezTo>
                    <a:pt x="7876" y="946"/>
                    <a:pt x="7750" y="914"/>
                    <a:pt x="7624" y="883"/>
                  </a:cubicBezTo>
                  <a:lnTo>
                    <a:pt x="7624" y="379"/>
                  </a:lnTo>
                  <a:cubicBezTo>
                    <a:pt x="7624" y="158"/>
                    <a:pt x="7467" y="0"/>
                    <a:pt x="7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79"/>
            <p:cNvSpPr/>
            <p:nvPr/>
          </p:nvSpPr>
          <p:spPr>
            <a:xfrm>
              <a:off x="-3731500" y="24585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1701" y="631"/>
                  </a:moveTo>
                  <a:cubicBezTo>
                    <a:pt x="2237" y="631"/>
                    <a:pt x="2709" y="1103"/>
                    <a:pt x="2709" y="1639"/>
                  </a:cubicBezTo>
                  <a:cubicBezTo>
                    <a:pt x="2709" y="2206"/>
                    <a:pt x="2237" y="2679"/>
                    <a:pt x="1701" y="2679"/>
                  </a:cubicBezTo>
                  <a:cubicBezTo>
                    <a:pt x="1134" y="2679"/>
                    <a:pt x="662" y="2206"/>
                    <a:pt x="662" y="1639"/>
                  </a:cubicBezTo>
                  <a:cubicBezTo>
                    <a:pt x="662" y="1103"/>
                    <a:pt x="1134" y="631"/>
                    <a:pt x="1701" y="631"/>
                  </a:cubicBezTo>
                  <a:close/>
                  <a:moveTo>
                    <a:pt x="1701" y="1"/>
                  </a:moveTo>
                  <a:cubicBezTo>
                    <a:pt x="756" y="1"/>
                    <a:pt x="0" y="725"/>
                    <a:pt x="0" y="1702"/>
                  </a:cubicBezTo>
                  <a:cubicBezTo>
                    <a:pt x="0" y="2647"/>
                    <a:pt x="756" y="3372"/>
                    <a:pt x="1701" y="3372"/>
                  </a:cubicBezTo>
                  <a:cubicBezTo>
                    <a:pt x="2646" y="3372"/>
                    <a:pt x="3371" y="2647"/>
                    <a:pt x="3371" y="1702"/>
                  </a:cubicBezTo>
                  <a:cubicBezTo>
                    <a:pt x="3371" y="725"/>
                    <a:pt x="2646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4" name="Google Shape;13714;p79"/>
          <p:cNvGrpSpPr/>
          <p:nvPr/>
        </p:nvGrpSpPr>
        <p:grpSpPr>
          <a:xfrm>
            <a:off x="5178961" y="2659838"/>
            <a:ext cx="420796" cy="423033"/>
            <a:chOff x="-3852025" y="2764950"/>
            <a:chExt cx="291450" cy="293000"/>
          </a:xfrm>
        </p:grpSpPr>
        <p:sp>
          <p:nvSpPr>
            <p:cNvPr id="13715" name="Google Shape;13715;p79"/>
            <p:cNvSpPr/>
            <p:nvPr/>
          </p:nvSpPr>
          <p:spPr>
            <a:xfrm>
              <a:off x="-3852025" y="2764950"/>
              <a:ext cx="291450" cy="293000"/>
            </a:xfrm>
            <a:custGeom>
              <a:avLst/>
              <a:gdLst/>
              <a:ahLst/>
              <a:cxnLst/>
              <a:rect l="l" t="t" r="r" b="b"/>
              <a:pathLst>
                <a:path w="11658" h="11720" extrusionOk="0">
                  <a:moveTo>
                    <a:pt x="4380" y="693"/>
                  </a:moveTo>
                  <a:cubicBezTo>
                    <a:pt x="6774" y="693"/>
                    <a:pt x="8161" y="1355"/>
                    <a:pt x="8161" y="1733"/>
                  </a:cubicBezTo>
                  <a:cubicBezTo>
                    <a:pt x="8161" y="2080"/>
                    <a:pt x="6774" y="2741"/>
                    <a:pt x="4380" y="2741"/>
                  </a:cubicBezTo>
                  <a:cubicBezTo>
                    <a:pt x="1986" y="2741"/>
                    <a:pt x="599" y="2080"/>
                    <a:pt x="599" y="1733"/>
                  </a:cubicBezTo>
                  <a:cubicBezTo>
                    <a:pt x="631" y="1355"/>
                    <a:pt x="2017" y="693"/>
                    <a:pt x="4380" y="693"/>
                  </a:cubicBezTo>
                  <a:close/>
                  <a:moveTo>
                    <a:pt x="8224" y="2710"/>
                  </a:moveTo>
                  <a:lnTo>
                    <a:pt x="8224" y="4190"/>
                  </a:lnTo>
                  <a:lnTo>
                    <a:pt x="7845" y="4190"/>
                  </a:lnTo>
                  <a:cubicBezTo>
                    <a:pt x="7815" y="4189"/>
                    <a:pt x="7784" y="4189"/>
                    <a:pt x="7753" y="4189"/>
                  </a:cubicBezTo>
                  <a:cubicBezTo>
                    <a:pt x="6625" y="4189"/>
                    <a:pt x="5622" y="4748"/>
                    <a:pt x="4947" y="5545"/>
                  </a:cubicBezTo>
                  <a:cubicBezTo>
                    <a:pt x="4743" y="5555"/>
                    <a:pt x="4544" y="5560"/>
                    <a:pt x="4352" y="5560"/>
                  </a:cubicBezTo>
                  <a:cubicBezTo>
                    <a:pt x="2081" y="5560"/>
                    <a:pt x="662" y="4912"/>
                    <a:pt x="662" y="4505"/>
                  </a:cubicBezTo>
                  <a:lnTo>
                    <a:pt x="662" y="2710"/>
                  </a:lnTo>
                  <a:cubicBezTo>
                    <a:pt x="1639" y="3308"/>
                    <a:pt x="3246" y="3466"/>
                    <a:pt x="4443" y="3466"/>
                  </a:cubicBezTo>
                  <a:cubicBezTo>
                    <a:pt x="5577" y="3466"/>
                    <a:pt x="7215" y="3308"/>
                    <a:pt x="8224" y="2710"/>
                  </a:cubicBezTo>
                  <a:close/>
                  <a:moveTo>
                    <a:pt x="631" y="5514"/>
                  </a:moveTo>
                  <a:cubicBezTo>
                    <a:pt x="1639" y="6081"/>
                    <a:pt x="3309" y="6238"/>
                    <a:pt x="4474" y="6238"/>
                  </a:cubicBezTo>
                  <a:cubicBezTo>
                    <a:pt x="4222" y="6711"/>
                    <a:pt x="4065" y="7309"/>
                    <a:pt x="4065" y="7939"/>
                  </a:cubicBezTo>
                  <a:lnTo>
                    <a:pt x="4065" y="8286"/>
                  </a:lnTo>
                  <a:cubicBezTo>
                    <a:pt x="1860" y="8223"/>
                    <a:pt x="631" y="7624"/>
                    <a:pt x="631" y="7278"/>
                  </a:cubicBezTo>
                  <a:lnTo>
                    <a:pt x="631" y="5514"/>
                  </a:lnTo>
                  <a:close/>
                  <a:moveTo>
                    <a:pt x="631" y="8223"/>
                  </a:moveTo>
                  <a:cubicBezTo>
                    <a:pt x="1576" y="8759"/>
                    <a:pt x="3120" y="8979"/>
                    <a:pt x="4222" y="8979"/>
                  </a:cubicBezTo>
                  <a:cubicBezTo>
                    <a:pt x="4474" y="9798"/>
                    <a:pt x="4947" y="10460"/>
                    <a:pt x="5609" y="10964"/>
                  </a:cubicBezTo>
                  <a:cubicBezTo>
                    <a:pt x="5199" y="11005"/>
                    <a:pt x="4802" y="11024"/>
                    <a:pt x="4424" y="11024"/>
                  </a:cubicBezTo>
                  <a:cubicBezTo>
                    <a:pt x="2216" y="11024"/>
                    <a:pt x="631" y="10391"/>
                    <a:pt x="631" y="9987"/>
                  </a:cubicBezTo>
                  <a:lnTo>
                    <a:pt x="631" y="8223"/>
                  </a:lnTo>
                  <a:close/>
                  <a:moveTo>
                    <a:pt x="7814" y="4852"/>
                  </a:moveTo>
                  <a:cubicBezTo>
                    <a:pt x="9515" y="4852"/>
                    <a:pt x="10933" y="6238"/>
                    <a:pt x="10933" y="7939"/>
                  </a:cubicBezTo>
                  <a:cubicBezTo>
                    <a:pt x="10964" y="9641"/>
                    <a:pt x="9547" y="11027"/>
                    <a:pt x="7814" y="11027"/>
                  </a:cubicBezTo>
                  <a:cubicBezTo>
                    <a:pt x="6113" y="11027"/>
                    <a:pt x="4726" y="9641"/>
                    <a:pt x="4726" y="7939"/>
                  </a:cubicBezTo>
                  <a:cubicBezTo>
                    <a:pt x="4726" y="6238"/>
                    <a:pt x="6113" y="4852"/>
                    <a:pt x="7814" y="4852"/>
                  </a:cubicBezTo>
                  <a:close/>
                  <a:moveTo>
                    <a:pt x="4411" y="0"/>
                  </a:moveTo>
                  <a:cubicBezTo>
                    <a:pt x="3277" y="0"/>
                    <a:pt x="2206" y="158"/>
                    <a:pt x="1418" y="410"/>
                  </a:cubicBezTo>
                  <a:cubicBezTo>
                    <a:pt x="253" y="819"/>
                    <a:pt x="1" y="1323"/>
                    <a:pt x="1" y="1733"/>
                  </a:cubicBezTo>
                  <a:lnTo>
                    <a:pt x="1" y="9987"/>
                  </a:lnTo>
                  <a:cubicBezTo>
                    <a:pt x="1" y="10334"/>
                    <a:pt x="253" y="10901"/>
                    <a:pt x="1418" y="11279"/>
                  </a:cubicBezTo>
                  <a:cubicBezTo>
                    <a:pt x="2269" y="11562"/>
                    <a:pt x="3309" y="11720"/>
                    <a:pt x="4411" y="11720"/>
                  </a:cubicBezTo>
                  <a:cubicBezTo>
                    <a:pt x="5199" y="11720"/>
                    <a:pt x="5955" y="11657"/>
                    <a:pt x="6617" y="11531"/>
                  </a:cubicBezTo>
                  <a:cubicBezTo>
                    <a:pt x="7026" y="11657"/>
                    <a:pt x="7404" y="11720"/>
                    <a:pt x="7845" y="11720"/>
                  </a:cubicBezTo>
                  <a:cubicBezTo>
                    <a:pt x="9925" y="11720"/>
                    <a:pt x="11658" y="10019"/>
                    <a:pt x="11658" y="7939"/>
                  </a:cubicBezTo>
                  <a:cubicBezTo>
                    <a:pt x="11626" y="6175"/>
                    <a:pt x="10397" y="4757"/>
                    <a:pt x="8822" y="4316"/>
                  </a:cubicBezTo>
                  <a:lnTo>
                    <a:pt x="8822" y="1733"/>
                  </a:lnTo>
                  <a:cubicBezTo>
                    <a:pt x="8822" y="1355"/>
                    <a:pt x="8602" y="819"/>
                    <a:pt x="7404" y="410"/>
                  </a:cubicBezTo>
                  <a:cubicBezTo>
                    <a:pt x="6585" y="158"/>
                    <a:pt x="5514" y="0"/>
                    <a:pt x="4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79"/>
            <p:cNvSpPr/>
            <p:nvPr/>
          </p:nvSpPr>
          <p:spPr>
            <a:xfrm>
              <a:off x="-3707100" y="2937425"/>
              <a:ext cx="103200" cy="67775"/>
            </a:xfrm>
            <a:custGeom>
              <a:avLst/>
              <a:gdLst/>
              <a:ahLst/>
              <a:cxnLst/>
              <a:rect l="l" t="t" r="r" b="b"/>
              <a:pathLst>
                <a:path w="4128" h="2711" extrusionOk="0">
                  <a:moveTo>
                    <a:pt x="3785" y="1"/>
                  </a:moveTo>
                  <a:cubicBezTo>
                    <a:pt x="3695" y="1"/>
                    <a:pt x="3608" y="32"/>
                    <a:pt x="3561" y="95"/>
                  </a:cubicBezTo>
                  <a:lnTo>
                    <a:pt x="1733" y="1923"/>
                  </a:lnTo>
                  <a:lnTo>
                    <a:pt x="599" y="757"/>
                  </a:lnTo>
                  <a:cubicBezTo>
                    <a:pt x="536" y="710"/>
                    <a:pt x="450" y="686"/>
                    <a:pt x="363" y="686"/>
                  </a:cubicBezTo>
                  <a:cubicBezTo>
                    <a:pt x="276" y="686"/>
                    <a:pt x="190" y="710"/>
                    <a:pt x="127" y="757"/>
                  </a:cubicBezTo>
                  <a:cubicBezTo>
                    <a:pt x="1" y="883"/>
                    <a:pt x="1" y="1135"/>
                    <a:pt x="127" y="1229"/>
                  </a:cubicBezTo>
                  <a:lnTo>
                    <a:pt x="1513" y="2616"/>
                  </a:lnTo>
                  <a:cubicBezTo>
                    <a:pt x="1560" y="2679"/>
                    <a:pt x="1647" y="2710"/>
                    <a:pt x="1737" y="2710"/>
                  </a:cubicBezTo>
                  <a:cubicBezTo>
                    <a:pt x="1828" y="2710"/>
                    <a:pt x="1922" y="2679"/>
                    <a:pt x="1985" y="2616"/>
                  </a:cubicBezTo>
                  <a:lnTo>
                    <a:pt x="4033" y="568"/>
                  </a:lnTo>
                  <a:cubicBezTo>
                    <a:pt x="4128" y="442"/>
                    <a:pt x="4128" y="221"/>
                    <a:pt x="4033" y="95"/>
                  </a:cubicBezTo>
                  <a:cubicBezTo>
                    <a:pt x="3970" y="32"/>
                    <a:pt x="3876" y="1"/>
                    <a:pt x="37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17" name="Google Shape;13717;p79"/>
          <p:cNvSpPr/>
          <p:nvPr/>
        </p:nvSpPr>
        <p:spPr>
          <a:xfrm>
            <a:off x="7900991" y="1681753"/>
            <a:ext cx="421914" cy="319549"/>
          </a:xfrm>
          <a:custGeom>
            <a:avLst/>
            <a:gdLst/>
            <a:ahLst/>
            <a:cxnLst/>
            <a:rect l="l" t="t" r="r" b="b"/>
            <a:pathLst>
              <a:path w="11689" h="8853" extrusionOk="0">
                <a:moveTo>
                  <a:pt x="1040" y="2709"/>
                </a:moveTo>
                <a:cubicBezTo>
                  <a:pt x="1229" y="2709"/>
                  <a:pt x="1386" y="2867"/>
                  <a:pt x="1386" y="3056"/>
                </a:cubicBezTo>
                <a:lnTo>
                  <a:pt x="1386" y="5828"/>
                </a:lnTo>
                <a:cubicBezTo>
                  <a:pt x="1386" y="6017"/>
                  <a:pt x="1229" y="6175"/>
                  <a:pt x="1040" y="6175"/>
                </a:cubicBezTo>
                <a:cubicBezTo>
                  <a:pt x="819" y="6175"/>
                  <a:pt x="662" y="6017"/>
                  <a:pt x="662" y="5828"/>
                </a:cubicBezTo>
                <a:lnTo>
                  <a:pt x="662" y="3056"/>
                </a:lnTo>
                <a:cubicBezTo>
                  <a:pt x="662" y="2867"/>
                  <a:pt x="819" y="2709"/>
                  <a:pt x="1040" y="2709"/>
                </a:cubicBezTo>
                <a:close/>
                <a:moveTo>
                  <a:pt x="9641" y="1449"/>
                </a:moveTo>
                <a:lnTo>
                  <a:pt x="9641" y="7435"/>
                </a:lnTo>
                <a:lnTo>
                  <a:pt x="2079" y="5545"/>
                </a:lnTo>
                <a:lnTo>
                  <a:pt x="2079" y="3340"/>
                </a:lnTo>
                <a:lnTo>
                  <a:pt x="9641" y="1449"/>
                </a:lnTo>
                <a:close/>
                <a:moveTo>
                  <a:pt x="3466" y="6616"/>
                </a:moveTo>
                <a:lnTo>
                  <a:pt x="6112" y="7278"/>
                </a:lnTo>
                <a:cubicBezTo>
                  <a:pt x="5954" y="7845"/>
                  <a:pt x="5450" y="8223"/>
                  <a:pt x="4820" y="8223"/>
                </a:cubicBezTo>
                <a:cubicBezTo>
                  <a:pt x="4064" y="8223"/>
                  <a:pt x="3434" y="7593"/>
                  <a:pt x="3434" y="6837"/>
                </a:cubicBezTo>
                <a:cubicBezTo>
                  <a:pt x="3434" y="6774"/>
                  <a:pt x="3434" y="6679"/>
                  <a:pt x="3466" y="6616"/>
                </a:cubicBezTo>
                <a:close/>
                <a:moveTo>
                  <a:pt x="10680" y="662"/>
                </a:moveTo>
                <a:cubicBezTo>
                  <a:pt x="10869" y="662"/>
                  <a:pt x="11027" y="819"/>
                  <a:pt x="11027" y="1008"/>
                </a:cubicBezTo>
                <a:lnTo>
                  <a:pt x="11027" y="7876"/>
                </a:lnTo>
                <a:cubicBezTo>
                  <a:pt x="11027" y="8065"/>
                  <a:pt x="10869" y="8223"/>
                  <a:pt x="10680" y="8223"/>
                </a:cubicBezTo>
                <a:cubicBezTo>
                  <a:pt x="10491" y="8223"/>
                  <a:pt x="10334" y="8065"/>
                  <a:pt x="10334" y="7876"/>
                </a:cubicBezTo>
                <a:lnTo>
                  <a:pt x="10334" y="1008"/>
                </a:lnTo>
                <a:cubicBezTo>
                  <a:pt x="10334" y="819"/>
                  <a:pt x="10491" y="662"/>
                  <a:pt x="10680" y="662"/>
                </a:cubicBezTo>
                <a:close/>
                <a:moveTo>
                  <a:pt x="10680" y="0"/>
                </a:moveTo>
                <a:cubicBezTo>
                  <a:pt x="10208" y="0"/>
                  <a:pt x="9798" y="315"/>
                  <a:pt x="9704" y="756"/>
                </a:cubicBezTo>
                <a:lnTo>
                  <a:pt x="1985" y="2678"/>
                </a:lnTo>
                <a:cubicBezTo>
                  <a:pt x="1827" y="2331"/>
                  <a:pt x="1449" y="2048"/>
                  <a:pt x="1040" y="2048"/>
                </a:cubicBezTo>
                <a:cubicBezTo>
                  <a:pt x="473" y="2048"/>
                  <a:pt x="0" y="2520"/>
                  <a:pt x="0" y="3056"/>
                </a:cubicBezTo>
                <a:lnTo>
                  <a:pt x="0" y="5828"/>
                </a:lnTo>
                <a:cubicBezTo>
                  <a:pt x="0" y="6364"/>
                  <a:pt x="473" y="6837"/>
                  <a:pt x="1040" y="6837"/>
                </a:cubicBezTo>
                <a:cubicBezTo>
                  <a:pt x="1449" y="6837"/>
                  <a:pt x="1827" y="6616"/>
                  <a:pt x="1985" y="6206"/>
                </a:cubicBezTo>
                <a:lnTo>
                  <a:pt x="2804" y="6427"/>
                </a:lnTo>
                <a:cubicBezTo>
                  <a:pt x="2772" y="6522"/>
                  <a:pt x="2772" y="6679"/>
                  <a:pt x="2772" y="6805"/>
                </a:cubicBezTo>
                <a:cubicBezTo>
                  <a:pt x="2772" y="7939"/>
                  <a:pt x="3655" y="8853"/>
                  <a:pt x="4820" y="8853"/>
                </a:cubicBezTo>
                <a:cubicBezTo>
                  <a:pt x="5324" y="8853"/>
                  <a:pt x="5828" y="8664"/>
                  <a:pt x="6175" y="8317"/>
                </a:cubicBezTo>
                <a:cubicBezTo>
                  <a:pt x="6459" y="8065"/>
                  <a:pt x="6648" y="7719"/>
                  <a:pt x="6774" y="7341"/>
                </a:cubicBezTo>
                <a:lnTo>
                  <a:pt x="9704" y="8065"/>
                </a:lnTo>
                <a:cubicBezTo>
                  <a:pt x="9798" y="8506"/>
                  <a:pt x="10208" y="8821"/>
                  <a:pt x="10680" y="8821"/>
                </a:cubicBezTo>
                <a:cubicBezTo>
                  <a:pt x="11216" y="8821"/>
                  <a:pt x="11688" y="8349"/>
                  <a:pt x="11688" y="7782"/>
                </a:cubicBezTo>
                <a:lnTo>
                  <a:pt x="11688" y="945"/>
                </a:lnTo>
                <a:cubicBezTo>
                  <a:pt x="11688" y="473"/>
                  <a:pt x="11279" y="0"/>
                  <a:pt x="1068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8" name="Google Shape;13718;p79"/>
          <p:cNvSpPr/>
          <p:nvPr/>
        </p:nvSpPr>
        <p:spPr>
          <a:xfrm>
            <a:off x="7900991" y="2140284"/>
            <a:ext cx="421914" cy="420759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60" y="662"/>
                </a:moveTo>
                <a:cubicBezTo>
                  <a:pt x="6080" y="662"/>
                  <a:pt x="6238" y="851"/>
                  <a:pt x="6238" y="1040"/>
                </a:cubicBezTo>
                <a:lnTo>
                  <a:pt x="6238" y="1386"/>
                </a:lnTo>
                <a:lnTo>
                  <a:pt x="756" y="1386"/>
                </a:lnTo>
                <a:lnTo>
                  <a:pt x="756" y="1040"/>
                </a:lnTo>
                <a:cubicBezTo>
                  <a:pt x="725" y="851"/>
                  <a:pt x="882" y="662"/>
                  <a:pt x="1071" y="662"/>
                </a:cubicBezTo>
                <a:close/>
                <a:moveTo>
                  <a:pt x="6175" y="2048"/>
                </a:moveTo>
                <a:lnTo>
                  <a:pt x="6175" y="3686"/>
                </a:lnTo>
                <a:cubicBezTo>
                  <a:pt x="5639" y="3686"/>
                  <a:pt x="5198" y="4096"/>
                  <a:pt x="5198" y="4663"/>
                </a:cubicBezTo>
                <a:cubicBezTo>
                  <a:pt x="4820" y="4694"/>
                  <a:pt x="4505" y="4883"/>
                  <a:pt x="4348" y="5261"/>
                </a:cubicBezTo>
                <a:lnTo>
                  <a:pt x="3592" y="4505"/>
                </a:lnTo>
                <a:cubicBezTo>
                  <a:pt x="3403" y="4300"/>
                  <a:pt x="3135" y="4198"/>
                  <a:pt x="2867" y="4198"/>
                </a:cubicBezTo>
                <a:cubicBezTo>
                  <a:pt x="2599" y="4198"/>
                  <a:pt x="2331" y="4300"/>
                  <a:pt x="2142" y="4505"/>
                </a:cubicBezTo>
                <a:cubicBezTo>
                  <a:pt x="1733" y="4883"/>
                  <a:pt x="1733" y="5576"/>
                  <a:pt x="2142" y="5954"/>
                </a:cubicBezTo>
                <a:lnTo>
                  <a:pt x="4505" y="8317"/>
                </a:lnTo>
                <a:lnTo>
                  <a:pt x="4316" y="8317"/>
                </a:lnTo>
                <a:cubicBezTo>
                  <a:pt x="3875" y="8317"/>
                  <a:pt x="3466" y="8601"/>
                  <a:pt x="3308" y="9042"/>
                </a:cubicBezTo>
                <a:lnTo>
                  <a:pt x="725" y="9042"/>
                </a:lnTo>
                <a:lnTo>
                  <a:pt x="725" y="8979"/>
                </a:lnTo>
                <a:lnTo>
                  <a:pt x="725" y="2048"/>
                </a:lnTo>
                <a:close/>
                <a:moveTo>
                  <a:pt x="7640" y="3907"/>
                </a:moveTo>
                <a:cubicBezTo>
                  <a:pt x="7727" y="3907"/>
                  <a:pt x="7813" y="3938"/>
                  <a:pt x="7876" y="4001"/>
                </a:cubicBezTo>
                <a:lnTo>
                  <a:pt x="8664" y="4789"/>
                </a:lnTo>
                <a:cubicBezTo>
                  <a:pt x="9325" y="5450"/>
                  <a:pt x="9861" y="6238"/>
                  <a:pt x="10113" y="7026"/>
                </a:cubicBezTo>
                <a:lnTo>
                  <a:pt x="7530" y="9609"/>
                </a:lnTo>
                <a:lnTo>
                  <a:pt x="4222" y="9609"/>
                </a:lnTo>
                <a:cubicBezTo>
                  <a:pt x="4033" y="9609"/>
                  <a:pt x="3875" y="9451"/>
                  <a:pt x="3875" y="9262"/>
                </a:cubicBezTo>
                <a:cubicBezTo>
                  <a:pt x="3875" y="9073"/>
                  <a:pt x="4033" y="8916"/>
                  <a:pt x="4222" y="8916"/>
                </a:cubicBezTo>
                <a:lnTo>
                  <a:pt x="5230" y="8916"/>
                </a:lnTo>
                <a:cubicBezTo>
                  <a:pt x="5387" y="8916"/>
                  <a:pt x="5513" y="8821"/>
                  <a:pt x="5545" y="8695"/>
                </a:cubicBezTo>
                <a:cubicBezTo>
                  <a:pt x="5608" y="8601"/>
                  <a:pt x="5608" y="8443"/>
                  <a:pt x="5482" y="8349"/>
                </a:cubicBezTo>
                <a:lnTo>
                  <a:pt x="2520" y="5387"/>
                </a:lnTo>
                <a:cubicBezTo>
                  <a:pt x="2394" y="5293"/>
                  <a:pt x="2394" y="5041"/>
                  <a:pt x="2520" y="4915"/>
                </a:cubicBezTo>
                <a:cubicBezTo>
                  <a:pt x="2583" y="4868"/>
                  <a:pt x="2670" y="4844"/>
                  <a:pt x="2757" y="4844"/>
                </a:cubicBezTo>
                <a:cubicBezTo>
                  <a:pt x="2843" y="4844"/>
                  <a:pt x="2930" y="4868"/>
                  <a:pt x="2993" y="4915"/>
                </a:cubicBezTo>
                <a:lnTo>
                  <a:pt x="4442" y="6395"/>
                </a:lnTo>
                <a:lnTo>
                  <a:pt x="5450" y="7372"/>
                </a:lnTo>
                <a:cubicBezTo>
                  <a:pt x="5498" y="7435"/>
                  <a:pt x="5584" y="7467"/>
                  <a:pt x="5675" y="7467"/>
                </a:cubicBezTo>
                <a:cubicBezTo>
                  <a:pt x="5765" y="7467"/>
                  <a:pt x="5860" y="7435"/>
                  <a:pt x="5923" y="7372"/>
                </a:cubicBezTo>
                <a:cubicBezTo>
                  <a:pt x="6017" y="7246"/>
                  <a:pt x="6017" y="7026"/>
                  <a:pt x="5923" y="6900"/>
                </a:cubicBezTo>
                <a:lnTo>
                  <a:pt x="4915" y="5923"/>
                </a:lnTo>
                <a:cubicBezTo>
                  <a:pt x="4820" y="5797"/>
                  <a:pt x="4820" y="5545"/>
                  <a:pt x="4915" y="5450"/>
                </a:cubicBezTo>
                <a:cubicBezTo>
                  <a:pt x="4978" y="5387"/>
                  <a:pt x="5072" y="5356"/>
                  <a:pt x="5163" y="5356"/>
                </a:cubicBezTo>
                <a:cubicBezTo>
                  <a:pt x="5253" y="5356"/>
                  <a:pt x="5340" y="5387"/>
                  <a:pt x="5387" y="5450"/>
                </a:cubicBezTo>
                <a:lnTo>
                  <a:pt x="6396" y="6427"/>
                </a:lnTo>
                <a:cubicBezTo>
                  <a:pt x="6443" y="6490"/>
                  <a:pt x="6529" y="6522"/>
                  <a:pt x="6620" y="6522"/>
                </a:cubicBezTo>
                <a:cubicBezTo>
                  <a:pt x="6711" y="6522"/>
                  <a:pt x="6805" y="6490"/>
                  <a:pt x="6868" y="6427"/>
                </a:cubicBezTo>
                <a:cubicBezTo>
                  <a:pt x="6963" y="6301"/>
                  <a:pt x="6963" y="6080"/>
                  <a:pt x="6868" y="5954"/>
                </a:cubicBezTo>
                <a:lnTo>
                  <a:pt x="5860" y="4978"/>
                </a:lnTo>
                <a:cubicBezTo>
                  <a:pt x="5765" y="4852"/>
                  <a:pt x="5765" y="4631"/>
                  <a:pt x="5860" y="4505"/>
                </a:cubicBezTo>
                <a:cubicBezTo>
                  <a:pt x="5923" y="4442"/>
                  <a:pt x="6017" y="4411"/>
                  <a:pt x="6108" y="4411"/>
                </a:cubicBezTo>
                <a:cubicBezTo>
                  <a:pt x="6199" y="4411"/>
                  <a:pt x="6285" y="4442"/>
                  <a:pt x="6333" y="4505"/>
                </a:cubicBezTo>
                <a:lnTo>
                  <a:pt x="7341" y="5482"/>
                </a:lnTo>
                <a:cubicBezTo>
                  <a:pt x="7388" y="5545"/>
                  <a:pt x="7475" y="5576"/>
                  <a:pt x="7565" y="5576"/>
                </a:cubicBezTo>
                <a:cubicBezTo>
                  <a:pt x="7656" y="5576"/>
                  <a:pt x="7750" y="5545"/>
                  <a:pt x="7813" y="5482"/>
                </a:cubicBezTo>
                <a:cubicBezTo>
                  <a:pt x="7908" y="5356"/>
                  <a:pt x="7908" y="5135"/>
                  <a:pt x="7813" y="5009"/>
                </a:cubicBezTo>
                <a:lnTo>
                  <a:pt x="7341" y="4537"/>
                </a:lnTo>
                <a:cubicBezTo>
                  <a:pt x="7278" y="4348"/>
                  <a:pt x="7278" y="4096"/>
                  <a:pt x="7404" y="4001"/>
                </a:cubicBezTo>
                <a:cubicBezTo>
                  <a:pt x="7467" y="3938"/>
                  <a:pt x="7553" y="3907"/>
                  <a:pt x="7640" y="3907"/>
                </a:cubicBezTo>
                <a:close/>
                <a:moveTo>
                  <a:pt x="10554" y="7624"/>
                </a:moveTo>
                <a:lnTo>
                  <a:pt x="10806" y="7845"/>
                </a:lnTo>
                <a:cubicBezTo>
                  <a:pt x="10964" y="8002"/>
                  <a:pt x="10964" y="8191"/>
                  <a:pt x="10806" y="8317"/>
                </a:cubicBezTo>
                <a:lnTo>
                  <a:pt x="8853" y="10239"/>
                </a:lnTo>
                <a:cubicBezTo>
                  <a:pt x="8806" y="10302"/>
                  <a:pt x="8719" y="10334"/>
                  <a:pt x="8628" y="10334"/>
                </a:cubicBezTo>
                <a:cubicBezTo>
                  <a:pt x="8538" y="10334"/>
                  <a:pt x="8443" y="10302"/>
                  <a:pt x="8380" y="10239"/>
                </a:cubicBezTo>
                <a:lnTo>
                  <a:pt x="8160" y="10019"/>
                </a:lnTo>
                <a:lnTo>
                  <a:pt x="10554" y="7624"/>
                </a:lnTo>
                <a:close/>
                <a:moveTo>
                  <a:pt x="3277" y="9672"/>
                </a:moveTo>
                <a:cubicBezTo>
                  <a:pt x="3434" y="10050"/>
                  <a:pt x="3781" y="10334"/>
                  <a:pt x="4222" y="10334"/>
                </a:cubicBezTo>
                <a:lnTo>
                  <a:pt x="6143" y="10334"/>
                </a:lnTo>
                <a:lnTo>
                  <a:pt x="6143" y="10680"/>
                </a:lnTo>
                <a:lnTo>
                  <a:pt x="6175" y="10680"/>
                </a:lnTo>
                <a:cubicBezTo>
                  <a:pt x="6175" y="10869"/>
                  <a:pt x="6017" y="11027"/>
                  <a:pt x="5828" y="11027"/>
                </a:cubicBezTo>
                <a:lnTo>
                  <a:pt x="1040" y="11027"/>
                </a:lnTo>
                <a:cubicBezTo>
                  <a:pt x="819" y="11027"/>
                  <a:pt x="662" y="10869"/>
                  <a:pt x="662" y="10680"/>
                </a:cubicBezTo>
                <a:lnTo>
                  <a:pt x="662" y="9672"/>
                </a:lnTo>
                <a:close/>
                <a:moveTo>
                  <a:pt x="1040" y="0"/>
                </a:moveTo>
                <a:cubicBezTo>
                  <a:pt x="473" y="0"/>
                  <a:pt x="0" y="473"/>
                  <a:pt x="0" y="1040"/>
                </a:cubicBezTo>
                <a:lnTo>
                  <a:pt x="0" y="10649"/>
                </a:lnTo>
                <a:cubicBezTo>
                  <a:pt x="0" y="11184"/>
                  <a:pt x="473" y="11657"/>
                  <a:pt x="1040" y="11657"/>
                </a:cubicBezTo>
                <a:lnTo>
                  <a:pt x="5828" y="11657"/>
                </a:lnTo>
                <a:cubicBezTo>
                  <a:pt x="6396" y="11657"/>
                  <a:pt x="6868" y="11184"/>
                  <a:pt x="6868" y="10649"/>
                </a:cubicBezTo>
                <a:lnTo>
                  <a:pt x="6868" y="10334"/>
                </a:lnTo>
                <a:lnTo>
                  <a:pt x="7467" y="10334"/>
                </a:lnTo>
                <a:lnTo>
                  <a:pt x="7876" y="10775"/>
                </a:lnTo>
                <a:cubicBezTo>
                  <a:pt x="8081" y="10964"/>
                  <a:pt x="8349" y="11058"/>
                  <a:pt x="8613" y="11058"/>
                </a:cubicBezTo>
                <a:cubicBezTo>
                  <a:pt x="8877" y="11058"/>
                  <a:pt x="9136" y="10964"/>
                  <a:pt x="9325" y="10775"/>
                </a:cubicBezTo>
                <a:lnTo>
                  <a:pt x="11279" y="8821"/>
                </a:lnTo>
                <a:cubicBezTo>
                  <a:pt x="11688" y="8443"/>
                  <a:pt x="11688" y="7782"/>
                  <a:pt x="11310" y="7372"/>
                </a:cubicBezTo>
                <a:lnTo>
                  <a:pt x="10869" y="6931"/>
                </a:lnTo>
                <a:cubicBezTo>
                  <a:pt x="10554" y="6080"/>
                  <a:pt x="10082" y="5261"/>
                  <a:pt x="9420" y="4505"/>
                </a:cubicBezTo>
                <a:lnTo>
                  <a:pt x="8380" y="3466"/>
                </a:lnTo>
                <a:cubicBezTo>
                  <a:pt x="8191" y="3277"/>
                  <a:pt x="7931" y="3182"/>
                  <a:pt x="7668" y="3182"/>
                </a:cubicBezTo>
                <a:cubicBezTo>
                  <a:pt x="7404" y="3182"/>
                  <a:pt x="7136" y="3277"/>
                  <a:pt x="6931" y="3466"/>
                </a:cubicBezTo>
                <a:lnTo>
                  <a:pt x="6868" y="3560"/>
                </a:lnTo>
                <a:lnTo>
                  <a:pt x="6868" y="1040"/>
                </a:lnTo>
                <a:cubicBezTo>
                  <a:pt x="6868" y="473"/>
                  <a:pt x="6396" y="0"/>
                  <a:pt x="58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19" name="Google Shape;13719;p79"/>
          <p:cNvGrpSpPr/>
          <p:nvPr/>
        </p:nvGrpSpPr>
        <p:grpSpPr>
          <a:xfrm>
            <a:off x="7901550" y="2660398"/>
            <a:ext cx="420796" cy="421914"/>
            <a:chOff x="-2060175" y="2768875"/>
            <a:chExt cx="291450" cy="292225"/>
          </a:xfrm>
        </p:grpSpPr>
        <p:sp>
          <p:nvSpPr>
            <p:cNvPr id="13720" name="Google Shape;13720;p79"/>
            <p:cNvSpPr/>
            <p:nvPr/>
          </p:nvSpPr>
          <p:spPr>
            <a:xfrm>
              <a:off x="-206017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49" y="662"/>
                  </a:moveTo>
                  <a:cubicBezTo>
                    <a:pt x="10838" y="662"/>
                    <a:pt x="10996" y="820"/>
                    <a:pt x="10996" y="1009"/>
                  </a:cubicBezTo>
                  <a:cubicBezTo>
                    <a:pt x="10996" y="1198"/>
                    <a:pt x="10838" y="1355"/>
                    <a:pt x="10649" y="1355"/>
                  </a:cubicBezTo>
                  <a:lnTo>
                    <a:pt x="1040" y="1355"/>
                  </a:lnTo>
                  <a:cubicBezTo>
                    <a:pt x="851" y="1355"/>
                    <a:pt x="694" y="1198"/>
                    <a:pt x="694" y="1009"/>
                  </a:cubicBez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10303" y="2049"/>
                  </a:moveTo>
                  <a:lnTo>
                    <a:pt x="10303" y="7908"/>
                  </a:lnTo>
                  <a:cubicBezTo>
                    <a:pt x="10334" y="8097"/>
                    <a:pt x="10177" y="8255"/>
                    <a:pt x="9988" y="8255"/>
                  </a:cubicBezTo>
                  <a:lnTo>
                    <a:pt x="1702" y="8255"/>
                  </a:lnTo>
                  <a:cubicBezTo>
                    <a:pt x="1513" y="8255"/>
                    <a:pt x="1355" y="8097"/>
                    <a:pt x="1355" y="7908"/>
                  </a:cubicBezTo>
                  <a:lnTo>
                    <a:pt x="1355" y="2049"/>
                  </a:lnTo>
                  <a:close/>
                  <a:moveTo>
                    <a:pt x="5797" y="10271"/>
                  </a:moveTo>
                  <a:cubicBezTo>
                    <a:pt x="5986" y="10271"/>
                    <a:pt x="6144" y="10429"/>
                    <a:pt x="6144" y="10618"/>
                  </a:cubicBezTo>
                  <a:cubicBezTo>
                    <a:pt x="6144" y="10807"/>
                    <a:pt x="5986" y="10964"/>
                    <a:pt x="5797" y="10964"/>
                  </a:cubicBezTo>
                  <a:cubicBezTo>
                    <a:pt x="5608" y="10964"/>
                    <a:pt x="5451" y="10807"/>
                    <a:pt x="5451" y="10618"/>
                  </a:cubicBezTo>
                  <a:cubicBezTo>
                    <a:pt x="5451" y="10429"/>
                    <a:pt x="5608" y="10271"/>
                    <a:pt x="5797" y="10271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09"/>
                  </a:cubicBezTo>
                  <a:cubicBezTo>
                    <a:pt x="1" y="1450"/>
                    <a:pt x="284" y="1828"/>
                    <a:pt x="694" y="1986"/>
                  </a:cubicBezTo>
                  <a:lnTo>
                    <a:pt x="694" y="7908"/>
                  </a:lnTo>
                  <a:cubicBezTo>
                    <a:pt x="694" y="8444"/>
                    <a:pt x="1166" y="8917"/>
                    <a:pt x="1702" y="8917"/>
                  </a:cubicBezTo>
                  <a:lnTo>
                    <a:pt x="5482" y="8917"/>
                  </a:lnTo>
                  <a:lnTo>
                    <a:pt x="5482" y="9673"/>
                  </a:lnTo>
                  <a:cubicBezTo>
                    <a:pt x="5104" y="9830"/>
                    <a:pt x="4821" y="10177"/>
                    <a:pt x="4821" y="10649"/>
                  </a:cubicBezTo>
                  <a:cubicBezTo>
                    <a:pt x="4821" y="11216"/>
                    <a:pt x="5293" y="11689"/>
                    <a:pt x="5829" y="11689"/>
                  </a:cubicBezTo>
                  <a:cubicBezTo>
                    <a:pt x="6396" y="11689"/>
                    <a:pt x="6869" y="11216"/>
                    <a:pt x="6869" y="10649"/>
                  </a:cubicBezTo>
                  <a:cubicBezTo>
                    <a:pt x="6869" y="10240"/>
                    <a:pt x="6585" y="9830"/>
                    <a:pt x="6207" y="9673"/>
                  </a:cubicBezTo>
                  <a:lnTo>
                    <a:pt x="6207" y="8917"/>
                  </a:lnTo>
                  <a:lnTo>
                    <a:pt x="10019" y="8917"/>
                  </a:lnTo>
                  <a:cubicBezTo>
                    <a:pt x="10555" y="8917"/>
                    <a:pt x="11027" y="8444"/>
                    <a:pt x="11027" y="7908"/>
                  </a:cubicBezTo>
                  <a:lnTo>
                    <a:pt x="11027" y="1986"/>
                  </a:lnTo>
                  <a:cubicBezTo>
                    <a:pt x="11405" y="1828"/>
                    <a:pt x="11657" y="1450"/>
                    <a:pt x="11657" y="1009"/>
                  </a:cubicBezTo>
                  <a:cubicBezTo>
                    <a:pt x="11657" y="473"/>
                    <a:pt x="11185" y="1"/>
                    <a:pt x="106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79"/>
            <p:cNvSpPr/>
            <p:nvPr/>
          </p:nvSpPr>
          <p:spPr>
            <a:xfrm>
              <a:off x="-2008975" y="2855525"/>
              <a:ext cx="189050" cy="84500"/>
            </a:xfrm>
            <a:custGeom>
              <a:avLst/>
              <a:gdLst/>
              <a:ahLst/>
              <a:cxnLst/>
              <a:rect l="l" t="t" r="r" b="b"/>
              <a:pathLst>
                <a:path w="7562" h="3380" extrusionOk="0">
                  <a:moveTo>
                    <a:pt x="6553" y="0"/>
                  </a:moveTo>
                  <a:cubicBezTo>
                    <a:pt x="6144" y="0"/>
                    <a:pt x="6081" y="504"/>
                    <a:pt x="6427" y="662"/>
                  </a:cubicBezTo>
                  <a:lnTo>
                    <a:pt x="4474" y="2584"/>
                  </a:lnTo>
                  <a:lnTo>
                    <a:pt x="2647" y="788"/>
                  </a:lnTo>
                  <a:cubicBezTo>
                    <a:pt x="2584" y="725"/>
                    <a:pt x="2497" y="693"/>
                    <a:pt x="2410" y="693"/>
                  </a:cubicBezTo>
                  <a:cubicBezTo>
                    <a:pt x="2324" y="693"/>
                    <a:pt x="2237" y="725"/>
                    <a:pt x="2174" y="788"/>
                  </a:cubicBezTo>
                  <a:lnTo>
                    <a:pt x="126" y="2836"/>
                  </a:lnTo>
                  <a:cubicBezTo>
                    <a:pt x="0" y="2930"/>
                    <a:pt x="0" y="3182"/>
                    <a:pt x="126" y="3308"/>
                  </a:cubicBezTo>
                  <a:cubicBezTo>
                    <a:pt x="189" y="3356"/>
                    <a:pt x="276" y="3379"/>
                    <a:pt x="363" y="3379"/>
                  </a:cubicBezTo>
                  <a:cubicBezTo>
                    <a:pt x="449" y="3379"/>
                    <a:pt x="536" y="3356"/>
                    <a:pt x="599" y="3308"/>
                  </a:cubicBezTo>
                  <a:lnTo>
                    <a:pt x="2426" y="1481"/>
                  </a:lnTo>
                  <a:lnTo>
                    <a:pt x="4222" y="3308"/>
                  </a:lnTo>
                  <a:cubicBezTo>
                    <a:pt x="4285" y="3356"/>
                    <a:pt x="4372" y="3379"/>
                    <a:pt x="4458" y="3379"/>
                  </a:cubicBezTo>
                  <a:cubicBezTo>
                    <a:pt x="4545" y="3379"/>
                    <a:pt x="4632" y="3356"/>
                    <a:pt x="4695" y="3308"/>
                  </a:cubicBezTo>
                  <a:lnTo>
                    <a:pt x="6900" y="1134"/>
                  </a:lnTo>
                  <a:cubicBezTo>
                    <a:pt x="6931" y="1260"/>
                    <a:pt x="7057" y="1355"/>
                    <a:pt x="7215" y="1355"/>
                  </a:cubicBezTo>
                  <a:cubicBezTo>
                    <a:pt x="7404" y="1355"/>
                    <a:pt x="7562" y="1197"/>
                    <a:pt x="7562" y="1008"/>
                  </a:cubicBezTo>
                  <a:lnTo>
                    <a:pt x="7562" y="347"/>
                  </a:lnTo>
                  <a:cubicBezTo>
                    <a:pt x="7562" y="158"/>
                    <a:pt x="7467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2" name="Google Shape;13722;p79"/>
          <p:cNvGrpSpPr/>
          <p:nvPr/>
        </p:nvGrpSpPr>
        <p:grpSpPr>
          <a:xfrm>
            <a:off x="1915160" y="3232071"/>
            <a:ext cx="421914" cy="420796"/>
            <a:chOff x="-937025" y="2064750"/>
            <a:chExt cx="292225" cy="291450"/>
          </a:xfrm>
        </p:grpSpPr>
        <p:sp>
          <p:nvSpPr>
            <p:cNvPr id="13723" name="Google Shape;13723;p79"/>
            <p:cNvSpPr/>
            <p:nvPr/>
          </p:nvSpPr>
          <p:spPr>
            <a:xfrm>
              <a:off x="-834625" y="2134850"/>
              <a:ext cx="86650" cy="85075"/>
            </a:xfrm>
            <a:custGeom>
              <a:avLst/>
              <a:gdLst/>
              <a:ahLst/>
              <a:cxnLst/>
              <a:rect l="l" t="t" r="r" b="b"/>
              <a:pathLst>
                <a:path w="3466" h="3403" extrusionOk="0">
                  <a:moveTo>
                    <a:pt x="1702" y="599"/>
                  </a:moveTo>
                  <a:cubicBezTo>
                    <a:pt x="1922" y="599"/>
                    <a:pt x="2080" y="788"/>
                    <a:pt x="2080" y="977"/>
                  </a:cubicBezTo>
                  <a:cubicBezTo>
                    <a:pt x="2080" y="1166"/>
                    <a:pt x="1922" y="1324"/>
                    <a:pt x="1702" y="1324"/>
                  </a:cubicBezTo>
                  <a:cubicBezTo>
                    <a:pt x="1512" y="1324"/>
                    <a:pt x="1355" y="1166"/>
                    <a:pt x="1355" y="977"/>
                  </a:cubicBezTo>
                  <a:cubicBezTo>
                    <a:pt x="1355" y="788"/>
                    <a:pt x="1512" y="599"/>
                    <a:pt x="1702" y="599"/>
                  </a:cubicBezTo>
                  <a:close/>
                  <a:moveTo>
                    <a:pt x="1765" y="2048"/>
                  </a:moveTo>
                  <a:cubicBezTo>
                    <a:pt x="2174" y="2048"/>
                    <a:pt x="2584" y="2300"/>
                    <a:pt x="2741" y="2710"/>
                  </a:cubicBezTo>
                  <a:lnTo>
                    <a:pt x="756" y="2710"/>
                  </a:lnTo>
                  <a:cubicBezTo>
                    <a:pt x="914" y="2300"/>
                    <a:pt x="1292" y="2048"/>
                    <a:pt x="1765" y="2048"/>
                  </a:cubicBezTo>
                  <a:close/>
                  <a:moveTo>
                    <a:pt x="1702" y="0"/>
                  </a:moveTo>
                  <a:cubicBezTo>
                    <a:pt x="1166" y="0"/>
                    <a:pt x="693" y="441"/>
                    <a:pt x="693" y="1009"/>
                  </a:cubicBezTo>
                  <a:cubicBezTo>
                    <a:pt x="693" y="1198"/>
                    <a:pt x="788" y="1387"/>
                    <a:pt x="851" y="1576"/>
                  </a:cubicBezTo>
                  <a:cubicBezTo>
                    <a:pt x="347" y="1891"/>
                    <a:pt x="0" y="2426"/>
                    <a:pt x="0" y="3056"/>
                  </a:cubicBezTo>
                  <a:cubicBezTo>
                    <a:pt x="0" y="3245"/>
                    <a:pt x="158" y="3403"/>
                    <a:pt x="347" y="3403"/>
                  </a:cubicBezTo>
                  <a:lnTo>
                    <a:pt x="3088" y="3403"/>
                  </a:lnTo>
                  <a:cubicBezTo>
                    <a:pt x="3308" y="3403"/>
                    <a:pt x="3466" y="3245"/>
                    <a:pt x="3466" y="3056"/>
                  </a:cubicBezTo>
                  <a:cubicBezTo>
                    <a:pt x="3434" y="2426"/>
                    <a:pt x="3088" y="1828"/>
                    <a:pt x="2584" y="1576"/>
                  </a:cubicBezTo>
                  <a:cubicBezTo>
                    <a:pt x="2710" y="1387"/>
                    <a:pt x="2741" y="1198"/>
                    <a:pt x="2741" y="1009"/>
                  </a:cubicBezTo>
                  <a:cubicBezTo>
                    <a:pt x="2741" y="441"/>
                    <a:pt x="2269" y="0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79"/>
            <p:cNvSpPr/>
            <p:nvPr/>
          </p:nvSpPr>
          <p:spPr>
            <a:xfrm>
              <a:off x="-936225" y="2304975"/>
              <a:ext cx="289850" cy="51225"/>
            </a:xfrm>
            <a:custGeom>
              <a:avLst/>
              <a:gdLst/>
              <a:ahLst/>
              <a:cxnLst/>
              <a:rect l="l" t="t" r="r" b="b"/>
              <a:pathLst>
                <a:path w="11594" h="2049" extrusionOk="0">
                  <a:moveTo>
                    <a:pt x="3056" y="662"/>
                  </a:moveTo>
                  <a:cubicBezTo>
                    <a:pt x="3277" y="662"/>
                    <a:pt x="3434" y="820"/>
                    <a:pt x="3434" y="1009"/>
                  </a:cubicBezTo>
                  <a:cubicBezTo>
                    <a:pt x="3434" y="1229"/>
                    <a:pt x="3277" y="1387"/>
                    <a:pt x="3056" y="1387"/>
                  </a:cubicBezTo>
                  <a:lnTo>
                    <a:pt x="1008" y="1387"/>
                  </a:lnTo>
                  <a:cubicBezTo>
                    <a:pt x="819" y="1387"/>
                    <a:pt x="662" y="1229"/>
                    <a:pt x="662" y="1009"/>
                  </a:cubicBez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586" y="693"/>
                  </a:moveTo>
                  <a:cubicBezTo>
                    <a:pt x="10775" y="693"/>
                    <a:pt x="10932" y="851"/>
                    <a:pt x="10932" y="1072"/>
                  </a:cubicBezTo>
                  <a:cubicBezTo>
                    <a:pt x="10901" y="1229"/>
                    <a:pt x="10775" y="1387"/>
                    <a:pt x="10586" y="1387"/>
                  </a:cubicBezTo>
                  <a:lnTo>
                    <a:pt x="4001" y="1387"/>
                  </a:lnTo>
                  <a:cubicBezTo>
                    <a:pt x="4096" y="1166"/>
                    <a:pt x="4096" y="914"/>
                    <a:pt x="4001" y="693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cubicBezTo>
                    <a:pt x="0" y="1576"/>
                    <a:pt x="473" y="2048"/>
                    <a:pt x="1008" y="2048"/>
                  </a:cubicBezTo>
                  <a:lnTo>
                    <a:pt x="10586" y="2048"/>
                  </a:lnTo>
                  <a:cubicBezTo>
                    <a:pt x="11121" y="2048"/>
                    <a:pt x="11594" y="1576"/>
                    <a:pt x="11594" y="1009"/>
                  </a:cubicBezTo>
                  <a:cubicBezTo>
                    <a:pt x="11594" y="473"/>
                    <a:pt x="11121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79"/>
            <p:cNvSpPr/>
            <p:nvPr/>
          </p:nvSpPr>
          <p:spPr>
            <a:xfrm>
              <a:off x="-937025" y="2064750"/>
              <a:ext cx="292225" cy="223125"/>
            </a:xfrm>
            <a:custGeom>
              <a:avLst/>
              <a:gdLst/>
              <a:ahLst/>
              <a:cxnLst/>
              <a:rect l="l" t="t" r="r" b="b"/>
              <a:pathLst>
                <a:path w="11689" h="8925" extrusionOk="0">
                  <a:moveTo>
                    <a:pt x="3813" y="662"/>
                  </a:moveTo>
                  <a:cubicBezTo>
                    <a:pt x="4002" y="662"/>
                    <a:pt x="4159" y="820"/>
                    <a:pt x="4159" y="1009"/>
                  </a:cubicBezTo>
                  <a:lnTo>
                    <a:pt x="4159" y="1355"/>
                  </a:lnTo>
                  <a:lnTo>
                    <a:pt x="3813" y="1355"/>
                  </a:lnTo>
                  <a:cubicBezTo>
                    <a:pt x="3246" y="1355"/>
                    <a:pt x="2773" y="1828"/>
                    <a:pt x="2773" y="2395"/>
                  </a:cubicBezTo>
                  <a:lnTo>
                    <a:pt x="2773" y="4978"/>
                  </a:lnTo>
                  <a:lnTo>
                    <a:pt x="2080" y="5703"/>
                  </a:lnTo>
                  <a:lnTo>
                    <a:pt x="2080" y="5199"/>
                  </a:lnTo>
                  <a:cubicBezTo>
                    <a:pt x="2080" y="4978"/>
                    <a:pt x="1922" y="4821"/>
                    <a:pt x="1702" y="4821"/>
                  </a:cubicBezTo>
                  <a:lnTo>
                    <a:pt x="1040" y="4821"/>
                  </a:lnTo>
                  <a:cubicBezTo>
                    <a:pt x="851" y="4821"/>
                    <a:pt x="694" y="4663"/>
                    <a:pt x="694" y="4474"/>
                  </a:cubicBezTo>
                  <a:lnTo>
                    <a:pt x="694" y="1009"/>
                  </a:ln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10649" y="662"/>
                  </a:moveTo>
                  <a:cubicBezTo>
                    <a:pt x="10838" y="662"/>
                    <a:pt x="10996" y="820"/>
                    <a:pt x="10996" y="1009"/>
                  </a:cubicBezTo>
                  <a:lnTo>
                    <a:pt x="10996" y="4474"/>
                  </a:lnTo>
                  <a:cubicBezTo>
                    <a:pt x="10996" y="4695"/>
                    <a:pt x="10838" y="4852"/>
                    <a:pt x="10649" y="4852"/>
                  </a:cubicBezTo>
                  <a:lnTo>
                    <a:pt x="9893" y="4852"/>
                  </a:lnTo>
                  <a:cubicBezTo>
                    <a:pt x="9704" y="4852"/>
                    <a:pt x="9547" y="5010"/>
                    <a:pt x="9547" y="5199"/>
                  </a:cubicBezTo>
                  <a:lnTo>
                    <a:pt x="9547" y="5703"/>
                  </a:lnTo>
                  <a:lnTo>
                    <a:pt x="8885" y="5010"/>
                  </a:lnTo>
                  <a:lnTo>
                    <a:pt x="8885" y="2395"/>
                  </a:lnTo>
                  <a:cubicBezTo>
                    <a:pt x="8885" y="1859"/>
                    <a:pt x="8412" y="1387"/>
                    <a:pt x="7845" y="1387"/>
                  </a:cubicBezTo>
                  <a:lnTo>
                    <a:pt x="7499" y="1387"/>
                  </a:lnTo>
                  <a:lnTo>
                    <a:pt x="7499" y="1009"/>
                  </a:lnTo>
                  <a:cubicBezTo>
                    <a:pt x="7499" y="820"/>
                    <a:pt x="7656" y="662"/>
                    <a:pt x="7845" y="662"/>
                  </a:cubicBezTo>
                  <a:close/>
                  <a:moveTo>
                    <a:pt x="7845" y="2048"/>
                  </a:moveTo>
                  <a:cubicBezTo>
                    <a:pt x="8066" y="2048"/>
                    <a:pt x="8223" y="2206"/>
                    <a:pt x="8223" y="2395"/>
                  </a:cubicBezTo>
                  <a:lnTo>
                    <a:pt x="8223" y="6522"/>
                  </a:lnTo>
                  <a:cubicBezTo>
                    <a:pt x="8223" y="6742"/>
                    <a:pt x="8066" y="6900"/>
                    <a:pt x="7845" y="6900"/>
                  </a:cubicBezTo>
                  <a:lnTo>
                    <a:pt x="6711" y="6900"/>
                  </a:lnTo>
                  <a:cubicBezTo>
                    <a:pt x="6585" y="6900"/>
                    <a:pt x="6491" y="6931"/>
                    <a:pt x="6428" y="7057"/>
                  </a:cubicBezTo>
                  <a:lnTo>
                    <a:pt x="5798" y="8003"/>
                  </a:lnTo>
                  <a:lnTo>
                    <a:pt x="5167" y="7057"/>
                  </a:lnTo>
                  <a:cubicBezTo>
                    <a:pt x="5104" y="6963"/>
                    <a:pt x="5010" y="6900"/>
                    <a:pt x="4915" y="6900"/>
                  </a:cubicBezTo>
                  <a:lnTo>
                    <a:pt x="3750" y="6900"/>
                  </a:lnTo>
                  <a:cubicBezTo>
                    <a:pt x="3561" y="6900"/>
                    <a:pt x="3403" y="6742"/>
                    <a:pt x="3403" y="6522"/>
                  </a:cubicBezTo>
                  <a:lnTo>
                    <a:pt x="3403" y="2395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4474"/>
                  </a:lnTo>
                  <a:cubicBezTo>
                    <a:pt x="1" y="5041"/>
                    <a:pt x="473" y="5514"/>
                    <a:pt x="1009" y="5514"/>
                  </a:cubicBezTo>
                  <a:lnTo>
                    <a:pt x="1355" y="5514"/>
                  </a:lnTo>
                  <a:lnTo>
                    <a:pt x="1355" y="6522"/>
                  </a:lnTo>
                  <a:cubicBezTo>
                    <a:pt x="1355" y="6736"/>
                    <a:pt x="1544" y="6877"/>
                    <a:pt x="1724" y="6877"/>
                  </a:cubicBezTo>
                  <a:cubicBezTo>
                    <a:pt x="1809" y="6877"/>
                    <a:pt x="1893" y="6845"/>
                    <a:pt x="1954" y="6774"/>
                  </a:cubicBezTo>
                  <a:lnTo>
                    <a:pt x="2742" y="5986"/>
                  </a:lnTo>
                  <a:lnTo>
                    <a:pt x="2742" y="6522"/>
                  </a:lnTo>
                  <a:cubicBezTo>
                    <a:pt x="2742" y="7089"/>
                    <a:pt x="3214" y="7562"/>
                    <a:pt x="3781" y="7562"/>
                  </a:cubicBezTo>
                  <a:lnTo>
                    <a:pt x="4726" y="7562"/>
                  </a:lnTo>
                  <a:lnTo>
                    <a:pt x="5545" y="8759"/>
                  </a:lnTo>
                  <a:cubicBezTo>
                    <a:pt x="5608" y="8869"/>
                    <a:pt x="5719" y="8924"/>
                    <a:pt x="5825" y="8924"/>
                  </a:cubicBezTo>
                  <a:cubicBezTo>
                    <a:pt x="5931" y="8924"/>
                    <a:pt x="6034" y="8869"/>
                    <a:pt x="6081" y="8759"/>
                  </a:cubicBezTo>
                  <a:lnTo>
                    <a:pt x="6932" y="7562"/>
                  </a:lnTo>
                  <a:lnTo>
                    <a:pt x="7877" y="7562"/>
                  </a:lnTo>
                  <a:cubicBezTo>
                    <a:pt x="8412" y="7562"/>
                    <a:pt x="8885" y="7089"/>
                    <a:pt x="8885" y="6522"/>
                  </a:cubicBezTo>
                  <a:lnTo>
                    <a:pt x="8885" y="5986"/>
                  </a:lnTo>
                  <a:lnTo>
                    <a:pt x="9673" y="6774"/>
                  </a:lnTo>
                  <a:cubicBezTo>
                    <a:pt x="9733" y="6845"/>
                    <a:pt x="9817" y="6877"/>
                    <a:pt x="9903" y="6877"/>
                  </a:cubicBezTo>
                  <a:cubicBezTo>
                    <a:pt x="10083" y="6877"/>
                    <a:pt x="10271" y="6736"/>
                    <a:pt x="10271" y="6522"/>
                  </a:cubicBezTo>
                  <a:lnTo>
                    <a:pt x="10271" y="5514"/>
                  </a:lnTo>
                  <a:lnTo>
                    <a:pt x="10649" y="5514"/>
                  </a:lnTo>
                  <a:cubicBezTo>
                    <a:pt x="11216" y="5514"/>
                    <a:pt x="11689" y="5041"/>
                    <a:pt x="11689" y="4474"/>
                  </a:cubicBezTo>
                  <a:lnTo>
                    <a:pt x="11689" y="1009"/>
                  </a:lnTo>
                  <a:cubicBezTo>
                    <a:pt x="11689" y="441"/>
                    <a:pt x="11216" y="0"/>
                    <a:pt x="10649" y="0"/>
                  </a:cubicBezTo>
                  <a:lnTo>
                    <a:pt x="7845" y="0"/>
                  </a:lnTo>
                  <a:cubicBezTo>
                    <a:pt x="7310" y="0"/>
                    <a:pt x="6837" y="473"/>
                    <a:pt x="6837" y="1009"/>
                  </a:cubicBezTo>
                  <a:lnTo>
                    <a:pt x="6837" y="1387"/>
                  </a:lnTo>
                  <a:lnTo>
                    <a:pt x="4789" y="1387"/>
                  </a:lnTo>
                  <a:lnTo>
                    <a:pt x="4789" y="1009"/>
                  </a:lnTo>
                  <a:cubicBezTo>
                    <a:pt x="4789" y="473"/>
                    <a:pt x="4317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6" name="Google Shape;13726;p79"/>
          <p:cNvGrpSpPr/>
          <p:nvPr/>
        </p:nvGrpSpPr>
        <p:grpSpPr>
          <a:xfrm>
            <a:off x="3018323" y="1630697"/>
            <a:ext cx="421951" cy="421914"/>
            <a:chOff x="-5276050" y="2037975"/>
            <a:chExt cx="292250" cy="292225"/>
          </a:xfrm>
        </p:grpSpPr>
        <p:sp>
          <p:nvSpPr>
            <p:cNvPr id="13727" name="Google Shape;13727;p79"/>
            <p:cNvSpPr/>
            <p:nvPr/>
          </p:nvSpPr>
          <p:spPr>
            <a:xfrm>
              <a:off x="-5102775" y="2211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189"/>
                    <a:pt x="1" y="441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1" y="1544"/>
                    <a:pt x="1" y="1765"/>
                    <a:pt x="95" y="1891"/>
                  </a:cubicBezTo>
                  <a:cubicBezTo>
                    <a:pt x="158" y="1954"/>
                    <a:pt x="253" y="1985"/>
                    <a:pt x="343" y="1985"/>
                  </a:cubicBezTo>
                  <a:cubicBezTo>
                    <a:pt x="434" y="1985"/>
                    <a:pt x="521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600" y="1985"/>
                    <a:pt x="1686" y="1985"/>
                  </a:cubicBezTo>
                  <a:cubicBezTo>
                    <a:pt x="1773" y="1985"/>
                    <a:pt x="1860" y="1954"/>
                    <a:pt x="1923" y="1891"/>
                  </a:cubicBezTo>
                  <a:cubicBezTo>
                    <a:pt x="2049" y="1765"/>
                    <a:pt x="2049" y="1544"/>
                    <a:pt x="1923" y="1418"/>
                  </a:cubicBezTo>
                  <a:lnTo>
                    <a:pt x="1482" y="977"/>
                  </a:lnTo>
                  <a:lnTo>
                    <a:pt x="1923" y="536"/>
                  </a:lnTo>
                  <a:cubicBezTo>
                    <a:pt x="2049" y="441"/>
                    <a:pt x="2049" y="189"/>
                    <a:pt x="1923" y="95"/>
                  </a:cubicBezTo>
                  <a:cubicBezTo>
                    <a:pt x="1860" y="32"/>
                    <a:pt x="1773" y="0"/>
                    <a:pt x="1686" y="0"/>
                  </a:cubicBezTo>
                  <a:cubicBezTo>
                    <a:pt x="1600" y="0"/>
                    <a:pt x="1513" y="32"/>
                    <a:pt x="1450" y="95"/>
                  </a:cubicBezTo>
                  <a:lnTo>
                    <a:pt x="1009" y="504"/>
                  </a:lnTo>
                  <a:lnTo>
                    <a:pt x="568" y="95"/>
                  </a:ln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79"/>
            <p:cNvSpPr/>
            <p:nvPr/>
          </p:nvSpPr>
          <p:spPr>
            <a:xfrm>
              <a:off x="-5224050" y="2107875"/>
              <a:ext cx="51200" cy="49825"/>
            </a:xfrm>
            <a:custGeom>
              <a:avLst/>
              <a:gdLst/>
              <a:ahLst/>
              <a:cxnLst/>
              <a:rect l="l" t="t" r="r" b="b"/>
              <a:pathLst>
                <a:path w="2048" h="1993" extrusionOk="0">
                  <a:moveTo>
                    <a:pt x="351" y="0"/>
                  </a:moveTo>
                  <a:cubicBezTo>
                    <a:pt x="260" y="0"/>
                    <a:pt x="173" y="24"/>
                    <a:pt x="126" y="71"/>
                  </a:cubicBezTo>
                  <a:cubicBezTo>
                    <a:pt x="0" y="197"/>
                    <a:pt x="0" y="449"/>
                    <a:pt x="126" y="544"/>
                  </a:cubicBezTo>
                  <a:lnTo>
                    <a:pt x="536" y="985"/>
                  </a:lnTo>
                  <a:lnTo>
                    <a:pt x="126" y="1426"/>
                  </a:lnTo>
                  <a:cubicBezTo>
                    <a:pt x="0" y="1552"/>
                    <a:pt x="0" y="1772"/>
                    <a:pt x="126" y="1898"/>
                  </a:cubicBezTo>
                  <a:cubicBezTo>
                    <a:pt x="173" y="1961"/>
                    <a:pt x="260" y="1993"/>
                    <a:pt x="351" y="1993"/>
                  </a:cubicBezTo>
                  <a:cubicBezTo>
                    <a:pt x="441" y="1993"/>
                    <a:pt x="536" y="1961"/>
                    <a:pt x="599" y="1898"/>
                  </a:cubicBezTo>
                  <a:lnTo>
                    <a:pt x="1008" y="1457"/>
                  </a:lnTo>
                  <a:lnTo>
                    <a:pt x="1449" y="1898"/>
                  </a:lnTo>
                  <a:cubicBezTo>
                    <a:pt x="1512" y="1961"/>
                    <a:pt x="1599" y="1993"/>
                    <a:pt x="1686" y="1993"/>
                  </a:cubicBezTo>
                  <a:cubicBezTo>
                    <a:pt x="1772" y="1993"/>
                    <a:pt x="1859" y="1961"/>
                    <a:pt x="1922" y="1898"/>
                  </a:cubicBezTo>
                  <a:cubicBezTo>
                    <a:pt x="2048" y="1772"/>
                    <a:pt x="2048" y="1520"/>
                    <a:pt x="1922" y="1426"/>
                  </a:cubicBezTo>
                  <a:lnTo>
                    <a:pt x="1481" y="985"/>
                  </a:lnTo>
                  <a:lnTo>
                    <a:pt x="1922" y="544"/>
                  </a:lnTo>
                  <a:cubicBezTo>
                    <a:pt x="2048" y="449"/>
                    <a:pt x="2048" y="197"/>
                    <a:pt x="1922" y="71"/>
                  </a:cubicBezTo>
                  <a:cubicBezTo>
                    <a:pt x="1875" y="24"/>
                    <a:pt x="1788" y="0"/>
                    <a:pt x="1697" y="0"/>
                  </a:cubicBezTo>
                  <a:cubicBezTo>
                    <a:pt x="1607" y="0"/>
                    <a:pt x="1512" y="24"/>
                    <a:pt x="1449" y="71"/>
                  </a:cubicBezTo>
                  <a:lnTo>
                    <a:pt x="1008" y="512"/>
                  </a:lnTo>
                  <a:lnTo>
                    <a:pt x="599" y="71"/>
                  </a:lnTo>
                  <a:cubicBezTo>
                    <a:pt x="536" y="24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79"/>
            <p:cNvSpPr/>
            <p:nvPr/>
          </p:nvSpPr>
          <p:spPr>
            <a:xfrm>
              <a:off x="-5276050" y="2037975"/>
              <a:ext cx="292250" cy="292225"/>
            </a:xfrm>
            <a:custGeom>
              <a:avLst/>
              <a:gdLst/>
              <a:ahLst/>
              <a:cxnLst/>
              <a:rect l="l" t="t" r="r" b="b"/>
              <a:pathLst>
                <a:path w="11690" h="11689" extrusionOk="0">
                  <a:moveTo>
                    <a:pt x="10334" y="3119"/>
                  </a:moveTo>
                  <a:cubicBezTo>
                    <a:pt x="10712" y="3119"/>
                    <a:pt x="11028" y="3403"/>
                    <a:pt x="11028" y="3781"/>
                  </a:cubicBezTo>
                  <a:cubicBezTo>
                    <a:pt x="11028" y="4190"/>
                    <a:pt x="10712" y="4442"/>
                    <a:pt x="10334" y="4442"/>
                  </a:cubicBezTo>
                  <a:cubicBezTo>
                    <a:pt x="9956" y="4442"/>
                    <a:pt x="9673" y="4127"/>
                    <a:pt x="9673" y="3781"/>
                  </a:cubicBezTo>
                  <a:cubicBezTo>
                    <a:pt x="9673" y="3403"/>
                    <a:pt x="9988" y="3119"/>
                    <a:pt x="10334" y="3119"/>
                  </a:cubicBezTo>
                  <a:close/>
                  <a:moveTo>
                    <a:pt x="4443" y="7593"/>
                  </a:moveTo>
                  <a:cubicBezTo>
                    <a:pt x="4853" y="7593"/>
                    <a:pt x="5105" y="7908"/>
                    <a:pt x="5105" y="8255"/>
                  </a:cubicBezTo>
                  <a:cubicBezTo>
                    <a:pt x="5105" y="8664"/>
                    <a:pt x="4790" y="8948"/>
                    <a:pt x="4443" y="8948"/>
                  </a:cubicBezTo>
                  <a:cubicBezTo>
                    <a:pt x="4065" y="8948"/>
                    <a:pt x="3781" y="8633"/>
                    <a:pt x="3781" y="8255"/>
                  </a:cubicBezTo>
                  <a:cubicBezTo>
                    <a:pt x="3781" y="7876"/>
                    <a:pt x="4096" y="7593"/>
                    <a:pt x="4443" y="7593"/>
                  </a:cubicBezTo>
                  <a:close/>
                  <a:moveTo>
                    <a:pt x="5829" y="725"/>
                  </a:moveTo>
                  <a:cubicBezTo>
                    <a:pt x="7341" y="725"/>
                    <a:pt x="8822" y="1386"/>
                    <a:pt x="9799" y="2521"/>
                  </a:cubicBezTo>
                  <a:cubicBezTo>
                    <a:pt x="9326" y="2710"/>
                    <a:pt x="8980" y="3245"/>
                    <a:pt x="8980" y="3781"/>
                  </a:cubicBezTo>
                  <a:cubicBezTo>
                    <a:pt x="8980" y="3718"/>
                    <a:pt x="8917" y="3623"/>
                    <a:pt x="8885" y="3560"/>
                  </a:cubicBezTo>
                  <a:lnTo>
                    <a:pt x="8854" y="3497"/>
                  </a:lnTo>
                  <a:lnTo>
                    <a:pt x="8192" y="2836"/>
                  </a:lnTo>
                  <a:cubicBezTo>
                    <a:pt x="8129" y="2773"/>
                    <a:pt x="8035" y="2741"/>
                    <a:pt x="7944" y="2741"/>
                  </a:cubicBezTo>
                  <a:cubicBezTo>
                    <a:pt x="7853" y="2741"/>
                    <a:pt x="7767" y="2773"/>
                    <a:pt x="7719" y="2836"/>
                  </a:cubicBezTo>
                  <a:cubicBezTo>
                    <a:pt x="7593" y="2962"/>
                    <a:pt x="7593" y="3182"/>
                    <a:pt x="7719" y="3308"/>
                  </a:cubicBezTo>
                  <a:lnTo>
                    <a:pt x="7814" y="3434"/>
                  </a:lnTo>
                  <a:cubicBezTo>
                    <a:pt x="6869" y="3466"/>
                    <a:pt x="5987" y="3875"/>
                    <a:pt x="5262" y="4568"/>
                  </a:cubicBezTo>
                  <a:cubicBezTo>
                    <a:pt x="4600" y="5230"/>
                    <a:pt x="4254" y="6081"/>
                    <a:pt x="4159" y="6963"/>
                  </a:cubicBezTo>
                  <a:cubicBezTo>
                    <a:pt x="3561" y="7120"/>
                    <a:pt x="3151" y="7656"/>
                    <a:pt x="3151" y="8318"/>
                  </a:cubicBezTo>
                  <a:cubicBezTo>
                    <a:pt x="3151" y="9074"/>
                    <a:pt x="3781" y="9704"/>
                    <a:pt x="4506" y="9704"/>
                  </a:cubicBezTo>
                  <a:cubicBezTo>
                    <a:pt x="5262" y="9704"/>
                    <a:pt x="5892" y="9074"/>
                    <a:pt x="5892" y="8318"/>
                  </a:cubicBezTo>
                  <a:cubicBezTo>
                    <a:pt x="5892" y="7687"/>
                    <a:pt x="5451" y="7120"/>
                    <a:pt x="4884" y="6963"/>
                  </a:cubicBezTo>
                  <a:cubicBezTo>
                    <a:pt x="5042" y="5482"/>
                    <a:pt x="6302" y="4222"/>
                    <a:pt x="7814" y="4127"/>
                  </a:cubicBezTo>
                  <a:lnTo>
                    <a:pt x="7814" y="4127"/>
                  </a:lnTo>
                  <a:lnTo>
                    <a:pt x="7751" y="4222"/>
                  </a:lnTo>
                  <a:cubicBezTo>
                    <a:pt x="7625" y="4348"/>
                    <a:pt x="7625" y="4568"/>
                    <a:pt x="7751" y="4694"/>
                  </a:cubicBezTo>
                  <a:cubicBezTo>
                    <a:pt x="7814" y="4757"/>
                    <a:pt x="7901" y="4789"/>
                    <a:pt x="7987" y="4789"/>
                  </a:cubicBezTo>
                  <a:cubicBezTo>
                    <a:pt x="8074" y="4789"/>
                    <a:pt x="8161" y="4757"/>
                    <a:pt x="8224" y="4694"/>
                  </a:cubicBezTo>
                  <a:lnTo>
                    <a:pt x="8885" y="4033"/>
                  </a:lnTo>
                  <a:cubicBezTo>
                    <a:pt x="8980" y="3938"/>
                    <a:pt x="9011" y="3875"/>
                    <a:pt x="9011" y="3781"/>
                  </a:cubicBezTo>
                  <a:cubicBezTo>
                    <a:pt x="9011" y="4537"/>
                    <a:pt x="9641" y="5167"/>
                    <a:pt x="10397" y="5167"/>
                  </a:cubicBezTo>
                  <a:cubicBezTo>
                    <a:pt x="10618" y="5167"/>
                    <a:pt x="10807" y="5136"/>
                    <a:pt x="11028" y="5010"/>
                  </a:cubicBezTo>
                  <a:cubicBezTo>
                    <a:pt x="11059" y="5293"/>
                    <a:pt x="11091" y="5545"/>
                    <a:pt x="11091" y="5829"/>
                  </a:cubicBezTo>
                  <a:cubicBezTo>
                    <a:pt x="11028" y="8696"/>
                    <a:pt x="8696" y="11027"/>
                    <a:pt x="5829" y="11027"/>
                  </a:cubicBezTo>
                  <a:cubicBezTo>
                    <a:pt x="2994" y="11027"/>
                    <a:pt x="694" y="8696"/>
                    <a:pt x="694" y="5829"/>
                  </a:cubicBezTo>
                  <a:cubicBezTo>
                    <a:pt x="694" y="2993"/>
                    <a:pt x="2994" y="725"/>
                    <a:pt x="5829" y="725"/>
                  </a:cubicBezTo>
                  <a:close/>
                  <a:moveTo>
                    <a:pt x="5829" y="0"/>
                  </a:moveTo>
                  <a:cubicBezTo>
                    <a:pt x="2584" y="0"/>
                    <a:pt x="1" y="2615"/>
                    <a:pt x="1" y="5829"/>
                  </a:cubicBezTo>
                  <a:cubicBezTo>
                    <a:pt x="1" y="7404"/>
                    <a:pt x="599" y="8853"/>
                    <a:pt x="1702" y="9956"/>
                  </a:cubicBezTo>
                  <a:cubicBezTo>
                    <a:pt x="2773" y="11058"/>
                    <a:pt x="4254" y="11689"/>
                    <a:pt x="5829" y="11689"/>
                  </a:cubicBezTo>
                  <a:cubicBezTo>
                    <a:pt x="6617" y="11689"/>
                    <a:pt x="7341" y="11531"/>
                    <a:pt x="8098" y="11216"/>
                  </a:cubicBezTo>
                  <a:cubicBezTo>
                    <a:pt x="8822" y="10901"/>
                    <a:pt x="9452" y="10523"/>
                    <a:pt x="9956" y="9956"/>
                  </a:cubicBezTo>
                  <a:cubicBezTo>
                    <a:pt x="10492" y="9420"/>
                    <a:pt x="10901" y="8790"/>
                    <a:pt x="11217" y="8128"/>
                  </a:cubicBezTo>
                  <a:cubicBezTo>
                    <a:pt x="11532" y="7404"/>
                    <a:pt x="11689" y="6616"/>
                    <a:pt x="11689" y="5829"/>
                  </a:cubicBezTo>
                  <a:cubicBezTo>
                    <a:pt x="11689" y="5356"/>
                    <a:pt x="11658" y="4884"/>
                    <a:pt x="11532" y="4442"/>
                  </a:cubicBezTo>
                  <a:cubicBezTo>
                    <a:pt x="11595" y="4253"/>
                    <a:pt x="11689" y="4033"/>
                    <a:pt x="11689" y="3781"/>
                  </a:cubicBezTo>
                  <a:cubicBezTo>
                    <a:pt x="11689" y="3119"/>
                    <a:pt x="11217" y="2552"/>
                    <a:pt x="10586" y="2458"/>
                  </a:cubicBezTo>
                  <a:cubicBezTo>
                    <a:pt x="9484" y="945"/>
                    <a:pt x="7719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30" name="Google Shape;13730;p79"/>
          <p:cNvSpPr/>
          <p:nvPr/>
        </p:nvSpPr>
        <p:spPr>
          <a:xfrm>
            <a:off x="3014690" y="2152917"/>
            <a:ext cx="429891" cy="395493"/>
          </a:xfrm>
          <a:custGeom>
            <a:avLst/>
            <a:gdLst/>
            <a:ahLst/>
            <a:cxnLst/>
            <a:rect l="l" t="t" r="r" b="b"/>
            <a:pathLst>
              <a:path w="11910" h="10957" extrusionOk="0">
                <a:moveTo>
                  <a:pt x="7325" y="654"/>
                </a:moveTo>
                <a:cubicBezTo>
                  <a:pt x="7412" y="654"/>
                  <a:pt x="7498" y="686"/>
                  <a:pt x="7561" y="749"/>
                </a:cubicBezTo>
                <a:lnTo>
                  <a:pt x="10995" y="4088"/>
                </a:lnTo>
                <a:cubicBezTo>
                  <a:pt x="11122" y="4246"/>
                  <a:pt x="11122" y="4466"/>
                  <a:pt x="10995" y="4592"/>
                </a:cubicBezTo>
                <a:lnTo>
                  <a:pt x="10082" y="5506"/>
                </a:lnTo>
                <a:lnTo>
                  <a:pt x="7404" y="2859"/>
                </a:lnTo>
                <a:cubicBezTo>
                  <a:pt x="7215" y="2670"/>
                  <a:pt x="6955" y="2576"/>
                  <a:pt x="6691" y="2576"/>
                </a:cubicBezTo>
                <a:cubicBezTo>
                  <a:pt x="6427" y="2576"/>
                  <a:pt x="6159" y="2670"/>
                  <a:pt x="5955" y="2859"/>
                </a:cubicBezTo>
                <a:lnTo>
                  <a:pt x="4978" y="3805"/>
                </a:lnTo>
                <a:cubicBezTo>
                  <a:pt x="4915" y="3868"/>
                  <a:pt x="4828" y="3899"/>
                  <a:pt x="4742" y="3899"/>
                </a:cubicBezTo>
                <a:cubicBezTo>
                  <a:pt x="4655" y="3899"/>
                  <a:pt x="4568" y="3868"/>
                  <a:pt x="4505" y="3805"/>
                </a:cubicBezTo>
                <a:cubicBezTo>
                  <a:pt x="4379" y="3679"/>
                  <a:pt x="4379" y="3458"/>
                  <a:pt x="4505" y="3332"/>
                </a:cubicBezTo>
                <a:lnTo>
                  <a:pt x="5955" y="1883"/>
                </a:lnTo>
                <a:lnTo>
                  <a:pt x="7089" y="749"/>
                </a:lnTo>
                <a:cubicBezTo>
                  <a:pt x="7152" y="686"/>
                  <a:pt x="7239" y="654"/>
                  <a:pt x="7325" y="654"/>
                </a:cubicBezTo>
                <a:close/>
                <a:moveTo>
                  <a:pt x="2808" y="5183"/>
                </a:moveTo>
                <a:cubicBezTo>
                  <a:pt x="2899" y="5183"/>
                  <a:pt x="2993" y="5207"/>
                  <a:pt x="3056" y="5254"/>
                </a:cubicBezTo>
                <a:cubicBezTo>
                  <a:pt x="3151" y="5380"/>
                  <a:pt x="3151" y="5632"/>
                  <a:pt x="3056" y="5726"/>
                </a:cubicBezTo>
                <a:lnTo>
                  <a:pt x="2048" y="6735"/>
                </a:lnTo>
                <a:cubicBezTo>
                  <a:pt x="2001" y="6782"/>
                  <a:pt x="1914" y="6805"/>
                  <a:pt x="1824" y="6805"/>
                </a:cubicBezTo>
                <a:cubicBezTo>
                  <a:pt x="1733" y="6805"/>
                  <a:pt x="1639" y="6782"/>
                  <a:pt x="1576" y="6735"/>
                </a:cubicBezTo>
                <a:cubicBezTo>
                  <a:pt x="1449" y="6609"/>
                  <a:pt x="1449" y="6357"/>
                  <a:pt x="1576" y="6262"/>
                </a:cubicBezTo>
                <a:lnTo>
                  <a:pt x="2584" y="5254"/>
                </a:lnTo>
                <a:cubicBezTo>
                  <a:pt x="2631" y="5207"/>
                  <a:pt x="2718" y="5183"/>
                  <a:pt x="2808" y="5183"/>
                </a:cubicBezTo>
                <a:close/>
                <a:moveTo>
                  <a:pt x="3785" y="6167"/>
                </a:moveTo>
                <a:cubicBezTo>
                  <a:pt x="3875" y="6167"/>
                  <a:pt x="3970" y="6199"/>
                  <a:pt x="4033" y="6262"/>
                </a:cubicBezTo>
                <a:cubicBezTo>
                  <a:pt x="4159" y="6357"/>
                  <a:pt x="4159" y="6609"/>
                  <a:pt x="4033" y="6735"/>
                </a:cubicBezTo>
                <a:lnTo>
                  <a:pt x="3056" y="7711"/>
                </a:lnTo>
                <a:cubicBezTo>
                  <a:pt x="2993" y="7774"/>
                  <a:pt x="2899" y="7806"/>
                  <a:pt x="2808" y="7806"/>
                </a:cubicBezTo>
                <a:cubicBezTo>
                  <a:pt x="2718" y="7806"/>
                  <a:pt x="2631" y="7774"/>
                  <a:pt x="2584" y="7711"/>
                </a:cubicBezTo>
                <a:cubicBezTo>
                  <a:pt x="2395" y="7554"/>
                  <a:pt x="2395" y="7365"/>
                  <a:pt x="2584" y="7239"/>
                </a:cubicBezTo>
                <a:lnTo>
                  <a:pt x="3560" y="6262"/>
                </a:lnTo>
                <a:cubicBezTo>
                  <a:pt x="3608" y="6199"/>
                  <a:pt x="3694" y="6167"/>
                  <a:pt x="3785" y="6167"/>
                </a:cubicBezTo>
                <a:close/>
                <a:moveTo>
                  <a:pt x="4730" y="7113"/>
                </a:moveTo>
                <a:cubicBezTo>
                  <a:pt x="4821" y="7113"/>
                  <a:pt x="4915" y="7144"/>
                  <a:pt x="4978" y="7207"/>
                </a:cubicBezTo>
                <a:cubicBezTo>
                  <a:pt x="5073" y="7302"/>
                  <a:pt x="5073" y="7554"/>
                  <a:pt x="4978" y="7680"/>
                </a:cubicBezTo>
                <a:lnTo>
                  <a:pt x="4001" y="8656"/>
                </a:lnTo>
                <a:cubicBezTo>
                  <a:pt x="3938" y="8719"/>
                  <a:pt x="3844" y="8751"/>
                  <a:pt x="3749" y="8751"/>
                </a:cubicBezTo>
                <a:cubicBezTo>
                  <a:pt x="3655" y="8751"/>
                  <a:pt x="3560" y="8719"/>
                  <a:pt x="3497" y="8656"/>
                </a:cubicBezTo>
                <a:cubicBezTo>
                  <a:pt x="3403" y="8530"/>
                  <a:pt x="3403" y="8310"/>
                  <a:pt x="3497" y="8184"/>
                </a:cubicBezTo>
                <a:lnTo>
                  <a:pt x="4505" y="7207"/>
                </a:lnTo>
                <a:cubicBezTo>
                  <a:pt x="4553" y="7144"/>
                  <a:pt x="4639" y="7113"/>
                  <a:pt x="4730" y="7113"/>
                </a:cubicBezTo>
                <a:close/>
                <a:moveTo>
                  <a:pt x="4100" y="969"/>
                </a:moveTo>
                <a:cubicBezTo>
                  <a:pt x="4190" y="969"/>
                  <a:pt x="4285" y="1001"/>
                  <a:pt x="4348" y="1064"/>
                </a:cubicBezTo>
                <a:lnTo>
                  <a:pt x="5041" y="1725"/>
                </a:lnTo>
                <a:lnTo>
                  <a:pt x="3938" y="2828"/>
                </a:lnTo>
                <a:cubicBezTo>
                  <a:pt x="3560" y="3206"/>
                  <a:pt x="3560" y="3899"/>
                  <a:pt x="3938" y="4277"/>
                </a:cubicBezTo>
                <a:cubicBezTo>
                  <a:pt x="4143" y="4482"/>
                  <a:pt x="4411" y="4584"/>
                  <a:pt x="4675" y="4584"/>
                </a:cubicBezTo>
                <a:cubicBezTo>
                  <a:pt x="4939" y="4584"/>
                  <a:pt x="5199" y="4482"/>
                  <a:pt x="5388" y="4277"/>
                </a:cubicBezTo>
                <a:lnTo>
                  <a:pt x="6396" y="3332"/>
                </a:lnTo>
                <a:cubicBezTo>
                  <a:pt x="6443" y="3269"/>
                  <a:pt x="6530" y="3238"/>
                  <a:pt x="6620" y="3238"/>
                </a:cubicBezTo>
                <a:cubicBezTo>
                  <a:pt x="6711" y="3238"/>
                  <a:pt x="6805" y="3269"/>
                  <a:pt x="6868" y="3332"/>
                </a:cubicBezTo>
                <a:lnTo>
                  <a:pt x="10334" y="6735"/>
                </a:lnTo>
                <a:cubicBezTo>
                  <a:pt x="10491" y="6829"/>
                  <a:pt x="10491" y="7113"/>
                  <a:pt x="10365" y="7239"/>
                </a:cubicBezTo>
                <a:cubicBezTo>
                  <a:pt x="10302" y="7302"/>
                  <a:pt x="10216" y="7333"/>
                  <a:pt x="10129" y="7333"/>
                </a:cubicBezTo>
                <a:cubicBezTo>
                  <a:pt x="10042" y="7333"/>
                  <a:pt x="9956" y="7302"/>
                  <a:pt x="9893" y="7239"/>
                </a:cubicBezTo>
                <a:lnTo>
                  <a:pt x="8444" y="5789"/>
                </a:lnTo>
                <a:cubicBezTo>
                  <a:pt x="8381" y="5726"/>
                  <a:pt x="8286" y="5695"/>
                  <a:pt x="8195" y="5695"/>
                </a:cubicBezTo>
                <a:cubicBezTo>
                  <a:pt x="8105" y="5695"/>
                  <a:pt x="8018" y="5726"/>
                  <a:pt x="7971" y="5789"/>
                </a:cubicBezTo>
                <a:cubicBezTo>
                  <a:pt x="7845" y="5884"/>
                  <a:pt x="7845" y="6136"/>
                  <a:pt x="7971" y="6262"/>
                </a:cubicBezTo>
                <a:lnTo>
                  <a:pt x="9420" y="7711"/>
                </a:lnTo>
                <a:cubicBezTo>
                  <a:pt x="9546" y="7837"/>
                  <a:pt x="9546" y="8058"/>
                  <a:pt x="9420" y="8184"/>
                </a:cubicBezTo>
                <a:cubicBezTo>
                  <a:pt x="9357" y="8247"/>
                  <a:pt x="9271" y="8278"/>
                  <a:pt x="9184" y="8278"/>
                </a:cubicBezTo>
                <a:cubicBezTo>
                  <a:pt x="9097" y="8278"/>
                  <a:pt x="9011" y="8247"/>
                  <a:pt x="8948" y="8184"/>
                </a:cubicBezTo>
                <a:lnTo>
                  <a:pt x="7498" y="6735"/>
                </a:lnTo>
                <a:cubicBezTo>
                  <a:pt x="7435" y="6672"/>
                  <a:pt x="7341" y="6640"/>
                  <a:pt x="7250" y="6640"/>
                </a:cubicBezTo>
                <a:cubicBezTo>
                  <a:pt x="7160" y="6640"/>
                  <a:pt x="7073" y="6672"/>
                  <a:pt x="7026" y="6735"/>
                </a:cubicBezTo>
                <a:cubicBezTo>
                  <a:pt x="6900" y="6829"/>
                  <a:pt x="6900" y="7081"/>
                  <a:pt x="7026" y="7176"/>
                </a:cubicBezTo>
                <a:lnTo>
                  <a:pt x="8475" y="8656"/>
                </a:lnTo>
                <a:cubicBezTo>
                  <a:pt x="8601" y="8751"/>
                  <a:pt x="8601" y="9003"/>
                  <a:pt x="8475" y="9129"/>
                </a:cubicBezTo>
                <a:cubicBezTo>
                  <a:pt x="8412" y="9176"/>
                  <a:pt x="8325" y="9200"/>
                  <a:pt x="8239" y="9200"/>
                </a:cubicBezTo>
                <a:cubicBezTo>
                  <a:pt x="8152" y="9200"/>
                  <a:pt x="8066" y="9176"/>
                  <a:pt x="8003" y="9129"/>
                </a:cubicBezTo>
                <a:lnTo>
                  <a:pt x="6459" y="7648"/>
                </a:lnTo>
                <a:cubicBezTo>
                  <a:pt x="6270" y="7459"/>
                  <a:pt x="6018" y="7396"/>
                  <a:pt x="5797" y="7396"/>
                </a:cubicBezTo>
                <a:cubicBezTo>
                  <a:pt x="5797" y="7144"/>
                  <a:pt x="5671" y="6924"/>
                  <a:pt x="5482" y="6735"/>
                </a:cubicBezTo>
                <a:cubicBezTo>
                  <a:pt x="5293" y="6514"/>
                  <a:pt x="5041" y="6451"/>
                  <a:pt x="4821" y="6388"/>
                </a:cubicBezTo>
                <a:cubicBezTo>
                  <a:pt x="4821" y="6167"/>
                  <a:pt x="4694" y="5947"/>
                  <a:pt x="4505" y="5726"/>
                </a:cubicBezTo>
                <a:cubicBezTo>
                  <a:pt x="4285" y="5537"/>
                  <a:pt x="4064" y="5474"/>
                  <a:pt x="3812" y="5411"/>
                </a:cubicBezTo>
                <a:cubicBezTo>
                  <a:pt x="3812" y="5191"/>
                  <a:pt x="3718" y="4939"/>
                  <a:pt x="3497" y="4750"/>
                </a:cubicBezTo>
                <a:cubicBezTo>
                  <a:pt x="3308" y="4561"/>
                  <a:pt x="3048" y="4466"/>
                  <a:pt x="2785" y="4466"/>
                </a:cubicBezTo>
                <a:cubicBezTo>
                  <a:pt x="2521" y="4466"/>
                  <a:pt x="2253" y="4561"/>
                  <a:pt x="2048" y="4750"/>
                </a:cubicBezTo>
                <a:lnTo>
                  <a:pt x="1544" y="5254"/>
                </a:lnTo>
                <a:lnTo>
                  <a:pt x="819" y="4561"/>
                </a:lnTo>
                <a:cubicBezTo>
                  <a:pt x="725" y="4435"/>
                  <a:pt x="725" y="4183"/>
                  <a:pt x="819" y="4088"/>
                </a:cubicBezTo>
                <a:lnTo>
                  <a:pt x="3875" y="1064"/>
                </a:lnTo>
                <a:cubicBezTo>
                  <a:pt x="3923" y="1001"/>
                  <a:pt x="4009" y="969"/>
                  <a:pt x="4100" y="969"/>
                </a:cubicBezTo>
                <a:close/>
                <a:moveTo>
                  <a:pt x="5718" y="8089"/>
                </a:moveTo>
                <a:cubicBezTo>
                  <a:pt x="5805" y="8089"/>
                  <a:pt x="5892" y="8121"/>
                  <a:pt x="5955" y="8184"/>
                </a:cubicBezTo>
                <a:cubicBezTo>
                  <a:pt x="6081" y="8310"/>
                  <a:pt x="6081" y="8530"/>
                  <a:pt x="5955" y="8656"/>
                </a:cubicBezTo>
                <a:lnTo>
                  <a:pt x="4978" y="9633"/>
                </a:lnTo>
                <a:cubicBezTo>
                  <a:pt x="4915" y="9696"/>
                  <a:pt x="4821" y="9728"/>
                  <a:pt x="4730" y="9728"/>
                </a:cubicBezTo>
                <a:cubicBezTo>
                  <a:pt x="4639" y="9728"/>
                  <a:pt x="4553" y="9696"/>
                  <a:pt x="4505" y="9633"/>
                </a:cubicBezTo>
                <a:cubicBezTo>
                  <a:pt x="4379" y="9507"/>
                  <a:pt x="4379" y="9286"/>
                  <a:pt x="4505" y="9160"/>
                </a:cubicBezTo>
                <a:lnTo>
                  <a:pt x="5482" y="8184"/>
                </a:lnTo>
                <a:cubicBezTo>
                  <a:pt x="5545" y="8121"/>
                  <a:pt x="5632" y="8089"/>
                  <a:pt x="5718" y="8089"/>
                </a:cubicBezTo>
                <a:close/>
                <a:moveTo>
                  <a:pt x="6616" y="8877"/>
                </a:moveTo>
                <a:lnTo>
                  <a:pt x="7467" y="9665"/>
                </a:lnTo>
                <a:cubicBezTo>
                  <a:pt x="7593" y="9759"/>
                  <a:pt x="7593" y="9980"/>
                  <a:pt x="7435" y="10106"/>
                </a:cubicBezTo>
                <a:cubicBezTo>
                  <a:pt x="7388" y="10169"/>
                  <a:pt x="7286" y="10200"/>
                  <a:pt x="7179" y="10200"/>
                </a:cubicBezTo>
                <a:cubicBezTo>
                  <a:pt x="7073" y="10200"/>
                  <a:pt x="6963" y="10169"/>
                  <a:pt x="6900" y="10106"/>
                </a:cubicBezTo>
                <a:lnTo>
                  <a:pt x="6207" y="9412"/>
                </a:lnTo>
                <a:lnTo>
                  <a:pt x="6427" y="9160"/>
                </a:lnTo>
                <a:cubicBezTo>
                  <a:pt x="6522" y="9097"/>
                  <a:pt x="6585" y="8971"/>
                  <a:pt x="6616" y="8877"/>
                </a:cubicBezTo>
                <a:close/>
                <a:moveTo>
                  <a:pt x="7309" y="0"/>
                </a:moveTo>
                <a:cubicBezTo>
                  <a:pt x="7042" y="0"/>
                  <a:pt x="6774" y="103"/>
                  <a:pt x="6585" y="308"/>
                </a:cubicBezTo>
                <a:lnTo>
                  <a:pt x="5608" y="1284"/>
                </a:lnTo>
                <a:lnTo>
                  <a:pt x="4852" y="560"/>
                </a:lnTo>
                <a:cubicBezTo>
                  <a:pt x="4656" y="394"/>
                  <a:pt x="4409" y="307"/>
                  <a:pt x="4163" y="307"/>
                </a:cubicBezTo>
                <a:cubicBezTo>
                  <a:pt x="3897" y="307"/>
                  <a:pt x="3631" y="409"/>
                  <a:pt x="3434" y="623"/>
                </a:cubicBezTo>
                <a:lnTo>
                  <a:pt x="410" y="3647"/>
                </a:lnTo>
                <a:cubicBezTo>
                  <a:pt x="0" y="4025"/>
                  <a:pt x="0" y="4718"/>
                  <a:pt x="410" y="5096"/>
                </a:cubicBezTo>
                <a:lnTo>
                  <a:pt x="1103" y="5821"/>
                </a:lnTo>
                <a:cubicBezTo>
                  <a:pt x="725" y="6199"/>
                  <a:pt x="725" y="6829"/>
                  <a:pt x="1103" y="7239"/>
                </a:cubicBezTo>
                <a:cubicBezTo>
                  <a:pt x="1292" y="7428"/>
                  <a:pt x="1544" y="7491"/>
                  <a:pt x="1765" y="7554"/>
                </a:cubicBezTo>
                <a:cubicBezTo>
                  <a:pt x="1765" y="7774"/>
                  <a:pt x="1891" y="8026"/>
                  <a:pt x="2080" y="8215"/>
                </a:cubicBezTo>
                <a:cubicBezTo>
                  <a:pt x="2300" y="8404"/>
                  <a:pt x="2521" y="8499"/>
                  <a:pt x="2773" y="8530"/>
                </a:cubicBezTo>
                <a:cubicBezTo>
                  <a:pt x="2773" y="8751"/>
                  <a:pt x="2867" y="9003"/>
                  <a:pt x="3088" y="9192"/>
                </a:cubicBezTo>
                <a:cubicBezTo>
                  <a:pt x="3277" y="9381"/>
                  <a:pt x="3497" y="9475"/>
                  <a:pt x="3749" y="9507"/>
                </a:cubicBezTo>
                <a:cubicBezTo>
                  <a:pt x="3749" y="9759"/>
                  <a:pt x="3875" y="9980"/>
                  <a:pt x="4064" y="10169"/>
                </a:cubicBezTo>
                <a:cubicBezTo>
                  <a:pt x="4253" y="10373"/>
                  <a:pt x="4521" y="10476"/>
                  <a:pt x="4789" y="10476"/>
                </a:cubicBezTo>
                <a:cubicBezTo>
                  <a:pt x="5057" y="10476"/>
                  <a:pt x="5325" y="10373"/>
                  <a:pt x="5514" y="10169"/>
                </a:cubicBezTo>
                <a:lnTo>
                  <a:pt x="5766" y="9948"/>
                </a:lnTo>
                <a:lnTo>
                  <a:pt x="6459" y="10673"/>
                </a:lnTo>
                <a:cubicBezTo>
                  <a:pt x="6664" y="10862"/>
                  <a:pt x="6939" y="10956"/>
                  <a:pt x="7219" y="10956"/>
                </a:cubicBezTo>
                <a:cubicBezTo>
                  <a:pt x="7498" y="10956"/>
                  <a:pt x="7782" y="10862"/>
                  <a:pt x="8003" y="10673"/>
                </a:cubicBezTo>
                <a:cubicBezTo>
                  <a:pt x="8192" y="10452"/>
                  <a:pt x="8286" y="10232"/>
                  <a:pt x="8318" y="9980"/>
                </a:cubicBezTo>
                <a:cubicBezTo>
                  <a:pt x="8538" y="9980"/>
                  <a:pt x="8790" y="9885"/>
                  <a:pt x="8979" y="9665"/>
                </a:cubicBezTo>
                <a:cubicBezTo>
                  <a:pt x="9168" y="9475"/>
                  <a:pt x="9263" y="9255"/>
                  <a:pt x="9294" y="9003"/>
                </a:cubicBezTo>
                <a:cubicBezTo>
                  <a:pt x="9546" y="9003"/>
                  <a:pt x="9767" y="8877"/>
                  <a:pt x="9956" y="8688"/>
                </a:cubicBezTo>
                <a:cubicBezTo>
                  <a:pt x="10176" y="8499"/>
                  <a:pt x="10239" y="8247"/>
                  <a:pt x="10271" y="8026"/>
                </a:cubicBezTo>
                <a:cubicBezTo>
                  <a:pt x="10523" y="8026"/>
                  <a:pt x="10743" y="7900"/>
                  <a:pt x="10964" y="7711"/>
                </a:cubicBezTo>
                <a:cubicBezTo>
                  <a:pt x="11342" y="7302"/>
                  <a:pt x="11342" y="6640"/>
                  <a:pt x="10964" y="6262"/>
                </a:cubicBezTo>
                <a:lnTo>
                  <a:pt x="10680" y="5978"/>
                </a:lnTo>
                <a:lnTo>
                  <a:pt x="11594" y="5065"/>
                </a:lnTo>
                <a:cubicBezTo>
                  <a:pt x="11909" y="4687"/>
                  <a:pt x="11909" y="4057"/>
                  <a:pt x="11468" y="3647"/>
                </a:cubicBezTo>
                <a:lnTo>
                  <a:pt x="8034" y="308"/>
                </a:lnTo>
                <a:cubicBezTo>
                  <a:pt x="7845" y="103"/>
                  <a:pt x="7577" y="0"/>
                  <a:pt x="730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1" name="Google Shape;13731;p79"/>
          <p:cNvSpPr/>
          <p:nvPr/>
        </p:nvSpPr>
        <p:spPr>
          <a:xfrm>
            <a:off x="3030609" y="2660806"/>
            <a:ext cx="421914" cy="420759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797" y="2111"/>
                </a:moveTo>
                <a:cubicBezTo>
                  <a:pt x="6175" y="2111"/>
                  <a:pt x="6459" y="2426"/>
                  <a:pt x="6459" y="2773"/>
                </a:cubicBezTo>
                <a:cubicBezTo>
                  <a:pt x="6459" y="3151"/>
                  <a:pt x="6175" y="3466"/>
                  <a:pt x="5797" y="3466"/>
                </a:cubicBezTo>
                <a:cubicBezTo>
                  <a:pt x="5388" y="3466"/>
                  <a:pt x="5104" y="3151"/>
                  <a:pt x="5104" y="2773"/>
                </a:cubicBezTo>
                <a:cubicBezTo>
                  <a:pt x="5104" y="2426"/>
                  <a:pt x="5419" y="2111"/>
                  <a:pt x="5797" y="2111"/>
                </a:cubicBezTo>
                <a:close/>
                <a:moveTo>
                  <a:pt x="6112" y="4159"/>
                </a:moveTo>
                <a:cubicBezTo>
                  <a:pt x="6648" y="4159"/>
                  <a:pt x="7120" y="4631"/>
                  <a:pt x="7120" y="5198"/>
                </a:cubicBezTo>
                <a:lnTo>
                  <a:pt x="7120" y="5545"/>
                </a:lnTo>
                <a:lnTo>
                  <a:pt x="4379" y="5545"/>
                </a:lnTo>
                <a:lnTo>
                  <a:pt x="4379" y="5198"/>
                </a:lnTo>
                <a:cubicBezTo>
                  <a:pt x="4411" y="4600"/>
                  <a:pt x="4884" y="4159"/>
                  <a:pt x="5419" y="4159"/>
                </a:cubicBezTo>
                <a:close/>
                <a:moveTo>
                  <a:pt x="10586" y="662"/>
                </a:moveTo>
                <a:cubicBezTo>
                  <a:pt x="10775" y="662"/>
                  <a:pt x="10932" y="819"/>
                  <a:pt x="10932" y="1008"/>
                </a:cubicBezTo>
                <a:lnTo>
                  <a:pt x="10932" y="5860"/>
                </a:lnTo>
                <a:lnTo>
                  <a:pt x="10996" y="5860"/>
                </a:lnTo>
                <a:cubicBezTo>
                  <a:pt x="10996" y="6049"/>
                  <a:pt x="10838" y="6207"/>
                  <a:pt x="10617" y="6207"/>
                </a:cubicBezTo>
                <a:lnTo>
                  <a:pt x="9483" y="6207"/>
                </a:lnTo>
                <a:cubicBezTo>
                  <a:pt x="9326" y="5829"/>
                  <a:pt x="8979" y="5545"/>
                  <a:pt x="8507" y="5545"/>
                </a:cubicBezTo>
                <a:lnTo>
                  <a:pt x="7845" y="5545"/>
                </a:lnTo>
                <a:lnTo>
                  <a:pt x="7845" y="5198"/>
                </a:lnTo>
                <a:cubicBezTo>
                  <a:pt x="7845" y="4505"/>
                  <a:pt x="7435" y="3938"/>
                  <a:pt x="6837" y="3655"/>
                </a:cubicBezTo>
                <a:cubicBezTo>
                  <a:pt x="7057" y="3403"/>
                  <a:pt x="7152" y="3151"/>
                  <a:pt x="7152" y="2773"/>
                </a:cubicBezTo>
                <a:cubicBezTo>
                  <a:pt x="7152" y="2048"/>
                  <a:pt x="6522" y="1418"/>
                  <a:pt x="5797" y="1418"/>
                </a:cubicBezTo>
                <a:cubicBezTo>
                  <a:pt x="5041" y="1418"/>
                  <a:pt x="4411" y="2048"/>
                  <a:pt x="4411" y="2773"/>
                </a:cubicBezTo>
                <a:cubicBezTo>
                  <a:pt x="4411" y="3088"/>
                  <a:pt x="4537" y="3403"/>
                  <a:pt x="4726" y="3655"/>
                </a:cubicBezTo>
                <a:cubicBezTo>
                  <a:pt x="4127" y="3938"/>
                  <a:pt x="3749" y="4505"/>
                  <a:pt x="3749" y="5198"/>
                </a:cubicBezTo>
                <a:lnTo>
                  <a:pt x="3749" y="5545"/>
                </a:lnTo>
                <a:lnTo>
                  <a:pt x="3056" y="5545"/>
                </a:lnTo>
                <a:cubicBezTo>
                  <a:pt x="2647" y="5545"/>
                  <a:pt x="2237" y="5829"/>
                  <a:pt x="2080" y="6207"/>
                </a:cubicBezTo>
                <a:lnTo>
                  <a:pt x="977" y="6207"/>
                </a:lnTo>
                <a:cubicBezTo>
                  <a:pt x="788" y="6207"/>
                  <a:pt x="630" y="6049"/>
                  <a:pt x="630" y="5860"/>
                </a:cubicBezTo>
                <a:lnTo>
                  <a:pt x="630" y="1008"/>
                </a:lnTo>
                <a:cubicBezTo>
                  <a:pt x="630" y="819"/>
                  <a:pt x="788" y="662"/>
                  <a:pt x="977" y="662"/>
                </a:cubicBezTo>
                <a:close/>
                <a:moveTo>
                  <a:pt x="8538" y="6175"/>
                </a:moveTo>
                <a:cubicBezTo>
                  <a:pt x="8759" y="6175"/>
                  <a:pt x="8916" y="6333"/>
                  <a:pt x="8916" y="6522"/>
                </a:cubicBezTo>
                <a:cubicBezTo>
                  <a:pt x="8853" y="6711"/>
                  <a:pt x="8696" y="6868"/>
                  <a:pt x="8538" y="6868"/>
                </a:cubicBezTo>
                <a:lnTo>
                  <a:pt x="3088" y="6868"/>
                </a:lnTo>
                <a:cubicBezTo>
                  <a:pt x="2867" y="6868"/>
                  <a:pt x="2710" y="6711"/>
                  <a:pt x="2710" y="6522"/>
                </a:cubicBezTo>
                <a:cubicBezTo>
                  <a:pt x="2710" y="6333"/>
                  <a:pt x="2867" y="6175"/>
                  <a:pt x="3088" y="6175"/>
                </a:cubicBezTo>
                <a:close/>
                <a:moveTo>
                  <a:pt x="8160" y="7593"/>
                </a:moveTo>
                <a:lnTo>
                  <a:pt x="7561" y="11027"/>
                </a:lnTo>
                <a:lnTo>
                  <a:pt x="4033" y="11027"/>
                </a:lnTo>
                <a:lnTo>
                  <a:pt x="3466" y="7593"/>
                </a:lnTo>
                <a:close/>
                <a:moveTo>
                  <a:pt x="1008" y="0"/>
                </a:moveTo>
                <a:cubicBezTo>
                  <a:pt x="473" y="0"/>
                  <a:pt x="0" y="473"/>
                  <a:pt x="0" y="1008"/>
                </a:cubicBezTo>
                <a:lnTo>
                  <a:pt x="0" y="5860"/>
                </a:lnTo>
                <a:cubicBezTo>
                  <a:pt x="0" y="6396"/>
                  <a:pt x="473" y="6868"/>
                  <a:pt x="1008" y="6868"/>
                </a:cubicBezTo>
                <a:lnTo>
                  <a:pt x="2111" y="6868"/>
                </a:lnTo>
                <a:cubicBezTo>
                  <a:pt x="2237" y="7183"/>
                  <a:pt x="2489" y="7435"/>
                  <a:pt x="2804" y="7498"/>
                </a:cubicBezTo>
                <a:lnTo>
                  <a:pt x="3434" y="11373"/>
                </a:lnTo>
                <a:cubicBezTo>
                  <a:pt x="3466" y="11531"/>
                  <a:pt x="3592" y="11657"/>
                  <a:pt x="3781" y="11657"/>
                </a:cubicBezTo>
                <a:lnTo>
                  <a:pt x="7877" y="11657"/>
                </a:lnTo>
                <a:cubicBezTo>
                  <a:pt x="8034" y="11657"/>
                  <a:pt x="8192" y="11531"/>
                  <a:pt x="8223" y="11373"/>
                </a:cubicBezTo>
                <a:lnTo>
                  <a:pt x="8853" y="7498"/>
                </a:lnTo>
                <a:cubicBezTo>
                  <a:pt x="9168" y="7435"/>
                  <a:pt x="9420" y="7183"/>
                  <a:pt x="9546" y="6868"/>
                </a:cubicBezTo>
                <a:lnTo>
                  <a:pt x="10680" y="6868"/>
                </a:lnTo>
                <a:cubicBezTo>
                  <a:pt x="11216" y="6868"/>
                  <a:pt x="11689" y="6396"/>
                  <a:pt x="11689" y="5860"/>
                </a:cubicBezTo>
                <a:lnTo>
                  <a:pt x="11689" y="1008"/>
                </a:lnTo>
                <a:cubicBezTo>
                  <a:pt x="11657" y="473"/>
                  <a:pt x="11185" y="0"/>
                  <a:pt x="10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32" name="Google Shape;13732;p79"/>
          <p:cNvGrpSpPr/>
          <p:nvPr/>
        </p:nvGrpSpPr>
        <p:grpSpPr>
          <a:xfrm>
            <a:off x="5777136" y="1631256"/>
            <a:ext cx="324133" cy="420796"/>
            <a:chOff x="-3462150" y="2046625"/>
            <a:chExt cx="224500" cy="291450"/>
          </a:xfrm>
        </p:grpSpPr>
        <p:sp>
          <p:nvSpPr>
            <p:cNvPr id="13733" name="Google Shape;13733;p79"/>
            <p:cNvSpPr/>
            <p:nvPr/>
          </p:nvSpPr>
          <p:spPr>
            <a:xfrm>
              <a:off x="-3425125" y="2253000"/>
              <a:ext cx="51225" cy="50425"/>
            </a:xfrm>
            <a:custGeom>
              <a:avLst/>
              <a:gdLst/>
              <a:ahLst/>
              <a:cxnLst/>
              <a:rect l="l" t="t" r="r" b="b"/>
              <a:pathLst>
                <a:path w="2049" h="2017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08"/>
                  </a:cubicBezTo>
                  <a:cubicBezTo>
                    <a:pt x="1355" y="1197"/>
                    <a:pt x="1166" y="1355"/>
                    <a:pt x="1009" y="1355"/>
                  </a:cubicBezTo>
                  <a:cubicBezTo>
                    <a:pt x="820" y="1355"/>
                    <a:pt x="662" y="1197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41"/>
                    <a:pt x="0" y="1008"/>
                  </a:cubicBezTo>
                  <a:cubicBezTo>
                    <a:pt x="0" y="1575"/>
                    <a:pt x="473" y="2016"/>
                    <a:pt x="1009" y="2016"/>
                  </a:cubicBezTo>
                  <a:cubicBezTo>
                    <a:pt x="1576" y="2016"/>
                    <a:pt x="2048" y="1575"/>
                    <a:pt x="2048" y="1008"/>
                  </a:cubicBezTo>
                  <a:cubicBezTo>
                    <a:pt x="2048" y="441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79"/>
            <p:cNvSpPr/>
            <p:nvPr/>
          </p:nvSpPr>
          <p:spPr>
            <a:xfrm>
              <a:off x="-3425125" y="2116725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190"/>
                    <a:pt x="0" y="442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0" y="1544"/>
                    <a:pt x="0" y="1765"/>
                    <a:pt x="95" y="1891"/>
                  </a:cubicBezTo>
                  <a:cubicBezTo>
                    <a:pt x="158" y="1954"/>
                    <a:pt x="252" y="1986"/>
                    <a:pt x="343" y="1986"/>
                  </a:cubicBezTo>
                  <a:cubicBezTo>
                    <a:pt x="434" y="1986"/>
                    <a:pt x="520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599" y="1986"/>
                    <a:pt x="1686" y="1986"/>
                  </a:cubicBezTo>
                  <a:cubicBezTo>
                    <a:pt x="1773" y="1986"/>
                    <a:pt x="1859" y="1954"/>
                    <a:pt x="1922" y="1891"/>
                  </a:cubicBezTo>
                  <a:cubicBezTo>
                    <a:pt x="2048" y="1765"/>
                    <a:pt x="2048" y="1544"/>
                    <a:pt x="1922" y="1418"/>
                  </a:cubicBezTo>
                  <a:lnTo>
                    <a:pt x="1481" y="977"/>
                  </a:lnTo>
                  <a:lnTo>
                    <a:pt x="1922" y="536"/>
                  </a:lnTo>
                  <a:cubicBezTo>
                    <a:pt x="2048" y="442"/>
                    <a:pt x="2048" y="190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05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79"/>
            <p:cNvSpPr/>
            <p:nvPr/>
          </p:nvSpPr>
          <p:spPr>
            <a:xfrm>
              <a:off x="-3425125" y="2185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536" y="1009"/>
                  </a:lnTo>
                  <a:lnTo>
                    <a:pt x="95" y="1418"/>
                  </a:lnTo>
                  <a:cubicBezTo>
                    <a:pt x="0" y="1544"/>
                    <a:pt x="0" y="1796"/>
                    <a:pt x="95" y="1891"/>
                  </a:cubicBezTo>
                  <a:cubicBezTo>
                    <a:pt x="158" y="1954"/>
                    <a:pt x="252" y="1985"/>
                    <a:pt x="343" y="1985"/>
                  </a:cubicBezTo>
                  <a:cubicBezTo>
                    <a:pt x="434" y="1985"/>
                    <a:pt x="520" y="1954"/>
                    <a:pt x="568" y="1891"/>
                  </a:cubicBezTo>
                  <a:lnTo>
                    <a:pt x="1009" y="1481"/>
                  </a:lnTo>
                  <a:lnTo>
                    <a:pt x="1450" y="1891"/>
                  </a:lnTo>
                  <a:cubicBezTo>
                    <a:pt x="1513" y="1954"/>
                    <a:pt x="1599" y="1985"/>
                    <a:pt x="1686" y="1985"/>
                  </a:cubicBezTo>
                  <a:cubicBezTo>
                    <a:pt x="1773" y="1985"/>
                    <a:pt x="1859" y="1954"/>
                    <a:pt x="1922" y="1891"/>
                  </a:cubicBezTo>
                  <a:cubicBezTo>
                    <a:pt x="2048" y="1796"/>
                    <a:pt x="2048" y="1544"/>
                    <a:pt x="1922" y="1418"/>
                  </a:cubicBezTo>
                  <a:lnTo>
                    <a:pt x="1481" y="1009"/>
                  </a:lnTo>
                  <a:lnTo>
                    <a:pt x="1922" y="568"/>
                  </a:lnTo>
                  <a:cubicBezTo>
                    <a:pt x="2048" y="410"/>
                    <a:pt x="2048" y="221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36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79"/>
            <p:cNvSpPr/>
            <p:nvPr/>
          </p:nvSpPr>
          <p:spPr>
            <a:xfrm>
              <a:off x="-3462150" y="2046625"/>
              <a:ext cx="224500" cy="291450"/>
            </a:xfrm>
            <a:custGeom>
              <a:avLst/>
              <a:gdLst/>
              <a:ahLst/>
              <a:cxnLst/>
              <a:rect l="l" t="t" r="r" b="b"/>
              <a:pathLst>
                <a:path w="8980" h="11658" extrusionOk="0">
                  <a:moveTo>
                    <a:pt x="5924" y="694"/>
                  </a:moveTo>
                  <a:cubicBezTo>
                    <a:pt x="6113" y="694"/>
                    <a:pt x="6270" y="851"/>
                    <a:pt x="6270" y="1040"/>
                  </a:cubicBezTo>
                  <a:cubicBezTo>
                    <a:pt x="6270" y="1229"/>
                    <a:pt x="6113" y="1387"/>
                    <a:pt x="5924" y="1387"/>
                  </a:cubicBezTo>
                  <a:lnTo>
                    <a:pt x="3151" y="1387"/>
                  </a:lnTo>
                  <a:cubicBezTo>
                    <a:pt x="2962" y="1387"/>
                    <a:pt x="2805" y="1229"/>
                    <a:pt x="2805" y="1040"/>
                  </a:cubicBezTo>
                  <a:cubicBezTo>
                    <a:pt x="2805" y="851"/>
                    <a:pt x="2962" y="694"/>
                    <a:pt x="3151" y="694"/>
                  </a:cubicBezTo>
                  <a:close/>
                  <a:moveTo>
                    <a:pt x="8034" y="1356"/>
                  </a:moveTo>
                  <a:cubicBezTo>
                    <a:pt x="8255" y="1356"/>
                    <a:pt x="8413" y="1513"/>
                    <a:pt x="8413" y="1702"/>
                  </a:cubicBezTo>
                  <a:lnTo>
                    <a:pt x="8413" y="10649"/>
                  </a:lnTo>
                  <a:lnTo>
                    <a:pt x="8287" y="10649"/>
                  </a:lnTo>
                  <a:cubicBezTo>
                    <a:pt x="8287" y="10838"/>
                    <a:pt x="8129" y="10996"/>
                    <a:pt x="7940" y="10996"/>
                  </a:cubicBezTo>
                  <a:lnTo>
                    <a:pt x="1103" y="10996"/>
                  </a:lnTo>
                  <a:cubicBezTo>
                    <a:pt x="914" y="10996"/>
                    <a:pt x="757" y="10838"/>
                    <a:pt x="757" y="10649"/>
                  </a:cubicBezTo>
                  <a:lnTo>
                    <a:pt x="757" y="1702"/>
                  </a:lnTo>
                  <a:cubicBezTo>
                    <a:pt x="757" y="1513"/>
                    <a:pt x="914" y="1356"/>
                    <a:pt x="1103" y="1356"/>
                  </a:cubicBezTo>
                  <a:lnTo>
                    <a:pt x="2206" y="1356"/>
                  </a:lnTo>
                  <a:cubicBezTo>
                    <a:pt x="2364" y="1734"/>
                    <a:pt x="2742" y="2017"/>
                    <a:pt x="3214" y="2017"/>
                  </a:cubicBezTo>
                  <a:lnTo>
                    <a:pt x="5955" y="2017"/>
                  </a:lnTo>
                  <a:cubicBezTo>
                    <a:pt x="6396" y="2017"/>
                    <a:pt x="6774" y="1734"/>
                    <a:pt x="6932" y="1356"/>
                  </a:cubicBezTo>
                  <a:close/>
                  <a:moveTo>
                    <a:pt x="3120" y="1"/>
                  </a:moveTo>
                  <a:cubicBezTo>
                    <a:pt x="2679" y="1"/>
                    <a:pt x="2301" y="284"/>
                    <a:pt x="2143" y="694"/>
                  </a:cubicBezTo>
                  <a:lnTo>
                    <a:pt x="1040" y="694"/>
                  </a:lnTo>
                  <a:cubicBezTo>
                    <a:pt x="473" y="694"/>
                    <a:pt x="1" y="1166"/>
                    <a:pt x="1" y="1702"/>
                  </a:cubicBezTo>
                  <a:lnTo>
                    <a:pt x="1" y="10649"/>
                  </a:lnTo>
                  <a:cubicBezTo>
                    <a:pt x="1" y="11185"/>
                    <a:pt x="473" y="11658"/>
                    <a:pt x="1040" y="11658"/>
                  </a:cubicBezTo>
                  <a:lnTo>
                    <a:pt x="7877" y="11658"/>
                  </a:lnTo>
                  <a:cubicBezTo>
                    <a:pt x="8444" y="11658"/>
                    <a:pt x="8917" y="11185"/>
                    <a:pt x="8917" y="10649"/>
                  </a:cubicBezTo>
                  <a:lnTo>
                    <a:pt x="8917" y="1702"/>
                  </a:lnTo>
                  <a:cubicBezTo>
                    <a:pt x="8980" y="1166"/>
                    <a:pt x="8507" y="694"/>
                    <a:pt x="7971" y="694"/>
                  </a:cubicBezTo>
                  <a:lnTo>
                    <a:pt x="6869" y="694"/>
                  </a:lnTo>
                  <a:cubicBezTo>
                    <a:pt x="6711" y="284"/>
                    <a:pt x="6365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79"/>
            <p:cNvSpPr/>
            <p:nvPr/>
          </p:nvSpPr>
          <p:spPr>
            <a:xfrm>
              <a:off x="-3358175" y="213327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78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79"/>
            <p:cNvSpPr/>
            <p:nvPr/>
          </p:nvSpPr>
          <p:spPr>
            <a:xfrm>
              <a:off x="-3358175" y="2201800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088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79"/>
            <p:cNvSpPr/>
            <p:nvPr/>
          </p:nvSpPr>
          <p:spPr>
            <a:xfrm>
              <a:off x="-3358175" y="227032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0" name="Google Shape;13740;p79"/>
          <p:cNvGrpSpPr/>
          <p:nvPr/>
        </p:nvGrpSpPr>
        <p:grpSpPr>
          <a:xfrm>
            <a:off x="5752700" y="2139276"/>
            <a:ext cx="373006" cy="423069"/>
            <a:chOff x="-3478675" y="2405775"/>
            <a:chExt cx="258350" cy="293025"/>
          </a:xfrm>
        </p:grpSpPr>
        <p:sp>
          <p:nvSpPr>
            <p:cNvPr id="13741" name="Google Shape;13741;p79"/>
            <p:cNvSpPr/>
            <p:nvPr/>
          </p:nvSpPr>
          <p:spPr>
            <a:xfrm>
              <a:off x="-3478675" y="2405775"/>
              <a:ext cx="258350" cy="293025"/>
            </a:xfrm>
            <a:custGeom>
              <a:avLst/>
              <a:gdLst/>
              <a:ahLst/>
              <a:cxnLst/>
              <a:rect l="l" t="t" r="r" b="b"/>
              <a:pathLst>
                <a:path w="10334" h="11721" extrusionOk="0">
                  <a:moveTo>
                    <a:pt x="6018" y="694"/>
                  </a:moveTo>
                  <a:cubicBezTo>
                    <a:pt x="6175" y="694"/>
                    <a:pt x="6301" y="757"/>
                    <a:pt x="6333" y="915"/>
                  </a:cubicBezTo>
                  <a:lnTo>
                    <a:pt x="6490" y="1450"/>
                  </a:lnTo>
                  <a:lnTo>
                    <a:pt x="3781" y="1450"/>
                  </a:lnTo>
                  <a:lnTo>
                    <a:pt x="3970" y="915"/>
                  </a:lnTo>
                  <a:cubicBezTo>
                    <a:pt x="4033" y="757"/>
                    <a:pt x="4127" y="694"/>
                    <a:pt x="4285" y="694"/>
                  </a:cubicBezTo>
                  <a:close/>
                  <a:moveTo>
                    <a:pt x="9326" y="2049"/>
                  </a:moveTo>
                  <a:cubicBezTo>
                    <a:pt x="9546" y="2049"/>
                    <a:pt x="9704" y="2206"/>
                    <a:pt x="9704" y="2427"/>
                  </a:cubicBezTo>
                  <a:lnTo>
                    <a:pt x="9704" y="2773"/>
                  </a:lnTo>
                  <a:lnTo>
                    <a:pt x="756" y="2773"/>
                  </a:lnTo>
                  <a:lnTo>
                    <a:pt x="756" y="2427"/>
                  </a:lnTo>
                  <a:cubicBezTo>
                    <a:pt x="756" y="2206"/>
                    <a:pt x="914" y="2049"/>
                    <a:pt x="1103" y="2049"/>
                  </a:cubicBezTo>
                  <a:close/>
                  <a:moveTo>
                    <a:pt x="8916" y="3498"/>
                  </a:moveTo>
                  <a:lnTo>
                    <a:pt x="8317" y="10681"/>
                  </a:lnTo>
                  <a:cubicBezTo>
                    <a:pt x="8317" y="10839"/>
                    <a:pt x="8160" y="10996"/>
                    <a:pt x="7971" y="10996"/>
                  </a:cubicBezTo>
                  <a:lnTo>
                    <a:pt x="2363" y="10996"/>
                  </a:lnTo>
                  <a:cubicBezTo>
                    <a:pt x="2174" y="10996"/>
                    <a:pt x="2048" y="10902"/>
                    <a:pt x="2016" y="10681"/>
                  </a:cubicBezTo>
                  <a:lnTo>
                    <a:pt x="1418" y="3498"/>
                  </a:lnTo>
                  <a:close/>
                  <a:moveTo>
                    <a:pt x="4285" y="1"/>
                  </a:moveTo>
                  <a:cubicBezTo>
                    <a:pt x="3875" y="1"/>
                    <a:pt x="3466" y="285"/>
                    <a:pt x="3308" y="726"/>
                  </a:cubicBezTo>
                  <a:lnTo>
                    <a:pt x="3088" y="1450"/>
                  </a:lnTo>
                  <a:lnTo>
                    <a:pt x="1040" y="1450"/>
                  </a:lnTo>
                  <a:cubicBezTo>
                    <a:pt x="473" y="1450"/>
                    <a:pt x="0" y="1923"/>
                    <a:pt x="0" y="2458"/>
                  </a:cubicBezTo>
                  <a:lnTo>
                    <a:pt x="0" y="3120"/>
                  </a:lnTo>
                  <a:cubicBezTo>
                    <a:pt x="0" y="3341"/>
                    <a:pt x="158" y="3498"/>
                    <a:pt x="347" y="3498"/>
                  </a:cubicBezTo>
                  <a:lnTo>
                    <a:pt x="725" y="3498"/>
                  </a:lnTo>
                  <a:lnTo>
                    <a:pt x="1292" y="10776"/>
                  </a:lnTo>
                  <a:cubicBezTo>
                    <a:pt x="1355" y="11311"/>
                    <a:pt x="1764" y="11721"/>
                    <a:pt x="2331" y="11721"/>
                  </a:cubicBezTo>
                  <a:lnTo>
                    <a:pt x="7908" y="11721"/>
                  </a:lnTo>
                  <a:cubicBezTo>
                    <a:pt x="8475" y="11721"/>
                    <a:pt x="8916" y="11311"/>
                    <a:pt x="8948" y="10776"/>
                  </a:cubicBezTo>
                  <a:lnTo>
                    <a:pt x="9546" y="3498"/>
                  </a:lnTo>
                  <a:lnTo>
                    <a:pt x="9893" y="3498"/>
                  </a:lnTo>
                  <a:cubicBezTo>
                    <a:pt x="10082" y="3498"/>
                    <a:pt x="10239" y="3341"/>
                    <a:pt x="10239" y="3120"/>
                  </a:cubicBezTo>
                  <a:lnTo>
                    <a:pt x="10239" y="2458"/>
                  </a:lnTo>
                  <a:cubicBezTo>
                    <a:pt x="10334" y="1860"/>
                    <a:pt x="9861" y="1450"/>
                    <a:pt x="9294" y="1450"/>
                  </a:cubicBezTo>
                  <a:lnTo>
                    <a:pt x="7246" y="1450"/>
                  </a:lnTo>
                  <a:lnTo>
                    <a:pt x="7026" y="726"/>
                  </a:lnTo>
                  <a:cubicBezTo>
                    <a:pt x="6868" y="285"/>
                    <a:pt x="6490" y="1"/>
                    <a:pt x="60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79"/>
            <p:cNvSpPr/>
            <p:nvPr/>
          </p:nvSpPr>
          <p:spPr>
            <a:xfrm>
              <a:off x="-3408575" y="2509750"/>
              <a:ext cx="17350" cy="154400"/>
            </a:xfrm>
            <a:custGeom>
              <a:avLst/>
              <a:gdLst/>
              <a:ahLst/>
              <a:cxnLst/>
              <a:rect l="l" t="t" r="r" b="b"/>
              <a:pathLst>
                <a:path w="694" h="617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5829"/>
                  </a:lnTo>
                  <a:cubicBezTo>
                    <a:pt x="0" y="6018"/>
                    <a:pt x="158" y="6176"/>
                    <a:pt x="347" y="6176"/>
                  </a:cubicBezTo>
                  <a:cubicBezTo>
                    <a:pt x="536" y="6176"/>
                    <a:pt x="693" y="6018"/>
                    <a:pt x="693" y="5829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79"/>
            <p:cNvSpPr/>
            <p:nvPr/>
          </p:nvSpPr>
          <p:spPr>
            <a:xfrm>
              <a:off x="-3357400" y="2509750"/>
              <a:ext cx="17350" cy="154400"/>
            </a:xfrm>
            <a:custGeom>
              <a:avLst/>
              <a:gdLst/>
              <a:ahLst/>
              <a:cxnLst/>
              <a:rect l="l" t="t" r="r" b="b"/>
              <a:pathLst>
                <a:path w="694" h="617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829"/>
                  </a:lnTo>
                  <a:cubicBezTo>
                    <a:pt x="1" y="6018"/>
                    <a:pt x="158" y="6176"/>
                    <a:pt x="347" y="6176"/>
                  </a:cubicBezTo>
                  <a:cubicBezTo>
                    <a:pt x="536" y="6176"/>
                    <a:pt x="694" y="6018"/>
                    <a:pt x="694" y="5829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79"/>
            <p:cNvSpPr/>
            <p:nvPr/>
          </p:nvSpPr>
          <p:spPr>
            <a:xfrm>
              <a:off x="-3306200" y="2509750"/>
              <a:ext cx="17350" cy="154400"/>
            </a:xfrm>
            <a:custGeom>
              <a:avLst/>
              <a:gdLst/>
              <a:ahLst/>
              <a:cxnLst/>
              <a:rect l="l" t="t" r="r" b="b"/>
              <a:pathLst>
                <a:path w="694" h="617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829"/>
                  </a:lnTo>
                  <a:cubicBezTo>
                    <a:pt x="1" y="6018"/>
                    <a:pt x="158" y="6176"/>
                    <a:pt x="347" y="6176"/>
                  </a:cubicBezTo>
                  <a:cubicBezTo>
                    <a:pt x="536" y="6176"/>
                    <a:pt x="694" y="6018"/>
                    <a:pt x="694" y="5829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5" name="Google Shape;13745;p79"/>
          <p:cNvGrpSpPr/>
          <p:nvPr/>
        </p:nvGrpSpPr>
        <p:grpSpPr>
          <a:xfrm>
            <a:off x="5815218" y="2660398"/>
            <a:ext cx="271831" cy="421914"/>
            <a:chOff x="-3443250" y="2765725"/>
            <a:chExt cx="188275" cy="292225"/>
          </a:xfrm>
        </p:grpSpPr>
        <p:sp>
          <p:nvSpPr>
            <p:cNvPr id="13746" name="Google Shape;13746;p79"/>
            <p:cNvSpPr/>
            <p:nvPr/>
          </p:nvSpPr>
          <p:spPr>
            <a:xfrm>
              <a:off x="-3443250" y="2765725"/>
              <a:ext cx="188275" cy="292225"/>
            </a:xfrm>
            <a:custGeom>
              <a:avLst/>
              <a:gdLst/>
              <a:ahLst/>
              <a:cxnLst/>
              <a:rect l="l" t="t" r="r" b="b"/>
              <a:pathLst>
                <a:path w="7531" h="11689" extrusionOk="0">
                  <a:moveTo>
                    <a:pt x="6491" y="662"/>
                  </a:moveTo>
                  <a:cubicBezTo>
                    <a:pt x="6711" y="662"/>
                    <a:pt x="6869" y="820"/>
                    <a:pt x="6869" y="1009"/>
                  </a:cubicBezTo>
                  <a:lnTo>
                    <a:pt x="6869" y="7908"/>
                  </a:lnTo>
                  <a:cubicBezTo>
                    <a:pt x="6869" y="8097"/>
                    <a:pt x="6711" y="8255"/>
                    <a:pt x="6491" y="8255"/>
                  </a:cubicBezTo>
                  <a:lnTo>
                    <a:pt x="1040" y="8255"/>
                  </a:lnTo>
                  <a:cubicBezTo>
                    <a:pt x="851" y="8255"/>
                    <a:pt x="694" y="8097"/>
                    <a:pt x="694" y="7908"/>
                  </a:cubicBezTo>
                  <a:lnTo>
                    <a:pt x="694" y="1009"/>
                  </a:ln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4821" y="8948"/>
                  </a:moveTo>
                  <a:lnTo>
                    <a:pt x="4821" y="10996"/>
                  </a:lnTo>
                  <a:lnTo>
                    <a:pt x="2773" y="10996"/>
                  </a:lnTo>
                  <a:lnTo>
                    <a:pt x="2773" y="8948"/>
                  </a:ln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7908"/>
                  </a:lnTo>
                  <a:cubicBezTo>
                    <a:pt x="1" y="8475"/>
                    <a:pt x="473" y="8917"/>
                    <a:pt x="1040" y="8917"/>
                  </a:cubicBezTo>
                  <a:lnTo>
                    <a:pt x="2049" y="8917"/>
                  </a:lnTo>
                  <a:lnTo>
                    <a:pt x="2049" y="10964"/>
                  </a:lnTo>
                  <a:lnTo>
                    <a:pt x="1040" y="10964"/>
                  </a:lnTo>
                  <a:cubicBezTo>
                    <a:pt x="851" y="10964"/>
                    <a:pt x="694" y="11122"/>
                    <a:pt x="694" y="11342"/>
                  </a:cubicBezTo>
                  <a:cubicBezTo>
                    <a:pt x="694" y="11531"/>
                    <a:pt x="851" y="11689"/>
                    <a:pt x="1040" y="11689"/>
                  </a:cubicBezTo>
                  <a:lnTo>
                    <a:pt x="6491" y="11689"/>
                  </a:lnTo>
                  <a:cubicBezTo>
                    <a:pt x="6711" y="11689"/>
                    <a:pt x="6869" y="11531"/>
                    <a:pt x="6869" y="11342"/>
                  </a:cubicBezTo>
                  <a:cubicBezTo>
                    <a:pt x="6869" y="11122"/>
                    <a:pt x="6711" y="10964"/>
                    <a:pt x="6491" y="10964"/>
                  </a:cubicBezTo>
                  <a:lnTo>
                    <a:pt x="5483" y="10964"/>
                  </a:lnTo>
                  <a:lnTo>
                    <a:pt x="5483" y="8917"/>
                  </a:lnTo>
                  <a:lnTo>
                    <a:pt x="6491" y="8917"/>
                  </a:lnTo>
                  <a:cubicBezTo>
                    <a:pt x="7058" y="8917"/>
                    <a:pt x="7531" y="8475"/>
                    <a:pt x="7531" y="7908"/>
                  </a:cubicBezTo>
                  <a:lnTo>
                    <a:pt x="7531" y="1009"/>
                  </a:lnTo>
                  <a:cubicBezTo>
                    <a:pt x="7531" y="442"/>
                    <a:pt x="7089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79"/>
            <p:cNvSpPr/>
            <p:nvPr/>
          </p:nvSpPr>
          <p:spPr>
            <a:xfrm>
              <a:off x="-3411725" y="2799375"/>
              <a:ext cx="124450" cy="86100"/>
            </a:xfrm>
            <a:custGeom>
              <a:avLst/>
              <a:gdLst/>
              <a:ahLst/>
              <a:cxnLst/>
              <a:rect l="l" t="t" r="r" b="b"/>
              <a:pathLst>
                <a:path w="4978" h="3444" extrusionOk="0">
                  <a:moveTo>
                    <a:pt x="1859" y="1144"/>
                  </a:moveTo>
                  <a:lnTo>
                    <a:pt x="2678" y="2750"/>
                  </a:lnTo>
                  <a:lnTo>
                    <a:pt x="1040" y="2750"/>
                  </a:lnTo>
                  <a:lnTo>
                    <a:pt x="1859" y="1144"/>
                  </a:lnTo>
                  <a:close/>
                  <a:moveTo>
                    <a:pt x="3151" y="1049"/>
                  </a:moveTo>
                  <a:lnTo>
                    <a:pt x="4033" y="2782"/>
                  </a:lnTo>
                  <a:lnTo>
                    <a:pt x="3403" y="2782"/>
                  </a:lnTo>
                  <a:lnTo>
                    <a:pt x="3403" y="2750"/>
                  </a:lnTo>
                  <a:lnTo>
                    <a:pt x="2804" y="1553"/>
                  </a:lnTo>
                  <a:lnTo>
                    <a:pt x="3151" y="1049"/>
                  </a:lnTo>
                  <a:close/>
                  <a:moveTo>
                    <a:pt x="3213" y="1"/>
                  </a:moveTo>
                  <a:cubicBezTo>
                    <a:pt x="3110" y="1"/>
                    <a:pt x="3003" y="48"/>
                    <a:pt x="2930" y="135"/>
                  </a:cubicBezTo>
                  <a:lnTo>
                    <a:pt x="2457" y="829"/>
                  </a:lnTo>
                  <a:lnTo>
                    <a:pt x="2142" y="198"/>
                  </a:lnTo>
                  <a:cubicBezTo>
                    <a:pt x="2079" y="72"/>
                    <a:pt x="1961" y="9"/>
                    <a:pt x="1839" y="9"/>
                  </a:cubicBezTo>
                  <a:cubicBezTo>
                    <a:pt x="1717" y="9"/>
                    <a:pt x="1591" y="72"/>
                    <a:pt x="1512" y="198"/>
                  </a:cubicBezTo>
                  <a:lnTo>
                    <a:pt x="126" y="2939"/>
                  </a:lnTo>
                  <a:cubicBezTo>
                    <a:pt x="0" y="3191"/>
                    <a:pt x="158" y="3443"/>
                    <a:pt x="441" y="3443"/>
                  </a:cubicBezTo>
                  <a:lnTo>
                    <a:pt x="4537" y="3443"/>
                  </a:lnTo>
                  <a:cubicBezTo>
                    <a:pt x="4757" y="3443"/>
                    <a:pt x="4978" y="3191"/>
                    <a:pt x="4852" y="2939"/>
                  </a:cubicBezTo>
                  <a:lnTo>
                    <a:pt x="3497" y="198"/>
                  </a:lnTo>
                  <a:cubicBezTo>
                    <a:pt x="3446" y="63"/>
                    <a:pt x="3332" y="1"/>
                    <a:pt x="3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79"/>
            <p:cNvSpPr/>
            <p:nvPr/>
          </p:nvSpPr>
          <p:spPr>
            <a:xfrm>
              <a:off x="-3392825" y="2903575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19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79"/>
            <p:cNvSpPr/>
            <p:nvPr/>
          </p:nvSpPr>
          <p:spPr>
            <a:xfrm>
              <a:off x="-3392825" y="2938225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19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0" name="Google Shape;13750;p79"/>
          <p:cNvGrpSpPr/>
          <p:nvPr/>
        </p:nvGrpSpPr>
        <p:grpSpPr>
          <a:xfrm>
            <a:off x="844114" y="3230934"/>
            <a:ext cx="371887" cy="423069"/>
            <a:chOff x="-1684475" y="2049000"/>
            <a:chExt cx="257575" cy="293025"/>
          </a:xfrm>
        </p:grpSpPr>
        <p:sp>
          <p:nvSpPr>
            <p:cNvPr id="13751" name="Google Shape;13751;p79"/>
            <p:cNvSpPr/>
            <p:nvPr/>
          </p:nvSpPr>
          <p:spPr>
            <a:xfrm>
              <a:off x="-1684475" y="204900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1355" y="693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693"/>
                  </a:lnTo>
                  <a:close/>
                  <a:moveTo>
                    <a:pt x="9546" y="693"/>
                  </a:moveTo>
                  <a:lnTo>
                    <a:pt x="9546" y="1387"/>
                  </a:lnTo>
                  <a:lnTo>
                    <a:pt x="8885" y="1387"/>
                  </a:lnTo>
                  <a:lnTo>
                    <a:pt x="8885" y="693"/>
                  </a:lnTo>
                  <a:close/>
                  <a:moveTo>
                    <a:pt x="8223" y="1387"/>
                  </a:moveTo>
                  <a:lnTo>
                    <a:pt x="8223" y="1733"/>
                  </a:lnTo>
                  <a:cubicBezTo>
                    <a:pt x="8223" y="1922"/>
                    <a:pt x="8381" y="2080"/>
                    <a:pt x="8570" y="2080"/>
                  </a:cubicBezTo>
                  <a:lnTo>
                    <a:pt x="8916" y="2080"/>
                  </a:lnTo>
                  <a:lnTo>
                    <a:pt x="8916" y="9641"/>
                  </a:lnTo>
                  <a:lnTo>
                    <a:pt x="8538" y="9641"/>
                  </a:lnTo>
                  <a:cubicBezTo>
                    <a:pt x="8349" y="9641"/>
                    <a:pt x="8192" y="9798"/>
                    <a:pt x="8192" y="9987"/>
                  </a:cubicBezTo>
                  <a:lnTo>
                    <a:pt x="8192" y="10365"/>
                  </a:lnTo>
                  <a:lnTo>
                    <a:pt x="2080" y="10365"/>
                  </a:lnTo>
                  <a:lnTo>
                    <a:pt x="2080" y="9987"/>
                  </a:lnTo>
                  <a:cubicBezTo>
                    <a:pt x="2080" y="9798"/>
                    <a:pt x="1922" y="9641"/>
                    <a:pt x="1733" y="9641"/>
                  </a:cubicBezTo>
                  <a:lnTo>
                    <a:pt x="1355" y="9641"/>
                  </a:lnTo>
                  <a:lnTo>
                    <a:pt x="1355" y="2080"/>
                  </a:lnTo>
                  <a:lnTo>
                    <a:pt x="1733" y="2080"/>
                  </a:lnTo>
                  <a:cubicBezTo>
                    <a:pt x="1922" y="2080"/>
                    <a:pt x="2080" y="1922"/>
                    <a:pt x="2080" y="1733"/>
                  </a:cubicBezTo>
                  <a:lnTo>
                    <a:pt x="2080" y="1387"/>
                  </a:lnTo>
                  <a:close/>
                  <a:moveTo>
                    <a:pt x="1355" y="10365"/>
                  </a:moveTo>
                  <a:lnTo>
                    <a:pt x="1355" y="11027"/>
                  </a:lnTo>
                  <a:lnTo>
                    <a:pt x="694" y="11027"/>
                  </a:lnTo>
                  <a:lnTo>
                    <a:pt x="694" y="10365"/>
                  </a:lnTo>
                  <a:close/>
                  <a:moveTo>
                    <a:pt x="9609" y="10365"/>
                  </a:moveTo>
                  <a:lnTo>
                    <a:pt x="9609" y="11027"/>
                  </a:lnTo>
                  <a:lnTo>
                    <a:pt x="8916" y="11027"/>
                  </a:lnTo>
                  <a:lnTo>
                    <a:pt x="8916" y="1036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47" y="2080"/>
                  </a:cubicBezTo>
                  <a:lnTo>
                    <a:pt x="694" y="2080"/>
                  </a:lnTo>
                  <a:lnTo>
                    <a:pt x="694" y="9641"/>
                  </a:lnTo>
                  <a:lnTo>
                    <a:pt x="347" y="9641"/>
                  </a:lnTo>
                  <a:cubicBezTo>
                    <a:pt x="158" y="9641"/>
                    <a:pt x="0" y="9798"/>
                    <a:pt x="0" y="9987"/>
                  </a:cubicBezTo>
                  <a:lnTo>
                    <a:pt x="0" y="11374"/>
                  </a:lnTo>
                  <a:cubicBezTo>
                    <a:pt x="0" y="11563"/>
                    <a:pt x="158" y="11720"/>
                    <a:pt x="347" y="11720"/>
                  </a:cubicBezTo>
                  <a:lnTo>
                    <a:pt x="1733" y="11720"/>
                  </a:lnTo>
                  <a:cubicBezTo>
                    <a:pt x="1922" y="11720"/>
                    <a:pt x="2080" y="11563"/>
                    <a:pt x="2080" y="11374"/>
                  </a:cubicBezTo>
                  <a:lnTo>
                    <a:pt x="2080" y="11027"/>
                  </a:lnTo>
                  <a:lnTo>
                    <a:pt x="8223" y="11027"/>
                  </a:lnTo>
                  <a:lnTo>
                    <a:pt x="8223" y="11374"/>
                  </a:lnTo>
                  <a:cubicBezTo>
                    <a:pt x="8223" y="11563"/>
                    <a:pt x="8381" y="11720"/>
                    <a:pt x="8570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74"/>
                  </a:cubicBezTo>
                  <a:lnTo>
                    <a:pt x="10303" y="9987"/>
                  </a:lnTo>
                  <a:cubicBezTo>
                    <a:pt x="10303" y="9798"/>
                    <a:pt x="10145" y="9641"/>
                    <a:pt x="9956" y="9641"/>
                  </a:cubicBezTo>
                  <a:lnTo>
                    <a:pt x="9609" y="9641"/>
                  </a:lnTo>
                  <a:lnTo>
                    <a:pt x="9609" y="2080"/>
                  </a:lnTo>
                  <a:lnTo>
                    <a:pt x="9924" y="2080"/>
                  </a:lnTo>
                  <a:cubicBezTo>
                    <a:pt x="10113" y="2080"/>
                    <a:pt x="10271" y="1922"/>
                    <a:pt x="10271" y="1733"/>
                  </a:cubicBezTo>
                  <a:lnTo>
                    <a:pt x="10271" y="347"/>
                  </a:lnTo>
                  <a:cubicBezTo>
                    <a:pt x="10271" y="158"/>
                    <a:pt x="10113" y="0"/>
                    <a:pt x="9924" y="0"/>
                  </a:cubicBezTo>
                  <a:lnTo>
                    <a:pt x="8538" y="0"/>
                  </a:lnTo>
                  <a:cubicBezTo>
                    <a:pt x="8349" y="0"/>
                    <a:pt x="8192" y="158"/>
                    <a:pt x="8192" y="347"/>
                  </a:cubicBezTo>
                  <a:lnTo>
                    <a:pt x="8192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79"/>
            <p:cNvSpPr/>
            <p:nvPr/>
          </p:nvSpPr>
          <p:spPr>
            <a:xfrm>
              <a:off x="-1615950" y="2238800"/>
              <a:ext cx="120525" cy="18150"/>
            </a:xfrm>
            <a:custGeom>
              <a:avLst/>
              <a:gdLst/>
              <a:ahLst/>
              <a:cxnLst/>
              <a:rect l="l" t="t" r="r" b="b"/>
              <a:pathLst>
                <a:path w="4821" h="726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4443" y="726"/>
                  </a:lnTo>
                  <a:cubicBezTo>
                    <a:pt x="4663" y="726"/>
                    <a:pt x="4821" y="568"/>
                    <a:pt x="4821" y="348"/>
                  </a:cubicBezTo>
                  <a:cubicBezTo>
                    <a:pt x="4821" y="159"/>
                    <a:pt x="4663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79"/>
            <p:cNvSpPr/>
            <p:nvPr/>
          </p:nvSpPr>
          <p:spPr>
            <a:xfrm>
              <a:off x="-1615950" y="2273475"/>
              <a:ext cx="120525" cy="17350"/>
            </a:xfrm>
            <a:custGeom>
              <a:avLst/>
              <a:gdLst/>
              <a:ahLst/>
              <a:cxnLst/>
              <a:rect l="l" t="t" r="r" b="b"/>
              <a:pathLst>
                <a:path w="482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4443" y="693"/>
                  </a:lnTo>
                  <a:cubicBezTo>
                    <a:pt x="4663" y="693"/>
                    <a:pt x="4821" y="536"/>
                    <a:pt x="4821" y="347"/>
                  </a:cubicBezTo>
                  <a:cubicBezTo>
                    <a:pt x="4821" y="158"/>
                    <a:pt x="4663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79"/>
            <p:cNvSpPr/>
            <p:nvPr/>
          </p:nvSpPr>
          <p:spPr>
            <a:xfrm>
              <a:off x="-1630925" y="2100975"/>
              <a:ext cx="153625" cy="116600"/>
            </a:xfrm>
            <a:custGeom>
              <a:avLst/>
              <a:gdLst/>
              <a:ahLst/>
              <a:cxnLst/>
              <a:rect l="l" t="t" r="r" b="b"/>
              <a:pathLst>
                <a:path w="6145" h="4664" extrusionOk="0">
                  <a:moveTo>
                    <a:pt x="4695" y="662"/>
                  </a:moveTo>
                  <a:lnTo>
                    <a:pt x="2994" y="1985"/>
                  </a:lnTo>
                  <a:lnTo>
                    <a:pt x="1261" y="662"/>
                  </a:lnTo>
                  <a:close/>
                  <a:moveTo>
                    <a:pt x="599" y="1040"/>
                  </a:moveTo>
                  <a:lnTo>
                    <a:pt x="2427" y="2395"/>
                  </a:lnTo>
                  <a:lnTo>
                    <a:pt x="599" y="3781"/>
                  </a:lnTo>
                  <a:lnTo>
                    <a:pt x="599" y="1040"/>
                  </a:lnTo>
                  <a:close/>
                  <a:moveTo>
                    <a:pt x="5357" y="1040"/>
                  </a:moveTo>
                  <a:lnTo>
                    <a:pt x="5357" y="3781"/>
                  </a:lnTo>
                  <a:lnTo>
                    <a:pt x="3561" y="2395"/>
                  </a:lnTo>
                  <a:lnTo>
                    <a:pt x="5357" y="1040"/>
                  </a:lnTo>
                  <a:close/>
                  <a:moveTo>
                    <a:pt x="2994" y="2836"/>
                  </a:moveTo>
                  <a:lnTo>
                    <a:pt x="4695" y="4128"/>
                  </a:lnTo>
                  <a:lnTo>
                    <a:pt x="1292" y="4128"/>
                  </a:lnTo>
                  <a:lnTo>
                    <a:pt x="2994" y="2836"/>
                  </a:lnTo>
                  <a:close/>
                  <a:moveTo>
                    <a:pt x="316" y="1"/>
                  </a:moveTo>
                  <a:cubicBezTo>
                    <a:pt x="158" y="1"/>
                    <a:pt x="1" y="127"/>
                    <a:pt x="1" y="284"/>
                  </a:cubicBezTo>
                  <a:lnTo>
                    <a:pt x="1" y="4380"/>
                  </a:lnTo>
                  <a:cubicBezTo>
                    <a:pt x="64" y="4506"/>
                    <a:pt x="127" y="4600"/>
                    <a:pt x="253" y="4663"/>
                  </a:cubicBezTo>
                  <a:lnTo>
                    <a:pt x="5798" y="4663"/>
                  </a:lnTo>
                  <a:cubicBezTo>
                    <a:pt x="5955" y="4663"/>
                    <a:pt x="6113" y="4537"/>
                    <a:pt x="6144" y="4317"/>
                  </a:cubicBezTo>
                  <a:lnTo>
                    <a:pt x="6081" y="316"/>
                  </a:lnTo>
                  <a:cubicBezTo>
                    <a:pt x="6081" y="158"/>
                    <a:pt x="5955" y="32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55" name="Google Shape;13755;p79"/>
          <p:cNvSpPr/>
          <p:nvPr/>
        </p:nvSpPr>
        <p:spPr>
          <a:xfrm>
            <a:off x="2472295" y="3231775"/>
            <a:ext cx="440106" cy="421373"/>
          </a:xfrm>
          <a:custGeom>
            <a:avLst/>
            <a:gdLst/>
            <a:ahLst/>
            <a:cxnLst/>
            <a:rect l="l" t="t" r="r" b="b"/>
            <a:pathLst>
              <a:path w="12193" h="11674" extrusionOk="0">
                <a:moveTo>
                  <a:pt x="9483" y="1174"/>
                </a:moveTo>
                <a:lnTo>
                  <a:pt x="9483" y="2308"/>
                </a:lnTo>
                <a:cubicBezTo>
                  <a:pt x="9483" y="2497"/>
                  <a:pt x="9641" y="2655"/>
                  <a:pt x="9830" y="2655"/>
                </a:cubicBezTo>
                <a:lnTo>
                  <a:pt x="10901" y="2655"/>
                </a:lnTo>
                <a:lnTo>
                  <a:pt x="9515" y="4041"/>
                </a:lnTo>
                <a:lnTo>
                  <a:pt x="8097" y="4041"/>
                </a:lnTo>
                <a:lnTo>
                  <a:pt x="8097" y="2560"/>
                </a:lnTo>
                <a:lnTo>
                  <a:pt x="9483" y="1174"/>
                </a:lnTo>
                <a:close/>
                <a:moveTo>
                  <a:pt x="4885" y="6181"/>
                </a:moveTo>
                <a:cubicBezTo>
                  <a:pt x="5033" y="6181"/>
                  <a:pt x="5183" y="6212"/>
                  <a:pt x="5325" y="6278"/>
                </a:cubicBezTo>
                <a:lnTo>
                  <a:pt x="4600" y="7003"/>
                </a:lnTo>
                <a:cubicBezTo>
                  <a:pt x="4474" y="7129"/>
                  <a:pt x="4474" y="7349"/>
                  <a:pt x="4600" y="7475"/>
                </a:cubicBezTo>
                <a:cubicBezTo>
                  <a:pt x="4663" y="7538"/>
                  <a:pt x="4750" y="7570"/>
                  <a:pt x="4836" y="7570"/>
                </a:cubicBezTo>
                <a:cubicBezTo>
                  <a:pt x="4923" y="7570"/>
                  <a:pt x="5010" y="7538"/>
                  <a:pt x="5073" y="7475"/>
                </a:cubicBezTo>
                <a:lnTo>
                  <a:pt x="5797" y="6751"/>
                </a:lnTo>
                <a:lnTo>
                  <a:pt x="5797" y="6751"/>
                </a:lnTo>
                <a:cubicBezTo>
                  <a:pt x="5986" y="7160"/>
                  <a:pt x="5892" y="7633"/>
                  <a:pt x="5577" y="7948"/>
                </a:cubicBezTo>
                <a:cubicBezTo>
                  <a:pt x="5388" y="8137"/>
                  <a:pt x="5128" y="8231"/>
                  <a:pt x="4864" y="8231"/>
                </a:cubicBezTo>
                <a:cubicBezTo>
                  <a:pt x="4600" y="8231"/>
                  <a:pt x="4332" y="8137"/>
                  <a:pt x="4127" y="7948"/>
                </a:cubicBezTo>
                <a:cubicBezTo>
                  <a:pt x="3749" y="7538"/>
                  <a:pt x="3749" y="6877"/>
                  <a:pt x="4127" y="6499"/>
                </a:cubicBezTo>
                <a:cubicBezTo>
                  <a:pt x="4333" y="6293"/>
                  <a:pt x="4606" y="6181"/>
                  <a:pt x="4885" y="6181"/>
                </a:cubicBezTo>
                <a:close/>
                <a:moveTo>
                  <a:pt x="4897" y="4831"/>
                </a:moveTo>
                <a:cubicBezTo>
                  <a:pt x="5396" y="4831"/>
                  <a:pt x="5890" y="4990"/>
                  <a:pt x="6301" y="5301"/>
                </a:cubicBezTo>
                <a:lnTo>
                  <a:pt x="5829" y="5774"/>
                </a:lnTo>
                <a:cubicBezTo>
                  <a:pt x="5553" y="5590"/>
                  <a:pt x="5233" y="5499"/>
                  <a:pt x="4911" y="5499"/>
                </a:cubicBezTo>
                <a:cubicBezTo>
                  <a:pt x="4460" y="5499"/>
                  <a:pt x="4004" y="5677"/>
                  <a:pt x="3655" y="6026"/>
                </a:cubicBezTo>
                <a:cubicBezTo>
                  <a:pt x="2993" y="6688"/>
                  <a:pt x="2993" y="7790"/>
                  <a:pt x="3655" y="8420"/>
                </a:cubicBezTo>
                <a:cubicBezTo>
                  <a:pt x="3986" y="8751"/>
                  <a:pt x="4427" y="8917"/>
                  <a:pt x="4864" y="8917"/>
                </a:cubicBezTo>
                <a:cubicBezTo>
                  <a:pt x="5301" y="8917"/>
                  <a:pt x="5734" y="8751"/>
                  <a:pt x="6049" y="8420"/>
                </a:cubicBezTo>
                <a:cubicBezTo>
                  <a:pt x="6648" y="7822"/>
                  <a:pt x="6742" y="6908"/>
                  <a:pt x="6301" y="6246"/>
                </a:cubicBezTo>
                <a:lnTo>
                  <a:pt x="6774" y="5774"/>
                </a:lnTo>
                <a:lnTo>
                  <a:pt x="6774" y="5774"/>
                </a:lnTo>
                <a:cubicBezTo>
                  <a:pt x="7467" y="6719"/>
                  <a:pt x="7404" y="8074"/>
                  <a:pt x="6585" y="8924"/>
                </a:cubicBezTo>
                <a:cubicBezTo>
                  <a:pt x="6112" y="9397"/>
                  <a:pt x="5498" y="9633"/>
                  <a:pt x="4883" y="9633"/>
                </a:cubicBezTo>
                <a:cubicBezTo>
                  <a:pt x="4269" y="9633"/>
                  <a:pt x="3655" y="9397"/>
                  <a:pt x="3182" y="8924"/>
                </a:cubicBezTo>
                <a:cubicBezTo>
                  <a:pt x="2237" y="7979"/>
                  <a:pt x="2237" y="6499"/>
                  <a:pt x="3182" y="5553"/>
                </a:cubicBezTo>
                <a:cubicBezTo>
                  <a:pt x="3667" y="5068"/>
                  <a:pt x="4286" y="4831"/>
                  <a:pt x="4897" y="4831"/>
                </a:cubicBezTo>
                <a:close/>
                <a:moveTo>
                  <a:pt x="4873" y="3463"/>
                </a:moveTo>
                <a:cubicBezTo>
                  <a:pt x="5728" y="3463"/>
                  <a:pt x="6583" y="3748"/>
                  <a:pt x="7278" y="4325"/>
                </a:cubicBezTo>
                <a:lnTo>
                  <a:pt x="6805" y="4797"/>
                </a:lnTo>
                <a:cubicBezTo>
                  <a:pt x="6228" y="4353"/>
                  <a:pt x="5533" y="4125"/>
                  <a:pt x="4844" y="4125"/>
                </a:cubicBezTo>
                <a:cubicBezTo>
                  <a:pt x="4065" y="4125"/>
                  <a:pt x="3294" y="4416"/>
                  <a:pt x="2710" y="5018"/>
                </a:cubicBezTo>
                <a:cubicBezTo>
                  <a:pt x="1481" y="6246"/>
                  <a:pt x="1481" y="8168"/>
                  <a:pt x="2710" y="9397"/>
                </a:cubicBezTo>
                <a:cubicBezTo>
                  <a:pt x="3324" y="10011"/>
                  <a:pt x="4112" y="10318"/>
                  <a:pt x="4899" y="10318"/>
                </a:cubicBezTo>
                <a:cubicBezTo>
                  <a:pt x="5687" y="10318"/>
                  <a:pt x="6474" y="10011"/>
                  <a:pt x="7089" y="9397"/>
                </a:cubicBezTo>
                <a:cubicBezTo>
                  <a:pt x="8223" y="8263"/>
                  <a:pt x="8255" y="6467"/>
                  <a:pt x="7309" y="5301"/>
                </a:cubicBezTo>
                <a:lnTo>
                  <a:pt x="7782" y="4829"/>
                </a:lnTo>
                <a:lnTo>
                  <a:pt x="7782" y="4829"/>
                </a:lnTo>
                <a:cubicBezTo>
                  <a:pt x="8979" y="6278"/>
                  <a:pt x="8885" y="8483"/>
                  <a:pt x="7530" y="9870"/>
                </a:cubicBezTo>
                <a:cubicBezTo>
                  <a:pt x="6790" y="10594"/>
                  <a:pt x="5821" y="10956"/>
                  <a:pt x="4856" y="10956"/>
                </a:cubicBezTo>
                <a:cubicBezTo>
                  <a:pt x="3891" y="10956"/>
                  <a:pt x="2930" y="10594"/>
                  <a:pt x="2206" y="9870"/>
                </a:cubicBezTo>
                <a:cubicBezTo>
                  <a:pt x="756" y="8420"/>
                  <a:pt x="756" y="6026"/>
                  <a:pt x="2206" y="4545"/>
                </a:cubicBezTo>
                <a:cubicBezTo>
                  <a:pt x="2941" y="3827"/>
                  <a:pt x="3907" y="3463"/>
                  <a:pt x="4873" y="3463"/>
                </a:cubicBezTo>
                <a:close/>
                <a:moveTo>
                  <a:pt x="9899" y="0"/>
                </a:moveTo>
                <a:cubicBezTo>
                  <a:pt x="9813" y="0"/>
                  <a:pt x="9722" y="32"/>
                  <a:pt x="9641" y="103"/>
                </a:cubicBezTo>
                <a:lnTo>
                  <a:pt x="7561" y="2182"/>
                </a:lnTo>
                <a:cubicBezTo>
                  <a:pt x="7467" y="2277"/>
                  <a:pt x="7435" y="2340"/>
                  <a:pt x="7435" y="2434"/>
                </a:cubicBezTo>
                <a:lnTo>
                  <a:pt x="7435" y="3600"/>
                </a:lnTo>
                <a:cubicBezTo>
                  <a:pt x="6670" y="3071"/>
                  <a:pt x="5769" y="2807"/>
                  <a:pt x="4868" y="2807"/>
                </a:cubicBezTo>
                <a:cubicBezTo>
                  <a:pt x="3731" y="2807"/>
                  <a:pt x="2595" y="3229"/>
                  <a:pt x="1733" y="4073"/>
                </a:cubicBezTo>
                <a:cubicBezTo>
                  <a:pt x="0" y="5805"/>
                  <a:pt x="0" y="8641"/>
                  <a:pt x="1733" y="10374"/>
                </a:cubicBezTo>
                <a:cubicBezTo>
                  <a:pt x="2599" y="11240"/>
                  <a:pt x="3741" y="11673"/>
                  <a:pt x="4883" y="11673"/>
                </a:cubicBezTo>
                <a:cubicBezTo>
                  <a:pt x="6026" y="11673"/>
                  <a:pt x="7168" y="11240"/>
                  <a:pt x="8034" y="10374"/>
                </a:cubicBezTo>
                <a:cubicBezTo>
                  <a:pt x="9578" y="8861"/>
                  <a:pt x="9735" y="6436"/>
                  <a:pt x="8538" y="4703"/>
                </a:cubicBezTo>
                <a:lnTo>
                  <a:pt x="9672" y="4703"/>
                </a:lnTo>
                <a:cubicBezTo>
                  <a:pt x="9767" y="4703"/>
                  <a:pt x="9893" y="4671"/>
                  <a:pt x="9924" y="4608"/>
                </a:cubicBezTo>
                <a:lnTo>
                  <a:pt x="12004" y="2497"/>
                </a:lnTo>
                <a:cubicBezTo>
                  <a:pt x="12193" y="2308"/>
                  <a:pt x="12035" y="1962"/>
                  <a:pt x="11783" y="1962"/>
                </a:cubicBezTo>
                <a:lnTo>
                  <a:pt x="10239" y="1962"/>
                </a:lnTo>
                <a:lnTo>
                  <a:pt x="10239" y="355"/>
                </a:lnTo>
                <a:cubicBezTo>
                  <a:pt x="10239" y="141"/>
                  <a:pt x="10080" y="0"/>
                  <a:pt x="989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56" name="Google Shape;13756;p79"/>
          <p:cNvGrpSpPr/>
          <p:nvPr/>
        </p:nvGrpSpPr>
        <p:grpSpPr>
          <a:xfrm>
            <a:off x="4134007" y="3231514"/>
            <a:ext cx="420796" cy="421914"/>
            <a:chOff x="-1700225" y="2768875"/>
            <a:chExt cx="291450" cy="292225"/>
          </a:xfrm>
        </p:grpSpPr>
        <p:sp>
          <p:nvSpPr>
            <p:cNvPr id="13757" name="Google Shape;13757;p79"/>
            <p:cNvSpPr/>
            <p:nvPr/>
          </p:nvSpPr>
          <p:spPr>
            <a:xfrm>
              <a:off x="-170022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17" y="662"/>
                  </a:moveTo>
                  <a:cubicBezTo>
                    <a:pt x="10806" y="662"/>
                    <a:pt x="10964" y="820"/>
                    <a:pt x="10964" y="1009"/>
                  </a:cubicBezTo>
                  <a:lnTo>
                    <a:pt x="10964" y="2710"/>
                  </a:lnTo>
                  <a:lnTo>
                    <a:pt x="662" y="2710"/>
                  </a:lnTo>
                  <a:lnTo>
                    <a:pt x="662" y="1009"/>
                  </a:ln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933" y="3372"/>
                  </a:moveTo>
                  <a:lnTo>
                    <a:pt x="10933" y="9232"/>
                  </a:lnTo>
                  <a:cubicBezTo>
                    <a:pt x="10964" y="9484"/>
                    <a:pt x="10806" y="9610"/>
                    <a:pt x="10617" y="9610"/>
                  </a:cubicBezTo>
                  <a:lnTo>
                    <a:pt x="8916" y="9610"/>
                  </a:lnTo>
                  <a:lnTo>
                    <a:pt x="8570" y="9232"/>
                  </a:lnTo>
                  <a:cubicBezTo>
                    <a:pt x="8601" y="9169"/>
                    <a:pt x="8664" y="9043"/>
                    <a:pt x="8696" y="8917"/>
                  </a:cubicBezTo>
                  <a:lnTo>
                    <a:pt x="9200" y="8917"/>
                  </a:lnTo>
                  <a:cubicBezTo>
                    <a:pt x="9389" y="8917"/>
                    <a:pt x="9546" y="8759"/>
                    <a:pt x="9546" y="8570"/>
                  </a:cubicBezTo>
                  <a:lnTo>
                    <a:pt x="9546" y="7184"/>
                  </a:lnTo>
                  <a:cubicBezTo>
                    <a:pt x="9546" y="6995"/>
                    <a:pt x="9389" y="6837"/>
                    <a:pt x="9200" y="6837"/>
                  </a:cubicBezTo>
                  <a:lnTo>
                    <a:pt x="8696" y="6837"/>
                  </a:lnTo>
                  <a:cubicBezTo>
                    <a:pt x="8664" y="6711"/>
                    <a:pt x="8601" y="6648"/>
                    <a:pt x="8570" y="6522"/>
                  </a:cubicBezTo>
                  <a:lnTo>
                    <a:pt x="8916" y="6176"/>
                  </a:lnTo>
                  <a:cubicBezTo>
                    <a:pt x="9042" y="6050"/>
                    <a:pt x="9042" y="5798"/>
                    <a:pt x="8916" y="5703"/>
                  </a:cubicBezTo>
                  <a:lnTo>
                    <a:pt x="7940" y="4695"/>
                  </a:lnTo>
                  <a:cubicBezTo>
                    <a:pt x="7877" y="4648"/>
                    <a:pt x="7790" y="4624"/>
                    <a:pt x="7703" y="4624"/>
                  </a:cubicBezTo>
                  <a:cubicBezTo>
                    <a:pt x="7617" y="4624"/>
                    <a:pt x="7530" y="4648"/>
                    <a:pt x="7467" y="4695"/>
                  </a:cubicBezTo>
                  <a:lnTo>
                    <a:pt x="7120" y="5073"/>
                  </a:lnTo>
                  <a:cubicBezTo>
                    <a:pt x="7026" y="5041"/>
                    <a:pt x="6931" y="4978"/>
                    <a:pt x="6805" y="4947"/>
                  </a:cubicBezTo>
                  <a:lnTo>
                    <a:pt x="6805" y="4443"/>
                  </a:lnTo>
                  <a:cubicBezTo>
                    <a:pt x="6805" y="4222"/>
                    <a:pt x="6648" y="4065"/>
                    <a:pt x="6459" y="4065"/>
                  </a:cubicBezTo>
                  <a:lnTo>
                    <a:pt x="5073" y="4065"/>
                  </a:lnTo>
                  <a:cubicBezTo>
                    <a:pt x="4884" y="4065"/>
                    <a:pt x="4726" y="4222"/>
                    <a:pt x="4726" y="4443"/>
                  </a:cubicBezTo>
                  <a:lnTo>
                    <a:pt x="4726" y="4947"/>
                  </a:lnTo>
                  <a:cubicBezTo>
                    <a:pt x="4600" y="4978"/>
                    <a:pt x="4506" y="5010"/>
                    <a:pt x="4411" y="5073"/>
                  </a:cubicBezTo>
                  <a:lnTo>
                    <a:pt x="4033" y="4695"/>
                  </a:lnTo>
                  <a:cubicBezTo>
                    <a:pt x="3986" y="4648"/>
                    <a:pt x="3899" y="4624"/>
                    <a:pt x="3808" y="4624"/>
                  </a:cubicBezTo>
                  <a:cubicBezTo>
                    <a:pt x="3718" y="4624"/>
                    <a:pt x="3623" y="4648"/>
                    <a:pt x="3560" y="4695"/>
                  </a:cubicBezTo>
                  <a:lnTo>
                    <a:pt x="2584" y="5703"/>
                  </a:lnTo>
                  <a:cubicBezTo>
                    <a:pt x="2458" y="5829"/>
                    <a:pt x="2458" y="6050"/>
                    <a:pt x="2584" y="6176"/>
                  </a:cubicBezTo>
                  <a:lnTo>
                    <a:pt x="2930" y="6522"/>
                  </a:lnTo>
                  <a:cubicBezTo>
                    <a:pt x="2899" y="6585"/>
                    <a:pt x="2867" y="6711"/>
                    <a:pt x="2836" y="6837"/>
                  </a:cubicBezTo>
                  <a:lnTo>
                    <a:pt x="2300" y="6837"/>
                  </a:lnTo>
                  <a:cubicBezTo>
                    <a:pt x="2111" y="6837"/>
                    <a:pt x="1954" y="6995"/>
                    <a:pt x="1954" y="7184"/>
                  </a:cubicBezTo>
                  <a:lnTo>
                    <a:pt x="1954" y="8570"/>
                  </a:lnTo>
                  <a:cubicBezTo>
                    <a:pt x="1954" y="8759"/>
                    <a:pt x="2111" y="8917"/>
                    <a:pt x="2300" y="8917"/>
                  </a:cubicBezTo>
                  <a:lnTo>
                    <a:pt x="2836" y="8917"/>
                  </a:lnTo>
                  <a:cubicBezTo>
                    <a:pt x="2867" y="9043"/>
                    <a:pt x="2899" y="9137"/>
                    <a:pt x="2930" y="9232"/>
                  </a:cubicBezTo>
                  <a:lnTo>
                    <a:pt x="2584" y="9610"/>
                  </a:lnTo>
                  <a:lnTo>
                    <a:pt x="977" y="9610"/>
                  </a:lnTo>
                  <a:cubicBezTo>
                    <a:pt x="788" y="9610"/>
                    <a:pt x="630" y="9452"/>
                    <a:pt x="630" y="9232"/>
                  </a:cubicBezTo>
                  <a:lnTo>
                    <a:pt x="630" y="3372"/>
                  </a:lnTo>
                  <a:close/>
                  <a:moveTo>
                    <a:pt x="6112" y="4726"/>
                  </a:moveTo>
                  <a:lnTo>
                    <a:pt x="6112" y="5136"/>
                  </a:lnTo>
                  <a:cubicBezTo>
                    <a:pt x="6112" y="5294"/>
                    <a:pt x="6207" y="5420"/>
                    <a:pt x="6364" y="5451"/>
                  </a:cubicBezTo>
                  <a:cubicBezTo>
                    <a:pt x="6553" y="5514"/>
                    <a:pt x="6805" y="5609"/>
                    <a:pt x="6994" y="5735"/>
                  </a:cubicBezTo>
                  <a:cubicBezTo>
                    <a:pt x="7041" y="5769"/>
                    <a:pt x="7096" y="5783"/>
                    <a:pt x="7153" y="5783"/>
                  </a:cubicBezTo>
                  <a:cubicBezTo>
                    <a:pt x="7251" y="5783"/>
                    <a:pt x="7356" y="5743"/>
                    <a:pt x="7435" y="5703"/>
                  </a:cubicBezTo>
                  <a:lnTo>
                    <a:pt x="7751" y="5388"/>
                  </a:lnTo>
                  <a:lnTo>
                    <a:pt x="8223" y="5861"/>
                  </a:lnTo>
                  <a:lnTo>
                    <a:pt x="7908" y="6176"/>
                  </a:lnTo>
                  <a:cubicBezTo>
                    <a:pt x="7782" y="6302"/>
                    <a:pt x="7782" y="6459"/>
                    <a:pt x="7877" y="6617"/>
                  </a:cubicBezTo>
                  <a:cubicBezTo>
                    <a:pt x="7971" y="6806"/>
                    <a:pt x="8066" y="6995"/>
                    <a:pt x="8129" y="7247"/>
                  </a:cubicBezTo>
                  <a:cubicBezTo>
                    <a:pt x="8192" y="7404"/>
                    <a:pt x="8286" y="7499"/>
                    <a:pt x="8444" y="7499"/>
                  </a:cubicBezTo>
                  <a:lnTo>
                    <a:pt x="8885" y="7499"/>
                  </a:lnTo>
                  <a:lnTo>
                    <a:pt x="8885" y="8192"/>
                  </a:lnTo>
                  <a:lnTo>
                    <a:pt x="8444" y="8192"/>
                  </a:lnTo>
                  <a:cubicBezTo>
                    <a:pt x="8286" y="8192"/>
                    <a:pt x="8192" y="8286"/>
                    <a:pt x="8129" y="8444"/>
                  </a:cubicBezTo>
                  <a:cubicBezTo>
                    <a:pt x="8097" y="8665"/>
                    <a:pt x="7971" y="8885"/>
                    <a:pt x="7877" y="9074"/>
                  </a:cubicBezTo>
                  <a:cubicBezTo>
                    <a:pt x="7782" y="9200"/>
                    <a:pt x="7814" y="9389"/>
                    <a:pt x="7908" y="9515"/>
                  </a:cubicBezTo>
                  <a:lnTo>
                    <a:pt x="8223" y="9830"/>
                  </a:lnTo>
                  <a:lnTo>
                    <a:pt x="7751" y="10303"/>
                  </a:lnTo>
                  <a:lnTo>
                    <a:pt x="7435" y="9988"/>
                  </a:lnTo>
                  <a:cubicBezTo>
                    <a:pt x="7368" y="9920"/>
                    <a:pt x="7291" y="9889"/>
                    <a:pt x="7211" y="9889"/>
                  </a:cubicBezTo>
                  <a:cubicBezTo>
                    <a:pt x="7141" y="9889"/>
                    <a:pt x="7068" y="9912"/>
                    <a:pt x="6994" y="9956"/>
                  </a:cubicBezTo>
                  <a:cubicBezTo>
                    <a:pt x="6805" y="10082"/>
                    <a:pt x="6616" y="10145"/>
                    <a:pt x="6364" y="10208"/>
                  </a:cubicBezTo>
                  <a:cubicBezTo>
                    <a:pt x="6207" y="10271"/>
                    <a:pt x="6112" y="10366"/>
                    <a:pt x="6112" y="10555"/>
                  </a:cubicBezTo>
                  <a:lnTo>
                    <a:pt x="6112" y="10964"/>
                  </a:lnTo>
                  <a:lnTo>
                    <a:pt x="5419" y="10964"/>
                  </a:lnTo>
                  <a:lnTo>
                    <a:pt x="5419" y="10555"/>
                  </a:lnTo>
                  <a:cubicBezTo>
                    <a:pt x="5419" y="10366"/>
                    <a:pt x="5325" y="10271"/>
                    <a:pt x="5167" y="10208"/>
                  </a:cubicBezTo>
                  <a:cubicBezTo>
                    <a:pt x="4947" y="10177"/>
                    <a:pt x="4726" y="10051"/>
                    <a:pt x="4537" y="9956"/>
                  </a:cubicBezTo>
                  <a:cubicBezTo>
                    <a:pt x="4491" y="9921"/>
                    <a:pt x="4436" y="9908"/>
                    <a:pt x="4379" y="9908"/>
                  </a:cubicBezTo>
                  <a:cubicBezTo>
                    <a:pt x="4281" y="9908"/>
                    <a:pt x="4176" y="9948"/>
                    <a:pt x="4096" y="9988"/>
                  </a:cubicBezTo>
                  <a:lnTo>
                    <a:pt x="3781" y="10303"/>
                  </a:lnTo>
                  <a:lnTo>
                    <a:pt x="3308" y="9830"/>
                  </a:lnTo>
                  <a:lnTo>
                    <a:pt x="3623" y="9515"/>
                  </a:lnTo>
                  <a:cubicBezTo>
                    <a:pt x="3749" y="9389"/>
                    <a:pt x="3749" y="9232"/>
                    <a:pt x="3655" y="9074"/>
                  </a:cubicBezTo>
                  <a:cubicBezTo>
                    <a:pt x="3529" y="8885"/>
                    <a:pt x="3466" y="8696"/>
                    <a:pt x="3371" y="8444"/>
                  </a:cubicBezTo>
                  <a:cubicBezTo>
                    <a:pt x="3340" y="8286"/>
                    <a:pt x="3214" y="8192"/>
                    <a:pt x="3056" y="8192"/>
                  </a:cubicBezTo>
                  <a:lnTo>
                    <a:pt x="2647" y="8192"/>
                  </a:lnTo>
                  <a:lnTo>
                    <a:pt x="2647" y="7499"/>
                  </a:lnTo>
                  <a:lnTo>
                    <a:pt x="3056" y="7499"/>
                  </a:lnTo>
                  <a:cubicBezTo>
                    <a:pt x="3214" y="7499"/>
                    <a:pt x="3340" y="7404"/>
                    <a:pt x="3371" y="7247"/>
                  </a:cubicBezTo>
                  <a:cubicBezTo>
                    <a:pt x="3434" y="7026"/>
                    <a:pt x="3529" y="6806"/>
                    <a:pt x="3655" y="6617"/>
                  </a:cubicBezTo>
                  <a:cubicBezTo>
                    <a:pt x="3749" y="6491"/>
                    <a:pt x="3686" y="6302"/>
                    <a:pt x="3623" y="6176"/>
                  </a:cubicBezTo>
                  <a:lnTo>
                    <a:pt x="3308" y="5861"/>
                  </a:lnTo>
                  <a:lnTo>
                    <a:pt x="3781" y="5388"/>
                  </a:lnTo>
                  <a:lnTo>
                    <a:pt x="4096" y="5703"/>
                  </a:lnTo>
                  <a:cubicBezTo>
                    <a:pt x="4163" y="5771"/>
                    <a:pt x="4240" y="5802"/>
                    <a:pt x="4321" y="5802"/>
                  </a:cubicBezTo>
                  <a:cubicBezTo>
                    <a:pt x="4391" y="5802"/>
                    <a:pt x="4464" y="5778"/>
                    <a:pt x="4537" y="5735"/>
                  </a:cubicBezTo>
                  <a:cubicBezTo>
                    <a:pt x="4726" y="5609"/>
                    <a:pt x="4915" y="5546"/>
                    <a:pt x="5167" y="5451"/>
                  </a:cubicBezTo>
                  <a:cubicBezTo>
                    <a:pt x="5325" y="5420"/>
                    <a:pt x="5419" y="5294"/>
                    <a:pt x="5419" y="5136"/>
                  </a:cubicBezTo>
                  <a:lnTo>
                    <a:pt x="5419" y="4726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295"/>
                  </a:lnTo>
                  <a:cubicBezTo>
                    <a:pt x="0" y="9830"/>
                    <a:pt x="473" y="10303"/>
                    <a:pt x="1008" y="10303"/>
                  </a:cubicBezTo>
                  <a:lnTo>
                    <a:pt x="2867" y="10303"/>
                  </a:lnTo>
                  <a:lnTo>
                    <a:pt x="3623" y="11059"/>
                  </a:lnTo>
                  <a:cubicBezTo>
                    <a:pt x="3671" y="11122"/>
                    <a:pt x="3757" y="11153"/>
                    <a:pt x="3848" y="11153"/>
                  </a:cubicBezTo>
                  <a:cubicBezTo>
                    <a:pt x="3938" y="11153"/>
                    <a:pt x="4033" y="11122"/>
                    <a:pt x="4096" y="11059"/>
                  </a:cubicBezTo>
                  <a:lnTo>
                    <a:pt x="4442" y="10712"/>
                  </a:lnTo>
                  <a:cubicBezTo>
                    <a:pt x="4506" y="10744"/>
                    <a:pt x="4632" y="10775"/>
                    <a:pt x="4758" y="10807"/>
                  </a:cubicBezTo>
                  <a:lnTo>
                    <a:pt x="4758" y="11342"/>
                  </a:lnTo>
                  <a:cubicBezTo>
                    <a:pt x="4758" y="11531"/>
                    <a:pt x="4915" y="11689"/>
                    <a:pt x="5104" y="11689"/>
                  </a:cubicBezTo>
                  <a:lnTo>
                    <a:pt x="6490" y="11689"/>
                  </a:lnTo>
                  <a:cubicBezTo>
                    <a:pt x="6679" y="11689"/>
                    <a:pt x="6837" y="11531"/>
                    <a:pt x="6837" y="11342"/>
                  </a:cubicBezTo>
                  <a:lnTo>
                    <a:pt x="6837" y="10807"/>
                  </a:lnTo>
                  <a:cubicBezTo>
                    <a:pt x="6963" y="10775"/>
                    <a:pt x="7026" y="10744"/>
                    <a:pt x="7152" y="10712"/>
                  </a:cubicBezTo>
                  <a:lnTo>
                    <a:pt x="7498" y="11059"/>
                  </a:lnTo>
                  <a:cubicBezTo>
                    <a:pt x="7561" y="11122"/>
                    <a:pt x="7656" y="11153"/>
                    <a:pt x="7747" y="11153"/>
                  </a:cubicBezTo>
                  <a:cubicBezTo>
                    <a:pt x="7837" y="11153"/>
                    <a:pt x="7924" y="11122"/>
                    <a:pt x="7971" y="11059"/>
                  </a:cubicBezTo>
                  <a:lnTo>
                    <a:pt x="8727" y="10303"/>
                  </a:lnTo>
                  <a:lnTo>
                    <a:pt x="10617" y="10303"/>
                  </a:lnTo>
                  <a:cubicBezTo>
                    <a:pt x="11185" y="10303"/>
                    <a:pt x="11657" y="9830"/>
                    <a:pt x="11657" y="9295"/>
                  </a:cubicBezTo>
                  <a:lnTo>
                    <a:pt x="11657" y="1009"/>
                  </a:lnTo>
                  <a:cubicBezTo>
                    <a:pt x="11657" y="473"/>
                    <a:pt x="11216" y="1"/>
                    <a:pt x="106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79"/>
            <p:cNvSpPr/>
            <p:nvPr/>
          </p:nvSpPr>
          <p:spPr>
            <a:xfrm>
              <a:off x="-1667150" y="28019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6"/>
                    <a:pt x="347" y="726"/>
                  </a:cubicBezTo>
                  <a:cubicBezTo>
                    <a:pt x="568" y="726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79"/>
            <p:cNvSpPr/>
            <p:nvPr/>
          </p:nvSpPr>
          <p:spPr>
            <a:xfrm>
              <a:off x="-1632500" y="28019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79"/>
            <p:cNvSpPr/>
            <p:nvPr/>
          </p:nvSpPr>
          <p:spPr>
            <a:xfrm>
              <a:off x="-1597850" y="2801950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7" y="726"/>
                    <a:pt x="694" y="568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79"/>
            <p:cNvSpPr/>
            <p:nvPr/>
          </p:nvSpPr>
          <p:spPr>
            <a:xfrm>
              <a:off x="-1564750" y="2801950"/>
              <a:ext cx="120525" cy="18150"/>
            </a:xfrm>
            <a:custGeom>
              <a:avLst/>
              <a:gdLst/>
              <a:ahLst/>
              <a:cxnLst/>
              <a:rect l="l" t="t" r="r" b="b"/>
              <a:pathLst>
                <a:path w="482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32" y="568"/>
                    <a:pt x="189" y="726"/>
                    <a:pt x="347" y="726"/>
                  </a:cubicBezTo>
                  <a:lnTo>
                    <a:pt x="4442" y="726"/>
                  </a:lnTo>
                  <a:cubicBezTo>
                    <a:pt x="4663" y="726"/>
                    <a:pt x="4820" y="568"/>
                    <a:pt x="4820" y="347"/>
                  </a:cubicBezTo>
                  <a:cubicBezTo>
                    <a:pt x="4820" y="158"/>
                    <a:pt x="4663" y="1"/>
                    <a:pt x="4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79"/>
            <p:cNvSpPr/>
            <p:nvPr/>
          </p:nvSpPr>
          <p:spPr>
            <a:xfrm>
              <a:off x="-1597850" y="2924050"/>
              <a:ext cx="85100" cy="85075"/>
            </a:xfrm>
            <a:custGeom>
              <a:avLst/>
              <a:gdLst/>
              <a:ahLst/>
              <a:cxnLst/>
              <a:rect l="l" t="t" r="r" b="b"/>
              <a:pathLst>
                <a:path w="3404" h="3403" extrusionOk="0">
                  <a:moveTo>
                    <a:pt x="1671" y="662"/>
                  </a:moveTo>
                  <a:cubicBezTo>
                    <a:pt x="2238" y="662"/>
                    <a:pt x="2710" y="1134"/>
                    <a:pt x="2710" y="1701"/>
                  </a:cubicBezTo>
                  <a:cubicBezTo>
                    <a:pt x="2710" y="2237"/>
                    <a:pt x="2269" y="2710"/>
                    <a:pt x="1671" y="2710"/>
                  </a:cubicBezTo>
                  <a:cubicBezTo>
                    <a:pt x="1135" y="2710"/>
                    <a:pt x="663" y="2237"/>
                    <a:pt x="663" y="1701"/>
                  </a:cubicBezTo>
                  <a:cubicBezTo>
                    <a:pt x="663" y="1134"/>
                    <a:pt x="1135" y="662"/>
                    <a:pt x="1671" y="662"/>
                  </a:cubicBezTo>
                  <a:close/>
                  <a:moveTo>
                    <a:pt x="1671" y="0"/>
                  </a:moveTo>
                  <a:cubicBezTo>
                    <a:pt x="726" y="0"/>
                    <a:pt x="1" y="756"/>
                    <a:pt x="1" y="1701"/>
                  </a:cubicBezTo>
                  <a:cubicBezTo>
                    <a:pt x="1" y="2647"/>
                    <a:pt x="726" y="3403"/>
                    <a:pt x="1671" y="3403"/>
                  </a:cubicBezTo>
                  <a:cubicBezTo>
                    <a:pt x="2616" y="3403"/>
                    <a:pt x="3372" y="2647"/>
                    <a:pt x="3372" y="1701"/>
                  </a:cubicBezTo>
                  <a:cubicBezTo>
                    <a:pt x="3403" y="756"/>
                    <a:pt x="2616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3" name="Google Shape;13763;p79"/>
          <p:cNvGrpSpPr/>
          <p:nvPr/>
        </p:nvGrpSpPr>
        <p:grpSpPr>
          <a:xfrm>
            <a:off x="3602355" y="3230935"/>
            <a:ext cx="371887" cy="423069"/>
            <a:chOff x="-919700" y="2420750"/>
            <a:chExt cx="257575" cy="293025"/>
          </a:xfrm>
        </p:grpSpPr>
        <p:sp>
          <p:nvSpPr>
            <p:cNvPr id="13764" name="Google Shape;13764;p79"/>
            <p:cNvSpPr/>
            <p:nvPr/>
          </p:nvSpPr>
          <p:spPr>
            <a:xfrm>
              <a:off x="-884250" y="2490850"/>
              <a:ext cx="84300" cy="51225"/>
            </a:xfrm>
            <a:custGeom>
              <a:avLst/>
              <a:gdLst/>
              <a:ahLst/>
              <a:cxnLst/>
              <a:rect l="l" t="t" r="r" b="b"/>
              <a:pathLst>
                <a:path w="3372" h="2049" extrusionOk="0">
                  <a:moveTo>
                    <a:pt x="977" y="631"/>
                  </a:moveTo>
                  <a:cubicBezTo>
                    <a:pt x="1166" y="631"/>
                    <a:pt x="1324" y="788"/>
                    <a:pt x="1324" y="977"/>
                  </a:cubicBezTo>
                  <a:cubicBezTo>
                    <a:pt x="1324" y="1198"/>
                    <a:pt x="1166" y="1355"/>
                    <a:pt x="977" y="1355"/>
                  </a:cubicBezTo>
                  <a:cubicBezTo>
                    <a:pt x="788" y="1355"/>
                    <a:pt x="631" y="1198"/>
                    <a:pt x="631" y="977"/>
                  </a:cubicBezTo>
                  <a:cubicBezTo>
                    <a:pt x="631" y="788"/>
                    <a:pt x="788" y="631"/>
                    <a:pt x="977" y="631"/>
                  </a:cubicBezTo>
                  <a:close/>
                  <a:moveTo>
                    <a:pt x="2363" y="631"/>
                  </a:moveTo>
                  <a:cubicBezTo>
                    <a:pt x="2552" y="631"/>
                    <a:pt x="2710" y="788"/>
                    <a:pt x="2710" y="977"/>
                  </a:cubicBezTo>
                  <a:cubicBezTo>
                    <a:pt x="2710" y="1198"/>
                    <a:pt x="2552" y="1355"/>
                    <a:pt x="2363" y="1355"/>
                  </a:cubicBezTo>
                  <a:cubicBezTo>
                    <a:pt x="2174" y="1355"/>
                    <a:pt x="2017" y="1198"/>
                    <a:pt x="2017" y="977"/>
                  </a:cubicBezTo>
                  <a:cubicBezTo>
                    <a:pt x="2017" y="788"/>
                    <a:pt x="2174" y="631"/>
                    <a:pt x="2363" y="631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292" y="2048"/>
                    <a:pt x="1544" y="1922"/>
                    <a:pt x="1702" y="1765"/>
                  </a:cubicBezTo>
                  <a:cubicBezTo>
                    <a:pt x="1891" y="1922"/>
                    <a:pt x="2111" y="2048"/>
                    <a:pt x="2363" y="2048"/>
                  </a:cubicBezTo>
                  <a:cubicBezTo>
                    <a:pt x="2899" y="2048"/>
                    <a:pt x="3371" y="1576"/>
                    <a:pt x="3371" y="1040"/>
                  </a:cubicBezTo>
                  <a:cubicBezTo>
                    <a:pt x="3371" y="442"/>
                    <a:pt x="2899" y="1"/>
                    <a:pt x="2363" y="1"/>
                  </a:cubicBezTo>
                  <a:cubicBezTo>
                    <a:pt x="2080" y="1"/>
                    <a:pt x="1859" y="127"/>
                    <a:pt x="1702" y="284"/>
                  </a:cubicBezTo>
                  <a:cubicBezTo>
                    <a:pt x="1481" y="127"/>
                    <a:pt x="1261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79"/>
            <p:cNvSpPr/>
            <p:nvPr/>
          </p:nvSpPr>
          <p:spPr>
            <a:xfrm>
              <a:off x="-919700" y="242075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7152" y="694"/>
                  </a:moveTo>
                  <a:cubicBezTo>
                    <a:pt x="7373" y="694"/>
                    <a:pt x="7530" y="851"/>
                    <a:pt x="7530" y="1040"/>
                  </a:cubicBezTo>
                  <a:lnTo>
                    <a:pt x="7530" y="1418"/>
                  </a:lnTo>
                  <a:lnTo>
                    <a:pt x="662" y="1418"/>
                  </a:lnTo>
                  <a:lnTo>
                    <a:pt x="662" y="1040"/>
                  </a:lnTo>
                  <a:cubicBezTo>
                    <a:pt x="694" y="851"/>
                    <a:pt x="851" y="694"/>
                    <a:pt x="1009" y="694"/>
                  </a:cubicBezTo>
                  <a:close/>
                  <a:moveTo>
                    <a:pt x="7562" y="2111"/>
                  </a:moveTo>
                  <a:lnTo>
                    <a:pt x="7562" y="3403"/>
                  </a:lnTo>
                  <a:lnTo>
                    <a:pt x="7247" y="3088"/>
                  </a:lnTo>
                  <a:cubicBezTo>
                    <a:pt x="7042" y="2883"/>
                    <a:pt x="6784" y="2792"/>
                    <a:pt x="6528" y="2792"/>
                  </a:cubicBezTo>
                  <a:cubicBezTo>
                    <a:pt x="5999" y="2792"/>
                    <a:pt x="5483" y="3186"/>
                    <a:pt x="5483" y="3781"/>
                  </a:cubicBezTo>
                  <a:cubicBezTo>
                    <a:pt x="5483" y="4065"/>
                    <a:pt x="5577" y="4348"/>
                    <a:pt x="5798" y="4506"/>
                  </a:cubicBezTo>
                  <a:lnTo>
                    <a:pt x="6774" y="5482"/>
                  </a:lnTo>
                  <a:lnTo>
                    <a:pt x="1009" y="5482"/>
                  </a:lnTo>
                  <a:cubicBezTo>
                    <a:pt x="995" y="5485"/>
                    <a:pt x="982" y="5486"/>
                    <a:pt x="968" y="5486"/>
                  </a:cubicBezTo>
                  <a:cubicBezTo>
                    <a:pt x="825" y="5486"/>
                    <a:pt x="694" y="5340"/>
                    <a:pt x="694" y="5167"/>
                  </a:cubicBezTo>
                  <a:lnTo>
                    <a:pt x="694" y="2111"/>
                  </a:lnTo>
                  <a:close/>
                  <a:moveTo>
                    <a:pt x="8160" y="2584"/>
                  </a:moveTo>
                  <a:lnTo>
                    <a:pt x="9200" y="3624"/>
                  </a:lnTo>
                  <a:cubicBezTo>
                    <a:pt x="9421" y="3844"/>
                    <a:pt x="9515" y="4065"/>
                    <a:pt x="9515" y="4348"/>
                  </a:cubicBezTo>
                  <a:lnTo>
                    <a:pt x="9515" y="6900"/>
                  </a:lnTo>
                  <a:cubicBezTo>
                    <a:pt x="9515" y="7373"/>
                    <a:pt x="9358" y="7845"/>
                    <a:pt x="9043" y="8192"/>
                  </a:cubicBezTo>
                  <a:lnTo>
                    <a:pt x="5955" y="8192"/>
                  </a:lnTo>
                  <a:cubicBezTo>
                    <a:pt x="5640" y="7845"/>
                    <a:pt x="5483" y="7373"/>
                    <a:pt x="5483" y="6900"/>
                  </a:cubicBezTo>
                  <a:lnTo>
                    <a:pt x="5483" y="6144"/>
                  </a:lnTo>
                  <a:lnTo>
                    <a:pt x="6837" y="6144"/>
                  </a:lnTo>
                  <a:lnTo>
                    <a:pt x="6837" y="6207"/>
                  </a:lnTo>
                  <a:cubicBezTo>
                    <a:pt x="6837" y="6585"/>
                    <a:pt x="6900" y="6932"/>
                    <a:pt x="7089" y="7373"/>
                  </a:cubicBezTo>
                  <a:cubicBezTo>
                    <a:pt x="7135" y="7487"/>
                    <a:pt x="7263" y="7568"/>
                    <a:pt x="7403" y="7568"/>
                  </a:cubicBezTo>
                  <a:cubicBezTo>
                    <a:pt x="7455" y="7568"/>
                    <a:pt x="7510" y="7556"/>
                    <a:pt x="7562" y="7530"/>
                  </a:cubicBezTo>
                  <a:cubicBezTo>
                    <a:pt x="7719" y="7467"/>
                    <a:pt x="7782" y="7247"/>
                    <a:pt x="7719" y="7058"/>
                  </a:cubicBezTo>
                  <a:cubicBezTo>
                    <a:pt x="7593" y="6774"/>
                    <a:pt x="7530" y="6522"/>
                    <a:pt x="7530" y="6239"/>
                  </a:cubicBezTo>
                  <a:lnTo>
                    <a:pt x="7530" y="5451"/>
                  </a:lnTo>
                  <a:cubicBezTo>
                    <a:pt x="7530" y="5356"/>
                    <a:pt x="7467" y="5262"/>
                    <a:pt x="7404" y="5199"/>
                  </a:cubicBezTo>
                  <a:lnTo>
                    <a:pt x="6207" y="4033"/>
                  </a:lnTo>
                  <a:cubicBezTo>
                    <a:pt x="6018" y="3844"/>
                    <a:pt x="6144" y="3435"/>
                    <a:pt x="6459" y="3435"/>
                  </a:cubicBezTo>
                  <a:cubicBezTo>
                    <a:pt x="6522" y="3435"/>
                    <a:pt x="6648" y="3466"/>
                    <a:pt x="6680" y="3561"/>
                  </a:cubicBezTo>
                  <a:lnTo>
                    <a:pt x="8255" y="5136"/>
                  </a:lnTo>
                  <a:cubicBezTo>
                    <a:pt x="8318" y="5199"/>
                    <a:pt x="8413" y="5230"/>
                    <a:pt x="8503" y="5230"/>
                  </a:cubicBezTo>
                  <a:cubicBezTo>
                    <a:pt x="8594" y="5230"/>
                    <a:pt x="8680" y="5199"/>
                    <a:pt x="8728" y="5136"/>
                  </a:cubicBezTo>
                  <a:cubicBezTo>
                    <a:pt x="8854" y="5010"/>
                    <a:pt x="8854" y="4789"/>
                    <a:pt x="8728" y="4663"/>
                  </a:cubicBezTo>
                  <a:lnTo>
                    <a:pt x="8160" y="4065"/>
                  </a:lnTo>
                  <a:lnTo>
                    <a:pt x="8160" y="2584"/>
                  </a:lnTo>
                  <a:close/>
                  <a:moveTo>
                    <a:pt x="9295" y="8948"/>
                  </a:moveTo>
                  <a:cubicBezTo>
                    <a:pt x="9484" y="8948"/>
                    <a:pt x="9641" y="9105"/>
                    <a:pt x="9641" y="9295"/>
                  </a:cubicBezTo>
                  <a:lnTo>
                    <a:pt x="9641" y="10996"/>
                  </a:lnTo>
                  <a:lnTo>
                    <a:pt x="5514" y="10996"/>
                  </a:lnTo>
                  <a:lnTo>
                    <a:pt x="5514" y="9295"/>
                  </a:lnTo>
                  <a:cubicBezTo>
                    <a:pt x="5514" y="9105"/>
                    <a:pt x="5672" y="8948"/>
                    <a:pt x="5861" y="8948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5167"/>
                  </a:lnTo>
                  <a:cubicBezTo>
                    <a:pt x="1" y="5734"/>
                    <a:pt x="473" y="6207"/>
                    <a:pt x="1009" y="6207"/>
                  </a:cubicBezTo>
                  <a:lnTo>
                    <a:pt x="4789" y="6207"/>
                  </a:lnTo>
                  <a:lnTo>
                    <a:pt x="4789" y="6932"/>
                  </a:lnTo>
                  <a:cubicBezTo>
                    <a:pt x="4789" y="7499"/>
                    <a:pt x="4947" y="8003"/>
                    <a:pt x="5231" y="8444"/>
                  </a:cubicBezTo>
                  <a:cubicBezTo>
                    <a:pt x="4947" y="8633"/>
                    <a:pt x="4789" y="8948"/>
                    <a:pt x="4789" y="9295"/>
                  </a:cubicBezTo>
                  <a:lnTo>
                    <a:pt x="4789" y="11342"/>
                  </a:lnTo>
                  <a:cubicBezTo>
                    <a:pt x="4789" y="11563"/>
                    <a:pt x="4947" y="11720"/>
                    <a:pt x="5168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42"/>
                  </a:cubicBezTo>
                  <a:lnTo>
                    <a:pt x="10303" y="9295"/>
                  </a:lnTo>
                  <a:cubicBezTo>
                    <a:pt x="10303" y="8948"/>
                    <a:pt x="10114" y="8633"/>
                    <a:pt x="9893" y="8444"/>
                  </a:cubicBezTo>
                  <a:cubicBezTo>
                    <a:pt x="10177" y="8003"/>
                    <a:pt x="10303" y="7499"/>
                    <a:pt x="10303" y="6932"/>
                  </a:cubicBezTo>
                  <a:lnTo>
                    <a:pt x="10303" y="4380"/>
                  </a:lnTo>
                  <a:lnTo>
                    <a:pt x="10271" y="4380"/>
                  </a:lnTo>
                  <a:cubicBezTo>
                    <a:pt x="10271" y="3907"/>
                    <a:pt x="10082" y="3466"/>
                    <a:pt x="9767" y="3151"/>
                  </a:cubicBezTo>
                  <a:lnTo>
                    <a:pt x="8224" y="1639"/>
                  </a:lnTo>
                  <a:lnTo>
                    <a:pt x="8224" y="1040"/>
                  </a:lnTo>
                  <a:cubicBezTo>
                    <a:pt x="8224" y="473"/>
                    <a:pt x="7751" y="1"/>
                    <a:pt x="72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79"/>
            <p:cNvSpPr/>
            <p:nvPr/>
          </p:nvSpPr>
          <p:spPr>
            <a:xfrm>
              <a:off x="-766100" y="2660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725" y="568"/>
                    <a:pt x="725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7" name="Google Shape;13767;p79"/>
          <p:cNvGrpSpPr/>
          <p:nvPr/>
        </p:nvGrpSpPr>
        <p:grpSpPr>
          <a:xfrm>
            <a:off x="1937547" y="1645950"/>
            <a:ext cx="409531" cy="410617"/>
            <a:chOff x="6679825" y="2693700"/>
            <a:chExt cx="257875" cy="258575"/>
          </a:xfrm>
        </p:grpSpPr>
        <p:sp>
          <p:nvSpPr>
            <p:cNvPr id="13768" name="Google Shape;13768;p79"/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79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0" name="Google Shape;13770;p79"/>
          <p:cNvGrpSpPr/>
          <p:nvPr/>
        </p:nvGrpSpPr>
        <p:grpSpPr>
          <a:xfrm>
            <a:off x="1927121" y="2142110"/>
            <a:ext cx="420531" cy="417262"/>
            <a:chOff x="6790450" y="3119050"/>
            <a:chExt cx="262750" cy="260675"/>
          </a:xfrm>
        </p:grpSpPr>
        <p:sp>
          <p:nvSpPr>
            <p:cNvPr id="13771" name="Google Shape;13771;p79"/>
            <p:cNvSpPr/>
            <p:nvPr/>
          </p:nvSpPr>
          <p:spPr>
            <a:xfrm>
              <a:off x="6790450" y="3119050"/>
              <a:ext cx="262750" cy="260675"/>
            </a:xfrm>
            <a:custGeom>
              <a:avLst/>
              <a:gdLst/>
              <a:ahLst/>
              <a:cxnLst/>
              <a:rect l="l" t="t" r="r" b="b"/>
              <a:pathLst>
                <a:path w="10510" h="10427" extrusionOk="0">
                  <a:moveTo>
                    <a:pt x="5269" y="1924"/>
                  </a:moveTo>
                  <a:cubicBezTo>
                    <a:pt x="6022" y="1924"/>
                    <a:pt x="6635" y="2454"/>
                    <a:pt x="6774" y="3151"/>
                  </a:cubicBezTo>
                  <a:lnTo>
                    <a:pt x="3791" y="3151"/>
                  </a:lnTo>
                  <a:cubicBezTo>
                    <a:pt x="3931" y="2454"/>
                    <a:pt x="4544" y="1924"/>
                    <a:pt x="5269" y="1924"/>
                  </a:cubicBezTo>
                  <a:close/>
                  <a:moveTo>
                    <a:pt x="4962" y="3764"/>
                  </a:moveTo>
                  <a:lnTo>
                    <a:pt x="4962" y="9785"/>
                  </a:lnTo>
                  <a:cubicBezTo>
                    <a:pt x="3959" y="9646"/>
                    <a:pt x="3150" y="8754"/>
                    <a:pt x="3150" y="7694"/>
                  </a:cubicBezTo>
                  <a:lnTo>
                    <a:pt x="3150" y="4071"/>
                  </a:lnTo>
                  <a:cubicBezTo>
                    <a:pt x="3150" y="3903"/>
                    <a:pt x="3290" y="3764"/>
                    <a:pt x="3485" y="3764"/>
                  </a:cubicBezTo>
                  <a:close/>
                  <a:moveTo>
                    <a:pt x="7109" y="3764"/>
                  </a:moveTo>
                  <a:cubicBezTo>
                    <a:pt x="7276" y="3764"/>
                    <a:pt x="7415" y="3903"/>
                    <a:pt x="7415" y="4071"/>
                  </a:cubicBezTo>
                  <a:lnTo>
                    <a:pt x="7415" y="7694"/>
                  </a:lnTo>
                  <a:cubicBezTo>
                    <a:pt x="7415" y="8754"/>
                    <a:pt x="6607" y="9646"/>
                    <a:pt x="5603" y="9785"/>
                  </a:cubicBezTo>
                  <a:lnTo>
                    <a:pt x="5603" y="3764"/>
                  </a:lnTo>
                  <a:close/>
                  <a:moveTo>
                    <a:pt x="3987" y="1"/>
                  </a:moveTo>
                  <a:cubicBezTo>
                    <a:pt x="3819" y="1"/>
                    <a:pt x="3680" y="140"/>
                    <a:pt x="3680" y="307"/>
                  </a:cubicBezTo>
                  <a:lnTo>
                    <a:pt x="3680" y="921"/>
                  </a:lnTo>
                  <a:cubicBezTo>
                    <a:pt x="3680" y="1199"/>
                    <a:pt x="3819" y="1422"/>
                    <a:pt x="3987" y="1618"/>
                  </a:cubicBezTo>
                  <a:cubicBezTo>
                    <a:pt x="3513" y="1952"/>
                    <a:pt x="3150" y="2482"/>
                    <a:pt x="3095" y="3095"/>
                  </a:cubicBezTo>
                  <a:cubicBezTo>
                    <a:pt x="2732" y="3206"/>
                    <a:pt x="2453" y="3569"/>
                    <a:pt x="2453" y="3987"/>
                  </a:cubicBezTo>
                  <a:lnTo>
                    <a:pt x="2453" y="4294"/>
                  </a:lnTo>
                  <a:lnTo>
                    <a:pt x="1840" y="4294"/>
                  </a:lnTo>
                  <a:cubicBezTo>
                    <a:pt x="1450" y="4294"/>
                    <a:pt x="1115" y="4043"/>
                    <a:pt x="976" y="3652"/>
                  </a:cubicBezTo>
                  <a:lnTo>
                    <a:pt x="642" y="2677"/>
                  </a:lnTo>
                  <a:cubicBezTo>
                    <a:pt x="600" y="2551"/>
                    <a:pt x="511" y="2489"/>
                    <a:pt x="399" y="2489"/>
                  </a:cubicBezTo>
                  <a:cubicBezTo>
                    <a:pt x="361" y="2489"/>
                    <a:pt x="321" y="2496"/>
                    <a:pt x="279" y="2510"/>
                  </a:cubicBezTo>
                  <a:cubicBezTo>
                    <a:pt x="84" y="2565"/>
                    <a:pt x="28" y="2705"/>
                    <a:pt x="84" y="2900"/>
                  </a:cubicBezTo>
                  <a:lnTo>
                    <a:pt x="419" y="3875"/>
                  </a:lnTo>
                  <a:cubicBezTo>
                    <a:pt x="614" y="4489"/>
                    <a:pt x="1171" y="4907"/>
                    <a:pt x="1840" y="4907"/>
                  </a:cubicBezTo>
                  <a:lnTo>
                    <a:pt x="2453" y="4907"/>
                  </a:lnTo>
                  <a:lnTo>
                    <a:pt x="2453" y="6133"/>
                  </a:lnTo>
                  <a:lnTo>
                    <a:pt x="335" y="6133"/>
                  </a:lnTo>
                  <a:cubicBezTo>
                    <a:pt x="168" y="6133"/>
                    <a:pt x="28" y="6273"/>
                    <a:pt x="28" y="6440"/>
                  </a:cubicBezTo>
                  <a:cubicBezTo>
                    <a:pt x="28" y="6635"/>
                    <a:pt x="168" y="6775"/>
                    <a:pt x="335" y="6775"/>
                  </a:cubicBezTo>
                  <a:lnTo>
                    <a:pt x="2453" y="6775"/>
                  </a:lnTo>
                  <a:lnTo>
                    <a:pt x="2453" y="7667"/>
                  </a:lnTo>
                  <a:lnTo>
                    <a:pt x="2453" y="7973"/>
                  </a:lnTo>
                  <a:lnTo>
                    <a:pt x="1812" y="7973"/>
                  </a:lnTo>
                  <a:cubicBezTo>
                    <a:pt x="1143" y="7973"/>
                    <a:pt x="586" y="8391"/>
                    <a:pt x="363" y="9032"/>
                  </a:cubicBezTo>
                  <a:lnTo>
                    <a:pt x="56" y="10008"/>
                  </a:lnTo>
                  <a:cubicBezTo>
                    <a:pt x="0" y="10175"/>
                    <a:pt x="84" y="10315"/>
                    <a:pt x="223" y="10398"/>
                  </a:cubicBezTo>
                  <a:cubicBezTo>
                    <a:pt x="259" y="10408"/>
                    <a:pt x="292" y="10413"/>
                    <a:pt x="323" y="10413"/>
                  </a:cubicBezTo>
                  <a:cubicBezTo>
                    <a:pt x="466" y="10413"/>
                    <a:pt x="568" y="10317"/>
                    <a:pt x="614" y="10203"/>
                  </a:cubicBezTo>
                  <a:lnTo>
                    <a:pt x="920" y="9228"/>
                  </a:lnTo>
                  <a:cubicBezTo>
                    <a:pt x="1060" y="8865"/>
                    <a:pt x="1394" y="8614"/>
                    <a:pt x="1812" y="8614"/>
                  </a:cubicBezTo>
                  <a:lnTo>
                    <a:pt x="2593" y="8614"/>
                  </a:lnTo>
                  <a:cubicBezTo>
                    <a:pt x="2983" y="9646"/>
                    <a:pt x="3987" y="10426"/>
                    <a:pt x="5185" y="10426"/>
                  </a:cubicBezTo>
                  <a:cubicBezTo>
                    <a:pt x="6356" y="10426"/>
                    <a:pt x="7387" y="9646"/>
                    <a:pt x="7750" y="8614"/>
                  </a:cubicBezTo>
                  <a:lnTo>
                    <a:pt x="8586" y="8614"/>
                  </a:lnTo>
                  <a:cubicBezTo>
                    <a:pt x="8976" y="8614"/>
                    <a:pt x="9339" y="8837"/>
                    <a:pt x="9478" y="9228"/>
                  </a:cubicBezTo>
                  <a:lnTo>
                    <a:pt x="9785" y="10203"/>
                  </a:lnTo>
                  <a:cubicBezTo>
                    <a:pt x="9827" y="10351"/>
                    <a:pt x="9917" y="10419"/>
                    <a:pt x="10043" y="10419"/>
                  </a:cubicBezTo>
                  <a:cubicBezTo>
                    <a:pt x="10084" y="10419"/>
                    <a:pt x="10128" y="10412"/>
                    <a:pt x="10175" y="10398"/>
                  </a:cubicBezTo>
                  <a:cubicBezTo>
                    <a:pt x="10342" y="10315"/>
                    <a:pt x="10398" y="10175"/>
                    <a:pt x="10342" y="10008"/>
                  </a:cubicBezTo>
                  <a:lnTo>
                    <a:pt x="10119" y="9032"/>
                  </a:lnTo>
                  <a:cubicBezTo>
                    <a:pt x="9924" y="8391"/>
                    <a:pt x="9367" y="7973"/>
                    <a:pt x="8698" y="7973"/>
                  </a:cubicBezTo>
                  <a:lnTo>
                    <a:pt x="8001" y="7973"/>
                  </a:lnTo>
                  <a:lnTo>
                    <a:pt x="8001" y="7667"/>
                  </a:lnTo>
                  <a:lnTo>
                    <a:pt x="8001" y="6775"/>
                  </a:lnTo>
                  <a:lnTo>
                    <a:pt x="10175" y="6775"/>
                  </a:lnTo>
                  <a:cubicBezTo>
                    <a:pt x="10342" y="6775"/>
                    <a:pt x="10482" y="6635"/>
                    <a:pt x="10482" y="6440"/>
                  </a:cubicBezTo>
                  <a:cubicBezTo>
                    <a:pt x="10482" y="6273"/>
                    <a:pt x="10342" y="6133"/>
                    <a:pt x="10175" y="6133"/>
                  </a:cubicBezTo>
                  <a:lnTo>
                    <a:pt x="8001" y="6133"/>
                  </a:lnTo>
                  <a:lnTo>
                    <a:pt x="8001" y="4907"/>
                  </a:lnTo>
                  <a:lnTo>
                    <a:pt x="8698" y="4907"/>
                  </a:lnTo>
                  <a:cubicBezTo>
                    <a:pt x="9367" y="4907"/>
                    <a:pt x="9924" y="4489"/>
                    <a:pt x="10119" y="3875"/>
                  </a:cubicBezTo>
                  <a:lnTo>
                    <a:pt x="10454" y="2900"/>
                  </a:lnTo>
                  <a:cubicBezTo>
                    <a:pt x="10509" y="2705"/>
                    <a:pt x="10398" y="2565"/>
                    <a:pt x="10259" y="2510"/>
                  </a:cubicBezTo>
                  <a:cubicBezTo>
                    <a:pt x="10223" y="2498"/>
                    <a:pt x="10188" y="2492"/>
                    <a:pt x="10156" y="2492"/>
                  </a:cubicBezTo>
                  <a:cubicBezTo>
                    <a:pt x="10036" y="2492"/>
                    <a:pt x="9940" y="2567"/>
                    <a:pt x="9896" y="2677"/>
                  </a:cubicBezTo>
                  <a:lnTo>
                    <a:pt x="9562" y="3652"/>
                  </a:lnTo>
                  <a:cubicBezTo>
                    <a:pt x="9422" y="4043"/>
                    <a:pt x="9116" y="4294"/>
                    <a:pt x="8698" y="4294"/>
                  </a:cubicBezTo>
                  <a:lnTo>
                    <a:pt x="8001" y="4294"/>
                  </a:lnTo>
                  <a:lnTo>
                    <a:pt x="8001" y="3987"/>
                  </a:lnTo>
                  <a:cubicBezTo>
                    <a:pt x="8001" y="3597"/>
                    <a:pt x="7750" y="3234"/>
                    <a:pt x="7387" y="3095"/>
                  </a:cubicBezTo>
                  <a:cubicBezTo>
                    <a:pt x="7304" y="2482"/>
                    <a:pt x="6969" y="1952"/>
                    <a:pt x="6468" y="1618"/>
                  </a:cubicBezTo>
                  <a:cubicBezTo>
                    <a:pt x="6691" y="1422"/>
                    <a:pt x="6774" y="1199"/>
                    <a:pt x="6774" y="921"/>
                  </a:cubicBezTo>
                  <a:lnTo>
                    <a:pt x="6774" y="307"/>
                  </a:lnTo>
                  <a:cubicBezTo>
                    <a:pt x="6774" y="140"/>
                    <a:pt x="6635" y="1"/>
                    <a:pt x="6468" y="1"/>
                  </a:cubicBezTo>
                  <a:cubicBezTo>
                    <a:pt x="6300" y="1"/>
                    <a:pt x="6161" y="140"/>
                    <a:pt x="6161" y="307"/>
                  </a:cubicBezTo>
                  <a:lnTo>
                    <a:pt x="6161" y="921"/>
                  </a:lnTo>
                  <a:cubicBezTo>
                    <a:pt x="6161" y="1088"/>
                    <a:pt x="6022" y="1255"/>
                    <a:pt x="5854" y="1255"/>
                  </a:cubicBezTo>
                  <a:lnTo>
                    <a:pt x="4628" y="1255"/>
                  </a:lnTo>
                  <a:cubicBezTo>
                    <a:pt x="4488" y="1255"/>
                    <a:pt x="4321" y="1088"/>
                    <a:pt x="4321" y="921"/>
                  </a:cubicBezTo>
                  <a:lnTo>
                    <a:pt x="4321" y="307"/>
                  </a:lnTo>
                  <a:cubicBezTo>
                    <a:pt x="4321" y="140"/>
                    <a:pt x="4182" y="1"/>
                    <a:pt x="3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79"/>
            <p:cNvSpPr/>
            <p:nvPr/>
          </p:nvSpPr>
          <p:spPr>
            <a:xfrm flipH="1">
              <a:off x="6790450" y="3119050"/>
              <a:ext cx="262750" cy="260675"/>
            </a:xfrm>
            <a:custGeom>
              <a:avLst/>
              <a:gdLst/>
              <a:ahLst/>
              <a:cxnLst/>
              <a:rect l="l" t="t" r="r" b="b"/>
              <a:pathLst>
                <a:path w="10510" h="10427" extrusionOk="0">
                  <a:moveTo>
                    <a:pt x="5269" y="1924"/>
                  </a:moveTo>
                  <a:cubicBezTo>
                    <a:pt x="6022" y="1924"/>
                    <a:pt x="6635" y="2454"/>
                    <a:pt x="6774" y="3151"/>
                  </a:cubicBezTo>
                  <a:lnTo>
                    <a:pt x="3791" y="3151"/>
                  </a:lnTo>
                  <a:cubicBezTo>
                    <a:pt x="3931" y="2454"/>
                    <a:pt x="4544" y="1924"/>
                    <a:pt x="5269" y="1924"/>
                  </a:cubicBezTo>
                  <a:close/>
                  <a:moveTo>
                    <a:pt x="4962" y="3764"/>
                  </a:moveTo>
                  <a:lnTo>
                    <a:pt x="4962" y="9785"/>
                  </a:lnTo>
                  <a:cubicBezTo>
                    <a:pt x="3959" y="9646"/>
                    <a:pt x="3150" y="8754"/>
                    <a:pt x="3150" y="7694"/>
                  </a:cubicBezTo>
                  <a:lnTo>
                    <a:pt x="3150" y="4071"/>
                  </a:lnTo>
                  <a:cubicBezTo>
                    <a:pt x="3150" y="3903"/>
                    <a:pt x="3290" y="3764"/>
                    <a:pt x="3485" y="3764"/>
                  </a:cubicBezTo>
                  <a:close/>
                  <a:moveTo>
                    <a:pt x="7109" y="3764"/>
                  </a:moveTo>
                  <a:cubicBezTo>
                    <a:pt x="7276" y="3764"/>
                    <a:pt x="7415" y="3903"/>
                    <a:pt x="7415" y="4071"/>
                  </a:cubicBezTo>
                  <a:lnTo>
                    <a:pt x="7415" y="7694"/>
                  </a:lnTo>
                  <a:cubicBezTo>
                    <a:pt x="7415" y="8754"/>
                    <a:pt x="6607" y="9646"/>
                    <a:pt x="5603" y="9785"/>
                  </a:cubicBezTo>
                  <a:lnTo>
                    <a:pt x="5603" y="3764"/>
                  </a:lnTo>
                  <a:close/>
                  <a:moveTo>
                    <a:pt x="3987" y="1"/>
                  </a:moveTo>
                  <a:cubicBezTo>
                    <a:pt x="3819" y="1"/>
                    <a:pt x="3680" y="140"/>
                    <a:pt x="3680" y="307"/>
                  </a:cubicBezTo>
                  <a:lnTo>
                    <a:pt x="3680" y="921"/>
                  </a:lnTo>
                  <a:cubicBezTo>
                    <a:pt x="3680" y="1199"/>
                    <a:pt x="3819" y="1422"/>
                    <a:pt x="3987" y="1618"/>
                  </a:cubicBezTo>
                  <a:cubicBezTo>
                    <a:pt x="3513" y="1952"/>
                    <a:pt x="3150" y="2482"/>
                    <a:pt x="3095" y="3095"/>
                  </a:cubicBezTo>
                  <a:cubicBezTo>
                    <a:pt x="2732" y="3206"/>
                    <a:pt x="2453" y="3569"/>
                    <a:pt x="2453" y="3987"/>
                  </a:cubicBezTo>
                  <a:lnTo>
                    <a:pt x="2453" y="4294"/>
                  </a:lnTo>
                  <a:lnTo>
                    <a:pt x="1840" y="4294"/>
                  </a:lnTo>
                  <a:cubicBezTo>
                    <a:pt x="1450" y="4294"/>
                    <a:pt x="1115" y="4043"/>
                    <a:pt x="976" y="3652"/>
                  </a:cubicBezTo>
                  <a:lnTo>
                    <a:pt x="642" y="2677"/>
                  </a:lnTo>
                  <a:cubicBezTo>
                    <a:pt x="600" y="2551"/>
                    <a:pt x="511" y="2489"/>
                    <a:pt x="399" y="2489"/>
                  </a:cubicBezTo>
                  <a:cubicBezTo>
                    <a:pt x="361" y="2489"/>
                    <a:pt x="321" y="2496"/>
                    <a:pt x="279" y="2510"/>
                  </a:cubicBezTo>
                  <a:cubicBezTo>
                    <a:pt x="84" y="2565"/>
                    <a:pt x="28" y="2705"/>
                    <a:pt x="84" y="2900"/>
                  </a:cubicBezTo>
                  <a:lnTo>
                    <a:pt x="419" y="3875"/>
                  </a:lnTo>
                  <a:cubicBezTo>
                    <a:pt x="614" y="4489"/>
                    <a:pt x="1171" y="4907"/>
                    <a:pt x="1840" y="4907"/>
                  </a:cubicBezTo>
                  <a:lnTo>
                    <a:pt x="2453" y="4907"/>
                  </a:lnTo>
                  <a:lnTo>
                    <a:pt x="2453" y="6133"/>
                  </a:lnTo>
                  <a:lnTo>
                    <a:pt x="335" y="6133"/>
                  </a:lnTo>
                  <a:cubicBezTo>
                    <a:pt x="168" y="6133"/>
                    <a:pt x="28" y="6273"/>
                    <a:pt x="28" y="6440"/>
                  </a:cubicBezTo>
                  <a:cubicBezTo>
                    <a:pt x="28" y="6635"/>
                    <a:pt x="168" y="6775"/>
                    <a:pt x="335" y="6775"/>
                  </a:cubicBezTo>
                  <a:lnTo>
                    <a:pt x="2453" y="6775"/>
                  </a:lnTo>
                  <a:lnTo>
                    <a:pt x="2453" y="7667"/>
                  </a:lnTo>
                  <a:lnTo>
                    <a:pt x="2453" y="7973"/>
                  </a:lnTo>
                  <a:lnTo>
                    <a:pt x="1812" y="7973"/>
                  </a:lnTo>
                  <a:cubicBezTo>
                    <a:pt x="1143" y="7973"/>
                    <a:pt x="586" y="8391"/>
                    <a:pt x="363" y="9032"/>
                  </a:cubicBezTo>
                  <a:lnTo>
                    <a:pt x="56" y="10008"/>
                  </a:lnTo>
                  <a:cubicBezTo>
                    <a:pt x="0" y="10175"/>
                    <a:pt x="84" y="10315"/>
                    <a:pt x="223" y="10398"/>
                  </a:cubicBezTo>
                  <a:cubicBezTo>
                    <a:pt x="259" y="10408"/>
                    <a:pt x="292" y="10413"/>
                    <a:pt x="323" y="10413"/>
                  </a:cubicBezTo>
                  <a:cubicBezTo>
                    <a:pt x="466" y="10413"/>
                    <a:pt x="568" y="10317"/>
                    <a:pt x="614" y="10203"/>
                  </a:cubicBezTo>
                  <a:lnTo>
                    <a:pt x="920" y="9228"/>
                  </a:lnTo>
                  <a:cubicBezTo>
                    <a:pt x="1060" y="8865"/>
                    <a:pt x="1394" y="8614"/>
                    <a:pt x="1812" y="8614"/>
                  </a:cubicBezTo>
                  <a:lnTo>
                    <a:pt x="2593" y="8614"/>
                  </a:lnTo>
                  <a:cubicBezTo>
                    <a:pt x="2983" y="9646"/>
                    <a:pt x="3987" y="10426"/>
                    <a:pt x="5185" y="10426"/>
                  </a:cubicBezTo>
                  <a:cubicBezTo>
                    <a:pt x="6356" y="10426"/>
                    <a:pt x="7387" y="9646"/>
                    <a:pt x="7750" y="8614"/>
                  </a:cubicBezTo>
                  <a:lnTo>
                    <a:pt x="8586" y="8614"/>
                  </a:lnTo>
                  <a:cubicBezTo>
                    <a:pt x="8976" y="8614"/>
                    <a:pt x="9339" y="8837"/>
                    <a:pt x="9478" y="9228"/>
                  </a:cubicBezTo>
                  <a:lnTo>
                    <a:pt x="9785" y="10203"/>
                  </a:lnTo>
                  <a:cubicBezTo>
                    <a:pt x="9827" y="10351"/>
                    <a:pt x="9917" y="10419"/>
                    <a:pt x="10043" y="10419"/>
                  </a:cubicBezTo>
                  <a:cubicBezTo>
                    <a:pt x="10084" y="10419"/>
                    <a:pt x="10128" y="10412"/>
                    <a:pt x="10175" y="10398"/>
                  </a:cubicBezTo>
                  <a:cubicBezTo>
                    <a:pt x="10342" y="10315"/>
                    <a:pt x="10398" y="10175"/>
                    <a:pt x="10342" y="10008"/>
                  </a:cubicBezTo>
                  <a:lnTo>
                    <a:pt x="10119" y="9032"/>
                  </a:lnTo>
                  <a:cubicBezTo>
                    <a:pt x="9924" y="8391"/>
                    <a:pt x="9367" y="7973"/>
                    <a:pt x="8698" y="7973"/>
                  </a:cubicBezTo>
                  <a:lnTo>
                    <a:pt x="8001" y="7973"/>
                  </a:lnTo>
                  <a:lnTo>
                    <a:pt x="8001" y="7667"/>
                  </a:lnTo>
                  <a:lnTo>
                    <a:pt x="8001" y="6775"/>
                  </a:lnTo>
                  <a:lnTo>
                    <a:pt x="10175" y="6775"/>
                  </a:lnTo>
                  <a:cubicBezTo>
                    <a:pt x="10342" y="6775"/>
                    <a:pt x="10482" y="6635"/>
                    <a:pt x="10482" y="6440"/>
                  </a:cubicBezTo>
                  <a:cubicBezTo>
                    <a:pt x="10482" y="6273"/>
                    <a:pt x="10342" y="6133"/>
                    <a:pt x="10175" y="6133"/>
                  </a:cubicBezTo>
                  <a:lnTo>
                    <a:pt x="8001" y="6133"/>
                  </a:lnTo>
                  <a:lnTo>
                    <a:pt x="8001" y="4907"/>
                  </a:lnTo>
                  <a:lnTo>
                    <a:pt x="8698" y="4907"/>
                  </a:lnTo>
                  <a:cubicBezTo>
                    <a:pt x="9367" y="4907"/>
                    <a:pt x="9924" y="4489"/>
                    <a:pt x="10119" y="3875"/>
                  </a:cubicBezTo>
                  <a:lnTo>
                    <a:pt x="10454" y="2900"/>
                  </a:lnTo>
                  <a:cubicBezTo>
                    <a:pt x="10509" y="2705"/>
                    <a:pt x="10398" y="2565"/>
                    <a:pt x="10259" y="2510"/>
                  </a:cubicBezTo>
                  <a:cubicBezTo>
                    <a:pt x="10223" y="2498"/>
                    <a:pt x="10188" y="2492"/>
                    <a:pt x="10156" y="2492"/>
                  </a:cubicBezTo>
                  <a:cubicBezTo>
                    <a:pt x="10036" y="2492"/>
                    <a:pt x="9940" y="2567"/>
                    <a:pt x="9896" y="2677"/>
                  </a:cubicBezTo>
                  <a:lnTo>
                    <a:pt x="9562" y="3652"/>
                  </a:lnTo>
                  <a:cubicBezTo>
                    <a:pt x="9422" y="4043"/>
                    <a:pt x="9116" y="4294"/>
                    <a:pt x="8698" y="4294"/>
                  </a:cubicBezTo>
                  <a:lnTo>
                    <a:pt x="8001" y="4294"/>
                  </a:lnTo>
                  <a:lnTo>
                    <a:pt x="8001" y="3987"/>
                  </a:lnTo>
                  <a:cubicBezTo>
                    <a:pt x="8001" y="3597"/>
                    <a:pt x="7750" y="3234"/>
                    <a:pt x="7387" y="3095"/>
                  </a:cubicBezTo>
                  <a:cubicBezTo>
                    <a:pt x="7304" y="2482"/>
                    <a:pt x="6969" y="1952"/>
                    <a:pt x="6468" y="1618"/>
                  </a:cubicBezTo>
                  <a:cubicBezTo>
                    <a:pt x="6691" y="1422"/>
                    <a:pt x="6774" y="1199"/>
                    <a:pt x="6774" y="921"/>
                  </a:cubicBezTo>
                  <a:lnTo>
                    <a:pt x="6774" y="307"/>
                  </a:lnTo>
                  <a:cubicBezTo>
                    <a:pt x="6774" y="140"/>
                    <a:pt x="6635" y="1"/>
                    <a:pt x="6468" y="1"/>
                  </a:cubicBezTo>
                  <a:cubicBezTo>
                    <a:pt x="6300" y="1"/>
                    <a:pt x="6161" y="140"/>
                    <a:pt x="6161" y="307"/>
                  </a:cubicBezTo>
                  <a:lnTo>
                    <a:pt x="6161" y="921"/>
                  </a:lnTo>
                  <a:cubicBezTo>
                    <a:pt x="6161" y="1088"/>
                    <a:pt x="6022" y="1255"/>
                    <a:pt x="5854" y="1255"/>
                  </a:cubicBezTo>
                  <a:lnTo>
                    <a:pt x="4628" y="1255"/>
                  </a:lnTo>
                  <a:cubicBezTo>
                    <a:pt x="4488" y="1255"/>
                    <a:pt x="4321" y="1088"/>
                    <a:pt x="4321" y="921"/>
                  </a:cubicBezTo>
                  <a:lnTo>
                    <a:pt x="4321" y="307"/>
                  </a:lnTo>
                  <a:cubicBezTo>
                    <a:pt x="4321" y="140"/>
                    <a:pt x="4182" y="1"/>
                    <a:pt x="3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3" name="Google Shape;13773;p79"/>
          <p:cNvGrpSpPr/>
          <p:nvPr/>
        </p:nvGrpSpPr>
        <p:grpSpPr>
          <a:xfrm>
            <a:off x="6853082" y="3755436"/>
            <a:ext cx="358093" cy="407391"/>
            <a:chOff x="7660859" y="2571753"/>
            <a:chExt cx="366561" cy="417024"/>
          </a:xfrm>
        </p:grpSpPr>
        <p:sp>
          <p:nvSpPr>
            <p:cNvPr id="13774" name="Google Shape;13774;p79"/>
            <p:cNvSpPr/>
            <p:nvPr/>
          </p:nvSpPr>
          <p:spPr>
            <a:xfrm>
              <a:off x="7770506" y="2633631"/>
              <a:ext cx="147259" cy="146633"/>
            </a:xfrm>
            <a:custGeom>
              <a:avLst/>
              <a:gdLst/>
              <a:ahLst/>
              <a:cxnLst/>
              <a:rect l="l" t="t" r="r" b="b"/>
              <a:pathLst>
                <a:path w="7056" h="7026" extrusionOk="0">
                  <a:moveTo>
                    <a:pt x="4114" y="2928"/>
                  </a:moveTo>
                  <a:lnTo>
                    <a:pt x="4114" y="4099"/>
                  </a:lnTo>
                  <a:lnTo>
                    <a:pt x="2943" y="4099"/>
                  </a:lnTo>
                  <a:lnTo>
                    <a:pt x="2943" y="2928"/>
                  </a:lnTo>
                  <a:close/>
                  <a:moveTo>
                    <a:pt x="2354" y="1"/>
                  </a:moveTo>
                  <a:cubicBezTo>
                    <a:pt x="2032" y="1"/>
                    <a:pt x="1771" y="263"/>
                    <a:pt x="1771" y="586"/>
                  </a:cubicBezTo>
                  <a:lnTo>
                    <a:pt x="1771" y="1757"/>
                  </a:lnTo>
                  <a:lnTo>
                    <a:pt x="618" y="1757"/>
                  </a:lnTo>
                  <a:cubicBezTo>
                    <a:pt x="301" y="1757"/>
                    <a:pt x="31" y="1999"/>
                    <a:pt x="17" y="2314"/>
                  </a:cubicBezTo>
                  <a:cubicBezTo>
                    <a:pt x="1" y="2650"/>
                    <a:pt x="268" y="2928"/>
                    <a:pt x="600" y="2928"/>
                  </a:cubicBezTo>
                  <a:lnTo>
                    <a:pt x="1771" y="2928"/>
                  </a:lnTo>
                  <a:lnTo>
                    <a:pt x="1771" y="4099"/>
                  </a:lnTo>
                  <a:lnTo>
                    <a:pt x="618" y="4099"/>
                  </a:lnTo>
                  <a:cubicBezTo>
                    <a:pt x="301" y="4099"/>
                    <a:pt x="31" y="4341"/>
                    <a:pt x="17" y="4656"/>
                  </a:cubicBezTo>
                  <a:cubicBezTo>
                    <a:pt x="1" y="4992"/>
                    <a:pt x="268" y="5270"/>
                    <a:pt x="600" y="5270"/>
                  </a:cubicBezTo>
                  <a:lnTo>
                    <a:pt x="1771" y="5270"/>
                  </a:lnTo>
                  <a:lnTo>
                    <a:pt x="1771" y="6423"/>
                  </a:lnTo>
                  <a:cubicBezTo>
                    <a:pt x="1771" y="6738"/>
                    <a:pt x="2014" y="7011"/>
                    <a:pt x="2329" y="7025"/>
                  </a:cubicBezTo>
                  <a:cubicBezTo>
                    <a:pt x="2338" y="7025"/>
                    <a:pt x="2348" y="7025"/>
                    <a:pt x="2357" y="7025"/>
                  </a:cubicBezTo>
                  <a:cubicBezTo>
                    <a:pt x="2680" y="7025"/>
                    <a:pt x="2943" y="6764"/>
                    <a:pt x="2943" y="6441"/>
                  </a:cubicBezTo>
                  <a:lnTo>
                    <a:pt x="2943" y="5270"/>
                  </a:lnTo>
                  <a:lnTo>
                    <a:pt x="4114" y="5270"/>
                  </a:lnTo>
                  <a:lnTo>
                    <a:pt x="4114" y="6423"/>
                  </a:lnTo>
                  <a:cubicBezTo>
                    <a:pt x="4114" y="6738"/>
                    <a:pt x="4356" y="7011"/>
                    <a:pt x="4671" y="7025"/>
                  </a:cubicBezTo>
                  <a:cubicBezTo>
                    <a:pt x="4680" y="7025"/>
                    <a:pt x="4690" y="7025"/>
                    <a:pt x="4699" y="7025"/>
                  </a:cubicBezTo>
                  <a:cubicBezTo>
                    <a:pt x="5023" y="7025"/>
                    <a:pt x="5285" y="6764"/>
                    <a:pt x="5285" y="6441"/>
                  </a:cubicBezTo>
                  <a:lnTo>
                    <a:pt x="5285" y="5270"/>
                  </a:lnTo>
                  <a:lnTo>
                    <a:pt x="6456" y="5270"/>
                  </a:lnTo>
                  <a:cubicBezTo>
                    <a:pt x="6788" y="5270"/>
                    <a:pt x="7056" y="4992"/>
                    <a:pt x="7040" y="4656"/>
                  </a:cubicBezTo>
                  <a:cubicBezTo>
                    <a:pt x="7025" y="4341"/>
                    <a:pt x="6753" y="4099"/>
                    <a:pt x="6438" y="4099"/>
                  </a:cubicBezTo>
                  <a:lnTo>
                    <a:pt x="5285" y="4099"/>
                  </a:lnTo>
                  <a:lnTo>
                    <a:pt x="5285" y="2928"/>
                  </a:lnTo>
                  <a:lnTo>
                    <a:pt x="6438" y="2928"/>
                  </a:lnTo>
                  <a:cubicBezTo>
                    <a:pt x="6753" y="2928"/>
                    <a:pt x="7025" y="2685"/>
                    <a:pt x="7040" y="2370"/>
                  </a:cubicBezTo>
                  <a:cubicBezTo>
                    <a:pt x="7056" y="2034"/>
                    <a:pt x="6788" y="1757"/>
                    <a:pt x="6456" y="1757"/>
                  </a:cubicBezTo>
                  <a:lnTo>
                    <a:pt x="5285" y="1757"/>
                  </a:lnTo>
                  <a:lnTo>
                    <a:pt x="5285" y="603"/>
                  </a:lnTo>
                  <a:cubicBezTo>
                    <a:pt x="5285" y="287"/>
                    <a:pt x="5042" y="16"/>
                    <a:pt x="4727" y="2"/>
                  </a:cubicBezTo>
                  <a:cubicBezTo>
                    <a:pt x="4717" y="1"/>
                    <a:pt x="4707" y="1"/>
                    <a:pt x="4696" y="1"/>
                  </a:cubicBezTo>
                  <a:cubicBezTo>
                    <a:pt x="4374" y="1"/>
                    <a:pt x="4114" y="263"/>
                    <a:pt x="4114" y="586"/>
                  </a:cubicBezTo>
                  <a:lnTo>
                    <a:pt x="4114" y="1757"/>
                  </a:lnTo>
                  <a:lnTo>
                    <a:pt x="2943" y="1757"/>
                  </a:lnTo>
                  <a:lnTo>
                    <a:pt x="2943" y="603"/>
                  </a:lnTo>
                  <a:cubicBezTo>
                    <a:pt x="2943" y="287"/>
                    <a:pt x="2700" y="16"/>
                    <a:pt x="2385" y="2"/>
                  </a:cubicBezTo>
                  <a:cubicBezTo>
                    <a:pt x="2375" y="1"/>
                    <a:pt x="2364" y="1"/>
                    <a:pt x="23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79"/>
            <p:cNvSpPr/>
            <p:nvPr/>
          </p:nvSpPr>
          <p:spPr>
            <a:xfrm>
              <a:off x="7730834" y="2792447"/>
              <a:ext cx="226648" cy="76781"/>
            </a:xfrm>
            <a:custGeom>
              <a:avLst/>
              <a:gdLst/>
              <a:ahLst/>
              <a:cxnLst/>
              <a:rect l="l" t="t" r="r" b="b"/>
              <a:pathLst>
                <a:path w="10860" h="3679" extrusionOk="0">
                  <a:moveTo>
                    <a:pt x="747" y="0"/>
                  </a:moveTo>
                  <a:cubicBezTo>
                    <a:pt x="280" y="0"/>
                    <a:pt x="0" y="520"/>
                    <a:pt x="258" y="910"/>
                  </a:cubicBezTo>
                  <a:cubicBezTo>
                    <a:pt x="1470" y="2730"/>
                    <a:pt x="3430" y="3678"/>
                    <a:pt x="5429" y="3678"/>
                  </a:cubicBezTo>
                  <a:cubicBezTo>
                    <a:pt x="7423" y="3678"/>
                    <a:pt x="9385" y="2733"/>
                    <a:pt x="10600" y="911"/>
                  </a:cubicBezTo>
                  <a:cubicBezTo>
                    <a:pt x="10860" y="523"/>
                    <a:pt x="10578" y="2"/>
                    <a:pt x="10116" y="2"/>
                  </a:cubicBezTo>
                  <a:cubicBezTo>
                    <a:pt x="10115" y="2"/>
                    <a:pt x="10114" y="2"/>
                    <a:pt x="10113" y="2"/>
                  </a:cubicBezTo>
                  <a:cubicBezTo>
                    <a:pt x="9924" y="2"/>
                    <a:pt x="9738" y="92"/>
                    <a:pt x="9625" y="262"/>
                  </a:cubicBezTo>
                  <a:cubicBezTo>
                    <a:pt x="8688" y="1668"/>
                    <a:pt x="7119" y="2507"/>
                    <a:pt x="5429" y="2507"/>
                  </a:cubicBezTo>
                  <a:cubicBezTo>
                    <a:pt x="3740" y="2507"/>
                    <a:pt x="2172" y="1668"/>
                    <a:pt x="1235" y="264"/>
                  </a:cubicBezTo>
                  <a:cubicBezTo>
                    <a:pt x="1125" y="101"/>
                    <a:pt x="943" y="0"/>
                    <a:pt x="7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79"/>
            <p:cNvSpPr/>
            <p:nvPr/>
          </p:nvSpPr>
          <p:spPr>
            <a:xfrm>
              <a:off x="7660859" y="2571753"/>
              <a:ext cx="366561" cy="417024"/>
            </a:xfrm>
            <a:custGeom>
              <a:avLst/>
              <a:gdLst/>
              <a:ahLst/>
              <a:cxnLst/>
              <a:rect l="l" t="t" r="r" b="b"/>
              <a:pathLst>
                <a:path w="17564" h="19982" extrusionOk="0">
                  <a:moveTo>
                    <a:pt x="14636" y="1169"/>
                  </a:moveTo>
                  <a:cubicBezTo>
                    <a:pt x="15587" y="1169"/>
                    <a:pt x="16392" y="1992"/>
                    <a:pt x="16392" y="2965"/>
                  </a:cubicBezTo>
                  <a:lnTo>
                    <a:pt x="16392" y="14674"/>
                  </a:lnTo>
                  <a:cubicBezTo>
                    <a:pt x="16392" y="15643"/>
                    <a:pt x="15607" y="16431"/>
                    <a:pt x="14636" y="16431"/>
                  </a:cubicBezTo>
                  <a:lnTo>
                    <a:pt x="11124" y="16431"/>
                  </a:lnTo>
                  <a:cubicBezTo>
                    <a:pt x="10967" y="16431"/>
                    <a:pt x="10816" y="16493"/>
                    <a:pt x="10707" y="16604"/>
                  </a:cubicBezTo>
                  <a:lnTo>
                    <a:pt x="8782" y="18561"/>
                  </a:lnTo>
                  <a:lnTo>
                    <a:pt x="6857" y="16604"/>
                  </a:lnTo>
                  <a:cubicBezTo>
                    <a:pt x="6748" y="16493"/>
                    <a:pt x="6597" y="16431"/>
                    <a:pt x="6440" y="16431"/>
                  </a:cubicBezTo>
                  <a:lnTo>
                    <a:pt x="2928" y="16431"/>
                  </a:lnTo>
                  <a:cubicBezTo>
                    <a:pt x="1959" y="16431"/>
                    <a:pt x="1172" y="15643"/>
                    <a:pt x="1172" y="14674"/>
                  </a:cubicBezTo>
                  <a:lnTo>
                    <a:pt x="1172" y="2965"/>
                  </a:lnTo>
                  <a:cubicBezTo>
                    <a:pt x="1172" y="1992"/>
                    <a:pt x="1977" y="1169"/>
                    <a:pt x="2928" y="1169"/>
                  </a:cubicBezTo>
                  <a:close/>
                  <a:moveTo>
                    <a:pt x="2928" y="0"/>
                  </a:moveTo>
                  <a:cubicBezTo>
                    <a:pt x="1310" y="0"/>
                    <a:pt x="1" y="1346"/>
                    <a:pt x="1" y="2965"/>
                  </a:cubicBezTo>
                  <a:lnTo>
                    <a:pt x="1" y="14674"/>
                  </a:lnTo>
                  <a:cubicBezTo>
                    <a:pt x="1" y="16291"/>
                    <a:pt x="1312" y="17600"/>
                    <a:pt x="2928" y="17600"/>
                  </a:cubicBezTo>
                  <a:lnTo>
                    <a:pt x="6196" y="17600"/>
                  </a:lnTo>
                  <a:lnTo>
                    <a:pt x="8365" y="19806"/>
                  </a:lnTo>
                  <a:cubicBezTo>
                    <a:pt x="8474" y="19919"/>
                    <a:pt x="8625" y="19981"/>
                    <a:pt x="8782" y="19981"/>
                  </a:cubicBezTo>
                  <a:cubicBezTo>
                    <a:pt x="8940" y="19981"/>
                    <a:pt x="9090" y="19919"/>
                    <a:pt x="9200" y="19806"/>
                  </a:cubicBezTo>
                  <a:lnTo>
                    <a:pt x="11370" y="17600"/>
                  </a:lnTo>
                  <a:lnTo>
                    <a:pt x="14636" y="17600"/>
                  </a:lnTo>
                  <a:cubicBezTo>
                    <a:pt x="16251" y="17600"/>
                    <a:pt x="17563" y="16287"/>
                    <a:pt x="17563" y="14674"/>
                  </a:cubicBezTo>
                  <a:lnTo>
                    <a:pt x="17563" y="2965"/>
                  </a:lnTo>
                  <a:cubicBezTo>
                    <a:pt x="17563" y="1348"/>
                    <a:pt x="16254" y="0"/>
                    <a:pt x="14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7" name="Google Shape;13777;p79"/>
          <p:cNvGrpSpPr/>
          <p:nvPr/>
        </p:nvGrpSpPr>
        <p:grpSpPr>
          <a:xfrm>
            <a:off x="4387763" y="3755436"/>
            <a:ext cx="407391" cy="407391"/>
            <a:chOff x="5566722" y="2571753"/>
            <a:chExt cx="417024" cy="417024"/>
          </a:xfrm>
        </p:grpSpPr>
        <p:sp>
          <p:nvSpPr>
            <p:cNvPr id="13778" name="Google Shape;13778;p79"/>
            <p:cNvSpPr/>
            <p:nvPr/>
          </p:nvSpPr>
          <p:spPr>
            <a:xfrm>
              <a:off x="5566722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9990" y="1171"/>
                  </a:moveTo>
                  <a:cubicBezTo>
                    <a:pt x="14855" y="1171"/>
                    <a:pt x="18810" y="5127"/>
                    <a:pt x="18810" y="9991"/>
                  </a:cubicBezTo>
                  <a:cubicBezTo>
                    <a:pt x="18810" y="14854"/>
                    <a:pt x="14855" y="18810"/>
                    <a:pt x="9990" y="18810"/>
                  </a:cubicBezTo>
                  <a:cubicBezTo>
                    <a:pt x="5127" y="18810"/>
                    <a:pt x="1170" y="14854"/>
                    <a:pt x="1170" y="9991"/>
                  </a:cubicBezTo>
                  <a:cubicBezTo>
                    <a:pt x="1170" y="5127"/>
                    <a:pt x="5127" y="1171"/>
                    <a:pt x="9990" y="1171"/>
                  </a:cubicBezTo>
                  <a:close/>
                  <a:moveTo>
                    <a:pt x="9990" y="0"/>
                  </a:moveTo>
                  <a:cubicBezTo>
                    <a:pt x="4488" y="0"/>
                    <a:pt x="0" y="4490"/>
                    <a:pt x="0" y="9990"/>
                  </a:cubicBezTo>
                  <a:cubicBezTo>
                    <a:pt x="0" y="15493"/>
                    <a:pt x="4490" y="19981"/>
                    <a:pt x="9990" y="19981"/>
                  </a:cubicBezTo>
                  <a:cubicBezTo>
                    <a:pt x="15492" y="19981"/>
                    <a:pt x="19981" y="15491"/>
                    <a:pt x="19981" y="9990"/>
                  </a:cubicBezTo>
                  <a:cubicBezTo>
                    <a:pt x="19981" y="4488"/>
                    <a:pt x="15492" y="0"/>
                    <a:pt x="9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79"/>
            <p:cNvSpPr/>
            <p:nvPr/>
          </p:nvSpPr>
          <p:spPr>
            <a:xfrm>
              <a:off x="5653037" y="2658069"/>
              <a:ext cx="207719" cy="243052"/>
            </a:xfrm>
            <a:custGeom>
              <a:avLst/>
              <a:gdLst/>
              <a:ahLst/>
              <a:cxnLst/>
              <a:rect l="l" t="t" r="r" b="b"/>
              <a:pathLst>
                <a:path w="9953" h="11646" extrusionOk="0">
                  <a:moveTo>
                    <a:pt x="8782" y="1300"/>
                  </a:moveTo>
                  <a:lnTo>
                    <a:pt x="8782" y="2448"/>
                  </a:lnTo>
                  <a:lnTo>
                    <a:pt x="4099" y="3384"/>
                  </a:lnTo>
                  <a:lnTo>
                    <a:pt x="4099" y="2236"/>
                  </a:lnTo>
                  <a:lnTo>
                    <a:pt x="8782" y="1300"/>
                  </a:lnTo>
                  <a:close/>
                  <a:moveTo>
                    <a:pt x="8782" y="7304"/>
                  </a:moveTo>
                  <a:lnTo>
                    <a:pt x="8782" y="8447"/>
                  </a:lnTo>
                  <a:cubicBezTo>
                    <a:pt x="8782" y="8766"/>
                    <a:pt x="8591" y="9047"/>
                    <a:pt x="8295" y="9165"/>
                  </a:cubicBezTo>
                  <a:cubicBezTo>
                    <a:pt x="8163" y="9218"/>
                    <a:pt x="7987" y="9306"/>
                    <a:pt x="7782" y="9306"/>
                  </a:cubicBezTo>
                  <a:cubicBezTo>
                    <a:pt x="7653" y="9306"/>
                    <a:pt x="7513" y="9271"/>
                    <a:pt x="7365" y="9171"/>
                  </a:cubicBezTo>
                  <a:cubicBezTo>
                    <a:pt x="6850" y="8824"/>
                    <a:pt x="6937" y="8042"/>
                    <a:pt x="7512" y="7812"/>
                  </a:cubicBezTo>
                  <a:lnTo>
                    <a:pt x="8782" y="7304"/>
                  </a:lnTo>
                  <a:close/>
                  <a:moveTo>
                    <a:pt x="2928" y="8475"/>
                  </a:moveTo>
                  <a:lnTo>
                    <a:pt x="2928" y="9618"/>
                  </a:lnTo>
                  <a:cubicBezTo>
                    <a:pt x="2928" y="9937"/>
                    <a:pt x="2737" y="10218"/>
                    <a:pt x="2442" y="10336"/>
                  </a:cubicBezTo>
                  <a:cubicBezTo>
                    <a:pt x="2308" y="10389"/>
                    <a:pt x="2132" y="10476"/>
                    <a:pt x="1928" y="10476"/>
                  </a:cubicBezTo>
                  <a:cubicBezTo>
                    <a:pt x="1799" y="10476"/>
                    <a:pt x="1659" y="10442"/>
                    <a:pt x="1511" y="10342"/>
                  </a:cubicBezTo>
                  <a:cubicBezTo>
                    <a:pt x="996" y="9993"/>
                    <a:pt x="1083" y="9213"/>
                    <a:pt x="1658" y="8983"/>
                  </a:cubicBezTo>
                  <a:lnTo>
                    <a:pt x="2928" y="8475"/>
                  </a:lnTo>
                  <a:close/>
                  <a:moveTo>
                    <a:pt x="9369" y="1"/>
                  </a:moveTo>
                  <a:cubicBezTo>
                    <a:pt x="9330" y="1"/>
                    <a:pt x="9291" y="4"/>
                    <a:pt x="9252" y="12"/>
                  </a:cubicBezTo>
                  <a:lnTo>
                    <a:pt x="3399" y="1182"/>
                  </a:lnTo>
                  <a:cubicBezTo>
                    <a:pt x="3124" y="1237"/>
                    <a:pt x="2928" y="1477"/>
                    <a:pt x="2928" y="1757"/>
                  </a:cubicBezTo>
                  <a:lnTo>
                    <a:pt x="2928" y="7214"/>
                  </a:lnTo>
                  <a:lnTo>
                    <a:pt x="1223" y="7897"/>
                  </a:lnTo>
                  <a:cubicBezTo>
                    <a:pt x="480" y="8192"/>
                    <a:pt x="0" y="8902"/>
                    <a:pt x="0" y="9701"/>
                  </a:cubicBezTo>
                  <a:cubicBezTo>
                    <a:pt x="0" y="10782"/>
                    <a:pt x="880" y="11645"/>
                    <a:pt x="1944" y="11645"/>
                  </a:cubicBezTo>
                  <a:cubicBezTo>
                    <a:pt x="2362" y="11645"/>
                    <a:pt x="2624" y="11523"/>
                    <a:pt x="2877" y="11423"/>
                  </a:cubicBezTo>
                  <a:cubicBezTo>
                    <a:pt x="3618" y="11125"/>
                    <a:pt x="4099" y="10418"/>
                    <a:pt x="4099" y="9618"/>
                  </a:cubicBezTo>
                  <a:lnTo>
                    <a:pt x="4099" y="4578"/>
                  </a:lnTo>
                  <a:lnTo>
                    <a:pt x="8782" y="3641"/>
                  </a:lnTo>
                  <a:lnTo>
                    <a:pt x="8782" y="6043"/>
                  </a:lnTo>
                  <a:lnTo>
                    <a:pt x="7076" y="6726"/>
                  </a:lnTo>
                  <a:cubicBezTo>
                    <a:pt x="6335" y="7023"/>
                    <a:pt x="5854" y="7731"/>
                    <a:pt x="5854" y="8530"/>
                  </a:cubicBezTo>
                  <a:cubicBezTo>
                    <a:pt x="5854" y="9611"/>
                    <a:pt x="6733" y="10476"/>
                    <a:pt x="7798" y="10476"/>
                  </a:cubicBezTo>
                  <a:cubicBezTo>
                    <a:pt x="8216" y="10476"/>
                    <a:pt x="8477" y="10354"/>
                    <a:pt x="8730" y="10251"/>
                  </a:cubicBezTo>
                  <a:cubicBezTo>
                    <a:pt x="9473" y="9956"/>
                    <a:pt x="9953" y="9247"/>
                    <a:pt x="9953" y="8447"/>
                  </a:cubicBezTo>
                  <a:lnTo>
                    <a:pt x="9953" y="586"/>
                  </a:lnTo>
                  <a:cubicBezTo>
                    <a:pt x="9953" y="410"/>
                    <a:pt x="9873" y="244"/>
                    <a:pt x="9739" y="133"/>
                  </a:cubicBezTo>
                  <a:cubicBezTo>
                    <a:pt x="9633" y="47"/>
                    <a:pt x="9503" y="1"/>
                    <a:pt x="93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0" name="Google Shape;13780;p79"/>
          <p:cNvGrpSpPr/>
          <p:nvPr/>
        </p:nvGrpSpPr>
        <p:grpSpPr>
          <a:xfrm>
            <a:off x="5004096" y="3857692"/>
            <a:ext cx="407381" cy="202880"/>
            <a:chOff x="6090251" y="2676413"/>
            <a:chExt cx="417014" cy="207677"/>
          </a:xfrm>
        </p:grpSpPr>
        <p:sp>
          <p:nvSpPr>
            <p:cNvPr id="13781" name="Google Shape;13781;p79"/>
            <p:cNvSpPr/>
            <p:nvPr/>
          </p:nvSpPr>
          <p:spPr>
            <a:xfrm>
              <a:off x="6237672" y="2725248"/>
              <a:ext cx="61086" cy="158842"/>
            </a:xfrm>
            <a:custGeom>
              <a:avLst/>
              <a:gdLst/>
              <a:ahLst/>
              <a:cxnLst/>
              <a:rect l="l" t="t" r="r" b="b"/>
              <a:pathLst>
                <a:path w="2927" h="7611" extrusionOk="0">
                  <a:moveTo>
                    <a:pt x="1463" y="1172"/>
                  </a:moveTo>
                  <a:cubicBezTo>
                    <a:pt x="1624" y="1172"/>
                    <a:pt x="1757" y="1303"/>
                    <a:pt x="1757" y="1465"/>
                  </a:cubicBezTo>
                  <a:lnTo>
                    <a:pt x="1757" y="6148"/>
                  </a:lnTo>
                  <a:cubicBezTo>
                    <a:pt x="1757" y="6309"/>
                    <a:pt x="1624" y="6440"/>
                    <a:pt x="1463" y="6440"/>
                  </a:cubicBezTo>
                  <a:cubicBezTo>
                    <a:pt x="1302" y="6440"/>
                    <a:pt x="1171" y="6309"/>
                    <a:pt x="1171" y="6148"/>
                  </a:cubicBezTo>
                  <a:lnTo>
                    <a:pt x="1171" y="1465"/>
                  </a:lnTo>
                  <a:cubicBezTo>
                    <a:pt x="1171" y="1303"/>
                    <a:pt x="1302" y="1172"/>
                    <a:pt x="1463" y="1172"/>
                  </a:cubicBezTo>
                  <a:close/>
                  <a:moveTo>
                    <a:pt x="1463" y="1"/>
                  </a:moveTo>
                  <a:cubicBezTo>
                    <a:pt x="657" y="1"/>
                    <a:pt x="0" y="657"/>
                    <a:pt x="0" y="1465"/>
                  </a:cubicBezTo>
                  <a:lnTo>
                    <a:pt x="0" y="6148"/>
                  </a:lnTo>
                  <a:cubicBezTo>
                    <a:pt x="0" y="6955"/>
                    <a:pt x="657" y="7611"/>
                    <a:pt x="1463" y="7611"/>
                  </a:cubicBezTo>
                  <a:cubicBezTo>
                    <a:pt x="2270" y="7611"/>
                    <a:pt x="2926" y="6955"/>
                    <a:pt x="2926" y="6148"/>
                  </a:cubicBezTo>
                  <a:lnTo>
                    <a:pt x="2926" y="1465"/>
                  </a:lnTo>
                  <a:cubicBezTo>
                    <a:pt x="2926" y="657"/>
                    <a:pt x="2270" y="1"/>
                    <a:pt x="14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79"/>
            <p:cNvSpPr/>
            <p:nvPr/>
          </p:nvSpPr>
          <p:spPr>
            <a:xfrm>
              <a:off x="6446178" y="2761915"/>
              <a:ext cx="61086" cy="61086"/>
            </a:xfrm>
            <a:custGeom>
              <a:avLst/>
              <a:gdLst/>
              <a:ahLst/>
              <a:cxnLst/>
              <a:rect l="l" t="t" r="r" b="b"/>
              <a:pathLst>
                <a:path w="2927" h="2927" extrusionOk="0">
                  <a:moveTo>
                    <a:pt x="1464" y="1171"/>
                  </a:moveTo>
                  <a:cubicBezTo>
                    <a:pt x="1625" y="1171"/>
                    <a:pt x="1756" y="1302"/>
                    <a:pt x="1756" y="1463"/>
                  </a:cubicBezTo>
                  <a:cubicBezTo>
                    <a:pt x="1756" y="1626"/>
                    <a:pt x="1625" y="1757"/>
                    <a:pt x="1464" y="1757"/>
                  </a:cubicBezTo>
                  <a:cubicBezTo>
                    <a:pt x="1303" y="1757"/>
                    <a:pt x="1170" y="1626"/>
                    <a:pt x="1170" y="1463"/>
                  </a:cubicBezTo>
                  <a:cubicBezTo>
                    <a:pt x="1170" y="1302"/>
                    <a:pt x="1303" y="1171"/>
                    <a:pt x="1464" y="1171"/>
                  </a:cubicBezTo>
                  <a:close/>
                  <a:moveTo>
                    <a:pt x="1464" y="0"/>
                  </a:moveTo>
                  <a:cubicBezTo>
                    <a:pt x="657" y="0"/>
                    <a:pt x="1" y="657"/>
                    <a:pt x="1" y="1463"/>
                  </a:cubicBezTo>
                  <a:cubicBezTo>
                    <a:pt x="1" y="2270"/>
                    <a:pt x="657" y="2926"/>
                    <a:pt x="1464" y="2926"/>
                  </a:cubicBezTo>
                  <a:cubicBezTo>
                    <a:pt x="2270" y="2926"/>
                    <a:pt x="2927" y="2270"/>
                    <a:pt x="2927" y="1463"/>
                  </a:cubicBezTo>
                  <a:cubicBezTo>
                    <a:pt x="2927" y="657"/>
                    <a:pt x="2270" y="0"/>
                    <a:pt x="14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79"/>
            <p:cNvSpPr/>
            <p:nvPr/>
          </p:nvSpPr>
          <p:spPr>
            <a:xfrm>
              <a:off x="6311758" y="2676413"/>
              <a:ext cx="135446" cy="207677"/>
            </a:xfrm>
            <a:custGeom>
              <a:avLst/>
              <a:gdLst/>
              <a:ahLst/>
              <a:cxnLst/>
              <a:rect l="l" t="t" r="r" b="b"/>
              <a:pathLst>
                <a:path w="6490" h="9951" extrusionOk="0">
                  <a:moveTo>
                    <a:pt x="1466" y="1171"/>
                  </a:moveTo>
                  <a:cubicBezTo>
                    <a:pt x="1627" y="1171"/>
                    <a:pt x="1757" y="1302"/>
                    <a:pt x="1757" y="1463"/>
                  </a:cubicBezTo>
                  <a:lnTo>
                    <a:pt x="1757" y="6026"/>
                  </a:lnTo>
                  <a:lnTo>
                    <a:pt x="4186" y="3598"/>
                  </a:lnTo>
                  <a:cubicBezTo>
                    <a:pt x="4243" y="3541"/>
                    <a:pt x="4318" y="3512"/>
                    <a:pt x="4392" y="3512"/>
                  </a:cubicBezTo>
                  <a:cubicBezTo>
                    <a:pt x="4467" y="3512"/>
                    <a:pt x="4542" y="3541"/>
                    <a:pt x="4598" y="3598"/>
                  </a:cubicBezTo>
                  <a:cubicBezTo>
                    <a:pt x="4713" y="3712"/>
                    <a:pt x="4713" y="3897"/>
                    <a:pt x="4598" y="4012"/>
                  </a:cubicBezTo>
                  <a:lnTo>
                    <a:pt x="3247" y="5364"/>
                  </a:lnTo>
                  <a:lnTo>
                    <a:pt x="5221" y="8325"/>
                  </a:lnTo>
                  <a:cubicBezTo>
                    <a:pt x="5280" y="8414"/>
                    <a:pt x="5274" y="8500"/>
                    <a:pt x="5265" y="8546"/>
                  </a:cubicBezTo>
                  <a:cubicBezTo>
                    <a:pt x="5257" y="8591"/>
                    <a:pt x="5228" y="8674"/>
                    <a:pt x="5140" y="8732"/>
                  </a:cubicBezTo>
                  <a:cubicBezTo>
                    <a:pt x="5090" y="8764"/>
                    <a:pt x="5037" y="8780"/>
                    <a:pt x="4979" y="8780"/>
                  </a:cubicBezTo>
                  <a:cubicBezTo>
                    <a:pt x="4880" y="8780"/>
                    <a:pt x="4788" y="8732"/>
                    <a:pt x="4735" y="8651"/>
                  </a:cubicBezTo>
                  <a:lnTo>
                    <a:pt x="2824" y="5787"/>
                  </a:lnTo>
                  <a:lnTo>
                    <a:pt x="1757" y="6853"/>
                  </a:lnTo>
                  <a:lnTo>
                    <a:pt x="1757" y="8488"/>
                  </a:lnTo>
                  <a:cubicBezTo>
                    <a:pt x="1757" y="8649"/>
                    <a:pt x="1627" y="8782"/>
                    <a:pt x="1466" y="8782"/>
                  </a:cubicBezTo>
                  <a:cubicBezTo>
                    <a:pt x="1305" y="8782"/>
                    <a:pt x="1172" y="8649"/>
                    <a:pt x="1172" y="8488"/>
                  </a:cubicBezTo>
                  <a:lnTo>
                    <a:pt x="1172" y="1463"/>
                  </a:lnTo>
                  <a:cubicBezTo>
                    <a:pt x="1172" y="1302"/>
                    <a:pt x="1305" y="1171"/>
                    <a:pt x="1466" y="1171"/>
                  </a:cubicBezTo>
                  <a:close/>
                  <a:moveTo>
                    <a:pt x="1466" y="0"/>
                  </a:moveTo>
                  <a:cubicBezTo>
                    <a:pt x="659" y="0"/>
                    <a:pt x="1" y="657"/>
                    <a:pt x="1" y="1463"/>
                  </a:cubicBezTo>
                  <a:lnTo>
                    <a:pt x="1" y="8488"/>
                  </a:lnTo>
                  <a:cubicBezTo>
                    <a:pt x="1" y="9295"/>
                    <a:pt x="659" y="9951"/>
                    <a:pt x="1466" y="9951"/>
                  </a:cubicBezTo>
                  <a:cubicBezTo>
                    <a:pt x="2272" y="9951"/>
                    <a:pt x="2929" y="9295"/>
                    <a:pt x="2929" y="8488"/>
                  </a:cubicBezTo>
                  <a:lnTo>
                    <a:pt x="2929" y="8053"/>
                  </a:lnTo>
                  <a:lnTo>
                    <a:pt x="3760" y="9300"/>
                  </a:lnTo>
                  <a:cubicBezTo>
                    <a:pt x="4032" y="9709"/>
                    <a:pt x="4487" y="9951"/>
                    <a:pt x="4979" y="9951"/>
                  </a:cubicBezTo>
                  <a:cubicBezTo>
                    <a:pt x="5269" y="9951"/>
                    <a:pt x="5548" y="9866"/>
                    <a:pt x="5789" y="9705"/>
                  </a:cubicBezTo>
                  <a:cubicBezTo>
                    <a:pt x="6114" y="9489"/>
                    <a:pt x="6336" y="9158"/>
                    <a:pt x="6413" y="8775"/>
                  </a:cubicBezTo>
                  <a:cubicBezTo>
                    <a:pt x="6490" y="8391"/>
                    <a:pt x="6412" y="8001"/>
                    <a:pt x="6196" y="7676"/>
                  </a:cubicBezTo>
                  <a:lnTo>
                    <a:pt x="4754" y="5512"/>
                  </a:lnTo>
                  <a:lnTo>
                    <a:pt x="5426" y="4840"/>
                  </a:lnTo>
                  <a:cubicBezTo>
                    <a:pt x="5998" y="4269"/>
                    <a:pt x="5998" y="3340"/>
                    <a:pt x="5426" y="2771"/>
                  </a:cubicBezTo>
                  <a:cubicBezTo>
                    <a:pt x="5142" y="2485"/>
                    <a:pt x="4767" y="2342"/>
                    <a:pt x="4392" y="2342"/>
                  </a:cubicBezTo>
                  <a:cubicBezTo>
                    <a:pt x="4017" y="2342"/>
                    <a:pt x="3642" y="2485"/>
                    <a:pt x="3357" y="2771"/>
                  </a:cubicBezTo>
                  <a:lnTo>
                    <a:pt x="2929" y="3199"/>
                  </a:lnTo>
                  <a:lnTo>
                    <a:pt x="2929" y="1463"/>
                  </a:lnTo>
                  <a:cubicBezTo>
                    <a:pt x="2929" y="657"/>
                    <a:pt x="2272" y="0"/>
                    <a:pt x="1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79"/>
            <p:cNvSpPr/>
            <p:nvPr/>
          </p:nvSpPr>
          <p:spPr>
            <a:xfrm>
              <a:off x="6090251" y="2676413"/>
              <a:ext cx="135405" cy="207677"/>
            </a:xfrm>
            <a:custGeom>
              <a:avLst/>
              <a:gdLst/>
              <a:ahLst/>
              <a:cxnLst/>
              <a:rect l="l" t="t" r="r" b="b"/>
              <a:pathLst>
                <a:path w="6488" h="9951" extrusionOk="0">
                  <a:moveTo>
                    <a:pt x="1464" y="1171"/>
                  </a:moveTo>
                  <a:cubicBezTo>
                    <a:pt x="1625" y="1171"/>
                    <a:pt x="1757" y="1302"/>
                    <a:pt x="1757" y="1463"/>
                  </a:cubicBezTo>
                  <a:lnTo>
                    <a:pt x="1757" y="6026"/>
                  </a:lnTo>
                  <a:lnTo>
                    <a:pt x="4184" y="3598"/>
                  </a:lnTo>
                  <a:cubicBezTo>
                    <a:pt x="4241" y="3541"/>
                    <a:pt x="4316" y="3512"/>
                    <a:pt x="4391" y="3512"/>
                  </a:cubicBezTo>
                  <a:cubicBezTo>
                    <a:pt x="4466" y="3512"/>
                    <a:pt x="4541" y="3541"/>
                    <a:pt x="4598" y="3598"/>
                  </a:cubicBezTo>
                  <a:cubicBezTo>
                    <a:pt x="4712" y="3712"/>
                    <a:pt x="4712" y="3897"/>
                    <a:pt x="4598" y="4012"/>
                  </a:cubicBezTo>
                  <a:lnTo>
                    <a:pt x="3245" y="5364"/>
                  </a:lnTo>
                  <a:lnTo>
                    <a:pt x="5219" y="8325"/>
                  </a:lnTo>
                  <a:cubicBezTo>
                    <a:pt x="5278" y="8414"/>
                    <a:pt x="5272" y="8500"/>
                    <a:pt x="5264" y="8546"/>
                  </a:cubicBezTo>
                  <a:cubicBezTo>
                    <a:pt x="5255" y="8591"/>
                    <a:pt x="5226" y="8674"/>
                    <a:pt x="5138" y="8732"/>
                  </a:cubicBezTo>
                  <a:cubicBezTo>
                    <a:pt x="5090" y="8764"/>
                    <a:pt x="5035" y="8780"/>
                    <a:pt x="4977" y="8780"/>
                  </a:cubicBezTo>
                  <a:cubicBezTo>
                    <a:pt x="4878" y="8780"/>
                    <a:pt x="4788" y="8732"/>
                    <a:pt x="4733" y="8651"/>
                  </a:cubicBezTo>
                  <a:lnTo>
                    <a:pt x="2824" y="5787"/>
                  </a:lnTo>
                  <a:lnTo>
                    <a:pt x="1757" y="6853"/>
                  </a:lnTo>
                  <a:lnTo>
                    <a:pt x="1757" y="8488"/>
                  </a:lnTo>
                  <a:cubicBezTo>
                    <a:pt x="1757" y="8649"/>
                    <a:pt x="1625" y="8782"/>
                    <a:pt x="1464" y="8782"/>
                  </a:cubicBezTo>
                  <a:cubicBezTo>
                    <a:pt x="1303" y="8782"/>
                    <a:pt x="1172" y="8649"/>
                    <a:pt x="1172" y="8488"/>
                  </a:cubicBezTo>
                  <a:lnTo>
                    <a:pt x="1172" y="1463"/>
                  </a:lnTo>
                  <a:cubicBezTo>
                    <a:pt x="1172" y="1302"/>
                    <a:pt x="1303" y="1171"/>
                    <a:pt x="1464" y="1171"/>
                  </a:cubicBezTo>
                  <a:close/>
                  <a:moveTo>
                    <a:pt x="1464" y="0"/>
                  </a:moveTo>
                  <a:cubicBezTo>
                    <a:pt x="657" y="0"/>
                    <a:pt x="1" y="657"/>
                    <a:pt x="1" y="1463"/>
                  </a:cubicBezTo>
                  <a:lnTo>
                    <a:pt x="1" y="8488"/>
                  </a:lnTo>
                  <a:cubicBezTo>
                    <a:pt x="1" y="9295"/>
                    <a:pt x="657" y="9951"/>
                    <a:pt x="1464" y="9951"/>
                  </a:cubicBezTo>
                  <a:cubicBezTo>
                    <a:pt x="2270" y="9951"/>
                    <a:pt x="2927" y="9295"/>
                    <a:pt x="2927" y="8488"/>
                  </a:cubicBezTo>
                  <a:lnTo>
                    <a:pt x="2927" y="8053"/>
                  </a:lnTo>
                  <a:lnTo>
                    <a:pt x="3758" y="9300"/>
                  </a:lnTo>
                  <a:cubicBezTo>
                    <a:pt x="4031" y="9709"/>
                    <a:pt x="4485" y="9951"/>
                    <a:pt x="4977" y="9951"/>
                  </a:cubicBezTo>
                  <a:cubicBezTo>
                    <a:pt x="5267" y="9951"/>
                    <a:pt x="5548" y="9866"/>
                    <a:pt x="5787" y="9705"/>
                  </a:cubicBezTo>
                  <a:cubicBezTo>
                    <a:pt x="6113" y="9489"/>
                    <a:pt x="6336" y="9158"/>
                    <a:pt x="6412" y="8775"/>
                  </a:cubicBezTo>
                  <a:cubicBezTo>
                    <a:pt x="6488" y="8391"/>
                    <a:pt x="6410" y="8001"/>
                    <a:pt x="6194" y="7676"/>
                  </a:cubicBezTo>
                  <a:lnTo>
                    <a:pt x="4752" y="5512"/>
                  </a:lnTo>
                  <a:lnTo>
                    <a:pt x="5426" y="4840"/>
                  </a:lnTo>
                  <a:cubicBezTo>
                    <a:pt x="5996" y="4269"/>
                    <a:pt x="5996" y="3340"/>
                    <a:pt x="5426" y="2771"/>
                  </a:cubicBezTo>
                  <a:cubicBezTo>
                    <a:pt x="5141" y="2485"/>
                    <a:pt x="4766" y="2342"/>
                    <a:pt x="4391" y="2342"/>
                  </a:cubicBezTo>
                  <a:cubicBezTo>
                    <a:pt x="4016" y="2342"/>
                    <a:pt x="3641" y="2485"/>
                    <a:pt x="3357" y="2771"/>
                  </a:cubicBezTo>
                  <a:lnTo>
                    <a:pt x="2927" y="3199"/>
                  </a:lnTo>
                  <a:lnTo>
                    <a:pt x="2927" y="1463"/>
                  </a:lnTo>
                  <a:cubicBezTo>
                    <a:pt x="2927" y="657"/>
                    <a:pt x="2270" y="0"/>
                    <a:pt x="14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5" name="Google Shape;13785;p79"/>
          <p:cNvGrpSpPr/>
          <p:nvPr/>
        </p:nvGrpSpPr>
        <p:grpSpPr>
          <a:xfrm>
            <a:off x="6236750" y="3755436"/>
            <a:ext cx="407391" cy="407391"/>
            <a:chOff x="7137330" y="2571753"/>
            <a:chExt cx="417024" cy="417024"/>
          </a:xfrm>
        </p:grpSpPr>
        <p:sp>
          <p:nvSpPr>
            <p:cNvPr id="13786" name="Google Shape;13786;p79"/>
            <p:cNvSpPr/>
            <p:nvPr/>
          </p:nvSpPr>
          <p:spPr>
            <a:xfrm>
              <a:off x="7235854" y="2645840"/>
              <a:ext cx="219949" cy="268826"/>
            </a:xfrm>
            <a:custGeom>
              <a:avLst/>
              <a:gdLst/>
              <a:ahLst/>
              <a:cxnLst/>
              <a:rect l="l" t="t" r="r" b="b"/>
              <a:pathLst>
                <a:path w="10539" h="12881" extrusionOk="0">
                  <a:moveTo>
                    <a:pt x="5271" y="1172"/>
                  </a:moveTo>
                  <a:cubicBezTo>
                    <a:pt x="7530" y="1172"/>
                    <a:pt x="9368" y="3010"/>
                    <a:pt x="9368" y="5270"/>
                  </a:cubicBezTo>
                  <a:cubicBezTo>
                    <a:pt x="9368" y="6273"/>
                    <a:pt x="8717" y="7797"/>
                    <a:pt x="7624" y="9343"/>
                  </a:cubicBezTo>
                  <a:cubicBezTo>
                    <a:pt x="6513" y="10917"/>
                    <a:pt x="5536" y="11665"/>
                    <a:pt x="5271" y="11708"/>
                  </a:cubicBezTo>
                  <a:cubicBezTo>
                    <a:pt x="5004" y="11665"/>
                    <a:pt x="4029" y="10917"/>
                    <a:pt x="2916" y="9343"/>
                  </a:cubicBezTo>
                  <a:cubicBezTo>
                    <a:pt x="1825" y="7797"/>
                    <a:pt x="1172" y="6273"/>
                    <a:pt x="1172" y="5270"/>
                  </a:cubicBezTo>
                  <a:cubicBezTo>
                    <a:pt x="1172" y="3010"/>
                    <a:pt x="3010" y="1172"/>
                    <a:pt x="5271" y="1172"/>
                  </a:cubicBezTo>
                  <a:close/>
                  <a:moveTo>
                    <a:pt x="5271" y="1"/>
                  </a:moveTo>
                  <a:cubicBezTo>
                    <a:pt x="2366" y="1"/>
                    <a:pt x="1" y="2364"/>
                    <a:pt x="1" y="5270"/>
                  </a:cubicBezTo>
                  <a:cubicBezTo>
                    <a:pt x="1" y="7084"/>
                    <a:pt x="1409" y="9247"/>
                    <a:pt x="2014" y="10093"/>
                  </a:cubicBezTo>
                  <a:cubicBezTo>
                    <a:pt x="2481" y="10747"/>
                    <a:pt x="4098" y="12881"/>
                    <a:pt x="5271" y="12881"/>
                  </a:cubicBezTo>
                  <a:cubicBezTo>
                    <a:pt x="6444" y="12881"/>
                    <a:pt x="8059" y="10747"/>
                    <a:pt x="8528" y="10093"/>
                  </a:cubicBezTo>
                  <a:cubicBezTo>
                    <a:pt x="9133" y="9247"/>
                    <a:pt x="10539" y="7084"/>
                    <a:pt x="10539" y="5270"/>
                  </a:cubicBezTo>
                  <a:cubicBezTo>
                    <a:pt x="10539" y="2364"/>
                    <a:pt x="8175" y="1"/>
                    <a:pt x="5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7" name="Google Shape;13787;p79"/>
            <p:cNvSpPr/>
            <p:nvPr/>
          </p:nvSpPr>
          <p:spPr>
            <a:xfrm>
              <a:off x="7137330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9992" y="1171"/>
                  </a:moveTo>
                  <a:cubicBezTo>
                    <a:pt x="14855" y="1171"/>
                    <a:pt x="18812" y="5127"/>
                    <a:pt x="18812" y="9991"/>
                  </a:cubicBezTo>
                  <a:cubicBezTo>
                    <a:pt x="18812" y="14854"/>
                    <a:pt x="14855" y="18810"/>
                    <a:pt x="9992" y="18810"/>
                  </a:cubicBezTo>
                  <a:cubicBezTo>
                    <a:pt x="5127" y="18810"/>
                    <a:pt x="1171" y="14854"/>
                    <a:pt x="1171" y="9991"/>
                  </a:cubicBezTo>
                  <a:cubicBezTo>
                    <a:pt x="1171" y="5127"/>
                    <a:pt x="5127" y="1171"/>
                    <a:pt x="9992" y="1171"/>
                  </a:cubicBezTo>
                  <a:close/>
                  <a:moveTo>
                    <a:pt x="9992" y="0"/>
                  </a:moveTo>
                  <a:cubicBezTo>
                    <a:pt x="4490" y="0"/>
                    <a:pt x="0" y="4490"/>
                    <a:pt x="0" y="9990"/>
                  </a:cubicBezTo>
                  <a:cubicBezTo>
                    <a:pt x="0" y="15491"/>
                    <a:pt x="4490" y="19981"/>
                    <a:pt x="9992" y="19981"/>
                  </a:cubicBezTo>
                  <a:cubicBezTo>
                    <a:pt x="15493" y="19981"/>
                    <a:pt x="19981" y="15491"/>
                    <a:pt x="19981" y="9990"/>
                  </a:cubicBezTo>
                  <a:cubicBezTo>
                    <a:pt x="19981" y="4488"/>
                    <a:pt x="15492" y="0"/>
                    <a:pt x="99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8" name="Google Shape;13788;p79"/>
            <p:cNvSpPr/>
            <p:nvPr/>
          </p:nvSpPr>
          <p:spPr>
            <a:xfrm>
              <a:off x="7284751" y="2694716"/>
              <a:ext cx="122173" cy="122194"/>
            </a:xfrm>
            <a:custGeom>
              <a:avLst/>
              <a:gdLst/>
              <a:ahLst/>
              <a:cxnLst/>
              <a:rect l="l" t="t" r="r" b="b"/>
              <a:pathLst>
                <a:path w="5854" h="5855" extrusionOk="0">
                  <a:moveTo>
                    <a:pt x="2928" y="1172"/>
                  </a:moveTo>
                  <a:cubicBezTo>
                    <a:pt x="3895" y="1172"/>
                    <a:pt x="4684" y="1959"/>
                    <a:pt x="4684" y="2928"/>
                  </a:cubicBezTo>
                  <a:cubicBezTo>
                    <a:pt x="4684" y="3896"/>
                    <a:pt x="3895" y="4683"/>
                    <a:pt x="2928" y="4683"/>
                  </a:cubicBezTo>
                  <a:cubicBezTo>
                    <a:pt x="1958" y="4683"/>
                    <a:pt x="1171" y="3896"/>
                    <a:pt x="1171" y="2928"/>
                  </a:cubicBezTo>
                  <a:cubicBezTo>
                    <a:pt x="2139" y="2928"/>
                    <a:pt x="2928" y="2139"/>
                    <a:pt x="2928" y="1172"/>
                  </a:cubicBezTo>
                  <a:close/>
                  <a:moveTo>
                    <a:pt x="2928" y="1"/>
                  </a:moveTo>
                  <a:cubicBezTo>
                    <a:pt x="2655" y="1"/>
                    <a:pt x="2374" y="47"/>
                    <a:pt x="2066" y="142"/>
                  </a:cubicBezTo>
                  <a:cubicBezTo>
                    <a:pt x="1732" y="245"/>
                    <a:pt x="1562" y="616"/>
                    <a:pt x="1704" y="936"/>
                  </a:cubicBezTo>
                  <a:cubicBezTo>
                    <a:pt x="1885" y="1345"/>
                    <a:pt x="1569" y="1756"/>
                    <a:pt x="1177" y="1756"/>
                  </a:cubicBezTo>
                  <a:cubicBezTo>
                    <a:pt x="1099" y="1756"/>
                    <a:pt x="1018" y="1740"/>
                    <a:pt x="938" y="1704"/>
                  </a:cubicBezTo>
                  <a:cubicBezTo>
                    <a:pt x="860" y="1670"/>
                    <a:pt x="780" y="1654"/>
                    <a:pt x="701" y="1654"/>
                  </a:cubicBezTo>
                  <a:cubicBezTo>
                    <a:pt x="453" y="1654"/>
                    <a:pt x="219" y="1813"/>
                    <a:pt x="142" y="2067"/>
                  </a:cubicBezTo>
                  <a:cubicBezTo>
                    <a:pt x="46" y="2373"/>
                    <a:pt x="0" y="2656"/>
                    <a:pt x="0" y="2928"/>
                  </a:cubicBezTo>
                  <a:cubicBezTo>
                    <a:pt x="0" y="4542"/>
                    <a:pt x="1313" y="5854"/>
                    <a:pt x="2928" y="5854"/>
                  </a:cubicBezTo>
                  <a:cubicBezTo>
                    <a:pt x="4541" y="5854"/>
                    <a:pt x="5854" y="4542"/>
                    <a:pt x="5854" y="2928"/>
                  </a:cubicBezTo>
                  <a:cubicBezTo>
                    <a:pt x="5854" y="1313"/>
                    <a:pt x="4541" y="1"/>
                    <a:pt x="29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9" name="Google Shape;13789;p79"/>
          <p:cNvGrpSpPr/>
          <p:nvPr/>
        </p:nvGrpSpPr>
        <p:grpSpPr>
          <a:xfrm>
            <a:off x="5620418" y="3755436"/>
            <a:ext cx="407391" cy="407391"/>
            <a:chOff x="6613801" y="2571753"/>
            <a:chExt cx="417024" cy="417024"/>
          </a:xfrm>
        </p:grpSpPr>
        <p:sp>
          <p:nvSpPr>
            <p:cNvPr id="13790" name="Google Shape;13790;p79"/>
            <p:cNvSpPr/>
            <p:nvPr/>
          </p:nvSpPr>
          <p:spPr>
            <a:xfrm>
              <a:off x="6613801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9991" y="1171"/>
                  </a:moveTo>
                  <a:cubicBezTo>
                    <a:pt x="14854" y="1171"/>
                    <a:pt x="18812" y="5127"/>
                    <a:pt x="18812" y="9991"/>
                  </a:cubicBezTo>
                  <a:cubicBezTo>
                    <a:pt x="18812" y="14854"/>
                    <a:pt x="14854" y="18810"/>
                    <a:pt x="9991" y="18810"/>
                  </a:cubicBezTo>
                  <a:cubicBezTo>
                    <a:pt x="5127" y="18810"/>
                    <a:pt x="1171" y="14854"/>
                    <a:pt x="1171" y="9991"/>
                  </a:cubicBezTo>
                  <a:cubicBezTo>
                    <a:pt x="1171" y="5127"/>
                    <a:pt x="5127" y="1171"/>
                    <a:pt x="9991" y="1171"/>
                  </a:cubicBezTo>
                  <a:close/>
                  <a:moveTo>
                    <a:pt x="9991" y="0"/>
                  </a:moveTo>
                  <a:cubicBezTo>
                    <a:pt x="4490" y="0"/>
                    <a:pt x="0" y="4490"/>
                    <a:pt x="0" y="9990"/>
                  </a:cubicBezTo>
                  <a:cubicBezTo>
                    <a:pt x="0" y="15493"/>
                    <a:pt x="4490" y="19981"/>
                    <a:pt x="9991" y="19981"/>
                  </a:cubicBezTo>
                  <a:cubicBezTo>
                    <a:pt x="15493" y="19981"/>
                    <a:pt x="19981" y="15491"/>
                    <a:pt x="19981" y="9990"/>
                  </a:cubicBezTo>
                  <a:cubicBezTo>
                    <a:pt x="19981" y="4488"/>
                    <a:pt x="15491" y="0"/>
                    <a:pt x="9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79"/>
            <p:cNvSpPr/>
            <p:nvPr/>
          </p:nvSpPr>
          <p:spPr>
            <a:xfrm>
              <a:off x="6663449" y="2645840"/>
              <a:ext cx="317704" cy="268826"/>
            </a:xfrm>
            <a:custGeom>
              <a:avLst/>
              <a:gdLst/>
              <a:ahLst/>
              <a:cxnLst/>
              <a:rect l="l" t="t" r="r" b="b"/>
              <a:pathLst>
                <a:path w="15223" h="12881" extrusionOk="0">
                  <a:moveTo>
                    <a:pt x="12295" y="1172"/>
                  </a:moveTo>
                  <a:cubicBezTo>
                    <a:pt x="12619" y="1172"/>
                    <a:pt x="12881" y="1435"/>
                    <a:pt x="12881" y="1757"/>
                  </a:cubicBezTo>
                  <a:cubicBezTo>
                    <a:pt x="12881" y="2079"/>
                    <a:pt x="12617" y="2343"/>
                    <a:pt x="12295" y="2343"/>
                  </a:cubicBezTo>
                  <a:cubicBezTo>
                    <a:pt x="11973" y="2343"/>
                    <a:pt x="11709" y="2079"/>
                    <a:pt x="11709" y="1757"/>
                  </a:cubicBezTo>
                  <a:cubicBezTo>
                    <a:pt x="11709" y="1435"/>
                    <a:pt x="11973" y="1172"/>
                    <a:pt x="12295" y="1172"/>
                  </a:cubicBezTo>
                  <a:close/>
                  <a:moveTo>
                    <a:pt x="2343" y="4685"/>
                  </a:moveTo>
                  <a:cubicBezTo>
                    <a:pt x="2592" y="4685"/>
                    <a:pt x="2827" y="4763"/>
                    <a:pt x="3022" y="4902"/>
                  </a:cubicBezTo>
                  <a:cubicBezTo>
                    <a:pt x="2330" y="5410"/>
                    <a:pt x="1821" y="6015"/>
                    <a:pt x="1513" y="6677"/>
                  </a:cubicBezTo>
                  <a:cubicBezTo>
                    <a:pt x="1301" y="6461"/>
                    <a:pt x="1173" y="6167"/>
                    <a:pt x="1173" y="5856"/>
                  </a:cubicBezTo>
                  <a:cubicBezTo>
                    <a:pt x="1173" y="5210"/>
                    <a:pt x="1697" y="4685"/>
                    <a:pt x="2343" y="4685"/>
                  </a:cubicBezTo>
                  <a:close/>
                  <a:moveTo>
                    <a:pt x="12881" y="4685"/>
                  </a:moveTo>
                  <a:cubicBezTo>
                    <a:pt x="13526" y="4685"/>
                    <a:pt x="14052" y="5208"/>
                    <a:pt x="14052" y="5854"/>
                  </a:cubicBezTo>
                  <a:cubicBezTo>
                    <a:pt x="14052" y="6167"/>
                    <a:pt x="13923" y="6461"/>
                    <a:pt x="13712" y="6677"/>
                  </a:cubicBezTo>
                  <a:cubicBezTo>
                    <a:pt x="13404" y="6015"/>
                    <a:pt x="12893" y="5410"/>
                    <a:pt x="12201" y="4902"/>
                  </a:cubicBezTo>
                  <a:cubicBezTo>
                    <a:pt x="12396" y="4763"/>
                    <a:pt x="12633" y="4685"/>
                    <a:pt x="12881" y="4685"/>
                  </a:cubicBezTo>
                  <a:close/>
                  <a:moveTo>
                    <a:pt x="7616" y="4685"/>
                  </a:moveTo>
                  <a:cubicBezTo>
                    <a:pt x="9058" y="4685"/>
                    <a:pt x="10407" y="5074"/>
                    <a:pt x="11416" y="5778"/>
                  </a:cubicBezTo>
                  <a:cubicBezTo>
                    <a:pt x="12360" y="6440"/>
                    <a:pt x="12881" y="7299"/>
                    <a:pt x="12881" y="8196"/>
                  </a:cubicBezTo>
                  <a:cubicBezTo>
                    <a:pt x="12881" y="9095"/>
                    <a:pt x="12360" y="9953"/>
                    <a:pt x="11416" y="10615"/>
                  </a:cubicBezTo>
                  <a:cubicBezTo>
                    <a:pt x="10407" y="11320"/>
                    <a:pt x="9056" y="11710"/>
                    <a:pt x="7612" y="11710"/>
                  </a:cubicBezTo>
                  <a:cubicBezTo>
                    <a:pt x="6167" y="11710"/>
                    <a:pt x="4816" y="11320"/>
                    <a:pt x="3807" y="10615"/>
                  </a:cubicBezTo>
                  <a:cubicBezTo>
                    <a:pt x="2863" y="9953"/>
                    <a:pt x="2343" y="9095"/>
                    <a:pt x="2343" y="8196"/>
                  </a:cubicBezTo>
                  <a:cubicBezTo>
                    <a:pt x="2343" y="7299"/>
                    <a:pt x="2863" y="6440"/>
                    <a:pt x="3807" y="5778"/>
                  </a:cubicBezTo>
                  <a:cubicBezTo>
                    <a:pt x="4816" y="5074"/>
                    <a:pt x="6165" y="4685"/>
                    <a:pt x="7609" y="4685"/>
                  </a:cubicBezTo>
                  <a:close/>
                  <a:moveTo>
                    <a:pt x="8782" y="0"/>
                  </a:moveTo>
                  <a:cubicBezTo>
                    <a:pt x="8538" y="0"/>
                    <a:pt x="8309" y="156"/>
                    <a:pt x="8228" y="402"/>
                  </a:cubicBezTo>
                  <a:lnTo>
                    <a:pt x="7186" y="3524"/>
                  </a:lnTo>
                  <a:cubicBezTo>
                    <a:pt x="6065" y="3576"/>
                    <a:pt x="4998" y="3836"/>
                    <a:pt x="4073" y="4276"/>
                  </a:cubicBezTo>
                  <a:cubicBezTo>
                    <a:pt x="3634" y="3797"/>
                    <a:pt x="3011" y="3514"/>
                    <a:pt x="2343" y="3514"/>
                  </a:cubicBezTo>
                  <a:cubicBezTo>
                    <a:pt x="1051" y="3514"/>
                    <a:pt x="0" y="4565"/>
                    <a:pt x="0" y="5856"/>
                  </a:cubicBezTo>
                  <a:cubicBezTo>
                    <a:pt x="0" y="6702"/>
                    <a:pt x="469" y="7478"/>
                    <a:pt x="1186" y="7889"/>
                  </a:cubicBezTo>
                  <a:cubicBezTo>
                    <a:pt x="1177" y="7991"/>
                    <a:pt x="1171" y="8094"/>
                    <a:pt x="1171" y="8196"/>
                  </a:cubicBezTo>
                  <a:cubicBezTo>
                    <a:pt x="1171" y="9488"/>
                    <a:pt x="1870" y="10687"/>
                    <a:pt x="3137" y="11573"/>
                  </a:cubicBezTo>
                  <a:cubicBezTo>
                    <a:pt x="4340" y="12415"/>
                    <a:pt x="5928" y="12881"/>
                    <a:pt x="7611" y="12881"/>
                  </a:cubicBezTo>
                  <a:cubicBezTo>
                    <a:pt x="9293" y="12881"/>
                    <a:pt x="10883" y="12415"/>
                    <a:pt x="12086" y="11573"/>
                  </a:cubicBezTo>
                  <a:cubicBezTo>
                    <a:pt x="13353" y="10687"/>
                    <a:pt x="14050" y="9488"/>
                    <a:pt x="14050" y="8196"/>
                  </a:cubicBezTo>
                  <a:cubicBezTo>
                    <a:pt x="14050" y="8094"/>
                    <a:pt x="14046" y="7991"/>
                    <a:pt x="14037" y="7889"/>
                  </a:cubicBezTo>
                  <a:cubicBezTo>
                    <a:pt x="14754" y="7478"/>
                    <a:pt x="15223" y="6702"/>
                    <a:pt x="15223" y="5856"/>
                  </a:cubicBezTo>
                  <a:cubicBezTo>
                    <a:pt x="15223" y="4565"/>
                    <a:pt x="14172" y="3514"/>
                    <a:pt x="12881" y="3514"/>
                  </a:cubicBezTo>
                  <a:cubicBezTo>
                    <a:pt x="12212" y="3514"/>
                    <a:pt x="11589" y="3797"/>
                    <a:pt x="11152" y="4276"/>
                  </a:cubicBezTo>
                  <a:cubicBezTo>
                    <a:pt x="10330" y="3885"/>
                    <a:pt x="9396" y="3636"/>
                    <a:pt x="8412" y="3549"/>
                  </a:cubicBezTo>
                  <a:lnTo>
                    <a:pt x="9153" y="1327"/>
                  </a:lnTo>
                  <a:lnTo>
                    <a:pt x="10540" y="1789"/>
                  </a:lnTo>
                  <a:cubicBezTo>
                    <a:pt x="10556" y="2742"/>
                    <a:pt x="11338" y="3514"/>
                    <a:pt x="12295" y="3514"/>
                  </a:cubicBezTo>
                  <a:cubicBezTo>
                    <a:pt x="13263" y="3514"/>
                    <a:pt x="14052" y="2725"/>
                    <a:pt x="14052" y="1757"/>
                  </a:cubicBezTo>
                  <a:cubicBezTo>
                    <a:pt x="14052" y="790"/>
                    <a:pt x="13263" y="1"/>
                    <a:pt x="12295" y="1"/>
                  </a:cubicBezTo>
                  <a:cubicBezTo>
                    <a:pt x="11732" y="1"/>
                    <a:pt x="11232" y="268"/>
                    <a:pt x="10910" y="678"/>
                  </a:cubicBezTo>
                  <a:lnTo>
                    <a:pt x="8968" y="31"/>
                  </a:lnTo>
                  <a:cubicBezTo>
                    <a:pt x="8906" y="10"/>
                    <a:pt x="8844" y="0"/>
                    <a:pt x="87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79"/>
            <p:cNvSpPr/>
            <p:nvPr/>
          </p:nvSpPr>
          <p:spPr>
            <a:xfrm>
              <a:off x="6748992" y="2768030"/>
              <a:ext cx="48898" cy="48878"/>
            </a:xfrm>
            <a:custGeom>
              <a:avLst/>
              <a:gdLst/>
              <a:ahLst/>
              <a:cxnLst/>
              <a:rect l="l" t="t" r="r" b="b"/>
              <a:pathLst>
                <a:path w="2343" h="2342" extrusionOk="0">
                  <a:moveTo>
                    <a:pt x="1171" y="1"/>
                  </a:moveTo>
                  <a:cubicBezTo>
                    <a:pt x="526" y="1"/>
                    <a:pt x="0" y="525"/>
                    <a:pt x="0" y="1170"/>
                  </a:cubicBezTo>
                  <a:cubicBezTo>
                    <a:pt x="0" y="1816"/>
                    <a:pt x="526" y="2341"/>
                    <a:pt x="1171" y="2341"/>
                  </a:cubicBezTo>
                  <a:cubicBezTo>
                    <a:pt x="1817" y="2341"/>
                    <a:pt x="2342" y="1816"/>
                    <a:pt x="2342" y="1170"/>
                  </a:cubicBezTo>
                  <a:cubicBezTo>
                    <a:pt x="2342" y="525"/>
                    <a:pt x="1817" y="1"/>
                    <a:pt x="11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79"/>
            <p:cNvSpPr/>
            <p:nvPr/>
          </p:nvSpPr>
          <p:spPr>
            <a:xfrm>
              <a:off x="6846703" y="2768030"/>
              <a:ext cx="48898" cy="48878"/>
            </a:xfrm>
            <a:custGeom>
              <a:avLst/>
              <a:gdLst/>
              <a:ahLst/>
              <a:cxnLst/>
              <a:rect l="l" t="t" r="r" b="b"/>
              <a:pathLst>
                <a:path w="2343" h="2342" extrusionOk="0">
                  <a:moveTo>
                    <a:pt x="1172" y="1"/>
                  </a:moveTo>
                  <a:cubicBezTo>
                    <a:pt x="526" y="1"/>
                    <a:pt x="1" y="525"/>
                    <a:pt x="1" y="1170"/>
                  </a:cubicBezTo>
                  <a:cubicBezTo>
                    <a:pt x="1" y="1816"/>
                    <a:pt x="526" y="2341"/>
                    <a:pt x="1172" y="2341"/>
                  </a:cubicBezTo>
                  <a:cubicBezTo>
                    <a:pt x="1818" y="2341"/>
                    <a:pt x="2343" y="1816"/>
                    <a:pt x="2343" y="1170"/>
                  </a:cubicBezTo>
                  <a:cubicBezTo>
                    <a:pt x="2343" y="525"/>
                    <a:pt x="1818" y="1"/>
                    <a:pt x="11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79"/>
            <p:cNvSpPr/>
            <p:nvPr/>
          </p:nvSpPr>
          <p:spPr>
            <a:xfrm>
              <a:off x="6759469" y="2841323"/>
              <a:ext cx="125658" cy="35938"/>
            </a:xfrm>
            <a:custGeom>
              <a:avLst/>
              <a:gdLst/>
              <a:ahLst/>
              <a:cxnLst/>
              <a:rect l="l" t="t" r="r" b="b"/>
              <a:pathLst>
                <a:path w="6021" h="1722" extrusionOk="0">
                  <a:moveTo>
                    <a:pt x="670" y="0"/>
                  </a:moveTo>
                  <a:cubicBezTo>
                    <a:pt x="455" y="0"/>
                    <a:pt x="249" y="119"/>
                    <a:pt x="146" y="324"/>
                  </a:cubicBezTo>
                  <a:cubicBezTo>
                    <a:pt x="1" y="614"/>
                    <a:pt x="117" y="965"/>
                    <a:pt x="407" y="1110"/>
                  </a:cubicBezTo>
                  <a:cubicBezTo>
                    <a:pt x="1223" y="1516"/>
                    <a:pt x="2116" y="1722"/>
                    <a:pt x="3011" y="1722"/>
                  </a:cubicBezTo>
                  <a:cubicBezTo>
                    <a:pt x="3905" y="1722"/>
                    <a:pt x="4800" y="1518"/>
                    <a:pt x="5614" y="1110"/>
                  </a:cubicBezTo>
                  <a:cubicBezTo>
                    <a:pt x="5904" y="965"/>
                    <a:pt x="6021" y="614"/>
                    <a:pt x="5875" y="324"/>
                  </a:cubicBezTo>
                  <a:cubicBezTo>
                    <a:pt x="5774" y="119"/>
                    <a:pt x="5567" y="0"/>
                    <a:pt x="5352" y="0"/>
                  </a:cubicBezTo>
                  <a:cubicBezTo>
                    <a:pt x="5264" y="0"/>
                    <a:pt x="5174" y="20"/>
                    <a:pt x="5090" y="62"/>
                  </a:cubicBezTo>
                  <a:cubicBezTo>
                    <a:pt x="4439" y="388"/>
                    <a:pt x="3725" y="551"/>
                    <a:pt x="3011" y="551"/>
                  </a:cubicBezTo>
                  <a:cubicBezTo>
                    <a:pt x="2296" y="551"/>
                    <a:pt x="1582" y="388"/>
                    <a:pt x="931" y="62"/>
                  </a:cubicBezTo>
                  <a:cubicBezTo>
                    <a:pt x="847" y="20"/>
                    <a:pt x="758" y="0"/>
                    <a:pt x="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5" name="Google Shape;13795;p79"/>
          <p:cNvGrpSpPr/>
          <p:nvPr/>
        </p:nvGrpSpPr>
        <p:grpSpPr>
          <a:xfrm>
            <a:off x="7908242" y="3238780"/>
            <a:ext cx="407411" cy="407411"/>
            <a:chOff x="2964567" y="2571753"/>
            <a:chExt cx="417045" cy="417045"/>
          </a:xfrm>
        </p:grpSpPr>
        <p:sp>
          <p:nvSpPr>
            <p:cNvPr id="13796" name="Google Shape;13796;p79"/>
            <p:cNvSpPr/>
            <p:nvPr/>
          </p:nvSpPr>
          <p:spPr>
            <a:xfrm>
              <a:off x="2964567" y="2571753"/>
              <a:ext cx="417045" cy="417045"/>
            </a:xfrm>
            <a:custGeom>
              <a:avLst/>
              <a:gdLst/>
              <a:ahLst/>
              <a:cxnLst/>
              <a:rect l="l" t="t" r="r" b="b"/>
              <a:pathLst>
                <a:path w="19983" h="19983" extrusionOk="0">
                  <a:moveTo>
                    <a:pt x="9992" y="1170"/>
                  </a:moveTo>
                  <a:cubicBezTo>
                    <a:pt x="14855" y="1170"/>
                    <a:pt x="18812" y="4866"/>
                    <a:pt x="18812" y="9405"/>
                  </a:cubicBezTo>
                  <a:cubicBezTo>
                    <a:pt x="18812" y="13925"/>
                    <a:pt x="14855" y="17601"/>
                    <a:pt x="9992" y="17601"/>
                  </a:cubicBezTo>
                  <a:cubicBezTo>
                    <a:pt x="9111" y="17601"/>
                    <a:pt x="8240" y="17481"/>
                    <a:pt x="7407" y="17242"/>
                  </a:cubicBezTo>
                  <a:cubicBezTo>
                    <a:pt x="7354" y="17226"/>
                    <a:pt x="7299" y="17218"/>
                    <a:pt x="7245" y="17218"/>
                  </a:cubicBezTo>
                  <a:cubicBezTo>
                    <a:pt x="7153" y="17218"/>
                    <a:pt x="7062" y="17240"/>
                    <a:pt x="6979" y="17282"/>
                  </a:cubicBezTo>
                  <a:lnTo>
                    <a:pt x="4723" y="18439"/>
                  </a:lnTo>
                  <a:lnTo>
                    <a:pt x="4723" y="16262"/>
                  </a:lnTo>
                  <a:cubicBezTo>
                    <a:pt x="4723" y="16078"/>
                    <a:pt x="4637" y="15904"/>
                    <a:pt x="4490" y="15793"/>
                  </a:cubicBezTo>
                  <a:cubicBezTo>
                    <a:pt x="2381" y="14208"/>
                    <a:pt x="1171" y="11880"/>
                    <a:pt x="1171" y="9405"/>
                  </a:cubicBezTo>
                  <a:cubicBezTo>
                    <a:pt x="1171" y="4866"/>
                    <a:pt x="5129" y="1170"/>
                    <a:pt x="9992" y="1170"/>
                  </a:cubicBezTo>
                  <a:close/>
                  <a:moveTo>
                    <a:pt x="9992" y="1"/>
                  </a:moveTo>
                  <a:cubicBezTo>
                    <a:pt x="4575" y="1"/>
                    <a:pt x="0" y="4153"/>
                    <a:pt x="0" y="9407"/>
                  </a:cubicBezTo>
                  <a:cubicBezTo>
                    <a:pt x="0" y="12221"/>
                    <a:pt x="1359" y="14795"/>
                    <a:pt x="3552" y="16548"/>
                  </a:cubicBezTo>
                  <a:lnTo>
                    <a:pt x="3552" y="19396"/>
                  </a:lnTo>
                  <a:cubicBezTo>
                    <a:pt x="3552" y="19602"/>
                    <a:pt x="3659" y="19791"/>
                    <a:pt x="3832" y="19897"/>
                  </a:cubicBezTo>
                  <a:cubicBezTo>
                    <a:pt x="3925" y="19953"/>
                    <a:pt x="4031" y="19982"/>
                    <a:pt x="4138" y="19982"/>
                  </a:cubicBezTo>
                  <a:cubicBezTo>
                    <a:pt x="4229" y="19982"/>
                    <a:pt x="4320" y="19961"/>
                    <a:pt x="4405" y="19918"/>
                  </a:cubicBezTo>
                  <a:lnTo>
                    <a:pt x="7310" y="18429"/>
                  </a:lnTo>
                  <a:cubicBezTo>
                    <a:pt x="8180" y="18657"/>
                    <a:pt x="9081" y="18772"/>
                    <a:pt x="9992" y="18772"/>
                  </a:cubicBezTo>
                  <a:cubicBezTo>
                    <a:pt x="15500" y="18772"/>
                    <a:pt x="19983" y="14570"/>
                    <a:pt x="19983" y="9407"/>
                  </a:cubicBezTo>
                  <a:cubicBezTo>
                    <a:pt x="19983" y="4151"/>
                    <a:pt x="15405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7" name="Google Shape;13797;p79"/>
            <p:cNvSpPr/>
            <p:nvPr/>
          </p:nvSpPr>
          <p:spPr>
            <a:xfrm>
              <a:off x="3037777" y="2694715"/>
              <a:ext cx="270642" cy="146633"/>
            </a:xfrm>
            <a:custGeom>
              <a:avLst/>
              <a:gdLst/>
              <a:ahLst/>
              <a:cxnLst/>
              <a:rect l="l" t="t" r="r" b="b"/>
              <a:pathLst>
                <a:path w="12968" h="7026" extrusionOk="0">
                  <a:moveTo>
                    <a:pt x="5362" y="1463"/>
                  </a:moveTo>
                  <a:lnTo>
                    <a:pt x="7241" y="3341"/>
                  </a:lnTo>
                  <a:cubicBezTo>
                    <a:pt x="7353" y="3454"/>
                    <a:pt x="7503" y="3513"/>
                    <a:pt x="7655" y="3513"/>
                  </a:cubicBezTo>
                  <a:cubicBezTo>
                    <a:pt x="7744" y="3513"/>
                    <a:pt x="7833" y="3493"/>
                    <a:pt x="7917" y="3451"/>
                  </a:cubicBezTo>
                  <a:lnTo>
                    <a:pt x="10216" y="2303"/>
                  </a:lnTo>
                  <a:lnTo>
                    <a:pt x="7605" y="5565"/>
                  </a:lnTo>
                  <a:lnTo>
                    <a:pt x="5726" y="3685"/>
                  </a:lnTo>
                  <a:cubicBezTo>
                    <a:pt x="5614" y="3573"/>
                    <a:pt x="5463" y="3514"/>
                    <a:pt x="5311" y="3514"/>
                  </a:cubicBezTo>
                  <a:cubicBezTo>
                    <a:pt x="5223" y="3514"/>
                    <a:pt x="5133" y="3534"/>
                    <a:pt x="5051" y="3575"/>
                  </a:cubicBezTo>
                  <a:lnTo>
                    <a:pt x="2751" y="4725"/>
                  </a:lnTo>
                  <a:lnTo>
                    <a:pt x="2751" y="4725"/>
                  </a:lnTo>
                  <a:lnTo>
                    <a:pt x="5362" y="1463"/>
                  </a:lnTo>
                  <a:close/>
                  <a:moveTo>
                    <a:pt x="5312" y="1"/>
                  </a:moveTo>
                  <a:cubicBezTo>
                    <a:pt x="5302" y="1"/>
                    <a:pt x="5291" y="1"/>
                    <a:pt x="5281" y="2"/>
                  </a:cubicBezTo>
                  <a:cubicBezTo>
                    <a:pt x="5114" y="12"/>
                    <a:pt x="4959" y="92"/>
                    <a:pt x="4856" y="221"/>
                  </a:cubicBezTo>
                  <a:lnTo>
                    <a:pt x="172" y="6075"/>
                  </a:lnTo>
                  <a:cubicBezTo>
                    <a:pt x="0" y="6290"/>
                    <a:pt x="2" y="6595"/>
                    <a:pt x="174" y="6809"/>
                  </a:cubicBezTo>
                  <a:cubicBezTo>
                    <a:pt x="288" y="6950"/>
                    <a:pt x="457" y="7026"/>
                    <a:pt x="630" y="7026"/>
                  </a:cubicBezTo>
                  <a:cubicBezTo>
                    <a:pt x="719" y="7026"/>
                    <a:pt x="808" y="7006"/>
                    <a:pt x="892" y="6964"/>
                  </a:cubicBezTo>
                  <a:lnTo>
                    <a:pt x="5198" y="4811"/>
                  </a:lnTo>
                  <a:lnTo>
                    <a:pt x="7241" y="6855"/>
                  </a:lnTo>
                  <a:cubicBezTo>
                    <a:pt x="7349" y="6964"/>
                    <a:pt x="7496" y="7026"/>
                    <a:pt x="7650" y="7026"/>
                  </a:cubicBezTo>
                  <a:cubicBezTo>
                    <a:pt x="7662" y="7026"/>
                    <a:pt x="7674" y="7025"/>
                    <a:pt x="7687" y="7024"/>
                  </a:cubicBezTo>
                  <a:cubicBezTo>
                    <a:pt x="7853" y="7016"/>
                    <a:pt x="8007" y="6936"/>
                    <a:pt x="8111" y="6807"/>
                  </a:cubicBezTo>
                  <a:lnTo>
                    <a:pt x="12795" y="951"/>
                  </a:lnTo>
                  <a:cubicBezTo>
                    <a:pt x="12967" y="737"/>
                    <a:pt x="12965" y="431"/>
                    <a:pt x="12792" y="219"/>
                  </a:cubicBezTo>
                  <a:cubicBezTo>
                    <a:pt x="12679" y="78"/>
                    <a:pt x="12510" y="1"/>
                    <a:pt x="12337" y="1"/>
                  </a:cubicBezTo>
                  <a:cubicBezTo>
                    <a:pt x="12249" y="1"/>
                    <a:pt x="12159" y="21"/>
                    <a:pt x="12075" y="63"/>
                  </a:cubicBezTo>
                  <a:lnTo>
                    <a:pt x="7770" y="2216"/>
                  </a:lnTo>
                  <a:lnTo>
                    <a:pt x="5726" y="173"/>
                  </a:lnTo>
                  <a:cubicBezTo>
                    <a:pt x="5617" y="62"/>
                    <a:pt x="5467" y="1"/>
                    <a:pt x="53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8" name="Google Shape;13798;p79"/>
          <p:cNvGrpSpPr/>
          <p:nvPr/>
        </p:nvGrpSpPr>
        <p:grpSpPr>
          <a:xfrm>
            <a:off x="1922414" y="3815897"/>
            <a:ext cx="407391" cy="286470"/>
            <a:chOff x="3476576" y="2633631"/>
            <a:chExt cx="417024" cy="293244"/>
          </a:xfrm>
        </p:grpSpPr>
        <p:sp>
          <p:nvSpPr>
            <p:cNvPr id="13799" name="Google Shape;13799;p79"/>
            <p:cNvSpPr/>
            <p:nvPr/>
          </p:nvSpPr>
          <p:spPr>
            <a:xfrm>
              <a:off x="3476576" y="2633631"/>
              <a:ext cx="417024" cy="293244"/>
            </a:xfrm>
            <a:custGeom>
              <a:avLst/>
              <a:gdLst/>
              <a:ahLst/>
              <a:cxnLst/>
              <a:rect l="l" t="t" r="r" b="b"/>
              <a:pathLst>
                <a:path w="19982" h="14051" extrusionOk="0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79"/>
            <p:cNvSpPr/>
            <p:nvPr/>
          </p:nvSpPr>
          <p:spPr>
            <a:xfrm>
              <a:off x="3636206" y="2706945"/>
              <a:ext cx="122194" cy="146633"/>
            </a:xfrm>
            <a:custGeom>
              <a:avLst/>
              <a:gdLst/>
              <a:ahLst/>
              <a:cxnLst/>
              <a:rect l="l" t="t" r="r" b="b"/>
              <a:pathLst>
                <a:path w="5855" h="7026" extrusionOk="0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1" name="Google Shape;13801;p79"/>
          <p:cNvGrpSpPr/>
          <p:nvPr/>
        </p:nvGrpSpPr>
        <p:grpSpPr>
          <a:xfrm>
            <a:off x="2538746" y="3755508"/>
            <a:ext cx="407411" cy="407248"/>
            <a:chOff x="3988564" y="2571836"/>
            <a:chExt cx="417045" cy="416878"/>
          </a:xfrm>
        </p:grpSpPr>
        <p:sp>
          <p:nvSpPr>
            <p:cNvPr id="13802" name="Google Shape;13802;p79"/>
            <p:cNvSpPr/>
            <p:nvPr/>
          </p:nvSpPr>
          <p:spPr>
            <a:xfrm>
              <a:off x="4090678" y="2650431"/>
              <a:ext cx="213124" cy="259268"/>
            </a:xfrm>
            <a:custGeom>
              <a:avLst/>
              <a:gdLst/>
              <a:ahLst/>
              <a:cxnLst/>
              <a:rect l="l" t="t" r="r" b="b"/>
              <a:pathLst>
                <a:path w="10212" h="12423" extrusionOk="0">
                  <a:moveTo>
                    <a:pt x="4938" y="1172"/>
                  </a:moveTo>
                  <a:cubicBezTo>
                    <a:pt x="7267" y="1172"/>
                    <a:pt x="8610" y="2621"/>
                    <a:pt x="8610" y="3081"/>
                  </a:cubicBezTo>
                  <a:cubicBezTo>
                    <a:pt x="8610" y="3348"/>
                    <a:pt x="8308" y="3471"/>
                    <a:pt x="8102" y="3471"/>
                  </a:cubicBezTo>
                  <a:cubicBezTo>
                    <a:pt x="7867" y="3471"/>
                    <a:pt x="7733" y="3357"/>
                    <a:pt x="7407" y="3026"/>
                  </a:cubicBezTo>
                  <a:cubicBezTo>
                    <a:pt x="6933" y="2541"/>
                    <a:pt x="6282" y="1879"/>
                    <a:pt x="4821" y="1879"/>
                  </a:cubicBezTo>
                  <a:cubicBezTo>
                    <a:pt x="4177" y="1879"/>
                    <a:pt x="3602" y="2046"/>
                    <a:pt x="3162" y="2362"/>
                  </a:cubicBezTo>
                  <a:cubicBezTo>
                    <a:pt x="2687" y="2700"/>
                    <a:pt x="2417" y="3188"/>
                    <a:pt x="2417" y="3701"/>
                  </a:cubicBezTo>
                  <a:cubicBezTo>
                    <a:pt x="2417" y="4145"/>
                    <a:pt x="2603" y="4758"/>
                    <a:pt x="3491" y="5152"/>
                  </a:cubicBezTo>
                  <a:cubicBezTo>
                    <a:pt x="3997" y="5378"/>
                    <a:pt x="4646" y="5506"/>
                    <a:pt x="5334" y="5642"/>
                  </a:cubicBezTo>
                  <a:cubicBezTo>
                    <a:pt x="7566" y="6081"/>
                    <a:pt x="9029" y="6514"/>
                    <a:pt x="9029" y="8449"/>
                  </a:cubicBezTo>
                  <a:cubicBezTo>
                    <a:pt x="9029" y="8455"/>
                    <a:pt x="9029" y="8464"/>
                    <a:pt x="9029" y="8478"/>
                  </a:cubicBezTo>
                  <a:cubicBezTo>
                    <a:pt x="9035" y="8646"/>
                    <a:pt x="9028" y="9518"/>
                    <a:pt x="8347" y="10222"/>
                  </a:cubicBezTo>
                  <a:cubicBezTo>
                    <a:pt x="7688" y="10903"/>
                    <a:pt x="6597" y="11248"/>
                    <a:pt x="5102" y="11252"/>
                  </a:cubicBezTo>
                  <a:cubicBezTo>
                    <a:pt x="2240" y="11250"/>
                    <a:pt x="1171" y="9891"/>
                    <a:pt x="1171" y="9033"/>
                  </a:cubicBezTo>
                  <a:cubicBezTo>
                    <a:pt x="1171" y="8780"/>
                    <a:pt x="1518" y="8672"/>
                    <a:pt x="1656" y="8672"/>
                  </a:cubicBezTo>
                  <a:cubicBezTo>
                    <a:pt x="1844" y="8672"/>
                    <a:pt x="2005" y="8837"/>
                    <a:pt x="2327" y="9212"/>
                  </a:cubicBezTo>
                  <a:cubicBezTo>
                    <a:pt x="2843" y="9813"/>
                    <a:pt x="3551" y="10636"/>
                    <a:pt x="5095" y="10636"/>
                  </a:cubicBezTo>
                  <a:cubicBezTo>
                    <a:pt x="6363" y="10636"/>
                    <a:pt x="7727" y="9881"/>
                    <a:pt x="7727" y="8612"/>
                  </a:cubicBezTo>
                  <a:cubicBezTo>
                    <a:pt x="7727" y="7951"/>
                    <a:pt x="7363" y="7445"/>
                    <a:pt x="6647" y="7109"/>
                  </a:cubicBezTo>
                  <a:cubicBezTo>
                    <a:pt x="6130" y="6866"/>
                    <a:pt x="5472" y="6726"/>
                    <a:pt x="4773" y="6578"/>
                  </a:cubicBezTo>
                  <a:cubicBezTo>
                    <a:pt x="2620" y="6120"/>
                    <a:pt x="1209" y="5683"/>
                    <a:pt x="1209" y="3859"/>
                  </a:cubicBezTo>
                  <a:cubicBezTo>
                    <a:pt x="1209" y="2893"/>
                    <a:pt x="1667" y="2191"/>
                    <a:pt x="2606" y="1711"/>
                  </a:cubicBezTo>
                  <a:cubicBezTo>
                    <a:pt x="3388" y="1313"/>
                    <a:pt x="4350" y="1172"/>
                    <a:pt x="4938" y="1172"/>
                  </a:cubicBezTo>
                  <a:close/>
                  <a:moveTo>
                    <a:pt x="4938" y="1"/>
                  </a:moveTo>
                  <a:cubicBezTo>
                    <a:pt x="2944" y="1"/>
                    <a:pt x="39" y="991"/>
                    <a:pt x="39" y="3861"/>
                  </a:cubicBezTo>
                  <a:cubicBezTo>
                    <a:pt x="39" y="5149"/>
                    <a:pt x="579" y="6129"/>
                    <a:pt x="1644" y="6772"/>
                  </a:cubicBezTo>
                  <a:cubicBezTo>
                    <a:pt x="2505" y="7293"/>
                    <a:pt x="3581" y="7523"/>
                    <a:pt x="4529" y="7724"/>
                  </a:cubicBezTo>
                  <a:cubicBezTo>
                    <a:pt x="5159" y="7857"/>
                    <a:pt x="5755" y="7984"/>
                    <a:pt x="6149" y="8170"/>
                  </a:cubicBezTo>
                  <a:cubicBezTo>
                    <a:pt x="6556" y="8359"/>
                    <a:pt x="6556" y="8518"/>
                    <a:pt x="6556" y="8612"/>
                  </a:cubicBezTo>
                  <a:cubicBezTo>
                    <a:pt x="6556" y="9100"/>
                    <a:pt x="5785" y="9465"/>
                    <a:pt x="5095" y="9465"/>
                  </a:cubicBezTo>
                  <a:cubicBezTo>
                    <a:pt x="4089" y="9465"/>
                    <a:pt x="3664" y="8971"/>
                    <a:pt x="3215" y="8449"/>
                  </a:cubicBezTo>
                  <a:cubicBezTo>
                    <a:pt x="2833" y="8005"/>
                    <a:pt x="2401" y="7501"/>
                    <a:pt x="1656" y="7501"/>
                  </a:cubicBezTo>
                  <a:cubicBezTo>
                    <a:pt x="860" y="7501"/>
                    <a:pt x="0" y="8087"/>
                    <a:pt x="0" y="9035"/>
                  </a:cubicBezTo>
                  <a:cubicBezTo>
                    <a:pt x="0" y="10459"/>
                    <a:pt x="1462" y="12423"/>
                    <a:pt x="5104" y="12423"/>
                  </a:cubicBezTo>
                  <a:cubicBezTo>
                    <a:pt x="6926" y="12419"/>
                    <a:pt x="8301" y="11954"/>
                    <a:pt x="9187" y="11036"/>
                  </a:cubicBezTo>
                  <a:cubicBezTo>
                    <a:pt x="10167" y="10024"/>
                    <a:pt x="10211" y="8803"/>
                    <a:pt x="10200" y="8442"/>
                  </a:cubicBezTo>
                  <a:cubicBezTo>
                    <a:pt x="10199" y="7101"/>
                    <a:pt x="9638" y="6090"/>
                    <a:pt x="8536" y="5435"/>
                  </a:cubicBezTo>
                  <a:cubicBezTo>
                    <a:pt x="7642" y="4904"/>
                    <a:pt x="6537" y="4685"/>
                    <a:pt x="5560" y="4492"/>
                  </a:cubicBezTo>
                  <a:cubicBezTo>
                    <a:pt x="4939" y="4370"/>
                    <a:pt x="4354" y="4255"/>
                    <a:pt x="3966" y="4084"/>
                  </a:cubicBezTo>
                  <a:cubicBezTo>
                    <a:pt x="3588" y="3916"/>
                    <a:pt x="3588" y="3781"/>
                    <a:pt x="3588" y="3703"/>
                  </a:cubicBezTo>
                  <a:cubicBezTo>
                    <a:pt x="3588" y="3429"/>
                    <a:pt x="4016" y="3050"/>
                    <a:pt x="4821" y="3050"/>
                  </a:cubicBezTo>
                  <a:cubicBezTo>
                    <a:pt x="5790" y="3050"/>
                    <a:pt x="6153" y="3418"/>
                    <a:pt x="6570" y="3847"/>
                  </a:cubicBezTo>
                  <a:cubicBezTo>
                    <a:pt x="6921" y="4202"/>
                    <a:pt x="7354" y="4644"/>
                    <a:pt x="8102" y="4644"/>
                  </a:cubicBezTo>
                  <a:cubicBezTo>
                    <a:pt x="8966" y="4644"/>
                    <a:pt x="9781" y="4016"/>
                    <a:pt x="9781" y="3082"/>
                  </a:cubicBezTo>
                  <a:cubicBezTo>
                    <a:pt x="9781" y="1768"/>
                    <a:pt x="7722" y="1"/>
                    <a:pt x="4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3" name="Google Shape;13803;p79"/>
            <p:cNvSpPr/>
            <p:nvPr/>
          </p:nvSpPr>
          <p:spPr>
            <a:xfrm>
              <a:off x="3988564" y="2571836"/>
              <a:ext cx="417045" cy="416878"/>
            </a:xfrm>
            <a:custGeom>
              <a:avLst/>
              <a:gdLst/>
              <a:ahLst/>
              <a:cxnLst/>
              <a:rect l="l" t="t" r="r" b="b"/>
              <a:pathLst>
                <a:path w="19983" h="19975" extrusionOk="0">
                  <a:moveTo>
                    <a:pt x="5465" y="1172"/>
                  </a:moveTo>
                  <a:cubicBezTo>
                    <a:pt x="6229" y="1172"/>
                    <a:pt x="6714" y="1356"/>
                    <a:pt x="7184" y="1548"/>
                  </a:cubicBezTo>
                  <a:cubicBezTo>
                    <a:pt x="7842" y="1820"/>
                    <a:pt x="8120" y="1882"/>
                    <a:pt x="8506" y="1882"/>
                  </a:cubicBezTo>
                  <a:cubicBezTo>
                    <a:pt x="8831" y="1882"/>
                    <a:pt x="9232" y="1838"/>
                    <a:pt x="10000" y="1838"/>
                  </a:cubicBezTo>
                  <a:cubicBezTo>
                    <a:pt x="13275" y="1838"/>
                    <a:pt x="15226" y="3478"/>
                    <a:pt x="16286" y="4855"/>
                  </a:cubicBezTo>
                  <a:cubicBezTo>
                    <a:pt x="17660" y="6641"/>
                    <a:pt x="18149" y="8709"/>
                    <a:pt x="18149" y="9937"/>
                  </a:cubicBezTo>
                  <a:cubicBezTo>
                    <a:pt x="18149" y="11304"/>
                    <a:pt x="17841" y="11405"/>
                    <a:pt x="18414" y="12744"/>
                  </a:cubicBezTo>
                  <a:cubicBezTo>
                    <a:pt x="18610" y="13203"/>
                    <a:pt x="18812" y="13675"/>
                    <a:pt x="18812" y="14565"/>
                  </a:cubicBezTo>
                  <a:cubicBezTo>
                    <a:pt x="18812" y="15702"/>
                    <a:pt x="18373" y="16765"/>
                    <a:pt x="17575" y="17561"/>
                  </a:cubicBezTo>
                  <a:cubicBezTo>
                    <a:pt x="16776" y="18358"/>
                    <a:pt x="15671" y="18803"/>
                    <a:pt x="14546" y="18803"/>
                  </a:cubicBezTo>
                  <a:cubicBezTo>
                    <a:pt x="14544" y="18803"/>
                    <a:pt x="14542" y="18803"/>
                    <a:pt x="14540" y="18803"/>
                  </a:cubicBezTo>
                  <a:lnTo>
                    <a:pt x="14519" y="18803"/>
                  </a:lnTo>
                  <a:cubicBezTo>
                    <a:pt x="13754" y="18803"/>
                    <a:pt x="13270" y="18612"/>
                    <a:pt x="12799" y="18418"/>
                  </a:cubicBezTo>
                  <a:cubicBezTo>
                    <a:pt x="12161" y="18154"/>
                    <a:pt x="11842" y="18085"/>
                    <a:pt x="11520" y="18085"/>
                  </a:cubicBezTo>
                  <a:cubicBezTo>
                    <a:pt x="11167" y="18085"/>
                    <a:pt x="10809" y="18168"/>
                    <a:pt x="10022" y="18168"/>
                  </a:cubicBezTo>
                  <a:cubicBezTo>
                    <a:pt x="6746" y="18168"/>
                    <a:pt x="4785" y="16516"/>
                    <a:pt x="3717" y="15131"/>
                  </a:cubicBezTo>
                  <a:cubicBezTo>
                    <a:pt x="2328" y="13328"/>
                    <a:pt x="1835" y="11257"/>
                    <a:pt x="1835" y="10031"/>
                  </a:cubicBezTo>
                  <a:cubicBezTo>
                    <a:pt x="1835" y="8674"/>
                    <a:pt x="2146" y="8571"/>
                    <a:pt x="1569" y="7222"/>
                  </a:cubicBezTo>
                  <a:cubicBezTo>
                    <a:pt x="1375" y="6765"/>
                    <a:pt x="1173" y="6293"/>
                    <a:pt x="1171" y="5408"/>
                  </a:cubicBezTo>
                  <a:cubicBezTo>
                    <a:pt x="1175" y="3063"/>
                    <a:pt x="3100" y="1172"/>
                    <a:pt x="5465" y="1172"/>
                  </a:cubicBezTo>
                  <a:close/>
                  <a:moveTo>
                    <a:pt x="5465" y="0"/>
                  </a:moveTo>
                  <a:cubicBezTo>
                    <a:pt x="3993" y="0"/>
                    <a:pt x="2617" y="552"/>
                    <a:pt x="1587" y="1582"/>
                  </a:cubicBezTo>
                  <a:cubicBezTo>
                    <a:pt x="566" y="2603"/>
                    <a:pt x="4" y="3960"/>
                    <a:pt x="0" y="5403"/>
                  </a:cubicBezTo>
                  <a:lnTo>
                    <a:pt x="0" y="5414"/>
                  </a:lnTo>
                  <a:cubicBezTo>
                    <a:pt x="2" y="6535"/>
                    <a:pt x="274" y="7170"/>
                    <a:pt x="492" y="7682"/>
                  </a:cubicBezTo>
                  <a:cubicBezTo>
                    <a:pt x="938" y="8725"/>
                    <a:pt x="664" y="8547"/>
                    <a:pt x="664" y="10031"/>
                  </a:cubicBezTo>
                  <a:cubicBezTo>
                    <a:pt x="664" y="11738"/>
                    <a:pt x="1385" y="14023"/>
                    <a:pt x="2790" y="15845"/>
                  </a:cubicBezTo>
                  <a:cubicBezTo>
                    <a:pt x="4019" y="17439"/>
                    <a:pt x="6270" y="19339"/>
                    <a:pt x="10022" y="19339"/>
                  </a:cubicBezTo>
                  <a:cubicBezTo>
                    <a:pt x="10942" y="19339"/>
                    <a:pt x="11234" y="19255"/>
                    <a:pt x="11494" y="19255"/>
                  </a:cubicBezTo>
                  <a:cubicBezTo>
                    <a:pt x="11700" y="19255"/>
                    <a:pt x="11887" y="19308"/>
                    <a:pt x="12353" y="19500"/>
                  </a:cubicBezTo>
                  <a:cubicBezTo>
                    <a:pt x="12875" y="19716"/>
                    <a:pt x="13523" y="19974"/>
                    <a:pt x="14519" y="19974"/>
                  </a:cubicBezTo>
                  <a:lnTo>
                    <a:pt x="14554" y="19974"/>
                  </a:lnTo>
                  <a:cubicBezTo>
                    <a:pt x="15985" y="19974"/>
                    <a:pt x="17386" y="19403"/>
                    <a:pt x="18402" y="18391"/>
                  </a:cubicBezTo>
                  <a:cubicBezTo>
                    <a:pt x="19422" y="17374"/>
                    <a:pt x="19983" y="16015"/>
                    <a:pt x="19983" y="14565"/>
                  </a:cubicBezTo>
                  <a:cubicBezTo>
                    <a:pt x="19983" y="13436"/>
                    <a:pt x="19711" y="12797"/>
                    <a:pt x="19491" y="12284"/>
                  </a:cubicBezTo>
                  <a:cubicBezTo>
                    <a:pt x="19045" y="11243"/>
                    <a:pt x="19320" y="11421"/>
                    <a:pt x="19320" y="9937"/>
                  </a:cubicBezTo>
                  <a:cubicBezTo>
                    <a:pt x="19320" y="8218"/>
                    <a:pt x="18603" y="5946"/>
                    <a:pt x="17213" y="4140"/>
                  </a:cubicBezTo>
                  <a:cubicBezTo>
                    <a:pt x="15994" y="2557"/>
                    <a:pt x="13753" y="667"/>
                    <a:pt x="10000" y="667"/>
                  </a:cubicBezTo>
                  <a:cubicBezTo>
                    <a:pt x="9146" y="667"/>
                    <a:pt x="8785" y="712"/>
                    <a:pt x="8528" y="712"/>
                  </a:cubicBezTo>
                  <a:cubicBezTo>
                    <a:pt x="8261" y="712"/>
                    <a:pt x="8109" y="664"/>
                    <a:pt x="7630" y="466"/>
                  </a:cubicBezTo>
                  <a:cubicBezTo>
                    <a:pt x="7110" y="252"/>
                    <a:pt x="6461" y="0"/>
                    <a:pt x="54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4" name="Google Shape;13804;p79"/>
          <p:cNvGrpSpPr/>
          <p:nvPr/>
        </p:nvGrpSpPr>
        <p:grpSpPr>
          <a:xfrm>
            <a:off x="3155099" y="3755436"/>
            <a:ext cx="407391" cy="407391"/>
            <a:chOff x="4500573" y="2571753"/>
            <a:chExt cx="417024" cy="417024"/>
          </a:xfrm>
        </p:grpSpPr>
        <p:sp>
          <p:nvSpPr>
            <p:cNvPr id="13805" name="Google Shape;13805;p79"/>
            <p:cNvSpPr/>
            <p:nvPr/>
          </p:nvSpPr>
          <p:spPr>
            <a:xfrm>
              <a:off x="4550263" y="2632817"/>
              <a:ext cx="317683" cy="293244"/>
            </a:xfrm>
            <a:custGeom>
              <a:avLst/>
              <a:gdLst/>
              <a:ahLst/>
              <a:cxnLst/>
              <a:rect l="l" t="t" r="r" b="b"/>
              <a:pathLst>
                <a:path w="15222" h="14051" extrusionOk="0">
                  <a:moveTo>
                    <a:pt x="7616" y="1172"/>
                  </a:moveTo>
                  <a:cubicBezTo>
                    <a:pt x="8529" y="1202"/>
                    <a:pt x="10613" y="1570"/>
                    <a:pt x="10613" y="4280"/>
                  </a:cubicBezTo>
                  <a:cubicBezTo>
                    <a:pt x="10613" y="4791"/>
                    <a:pt x="10565" y="5662"/>
                    <a:pt x="10565" y="5683"/>
                  </a:cubicBezTo>
                  <a:cubicBezTo>
                    <a:pt x="10565" y="6490"/>
                    <a:pt x="11186" y="6530"/>
                    <a:pt x="11312" y="6530"/>
                  </a:cubicBezTo>
                  <a:cubicBezTo>
                    <a:pt x="11563" y="6530"/>
                    <a:pt x="11867" y="6461"/>
                    <a:pt x="12149" y="6399"/>
                  </a:cubicBezTo>
                  <a:lnTo>
                    <a:pt x="12149" y="6399"/>
                  </a:lnTo>
                  <a:cubicBezTo>
                    <a:pt x="11697" y="6589"/>
                    <a:pt x="10875" y="6838"/>
                    <a:pt x="10875" y="7608"/>
                  </a:cubicBezTo>
                  <a:cubicBezTo>
                    <a:pt x="10875" y="9260"/>
                    <a:pt x="12294" y="9897"/>
                    <a:pt x="13233" y="10316"/>
                  </a:cubicBezTo>
                  <a:cubicBezTo>
                    <a:pt x="13419" y="10399"/>
                    <a:pt x="13661" y="10509"/>
                    <a:pt x="13838" y="10608"/>
                  </a:cubicBezTo>
                  <a:cubicBezTo>
                    <a:pt x="13590" y="10652"/>
                    <a:pt x="13247" y="10703"/>
                    <a:pt x="12826" y="10802"/>
                  </a:cubicBezTo>
                  <a:cubicBezTo>
                    <a:pt x="12446" y="10894"/>
                    <a:pt x="12149" y="11195"/>
                    <a:pt x="12067" y="11574"/>
                  </a:cubicBezTo>
                  <a:cubicBezTo>
                    <a:pt x="12058" y="11614"/>
                    <a:pt x="12049" y="11652"/>
                    <a:pt x="12041" y="11683"/>
                  </a:cubicBezTo>
                  <a:cubicBezTo>
                    <a:pt x="11837" y="11646"/>
                    <a:pt x="11549" y="11584"/>
                    <a:pt x="11156" y="11584"/>
                  </a:cubicBezTo>
                  <a:cubicBezTo>
                    <a:pt x="10220" y="11584"/>
                    <a:pt x="9658" y="11968"/>
                    <a:pt x="9161" y="12306"/>
                  </a:cubicBezTo>
                  <a:cubicBezTo>
                    <a:pt x="8711" y="12614"/>
                    <a:pt x="8322" y="12879"/>
                    <a:pt x="7611" y="12881"/>
                  </a:cubicBezTo>
                  <a:cubicBezTo>
                    <a:pt x="6900" y="12879"/>
                    <a:pt x="6511" y="12614"/>
                    <a:pt x="6060" y="12306"/>
                  </a:cubicBezTo>
                  <a:cubicBezTo>
                    <a:pt x="5563" y="11968"/>
                    <a:pt x="5000" y="11584"/>
                    <a:pt x="4064" y="11584"/>
                  </a:cubicBezTo>
                  <a:cubicBezTo>
                    <a:pt x="3671" y="11584"/>
                    <a:pt x="3381" y="11646"/>
                    <a:pt x="3180" y="11683"/>
                  </a:cubicBezTo>
                  <a:cubicBezTo>
                    <a:pt x="3171" y="11652"/>
                    <a:pt x="3164" y="11614"/>
                    <a:pt x="3155" y="11574"/>
                  </a:cubicBezTo>
                  <a:cubicBezTo>
                    <a:pt x="3072" y="11195"/>
                    <a:pt x="2775" y="10894"/>
                    <a:pt x="2394" y="10802"/>
                  </a:cubicBezTo>
                  <a:cubicBezTo>
                    <a:pt x="1973" y="10703"/>
                    <a:pt x="1630" y="10652"/>
                    <a:pt x="1384" y="10608"/>
                  </a:cubicBezTo>
                  <a:cubicBezTo>
                    <a:pt x="1559" y="10509"/>
                    <a:pt x="1803" y="10399"/>
                    <a:pt x="1987" y="10316"/>
                  </a:cubicBezTo>
                  <a:cubicBezTo>
                    <a:pt x="2927" y="9897"/>
                    <a:pt x="4347" y="9260"/>
                    <a:pt x="4347" y="7608"/>
                  </a:cubicBezTo>
                  <a:cubicBezTo>
                    <a:pt x="4347" y="6838"/>
                    <a:pt x="3525" y="6589"/>
                    <a:pt x="3072" y="6399"/>
                  </a:cubicBezTo>
                  <a:lnTo>
                    <a:pt x="3072" y="6399"/>
                  </a:lnTo>
                  <a:cubicBezTo>
                    <a:pt x="3355" y="6461"/>
                    <a:pt x="3657" y="6530"/>
                    <a:pt x="3910" y="6530"/>
                  </a:cubicBezTo>
                  <a:cubicBezTo>
                    <a:pt x="4034" y="6530"/>
                    <a:pt x="4655" y="6490"/>
                    <a:pt x="4655" y="5683"/>
                  </a:cubicBezTo>
                  <a:cubicBezTo>
                    <a:pt x="4655" y="5662"/>
                    <a:pt x="4609" y="4793"/>
                    <a:pt x="4609" y="4280"/>
                  </a:cubicBezTo>
                  <a:cubicBezTo>
                    <a:pt x="4609" y="1558"/>
                    <a:pt x="6698" y="1199"/>
                    <a:pt x="7616" y="1172"/>
                  </a:cubicBezTo>
                  <a:close/>
                  <a:moveTo>
                    <a:pt x="7602" y="1"/>
                  </a:moveTo>
                  <a:cubicBezTo>
                    <a:pt x="7201" y="11"/>
                    <a:pt x="6164" y="98"/>
                    <a:pt x="5219" y="691"/>
                  </a:cubicBezTo>
                  <a:cubicBezTo>
                    <a:pt x="4407" y="1200"/>
                    <a:pt x="3438" y="2237"/>
                    <a:pt x="3438" y="4280"/>
                  </a:cubicBezTo>
                  <a:cubicBezTo>
                    <a:pt x="3438" y="4714"/>
                    <a:pt x="3454" y="5041"/>
                    <a:pt x="3466" y="5288"/>
                  </a:cubicBezTo>
                  <a:cubicBezTo>
                    <a:pt x="3176" y="5225"/>
                    <a:pt x="2914" y="5159"/>
                    <a:pt x="2711" y="5159"/>
                  </a:cubicBezTo>
                  <a:cubicBezTo>
                    <a:pt x="2005" y="5159"/>
                    <a:pt x="1492" y="5593"/>
                    <a:pt x="1492" y="6187"/>
                  </a:cubicBezTo>
                  <a:cubicBezTo>
                    <a:pt x="1492" y="7031"/>
                    <a:pt x="2302" y="7355"/>
                    <a:pt x="2785" y="7547"/>
                  </a:cubicBezTo>
                  <a:cubicBezTo>
                    <a:pt x="2907" y="7595"/>
                    <a:pt x="3077" y="7664"/>
                    <a:pt x="3173" y="7717"/>
                  </a:cubicBezTo>
                  <a:cubicBezTo>
                    <a:pt x="3084" y="8885"/>
                    <a:pt x="1453" y="9124"/>
                    <a:pt x="595" y="9723"/>
                  </a:cubicBezTo>
                  <a:cubicBezTo>
                    <a:pt x="201" y="9999"/>
                    <a:pt x="1" y="10337"/>
                    <a:pt x="1" y="10730"/>
                  </a:cubicBezTo>
                  <a:cubicBezTo>
                    <a:pt x="1" y="11119"/>
                    <a:pt x="194" y="11425"/>
                    <a:pt x="547" y="11590"/>
                  </a:cubicBezTo>
                  <a:cubicBezTo>
                    <a:pt x="892" y="11752"/>
                    <a:pt x="1340" y="11765"/>
                    <a:pt x="2032" y="11920"/>
                  </a:cubicBezTo>
                  <a:cubicBezTo>
                    <a:pt x="2081" y="12138"/>
                    <a:pt x="2134" y="12318"/>
                    <a:pt x="2231" y="12474"/>
                  </a:cubicBezTo>
                  <a:cubicBezTo>
                    <a:pt x="2428" y="12789"/>
                    <a:pt x="2691" y="12874"/>
                    <a:pt x="2981" y="12874"/>
                  </a:cubicBezTo>
                  <a:cubicBezTo>
                    <a:pt x="3325" y="12874"/>
                    <a:pt x="3708" y="12754"/>
                    <a:pt x="4064" y="12754"/>
                  </a:cubicBezTo>
                  <a:cubicBezTo>
                    <a:pt x="4639" y="12754"/>
                    <a:pt x="4975" y="12984"/>
                    <a:pt x="5400" y="13274"/>
                  </a:cubicBezTo>
                  <a:cubicBezTo>
                    <a:pt x="5907" y="13619"/>
                    <a:pt x="6537" y="14050"/>
                    <a:pt x="7609" y="14050"/>
                  </a:cubicBezTo>
                  <a:lnTo>
                    <a:pt x="7611" y="14050"/>
                  </a:lnTo>
                  <a:cubicBezTo>
                    <a:pt x="8683" y="14050"/>
                    <a:pt x="9315" y="13620"/>
                    <a:pt x="9821" y="13274"/>
                  </a:cubicBezTo>
                  <a:cubicBezTo>
                    <a:pt x="10247" y="12984"/>
                    <a:pt x="10581" y="12754"/>
                    <a:pt x="11156" y="12754"/>
                  </a:cubicBezTo>
                  <a:cubicBezTo>
                    <a:pt x="11621" y="12754"/>
                    <a:pt x="11881" y="12881"/>
                    <a:pt x="12228" y="12881"/>
                  </a:cubicBezTo>
                  <a:cubicBezTo>
                    <a:pt x="12647" y="12881"/>
                    <a:pt x="12874" y="12660"/>
                    <a:pt x="12991" y="12474"/>
                  </a:cubicBezTo>
                  <a:cubicBezTo>
                    <a:pt x="13088" y="12318"/>
                    <a:pt x="13139" y="12136"/>
                    <a:pt x="13189" y="11920"/>
                  </a:cubicBezTo>
                  <a:cubicBezTo>
                    <a:pt x="13880" y="11765"/>
                    <a:pt x="14328" y="11752"/>
                    <a:pt x="14673" y="11590"/>
                  </a:cubicBezTo>
                  <a:cubicBezTo>
                    <a:pt x="15027" y="11425"/>
                    <a:pt x="15221" y="11119"/>
                    <a:pt x="15221" y="10730"/>
                  </a:cubicBezTo>
                  <a:cubicBezTo>
                    <a:pt x="15221" y="10337"/>
                    <a:pt x="15020" y="9999"/>
                    <a:pt x="14625" y="9723"/>
                  </a:cubicBezTo>
                  <a:cubicBezTo>
                    <a:pt x="13769" y="9124"/>
                    <a:pt x="12136" y="8885"/>
                    <a:pt x="12048" y="7717"/>
                  </a:cubicBezTo>
                  <a:cubicBezTo>
                    <a:pt x="12143" y="7664"/>
                    <a:pt x="12313" y="7595"/>
                    <a:pt x="12435" y="7547"/>
                  </a:cubicBezTo>
                  <a:cubicBezTo>
                    <a:pt x="12918" y="7355"/>
                    <a:pt x="13728" y="7031"/>
                    <a:pt x="13728" y="6187"/>
                  </a:cubicBezTo>
                  <a:cubicBezTo>
                    <a:pt x="13728" y="5593"/>
                    <a:pt x="13215" y="5159"/>
                    <a:pt x="12509" y="5159"/>
                  </a:cubicBezTo>
                  <a:cubicBezTo>
                    <a:pt x="12306" y="5159"/>
                    <a:pt x="12044" y="5225"/>
                    <a:pt x="11754" y="5288"/>
                  </a:cubicBezTo>
                  <a:cubicBezTo>
                    <a:pt x="11768" y="5041"/>
                    <a:pt x="11782" y="4714"/>
                    <a:pt x="11782" y="4280"/>
                  </a:cubicBezTo>
                  <a:cubicBezTo>
                    <a:pt x="11782" y="2246"/>
                    <a:pt x="10822" y="1211"/>
                    <a:pt x="10017" y="700"/>
                  </a:cubicBezTo>
                  <a:cubicBezTo>
                    <a:pt x="9076" y="105"/>
                    <a:pt x="8037" y="13"/>
                    <a:pt x="76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79"/>
            <p:cNvSpPr/>
            <p:nvPr/>
          </p:nvSpPr>
          <p:spPr>
            <a:xfrm>
              <a:off x="4500573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7" y="1172"/>
                  </a:moveTo>
                  <a:cubicBezTo>
                    <a:pt x="17990" y="1172"/>
                    <a:pt x="18812" y="1975"/>
                    <a:pt x="18812" y="2927"/>
                  </a:cubicBezTo>
                  <a:lnTo>
                    <a:pt x="18812" y="17017"/>
                  </a:lnTo>
                  <a:cubicBezTo>
                    <a:pt x="18812" y="17990"/>
                    <a:pt x="17990" y="18811"/>
                    <a:pt x="17017" y="18811"/>
                  </a:cubicBezTo>
                  <a:lnTo>
                    <a:pt x="2966" y="18811"/>
                  </a:lnTo>
                  <a:cubicBezTo>
                    <a:pt x="1993" y="18811"/>
                    <a:pt x="1172" y="17990"/>
                    <a:pt x="1172" y="17017"/>
                  </a:cubicBezTo>
                  <a:lnTo>
                    <a:pt x="1172" y="2927"/>
                  </a:lnTo>
                  <a:cubicBezTo>
                    <a:pt x="1172" y="1975"/>
                    <a:pt x="1993" y="1172"/>
                    <a:pt x="2966" y="1172"/>
                  </a:cubicBezTo>
                  <a:close/>
                  <a:moveTo>
                    <a:pt x="2966" y="1"/>
                  </a:moveTo>
                  <a:cubicBezTo>
                    <a:pt x="1349" y="1"/>
                    <a:pt x="1" y="1310"/>
                    <a:pt x="1" y="2927"/>
                  </a:cubicBezTo>
                  <a:lnTo>
                    <a:pt x="1" y="17015"/>
                  </a:lnTo>
                  <a:cubicBezTo>
                    <a:pt x="1" y="18636"/>
                    <a:pt x="1349" y="19982"/>
                    <a:pt x="2966" y="19982"/>
                  </a:cubicBezTo>
                  <a:lnTo>
                    <a:pt x="17017" y="19982"/>
                  </a:lnTo>
                  <a:cubicBezTo>
                    <a:pt x="18635" y="19982"/>
                    <a:pt x="19982" y="18634"/>
                    <a:pt x="19982" y="17015"/>
                  </a:cubicBezTo>
                  <a:lnTo>
                    <a:pt x="19982" y="2927"/>
                  </a:lnTo>
                  <a:cubicBezTo>
                    <a:pt x="19982" y="1310"/>
                    <a:pt x="18635" y="1"/>
                    <a:pt x="170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7" name="Google Shape;13807;p79"/>
          <p:cNvGrpSpPr/>
          <p:nvPr/>
        </p:nvGrpSpPr>
        <p:grpSpPr>
          <a:xfrm>
            <a:off x="3771431" y="3755436"/>
            <a:ext cx="407391" cy="407391"/>
            <a:chOff x="5012603" y="2571753"/>
            <a:chExt cx="417024" cy="417024"/>
          </a:xfrm>
        </p:grpSpPr>
        <p:sp>
          <p:nvSpPr>
            <p:cNvPr id="13808" name="Google Shape;13808;p79"/>
            <p:cNvSpPr/>
            <p:nvPr/>
          </p:nvSpPr>
          <p:spPr>
            <a:xfrm>
              <a:off x="5133124" y="2631210"/>
              <a:ext cx="180818" cy="300048"/>
            </a:xfrm>
            <a:custGeom>
              <a:avLst/>
              <a:gdLst/>
              <a:ahLst/>
              <a:cxnLst/>
              <a:rect l="l" t="t" r="r" b="b"/>
              <a:pathLst>
                <a:path w="8664" h="14377" extrusionOk="0">
                  <a:moveTo>
                    <a:pt x="4683" y="1171"/>
                  </a:moveTo>
                  <a:lnTo>
                    <a:pt x="4683" y="3395"/>
                  </a:lnTo>
                  <a:cubicBezTo>
                    <a:pt x="4683" y="3719"/>
                    <a:pt x="4945" y="3980"/>
                    <a:pt x="5269" y="3980"/>
                  </a:cubicBezTo>
                  <a:lnTo>
                    <a:pt x="7493" y="3980"/>
                  </a:lnTo>
                  <a:lnTo>
                    <a:pt x="7493" y="5620"/>
                  </a:lnTo>
                  <a:lnTo>
                    <a:pt x="5269" y="5620"/>
                  </a:lnTo>
                  <a:cubicBezTo>
                    <a:pt x="4945" y="5620"/>
                    <a:pt x="4683" y="5882"/>
                    <a:pt x="4683" y="6206"/>
                  </a:cubicBezTo>
                  <a:lnTo>
                    <a:pt x="4683" y="9859"/>
                  </a:lnTo>
                  <a:cubicBezTo>
                    <a:pt x="4683" y="10227"/>
                    <a:pt x="4706" y="10648"/>
                    <a:pt x="4975" y="10986"/>
                  </a:cubicBezTo>
                  <a:cubicBezTo>
                    <a:pt x="5327" y="11423"/>
                    <a:pt x="5899" y="11474"/>
                    <a:pt x="6299" y="11474"/>
                  </a:cubicBezTo>
                  <a:lnTo>
                    <a:pt x="7494" y="11474"/>
                  </a:lnTo>
                  <a:lnTo>
                    <a:pt x="7494" y="13158"/>
                  </a:lnTo>
                  <a:cubicBezTo>
                    <a:pt x="7137" y="13183"/>
                    <a:pt x="6635" y="13207"/>
                    <a:pt x="6113" y="13207"/>
                  </a:cubicBezTo>
                  <a:cubicBezTo>
                    <a:pt x="3848" y="13207"/>
                    <a:pt x="3044" y="11806"/>
                    <a:pt x="3044" y="10607"/>
                  </a:cubicBezTo>
                  <a:lnTo>
                    <a:pt x="3044" y="6206"/>
                  </a:lnTo>
                  <a:cubicBezTo>
                    <a:pt x="3044" y="5882"/>
                    <a:pt x="2782" y="5620"/>
                    <a:pt x="2460" y="5620"/>
                  </a:cubicBezTo>
                  <a:lnTo>
                    <a:pt x="1172" y="5620"/>
                  </a:lnTo>
                  <a:lnTo>
                    <a:pt x="1172" y="4090"/>
                  </a:lnTo>
                  <a:cubicBezTo>
                    <a:pt x="2035" y="3913"/>
                    <a:pt x="2690" y="3487"/>
                    <a:pt x="3120" y="2820"/>
                  </a:cubicBezTo>
                  <a:cubicBezTo>
                    <a:pt x="3463" y="2289"/>
                    <a:pt x="3608" y="1697"/>
                    <a:pt x="3703" y="1171"/>
                  </a:cubicBezTo>
                  <a:close/>
                  <a:moveTo>
                    <a:pt x="3208" y="0"/>
                  </a:moveTo>
                  <a:cubicBezTo>
                    <a:pt x="2922" y="0"/>
                    <a:pt x="2677" y="207"/>
                    <a:pt x="2631" y="490"/>
                  </a:cubicBezTo>
                  <a:cubicBezTo>
                    <a:pt x="2409" y="1822"/>
                    <a:pt x="2209" y="2861"/>
                    <a:pt x="537" y="3000"/>
                  </a:cubicBezTo>
                  <a:cubicBezTo>
                    <a:pt x="234" y="3025"/>
                    <a:pt x="1" y="3278"/>
                    <a:pt x="1" y="3582"/>
                  </a:cubicBezTo>
                  <a:lnTo>
                    <a:pt x="1" y="6206"/>
                  </a:lnTo>
                  <a:cubicBezTo>
                    <a:pt x="1" y="6529"/>
                    <a:pt x="263" y="6791"/>
                    <a:pt x="586" y="6791"/>
                  </a:cubicBezTo>
                  <a:lnTo>
                    <a:pt x="1874" y="6791"/>
                  </a:lnTo>
                  <a:lnTo>
                    <a:pt x="1874" y="10607"/>
                  </a:lnTo>
                  <a:cubicBezTo>
                    <a:pt x="1874" y="12618"/>
                    <a:pt x="3355" y="14377"/>
                    <a:pt x="6111" y="14377"/>
                  </a:cubicBezTo>
                  <a:cubicBezTo>
                    <a:pt x="7158" y="14377"/>
                    <a:pt x="8098" y="14285"/>
                    <a:pt x="8137" y="14281"/>
                  </a:cubicBezTo>
                  <a:cubicBezTo>
                    <a:pt x="8436" y="14251"/>
                    <a:pt x="8664" y="14000"/>
                    <a:pt x="8664" y="13699"/>
                  </a:cubicBezTo>
                  <a:lnTo>
                    <a:pt x="8664" y="10888"/>
                  </a:lnTo>
                  <a:cubicBezTo>
                    <a:pt x="8664" y="10565"/>
                    <a:pt x="8402" y="10303"/>
                    <a:pt x="8078" y="10303"/>
                  </a:cubicBezTo>
                  <a:lnTo>
                    <a:pt x="6299" y="10303"/>
                  </a:lnTo>
                  <a:cubicBezTo>
                    <a:pt x="5828" y="10303"/>
                    <a:pt x="5855" y="10292"/>
                    <a:pt x="5855" y="9859"/>
                  </a:cubicBezTo>
                  <a:lnTo>
                    <a:pt x="5855" y="6791"/>
                  </a:lnTo>
                  <a:lnTo>
                    <a:pt x="8078" y="6791"/>
                  </a:lnTo>
                  <a:cubicBezTo>
                    <a:pt x="8402" y="6791"/>
                    <a:pt x="8664" y="6529"/>
                    <a:pt x="8664" y="6206"/>
                  </a:cubicBezTo>
                  <a:lnTo>
                    <a:pt x="8664" y="3397"/>
                  </a:lnTo>
                  <a:cubicBezTo>
                    <a:pt x="8664" y="3073"/>
                    <a:pt x="8402" y="2811"/>
                    <a:pt x="8078" y="2811"/>
                  </a:cubicBezTo>
                  <a:lnTo>
                    <a:pt x="5855" y="2811"/>
                  </a:lnTo>
                  <a:lnTo>
                    <a:pt x="5855" y="586"/>
                  </a:lnTo>
                  <a:cubicBezTo>
                    <a:pt x="5855" y="262"/>
                    <a:pt x="5593" y="0"/>
                    <a:pt x="5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79"/>
            <p:cNvSpPr/>
            <p:nvPr/>
          </p:nvSpPr>
          <p:spPr>
            <a:xfrm>
              <a:off x="5012603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53" y="1172"/>
                  </a:moveTo>
                  <a:cubicBezTo>
                    <a:pt x="18007" y="1172"/>
                    <a:pt x="18810" y="1993"/>
                    <a:pt x="18810" y="2966"/>
                  </a:cubicBezTo>
                  <a:lnTo>
                    <a:pt x="18810" y="17017"/>
                  </a:lnTo>
                  <a:cubicBezTo>
                    <a:pt x="18810" y="17990"/>
                    <a:pt x="18007" y="18811"/>
                    <a:pt x="17053" y="18811"/>
                  </a:cubicBezTo>
                  <a:lnTo>
                    <a:pt x="2965" y="18811"/>
                  </a:lnTo>
                  <a:cubicBezTo>
                    <a:pt x="1992" y="18811"/>
                    <a:pt x="1169" y="17990"/>
                    <a:pt x="1169" y="17017"/>
                  </a:cubicBezTo>
                  <a:lnTo>
                    <a:pt x="1169" y="2966"/>
                  </a:lnTo>
                  <a:cubicBezTo>
                    <a:pt x="1169" y="1993"/>
                    <a:pt x="1992" y="1172"/>
                    <a:pt x="2965" y="1172"/>
                  </a:cubicBezTo>
                  <a:close/>
                  <a:moveTo>
                    <a:pt x="2965" y="1"/>
                  </a:moveTo>
                  <a:cubicBezTo>
                    <a:pt x="1346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6"/>
                    <a:pt x="1348" y="19982"/>
                    <a:pt x="2965" y="19982"/>
                  </a:cubicBezTo>
                  <a:lnTo>
                    <a:pt x="17053" y="19982"/>
                  </a:lnTo>
                  <a:cubicBezTo>
                    <a:pt x="18672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9"/>
                    <a:pt x="18672" y="1"/>
                    <a:pt x="170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0" name="Google Shape;13810;p79"/>
          <p:cNvSpPr/>
          <p:nvPr/>
        </p:nvSpPr>
        <p:spPr>
          <a:xfrm>
            <a:off x="5212789" y="3238852"/>
            <a:ext cx="407383" cy="407383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1" name="Google Shape;13811;p79"/>
          <p:cNvGrpSpPr/>
          <p:nvPr/>
        </p:nvGrpSpPr>
        <p:grpSpPr>
          <a:xfrm>
            <a:off x="5733329" y="3238790"/>
            <a:ext cx="407432" cy="407391"/>
            <a:chOff x="812101" y="2571761"/>
            <a:chExt cx="417066" cy="417024"/>
          </a:xfrm>
        </p:grpSpPr>
        <p:sp>
          <p:nvSpPr>
            <p:cNvPr id="13812" name="Google Shape;13812;p79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3" name="Google Shape;13813;p79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4" name="Google Shape;13814;p79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79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6" name="Google Shape;13816;p79"/>
          <p:cNvGrpSpPr/>
          <p:nvPr/>
        </p:nvGrpSpPr>
        <p:grpSpPr>
          <a:xfrm>
            <a:off x="6253923" y="3238790"/>
            <a:ext cx="407391" cy="407391"/>
            <a:chOff x="1323129" y="2571761"/>
            <a:chExt cx="417024" cy="417024"/>
          </a:xfrm>
        </p:grpSpPr>
        <p:sp>
          <p:nvSpPr>
            <p:cNvPr id="13817" name="Google Shape;13817;p79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79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79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0" name="Google Shape;13820;p79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21" name="Google Shape;13821;p79"/>
          <p:cNvSpPr/>
          <p:nvPr/>
        </p:nvSpPr>
        <p:spPr>
          <a:xfrm>
            <a:off x="6827427" y="3275603"/>
            <a:ext cx="409401" cy="333886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22" name="Google Shape;13822;p79"/>
          <p:cNvGrpSpPr/>
          <p:nvPr/>
        </p:nvGrpSpPr>
        <p:grpSpPr>
          <a:xfrm>
            <a:off x="7390398" y="3238843"/>
            <a:ext cx="408023" cy="407411"/>
            <a:chOff x="2344476" y="2571761"/>
            <a:chExt cx="417671" cy="417045"/>
          </a:xfrm>
        </p:grpSpPr>
        <p:sp>
          <p:nvSpPr>
            <p:cNvPr id="13823" name="Google Shape;13823;p79"/>
            <p:cNvSpPr/>
            <p:nvPr/>
          </p:nvSpPr>
          <p:spPr>
            <a:xfrm>
              <a:off x="2344476" y="2571761"/>
              <a:ext cx="417671" cy="417045"/>
            </a:xfrm>
            <a:custGeom>
              <a:avLst/>
              <a:gdLst/>
              <a:ahLst/>
              <a:cxnLst/>
              <a:rect l="l" t="t" r="r" b="b"/>
              <a:pathLst>
                <a:path w="20013" h="19983" extrusionOk="0">
                  <a:moveTo>
                    <a:pt x="10022" y="1170"/>
                  </a:moveTo>
                  <a:cubicBezTo>
                    <a:pt x="14886" y="1170"/>
                    <a:pt x="18842" y="5127"/>
                    <a:pt x="18842" y="9990"/>
                  </a:cubicBezTo>
                  <a:cubicBezTo>
                    <a:pt x="18842" y="14855"/>
                    <a:pt x="14886" y="18811"/>
                    <a:pt x="10023" y="18811"/>
                  </a:cubicBezTo>
                  <a:cubicBezTo>
                    <a:pt x="8516" y="18811"/>
                    <a:pt x="7030" y="18423"/>
                    <a:pt x="5726" y="17691"/>
                  </a:cubicBezTo>
                  <a:cubicBezTo>
                    <a:pt x="5638" y="17641"/>
                    <a:pt x="5539" y="17615"/>
                    <a:pt x="5440" y="17615"/>
                  </a:cubicBezTo>
                  <a:cubicBezTo>
                    <a:pt x="5393" y="17615"/>
                    <a:pt x="5345" y="17621"/>
                    <a:pt x="5298" y="17632"/>
                  </a:cubicBezTo>
                  <a:lnTo>
                    <a:pt x="1419" y="18595"/>
                  </a:lnTo>
                  <a:lnTo>
                    <a:pt x="2381" y="14715"/>
                  </a:lnTo>
                  <a:cubicBezTo>
                    <a:pt x="2417" y="14570"/>
                    <a:pt x="2395" y="14416"/>
                    <a:pt x="2323" y="14287"/>
                  </a:cubicBezTo>
                  <a:cubicBezTo>
                    <a:pt x="1590" y="12982"/>
                    <a:pt x="1203" y="11498"/>
                    <a:pt x="1203" y="9990"/>
                  </a:cubicBezTo>
                  <a:cubicBezTo>
                    <a:pt x="1203" y="5127"/>
                    <a:pt x="5159" y="1170"/>
                    <a:pt x="10022" y="1170"/>
                  </a:cubicBezTo>
                  <a:close/>
                  <a:moveTo>
                    <a:pt x="10023" y="1"/>
                  </a:moveTo>
                  <a:cubicBezTo>
                    <a:pt x="4522" y="1"/>
                    <a:pt x="32" y="4491"/>
                    <a:pt x="32" y="9990"/>
                  </a:cubicBezTo>
                  <a:cubicBezTo>
                    <a:pt x="32" y="11620"/>
                    <a:pt x="432" y="13226"/>
                    <a:pt x="1191" y="14655"/>
                  </a:cubicBezTo>
                  <a:lnTo>
                    <a:pt x="50" y="19256"/>
                  </a:lnTo>
                  <a:cubicBezTo>
                    <a:pt x="0" y="19455"/>
                    <a:pt x="58" y="19665"/>
                    <a:pt x="204" y="19810"/>
                  </a:cubicBezTo>
                  <a:cubicBezTo>
                    <a:pt x="313" y="19921"/>
                    <a:pt x="461" y="19982"/>
                    <a:pt x="614" y="19982"/>
                  </a:cubicBezTo>
                  <a:cubicBezTo>
                    <a:pt x="662" y="19982"/>
                    <a:pt x="710" y="19976"/>
                    <a:pt x="757" y="19964"/>
                  </a:cubicBezTo>
                  <a:lnTo>
                    <a:pt x="5358" y="18823"/>
                  </a:lnTo>
                  <a:cubicBezTo>
                    <a:pt x="6788" y="19582"/>
                    <a:pt x="8394" y="19982"/>
                    <a:pt x="10022" y="19982"/>
                  </a:cubicBezTo>
                  <a:cubicBezTo>
                    <a:pt x="12680" y="19982"/>
                    <a:pt x="15187" y="18940"/>
                    <a:pt x="17078" y="17047"/>
                  </a:cubicBezTo>
                  <a:cubicBezTo>
                    <a:pt x="18971" y="15156"/>
                    <a:pt x="20013" y="12649"/>
                    <a:pt x="20013" y="9990"/>
                  </a:cubicBezTo>
                  <a:cubicBezTo>
                    <a:pt x="20013" y="7333"/>
                    <a:pt x="18971" y="4827"/>
                    <a:pt x="17080" y="2934"/>
                  </a:cubicBezTo>
                  <a:cubicBezTo>
                    <a:pt x="15187" y="1043"/>
                    <a:pt x="12680" y="1"/>
                    <a:pt x="100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79"/>
            <p:cNvSpPr/>
            <p:nvPr/>
          </p:nvSpPr>
          <p:spPr>
            <a:xfrm>
              <a:off x="2421672" y="2657388"/>
              <a:ext cx="260625" cy="243636"/>
            </a:xfrm>
            <a:custGeom>
              <a:avLst/>
              <a:gdLst/>
              <a:ahLst/>
              <a:cxnLst/>
              <a:rect l="l" t="t" r="r" b="b"/>
              <a:pathLst>
                <a:path w="12488" h="11674" extrusionOk="0">
                  <a:moveTo>
                    <a:pt x="3164" y="1171"/>
                  </a:moveTo>
                  <a:cubicBezTo>
                    <a:pt x="3352" y="1171"/>
                    <a:pt x="3536" y="1247"/>
                    <a:pt x="3710" y="1424"/>
                  </a:cubicBezTo>
                  <a:lnTo>
                    <a:pt x="3719" y="1433"/>
                  </a:lnTo>
                  <a:cubicBezTo>
                    <a:pt x="4757" y="2473"/>
                    <a:pt x="4683" y="2832"/>
                    <a:pt x="4449" y="3068"/>
                  </a:cubicBezTo>
                  <a:cubicBezTo>
                    <a:pt x="4240" y="3275"/>
                    <a:pt x="3625" y="3692"/>
                    <a:pt x="3427" y="3892"/>
                  </a:cubicBezTo>
                  <a:cubicBezTo>
                    <a:pt x="2960" y="4359"/>
                    <a:pt x="3046" y="5081"/>
                    <a:pt x="3685" y="6039"/>
                  </a:cubicBezTo>
                  <a:cubicBezTo>
                    <a:pt x="4065" y="6611"/>
                    <a:pt x="4568" y="7166"/>
                    <a:pt x="4805" y="7405"/>
                  </a:cubicBezTo>
                  <a:lnTo>
                    <a:pt x="4806" y="7405"/>
                  </a:lnTo>
                  <a:cubicBezTo>
                    <a:pt x="5045" y="7642"/>
                    <a:pt x="5599" y="8146"/>
                    <a:pt x="6172" y="8527"/>
                  </a:cubicBezTo>
                  <a:cubicBezTo>
                    <a:pt x="6727" y="8895"/>
                    <a:pt x="7202" y="9079"/>
                    <a:pt x="7594" y="9079"/>
                  </a:cubicBezTo>
                  <a:cubicBezTo>
                    <a:pt x="7880" y="9079"/>
                    <a:pt x="8123" y="8981"/>
                    <a:pt x="8320" y="8785"/>
                  </a:cubicBezTo>
                  <a:cubicBezTo>
                    <a:pt x="8518" y="8585"/>
                    <a:pt x="8935" y="7971"/>
                    <a:pt x="9144" y="7762"/>
                  </a:cubicBezTo>
                  <a:cubicBezTo>
                    <a:pt x="9238" y="7668"/>
                    <a:pt x="9331" y="7609"/>
                    <a:pt x="9460" y="7609"/>
                  </a:cubicBezTo>
                  <a:cubicBezTo>
                    <a:pt x="9549" y="7609"/>
                    <a:pt x="9655" y="7637"/>
                    <a:pt x="9790" y="7702"/>
                  </a:cubicBezTo>
                  <a:cubicBezTo>
                    <a:pt x="10172" y="7886"/>
                    <a:pt x="10582" y="8297"/>
                    <a:pt x="10779" y="8493"/>
                  </a:cubicBezTo>
                  <a:lnTo>
                    <a:pt x="10788" y="8502"/>
                  </a:lnTo>
                  <a:cubicBezTo>
                    <a:pt x="11239" y="8944"/>
                    <a:pt x="11037" y="9452"/>
                    <a:pt x="10593" y="9898"/>
                  </a:cubicBezTo>
                  <a:cubicBezTo>
                    <a:pt x="10190" y="10300"/>
                    <a:pt x="9680" y="10502"/>
                    <a:pt x="9068" y="10502"/>
                  </a:cubicBezTo>
                  <a:cubicBezTo>
                    <a:pt x="8521" y="10502"/>
                    <a:pt x="7892" y="10341"/>
                    <a:pt x="7184" y="10020"/>
                  </a:cubicBezTo>
                  <a:cubicBezTo>
                    <a:pt x="5868" y="9420"/>
                    <a:pt x="4676" y="8428"/>
                    <a:pt x="4228" y="7984"/>
                  </a:cubicBezTo>
                  <a:cubicBezTo>
                    <a:pt x="3784" y="7536"/>
                    <a:pt x="2792" y="6344"/>
                    <a:pt x="2192" y="5028"/>
                  </a:cubicBezTo>
                  <a:cubicBezTo>
                    <a:pt x="1511" y="3527"/>
                    <a:pt x="1552" y="2381"/>
                    <a:pt x="2314" y="1619"/>
                  </a:cubicBezTo>
                  <a:cubicBezTo>
                    <a:pt x="2583" y="1350"/>
                    <a:pt x="2877" y="1171"/>
                    <a:pt x="3164" y="1171"/>
                  </a:cubicBezTo>
                  <a:close/>
                  <a:moveTo>
                    <a:pt x="3169" y="1"/>
                  </a:moveTo>
                  <a:cubicBezTo>
                    <a:pt x="2619" y="1"/>
                    <a:pt x="2030" y="247"/>
                    <a:pt x="1486" y="791"/>
                  </a:cubicBezTo>
                  <a:cubicBezTo>
                    <a:pt x="701" y="1576"/>
                    <a:pt x="0" y="3034"/>
                    <a:pt x="1127" y="5512"/>
                  </a:cubicBezTo>
                  <a:cubicBezTo>
                    <a:pt x="1794" y="6979"/>
                    <a:pt x="2868" y="8274"/>
                    <a:pt x="3398" y="8810"/>
                  </a:cubicBezTo>
                  <a:lnTo>
                    <a:pt x="3402" y="8813"/>
                  </a:lnTo>
                  <a:cubicBezTo>
                    <a:pt x="3938" y="9344"/>
                    <a:pt x="5235" y="10418"/>
                    <a:pt x="6699" y="11085"/>
                  </a:cubicBezTo>
                  <a:cubicBezTo>
                    <a:pt x="7490" y="11445"/>
                    <a:pt x="8308" y="11674"/>
                    <a:pt x="9088" y="11674"/>
                  </a:cubicBezTo>
                  <a:cubicBezTo>
                    <a:pt x="9940" y="11674"/>
                    <a:pt x="10746" y="11400"/>
                    <a:pt x="11421" y="10726"/>
                  </a:cubicBezTo>
                  <a:cubicBezTo>
                    <a:pt x="12488" y="9657"/>
                    <a:pt x="12399" y="8442"/>
                    <a:pt x="11607" y="7665"/>
                  </a:cubicBezTo>
                  <a:cubicBezTo>
                    <a:pt x="11219" y="7278"/>
                    <a:pt x="10791" y="6885"/>
                    <a:pt x="10297" y="6648"/>
                  </a:cubicBezTo>
                  <a:cubicBezTo>
                    <a:pt x="10009" y="6509"/>
                    <a:pt x="9725" y="6440"/>
                    <a:pt x="9455" y="6440"/>
                  </a:cubicBezTo>
                  <a:cubicBezTo>
                    <a:pt x="9034" y="6440"/>
                    <a:pt x="8646" y="6606"/>
                    <a:pt x="8316" y="6935"/>
                  </a:cubicBezTo>
                  <a:cubicBezTo>
                    <a:pt x="8070" y="7180"/>
                    <a:pt x="7732" y="7665"/>
                    <a:pt x="7538" y="7904"/>
                  </a:cubicBezTo>
                  <a:cubicBezTo>
                    <a:pt x="7035" y="7819"/>
                    <a:pt x="6032" y="6974"/>
                    <a:pt x="5634" y="6577"/>
                  </a:cubicBezTo>
                  <a:cubicBezTo>
                    <a:pt x="5236" y="6179"/>
                    <a:pt x="4393" y="5174"/>
                    <a:pt x="4308" y="4674"/>
                  </a:cubicBezTo>
                  <a:cubicBezTo>
                    <a:pt x="4545" y="4481"/>
                    <a:pt x="5031" y="4141"/>
                    <a:pt x="5277" y="3895"/>
                  </a:cubicBezTo>
                  <a:cubicBezTo>
                    <a:pt x="5817" y="3354"/>
                    <a:pt x="5919" y="2652"/>
                    <a:pt x="5564" y="1914"/>
                  </a:cubicBezTo>
                  <a:cubicBezTo>
                    <a:pt x="5327" y="1421"/>
                    <a:pt x="4934" y="993"/>
                    <a:pt x="4546" y="605"/>
                  </a:cubicBezTo>
                  <a:cubicBezTo>
                    <a:pt x="4165" y="216"/>
                    <a:pt x="3684" y="1"/>
                    <a:pt x="31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9" name="Google Shape;13829;p8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3"/>
          <p:cNvSpPr txBox="1">
            <a:spLocks noGrp="1"/>
          </p:cNvSpPr>
          <p:nvPr>
            <p:ph type="title"/>
          </p:nvPr>
        </p:nvSpPr>
        <p:spPr>
          <a:xfrm>
            <a:off x="543981" y="31156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smtClean="0">
                <a:latin typeface="Consolas" panose="020B0609020204030204" pitchFamily="49" charset="0"/>
              </a:rPr>
              <a:t>Tìm và tô màu chữ cái</a:t>
            </a:r>
            <a:endParaRPr sz="3600">
              <a:latin typeface="Consolas" panose="020B0609020204030204" pitchFamily="49" charset="0"/>
            </a:endParaRPr>
          </a:p>
        </p:txBody>
      </p:sp>
      <p:sp>
        <p:nvSpPr>
          <p:cNvPr id="563" name="Google Shape;563;p33"/>
          <p:cNvSpPr/>
          <p:nvPr/>
        </p:nvSpPr>
        <p:spPr>
          <a:xfrm>
            <a:off x="4564975" y="12064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4" name="Google Shape;564;p33"/>
          <p:cNvSpPr/>
          <p:nvPr/>
        </p:nvSpPr>
        <p:spPr>
          <a:xfrm>
            <a:off x="4459875" y="2420913"/>
            <a:ext cx="572700" cy="572700"/>
          </a:xfrm>
          <a:prstGeom prst="ellipse">
            <a:avLst/>
          </a:prstGeom>
          <a:solidFill>
            <a:srgbClr val="4A679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5" name="Google Shape;565;p33"/>
          <p:cNvSpPr/>
          <p:nvPr/>
        </p:nvSpPr>
        <p:spPr>
          <a:xfrm>
            <a:off x="6097200" y="2664563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6" name="Google Shape;566;p33"/>
          <p:cNvSpPr/>
          <p:nvPr/>
        </p:nvSpPr>
        <p:spPr>
          <a:xfrm>
            <a:off x="6618125" y="174975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7" name="Google Shape;567;p33"/>
          <p:cNvSpPr/>
          <p:nvPr/>
        </p:nvSpPr>
        <p:spPr>
          <a:xfrm>
            <a:off x="5466000" y="17791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8" name="Google Shape;568;p33"/>
          <p:cNvSpPr/>
          <p:nvPr/>
        </p:nvSpPr>
        <p:spPr>
          <a:xfrm>
            <a:off x="6097200" y="8349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9" name="Google Shape;569;p33"/>
          <p:cNvSpPr/>
          <p:nvPr/>
        </p:nvSpPr>
        <p:spPr>
          <a:xfrm>
            <a:off x="7437775" y="22319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0" name="Google Shape;570;p33"/>
          <p:cNvSpPr/>
          <p:nvPr/>
        </p:nvSpPr>
        <p:spPr>
          <a:xfrm>
            <a:off x="7571825" y="10812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1" name="Google Shape;571;p33"/>
          <p:cNvSpPr/>
          <p:nvPr/>
        </p:nvSpPr>
        <p:spPr>
          <a:xfrm>
            <a:off x="5275625" y="31944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2" name="Google Shape;572;p33"/>
          <p:cNvSpPr/>
          <p:nvPr/>
        </p:nvSpPr>
        <p:spPr>
          <a:xfrm>
            <a:off x="4349763" y="363535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3" name="Google Shape;573;p33"/>
          <p:cNvSpPr/>
          <p:nvPr/>
        </p:nvSpPr>
        <p:spPr>
          <a:xfrm>
            <a:off x="5944338" y="396695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4" name="Google Shape;574;p33"/>
          <p:cNvSpPr/>
          <p:nvPr/>
        </p:nvSpPr>
        <p:spPr>
          <a:xfrm>
            <a:off x="6999113" y="34377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75" name="Google Shape;575;p33"/>
          <p:cNvSpPr/>
          <p:nvPr/>
        </p:nvSpPr>
        <p:spPr>
          <a:xfrm>
            <a:off x="7789338" y="39553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576" name="Google Shape;576;p33"/>
          <p:cNvGrpSpPr/>
          <p:nvPr/>
        </p:nvGrpSpPr>
        <p:grpSpPr>
          <a:xfrm>
            <a:off x="153250" y="0"/>
            <a:ext cx="3692042" cy="4608599"/>
            <a:chOff x="153250" y="0"/>
            <a:chExt cx="3692042" cy="4608599"/>
          </a:xfrm>
        </p:grpSpPr>
        <p:grpSp>
          <p:nvGrpSpPr>
            <p:cNvPr id="577" name="Google Shape;577;p33"/>
            <p:cNvGrpSpPr/>
            <p:nvPr/>
          </p:nvGrpSpPr>
          <p:grpSpPr>
            <a:xfrm>
              <a:off x="823728" y="1344129"/>
              <a:ext cx="3021564" cy="2903264"/>
              <a:chOff x="238125" y="1839550"/>
              <a:chExt cx="2075250" cy="1994000"/>
            </a:xfrm>
          </p:grpSpPr>
          <p:sp>
            <p:nvSpPr>
              <p:cNvPr id="578" name="Google Shape;578;p33"/>
              <p:cNvSpPr/>
              <p:nvPr/>
            </p:nvSpPr>
            <p:spPr>
              <a:xfrm>
                <a:off x="2228925" y="2375600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2" y="563"/>
                      <a:pt x="212" y="1267"/>
                      <a:pt x="493" y="1689"/>
                    </a:cubicBezTo>
                    <a:cubicBezTo>
                      <a:pt x="775" y="1337"/>
                      <a:pt x="1267" y="774"/>
                      <a:pt x="1619" y="4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3"/>
              <p:cNvSpPr/>
              <p:nvPr/>
            </p:nvSpPr>
            <p:spPr>
              <a:xfrm>
                <a:off x="2170900" y="2363300"/>
                <a:ext cx="38725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619" extrusionOk="0">
                    <a:moveTo>
                      <a:pt x="0" y="0"/>
                    </a:moveTo>
                    <a:cubicBezTo>
                      <a:pt x="71" y="493"/>
                      <a:pt x="141" y="1196"/>
                      <a:pt x="423" y="1618"/>
                    </a:cubicBezTo>
                    <a:cubicBezTo>
                      <a:pt x="774" y="1266"/>
                      <a:pt x="1196" y="704"/>
                      <a:pt x="1548" y="3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3"/>
              <p:cNvSpPr/>
              <p:nvPr/>
            </p:nvSpPr>
            <p:spPr>
              <a:xfrm>
                <a:off x="2107575" y="2347450"/>
                <a:ext cx="404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90" extrusionOk="0">
                    <a:moveTo>
                      <a:pt x="1" y="1"/>
                    </a:moveTo>
                    <a:cubicBezTo>
                      <a:pt x="142" y="564"/>
                      <a:pt x="212" y="1197"/>
                      <a:pt x="493" y="1689"/>
                    </a:cubicBezTo>
                    <a:cubicBezTo>
                      <a:pt x="845" y="1338"/>
                      <a:pt x="1267" y="775"/>
                      <a:pt x="1619" y="42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3"/>
              <p:cNvSpPr/>
              <p:nvPr/>
            </p:nvSpPr>
            <p:spPr>
              <a:xfrm>
                <a:off x="2049550" y="2333400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1" y="0"/>
                    </a:moveTo>
                    <a:cubicBezTo>
                      <a:pt x="71" y="563"/>
                      <a:pt x="141" y="1196"/>
                      <a:pt x="423" y="1689"/>
                    </a:cubicBezTo>
                    <a:cubicBezTo>
                      <a:pt x="774" y="1337"/>
                      <a:pt x="1267" y="774"/>
                      <a:pt x="1619" y="42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3"/>
              <p:cNvSpPr/>
              <p:nvPr/>
            </p:nvSpPr>
            <p:spPr>
              <a:xfrm>
                <a:off x="1982725" y="2317575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71" y="563"/>
                      <a:pt x="141" y="1196"/>
                      <a:pt x="422" y="1688"/>
                    </a:cubicBezTo>
                    <a:cubicBezTo>
                      <a:pt x="774" y="1337"/>
                      <a:pt x="1267" y="774"/>
                      <a:pt x="1618" y="4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3"/>
              <p:cNvSpPr/>
              <p:nvPr/>
            </p:nvSpPr>
            <p:spPr>
              <a:xfrm>
                <a:off x="1922925" y="2303500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1" y="563"/>
                      <a:pt x="212" y="1267"/>
                      <a:pt x="493" y="1689"/>
                    </a:cubicBezTo>
                    <a:cubicBezTo>
                      <a:pt x="845" y="1337"/>
                      <a:pt x="1267" y="774"/>
                      <a:pt x="1619" y="42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3"/>
              <p:cNvSpPr/>
              <p:nvPr/>
            </p:nvSpPr>
            <p:spPr>
              <a:xfrm>
                <a:off x="1861375" y="2289425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0" y="1"/>
                    </a:moveTo>
                    <a:cubicBezTo>
                      <a:pt x="141" y="563"/>
                      <a:pt x="211" y="1196"/>
                      <a:pt x="493" y="1689"/>
                    </a:cubicBezTo>
                    <a:cubicBezTo>
                      <a:pt x="774" y="1337"/>
                      <a:pt x="1267" y="774"/>
                      <a:pt x="1618" y="42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3"/>
              <p:cNvSpPr/>
              <p:nvPr/>
            </p:nvSpPr>
            <p:spPr>
              <a:xfrm>
                <a:off x="1806850" y="2321075"/>
                <a:ext cx="404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90" extrusionOk="0">
                    <a:moveTo>
                      <a:pt x="1619" y="1"/>
                    </a:moveTo>
                    <a:lnTo>
                      <a:pt x="1619" y="1"/>
                    </a:lnTo>
                    <a:cubicBezTo>
                      <a:pt x="1126" y="141"/>
                      <a:pt x="493" y="423"/>
                      <a:pt x="1" y="634"/>
                    </a:cubicBezTo>
                    <a:lnTo>
                      <a:pt x="1267" y="1689"/>
                    </a:lnTo>
                    <a:cubicBezTo>
                      <a:pt x="1408" y="1126"/>
                      <a:pt x="1619" y="493"/>
                      <a:pt x="16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3"/>
              <p:cNvSpPr/>
              <p:nvPr/>
            </p:nvSpPr>
            <p:spPr>
              <a:xfrm>
                <a:off x="1854350" y="2359775"/>
                <a:ext cx="4045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689" extrusionOk="0">
                    <a:moveTo>
                      <a:pt x="1548" y="0"/>
                    </a:moveTo>
                    <a:lnTo>
                      <a:pt x="1548" y="0"/>
                    </a:lnTo>
                    <a:cubicBezTo>
                      <a:pt x="1126" y="141"/>
                      <a:pt x="422" y="422"/>
                      <a:pt x="0" y="634"/>
                    </a:cubicBezTo>
                    <a:lnTo>
                      <a:pt x="1196" y="1689"/>
                    </a:lnTo>
                    <a:cubicBezTo>
                      <a:pt x="1337" y="1196"/>
                      <a:pt x="1618" y="563"/>
                      <a:pt x="15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3"/>
              <p:cNvSpPr/>
              <p:nvPr/>
            </p:nvSpPr>
            <p:spPr>
              <a:xfrm>
                <a:off x="1901825" y="2400225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1618" y="0"/>
                    </a:moveTo>
                    <a:cubicBezTo>
                      <a:pt x="1126" y="211"/>
                      <a:pt x="493" y="493"/>
                      <a:pt x="0" y="634"/>
                    </a:cubicBezTo>
                    <a:lnTo>
                      <a:pt x="1267" y="1689"/>
                    </a:lnTo>
                    <a:cubicBezTo>
                      <a:pt x="1407" y="1196"/>
                      <a:pt x="1618" y="563"/>
                      <a:pt x="1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3"/>
              <p:cNvSpPr/>
              <p:nvPr/>
            </p:nvSpPr>
            <p:spPr>
              <a:xfrm>
                <a:off x="1947550" y="2440675"/>
                <a:ext cx="4222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689" extrusionOk="0">
                    <a:moveTo>
                      <a:pt x="1618" y="0"/>
                    </a:moveTo>
                    <a:lnTo>
                      <a:pt x="1618" y="0"/>
                    </a:lnTo>
                    <a:cubicBezTo>
                      <a:pt x="1126" y="141"/>
                      <a:pt x="493" y="422"/>
                      <a:pt x="0" y="633"/>
                    </a:cubicBezTo>
                    <a:lnTo>
                      <a:pt x="1267" y="1689"/>
                    </a:lnTo>
                    <a:cubicBezTo>
                      <a:pt x="1407" y="1126"/>
                      <a:pt x="1689" y="493"/>
                      <a:pt x="16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2000300" y="2484650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1619" y="0"/>
                    </a:moveTo>
                    <a:lnTo>
                      <a:pt x="1619" y="0"/>
                    </a:lnTo>
                    <a:cubicBezTo>
                      <a:pt x="1126" y="141"/>
                      <a:pt x="493" y="422"/>
                      <a:pt x="1" y="633"/>
                    </a:cubicBezTo>
                    <a:lnTo>
                      <a:pt x="1267" y="1688"/>
                    </a:lnTo>
                    <a:cubicBezTo>
                      <a:pt x="1408" y="1196"/>
                      <a:pt x="1619" y="563"/>
                      <a:pt x="1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3"/>
              <p:cNvSpPr/>
              <p:nvPr/>
            </p:nvSpPr>
            <p:spPr>
              <a:xfrm>
                <a:off x="2047800" y="2523325"/>
                <a:ext cx="404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89" extrusionOk="0">
                    <a:moveTo>
                      <a:pt x="1548" y="1"/>
                    </a:moveTo>
                    <a:lnTo>
                      <a:pt x="1548" y="1"/>
                    </a:lnTo>
                    <a:cubicBezTo>
                      <a:pt x="1126" y="212"/>
                      <a:pt x="422" y="493"/>
                      <a:pt x="0" y="634"/>
                    </a:cubicBezTo>
                    <a:lnTo>
                      <a:pt x="1196" y="1689"/>
                    </a:lnTo>
                    <a:cubicBezTo>
                      <a:pt x="1337" y="1197"/>
                      <a:pt x="1618" y="563"/>
                      <a:pt x="15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3"/>
              <p:cNvSpPr/>
              <p:nvPr/>
            </p:nvSpPr>
            <p:spPr>
              <a:xfrm>
                <a:off x="2095275" y="2565525"/>
                <a:ext cx="404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90" extrusionOk="0">
                    <a:moveTo>
                      <a:pt x="1619" y="1"/>
                    </a:moveTo>
                    <a:lnTo>
                      <a:pt x="1619" y="1"/>
                    </a:lnTo>
                    <a:cubicBezTo>
                      <a:pt x="1126" y="142"/>
                      <a:pt x="493" y="423"/>
                      <a:pt x="1" y="564"/>
                    </a:cubicBezTo>
                    <a:lnTo>
                      <a:pt x="1267" y="1689"/>
                    </a:lnTo>
                    <a:cubicBezTo>
                      <a:pt x="1408" y="1127"/>
                      <a:pt x="1619" y="493"/>
                      <a:pt x="16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1094600" y="2011550"/>
                <a:ext cx="7915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2956" extrusionOk="0">
                    <a:moveTo>
                      <a:pt x="70" y="1"/>
                    </a:moveTo>
                    <a:lnTo>
                      <a:pt x="70" y="1"/>
                    </a:lnTo>
                    <a:cubicBezTo>
                      <a:pt x="0" y="986"/>
                      <a:pt x="0" y="1970"/>
                      <a:pt x="211" y="2955"/>
                    </a:cubicBezTo>
                    <a:lnTo>
                      <a:pt x="3166" y="704"/>
                    </a:lnTo>
                    <a:cubicBezTo>
                      <a:pt x="2110" y="493"/>
                      <a:pt x="1126" y="212"/>
                      <a:pt x="70" y="1"/>
                    </a:cubicBezTo>
                    <a:close/>
                  </a:path>
                </a:pathLst>
              </a:custGeom>
              <a:solidFill>
                <a:srgbClr val="5E8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976750" y="2117075"/>
                <a:ext cx="65100" cy="73900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2956" extrusionOk="0">
                    <a:moveTo>
                      <a:pt x="1" y="1"/>
                    </a:moveTo>
                    <a:cubicBezTo>
                      <a:pt x="1" y="985"/>
                      <a:pt x="212" y="2041"/>
                      <a:pt x="564" y="2955"/>
                    </a:cubicBezTo>
                    <a:lnTo>
                      <a:pt x="2604" y="352"/>
                    </a:lnTo>
                    <a:cubicBezTo>
                      <a:pt x="1759" y="141"/>
                      <a:pt x="845" y="1"/>
                      <a:pt x="1" y="1"/>
                    </a:cubicBezTo>
                    <a:close/>
                  </a:path>
                </a:pathLst>
              </a:custGeom>
              <a:solidFill>
                <a:srgbClr val="5E8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874750" y="2261300"/>
                <a:ext cx="7390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3096" extrusionOk="0">
                    <a:moveTo>
                      <a:pt x="2955" y="0"/>
                    </a:moveTo>
                    <a:lnTo>
                      <a:pt x="2955" y="0"/>
                    </a:lnTo>
                    <a:cubicBezTo>
                      <a:pt x="1970" y="70"/>
                      <a:pt x="986" y="141"/>
                      <a:pt x="1" y="141"/>
                    </a:cubicBezTo>
                    <a:cubicBezTo>
                      <a:pt x="352" y="1126"/>
                      <a:pt x="704" y="2110"/>
                      <a:pt x="1056" y="3095"/>
                    </a:cubicBezTo>
                    <a:lnTo>
                      <a:pt x="2955" y="0"/>
                    </a:lnTo>
                    <a:close/>
                  </a:path>
                </a:pathLst>
              </a:custGeom>
              <a:solidFill>
                <a:srgbClr val="5E8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3"/>
              <p:cNvSpPr/>
              <p:nvPr/>
            </p:nvSpPr>
            <p:spPr>
              <a:xfrm>
                <a:off x="778025" y="1839550"/>
                <a:ext cx="1535350" cy="1003875"/>
              </a:xfrm>
              <a:custGeom>
                <a:avLst/>
                <a:gdLst/>
                <a:ahLst/>
                <a:cxnLst/>
                <a:rect l="l" t="t" r="r" b="b"/>
                <a:pathLst>
                  <a:path w="61414" h="40155" extrusionOk="0">
                    <a:moveTo>
                      <a:pt x="24529" y="1"/>
                    </a:moveTo>
                    <a:cubicBezTo>
                      <a:pt x="23293" y="1"/>
                      <a:pt x="22031" y="625"/>
                      <a:pt x="21175" y="1534"/>
                    </a:cubicBezTo>
                    <a:cubicBezTo>
                      <a:pt x="20049" y="2801"/>
                      <a:pt x="19557" y="4419"/>
                      <a:pt x="19416" y="6107"/>
                    </a:cubicBezTo>
                    <a:cubicBezTo>
                      <a:pt x="19416" y="6107"/>
                      <a:pt x="5277" y="7795"/>
                      <a:pt x="1" y="35160"/>
                    </a:cubicBezTo>
                    <a:lnTo>
                      <a:pt x="23778" y="40155"/>
                    </a:lnTo>
                    <a:cubicBezTo>
                      <a:pt x="22204" y="30013"/>
                      <a:pt x="24880" y="29143"/>
                      <a:pt x="25844" y="29143"/>
                    </a:cubicBezTo>
                    <a:cubicBezTo>
                      <a:pt x="26044" y="29143"/>
                      <a:pt x="26170" y="29181"/>
                      <a:pt x="26170" y="29181"/>
                    </a:cubicBezTo>
                    <a:lnTo>
                      <a:pt x="42701" y="34738"/>
                    </a:lnTo>
                    <a:cubicBezTo>
                      <a:pt x="45244" y="35951"/>
                      <a:pt x="47296" y="36415"/>
                      <a:pt x="48947" y="36415"/>
                    </a:cubicBezTo>
                    <a:cubicBezTo>
                      <a:pt x="54285" y="36415"/>
                      <a:pt x="55434" y="31572"/>
                      <a:pt x="55434" y="31572"/>
                    </a:cubicBezTo>
                    <a:lnTo>
                      <a:pt x="38410" y="17151"/>
                    </a:lnTo>
                    <a:lnTo>
                      <a:pt x="60429" y="22287"/>
                    </a:lnTo>
                    <a:cubicBezTo>
                      <a:pt x="60780" y="21372"/>
                      <a:pt x="61062" y="20387"/>
                      <a:pt x="61203" y="19402"/>
                    </a:cubicBezTo>
                    <a:cubicBezTo>
                      <a:pt x="61343" y="18629"/>
                      <a:pt x="61414" y="17855"/>
                      <a:pt x="61132" y="17151"/>
                    </a:cubicBezTo>
                    <a:cubicBezTo>
                      <a:pt x="60867" y="16421"/>
                      <a:pt x="60226" y="15879"/>
                      <a:pt x="59504" y="15879"/>
                    </a:cubicBezTo>
                    <a:cubicBezTo>
                      <a:pt x="59461" y="15879"/>
                      <a:pt x="59417" y="15881"/>
                      <a:pt x="59374" y="15885"/>
                    </a:cubicBezTo>
                    <a:cubicBezTo>
                      <a:pt x="58993" y="15933"/>
                      <a:pt x="58549" y="16141"/>
                      <a:pt x="58149" y="16141"/>
                    </a:cubicBezTo>
                    <a:cubicBezTo>
                      <a:pt x="57957" y="16141"/>
                      <a:pt x="57775" y="16093"/>
                      <a:pt x="57615" y="15955"/>
                    </a:cubicBezTo>
                    <a:cubicBezTo>
                      <a:pt x="57474" y="15815"/>
                      <a:pt x="57404" y="15533"/>
                      <a:pt x="57263" y="15322"/>
                    </a:cubicBezTo>
                    <a:cubicBezTo>
                      <a:pt x="57036" y="14756"/>
                      <a:pt x="56399" y="14417"/>
                      <a:pt x="55755" y="14417"/>
                    </a:cubicBezTo>
                    <a:cubicBezTo>
                      <a:pt x="55600" y="14417"/>
                      <a:pt x="55444" y="14437"/>
                      <a:pt x="55293" y="14478"/>
                    </a:cubicBezTo>
                    <a:cubicBezTo>
                      <a:pt x="54520" y="14689"/>
                      <a:pt x="54027" y="15533"/>
                      <a:pt x="54168" y="16307"/>
                    </a:cubicBezTo>
                    <a:cubicBezTo>
                      <a:pt x="48610" y="14900"/>
                      <a:pt x="42772" y="13282"/>
                      <a:pt x="37285" y="11875"/>
                    </a:cubicBezTo>
                    <a:cubicBezTo>
                      <a:pt x="37249" y="11805"/>
                      <a:pt x="37285" y="11805"/>
                      <a:pt x="37337" y="11805"/>
                    </a:cubicBezTo>
                    <a:cubicBezTo>
                      <a:pt x="37390" y="11805"/>
                      <a:pt x="37460" y="11805"/>
                      <a:pt x="37496" y="11735"/>
                    </a:cubicBezTo>
                    <a:cubicBezTo>
                      <a:pt x="37988" y="9554"/>
                      <a:pt x="37425" y="7162"/>
                      <a:pt x="36018" y="5404"/>
                    </a:cubicBezTo>
                    <a:cubicBezTo>
                      <a:pt x="35241" y="4497"/>
                      <a:pt x="34166" y="3769"/>
                      <a:pt x="33012" y="3769"/>
                    </a:cubicBezTo>
                    <a:cubicBezTo>
                      <a:pt x="32912" y="3769"/>
                      <a:pt x="32812" y="3774"/>
                      <a:pt x="32712" y="3786"/>
                    </a:cubicBezTo>
                    <a:cubicBezTo>
                      <a:pt x="30883" y="3856"/>
                      <a:pt x="29687" y="5474"/>
                      <a:pt x="28702" y="6951"/>
                    </a:cubicBezTo>
                    <a:cubicBezTo>
                      <a:pt x="28773" y="5615"/>
                      <a:pt x="28773" y="4278"/>
                      <a:pt x="28280" y="3012"/>
                    </a:cubicBezTo>
                    <a:cubicBezTo>
                      <a:pt x="27858" y="1745"/>
                      <a:pt x="26944" y="620"/>
                      <a:pt x="25677" y="198"/>
                    </a:cubicBezTo>
                    <a:cubicBezTo>
                      <a:pt x="25306" y="63"/>
                      <a:pt x="24919" y="1"/>
                      <a:pt x="24529" y="1"/>
                    </a:cubicBezTo>
                    <a:close/>
                  </a:path>
                </a:pathLst>
              </a:custGeom>
              <a:solidFill>
                <a:srgbClr val="5E8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3"/>
              <p:cNvSpPr/>
              <p:nvPr/>
            </p:nvSpPr>
            <p:spPr>
              <a:xfrm>
                <a:off x="1569425" y="1998125"/>
                <a:ext cx="897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260" extrusionOk="0">
                    <a:moveTo>
                      <a:pt x="1796" y="1"/>
                    </a:moveTo>
                    <a:cubicBezTo>
                      <a:pt x="1039" y="1"/>
                      <a:pt x="393" y="518"/>
                      <a:pt x="212" y="1241"/>
                    </a:cubicBezTo>
                    <a:cubicBezTo>
                      <a:pt x="1" y="2156"/>
                      <a:pt x="564" y="3000"/>
                      <a:pt x="1408" y="3211"/>
                    </a:cubicBezTo>
                    <a:cubicBezTo>
                      <a:pt x="1549" y="3244"/>
                      <a:pt x="1689" y="3259"/>
                      <a:pt x="1825" y="3259"/>
                    </a:cubicBezTo>
                    <a:cubicBezTo>
                      <a:pt x="2568" y="3259"/>
                      <a:pt x="3199" y="2788"/>
                      <a:pt x="3377" y="2015"/>
                    </a:cubicBezTo>
                    <a:cubicBezTo>
                      <a:pt x="3588" y="1101"/>
                      <a:pt x="3026" y="256"/>
                      <a:pt x="2182" y="45"/>
                    </a:cubicBezTo>
                    <a:cubicBezTo>
                      <a:pt x="2051" y="15"/>
                      <a:pt x="1922" y="1"/>
                      <a:pt x="1796" y="1"/>
                    </a:cubicBezTo>
                    <a:close/>
                  </a:path>
                </a:pathLst>
              </a:custGeom>
              <a:solidFill>
                <a:srgbClr val="2427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3"/>
              <p:cNvSpPr/>
              <p:nvPr/>
            </p:nvSpPr>
            <p:spPr>
              <a:xfrm>
                <a:off x="1340800" y="1922500"/>
                <a:ext cx="89725" cy="82650"/>
              </a:xfrm>
              <a:custGeom>
                <a:avLst/>
                <a:gdLst/>
                <a:ahLst/>
                <a:cxnLst/>
                <a:rect l="l" t="t" r="r" b="b"/>
                <a:pathLst>
                  <a:path w="3589" h="3306" extrusionOk="0">
                    <a:moveTo>
                      <a:pt x="1818" y="1"/>
                    </a:moveTo>
                    <a:cubicBezTo>
                      <a:pt x="1090" y="1"/>
                      <a:pt x="393" y="518"/>
                      <a:pt x="212" y="1241"/>
                    </a:cubicBezTo>
                    <a:cubicBezTo>
                      <a:pt x="1" y="2156"/>
                      <a:pt x="563" y="3070"/>
                      <a:pt x="1408" y="3281"/>
                    </a:cubicBezTo>
                    <a:cubicBezTo>
                      <a:pt x="1511" y="3297"/>
                      <a:pt x="1615" y="3305"/>
                      <a:pt x="1717" y="3305"/>
                    </a:cubicBezTo>
                    <a:cubicBezTo>
                      <a:pt x="2520" y="3305"/>
                      <a:pt x="3261" y="2826"/>
                      <a:pt x="3448" y="2015"/>
                    </a:cubicBezTo>
                    <a:cubicBezTo>
                      <a:pt x="3588" y="1171"/>
                      <a:pt x="3096" y="256"/>
                      <a:pt x="2181" y="45"/>
                    </a:cubicBezTo>
                    <a:cubicBezTo>
                      <a:pt x="2061" y="15"/>
                      <a:pt x="1939" y="1"/>
                      <a:pt x="1818" y="1"/>
                    </a:cubicBezTo>
                    <a:close/>
                  </a:path>
                </a:pathLst>
              </a:custGeom>
              <a:solidFill>
                <a:srgbClr val="2427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3"/>
              <p:cNvSpPr/>
              <p:nvPr/>
            </p:nvSpPr>
            <p:spPr>
              <a:xfrm>
                <a:off x="2264100" y="2259525"/>
                <a:ext cx="176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154" extrusionOk="0">
                    <a:moveTo>
                      <a:pt x="493" y="1"/>
                    </a:moveTo>
                    <a:cubicBezTo>
                      <a:pt x="282" y="141"/>
                      <a:pt x="71" y="352"/>
                      <a:pt x="1" y="634"/>
                    </a:cubicBezTo>
                    <a:cubicBezTo>
                      <a:pt x="1" y="845"/>
                      <a:pt x="1" y="1056"/>
                      <a:pt x="212" y="1126"/>
                    </a:cubicBezTo>
                    <a:cubicBezTo>
                      <a:pt x="250" y="1145"/>
                      <a:pt x="287" y="1154"/>
                      <a:pt x="324" y="1154"/>
                    </a:cubicBezTo>
                    <a:cubicBezTo>
                      <a:pt x="423" y="1154"/>
                      <a:pt x="512" y="1089"/>
                      <a:pt x="564" y="986"/>
                    </a:cubicBezTo>
                    <a:cubicBezTo>
                      <a:pt x="634" y="915"/>
                      <a:pt x="704" y="774"/>
                      <a:pt x="704" y="634"/>
                    </a:cubicBezTo>
                    <a:cubicBezTo>
                      <a:pt x="704" y="423"/>
                      <a:pt x="634" y="212"/>
                      <a:pt x="564" y="1"/>
                    </a:cubicBezTo>
                    <a:close/>
                  </a:path>
                </a:pathLst>
              </a:custGeom>
              <a:solidFill>
                <a:srgbClr val="2427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3"/>
              <p:cNvSpPr/>
              <p:nvPr/>
            </p:nvSpPr>
            <p:spPr>
              <a:xfrm>
                <a:off x="2162100" y="2219075"/>
                <a:ext cx="1762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197" extrusionOk="0">
                    <a:moveTo>
                      <a:pt x="493" y="1"/>
                    </a:moveTo>
                    <a:cubicBezTo>
                      <a:pt x="282" y="141"/>
                      <a:pt x="141" y="423"/>
                      <a:pt x="71" y="634"/>
                    </a:cubicBezTo>
                    <a:cubicBezTo>
                      <a:pt x="1" y="845"/>
                      <a:pt x="71" y="1126"/>
                      <a:pt x="282" y="1197"/>
                    </a:cubicBezTo>
                    <a:cubicBezTo>
                      <a:pt x="423" y="1197"/>
                      <a:pt x="564" y="1126"/>
                      <a:pt x="634" y="1056"/>
                    </a:cubicBezTo>
                    <a:cubicBezTo>
                      <a:pt x="704" y="915"/>
                      <a:pt x="704" y="774"/>
                      <a:pt x="704" y="634"/>
                    </a:cubicBezTo>
                    <a:cubicBezTo>
                      <a:pt x="704" y="423"/>
                      <a:pt x="704" y="212"/>
                      <a:pt x="564" y="1"/>
                    </a:cubicBezTo>
                    <a:close/>
                  </a:path>
                </a:pathLst>
              </a:custGeom>
              <a:solidFill>
                <a:srgbClr val="2427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3"/>
              <p:cNvSpPr/>
              <p:nvPr/>
            </p:nvSpPr>
            <p:spPr>
              <a:xfrm>
                <a:off x="1938750" y="2685125"/>
                <a:ext cx="29925" cy="20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82" extrusionOk="0">
                    <a:moveTo>
                      <a:pt x="1" y="1"/>
                    </a:moveTo>
                    <a:cubicBezTo>
                      <a:pt x="149" y="60"/>
                      <a:pt x="311" y="82"/>
                      <a:pt x="479" y="82"/>
                    </a:cubicBezTo>
                    <a:cubicBezTo>
                      <a:pt x="709" y="82"/>
                      <a:pt x="953" y="41"/>
                      <a:pt x="11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3"/>
              <p:cNvSpPr/>
              <p:nvPr/>
            </p:nvSpPr>
            <p:spPr>
              <a:xfrm>
                <a:off x="1938750" y="2685125"/>
                <a:ext cx="29925" cy="35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42" fill="none" extrusionOk="0">
                    <a:moveTo>
                      <a:pt x="1197" y="1"/>
                    </a:moveTo>
                    <a:cubicBezTo>
                      <a:pt x="774" y="71"/>
                      <a:pt x="352" y="141"/>
                      <a:pt x="1" y="1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3"/>
              <p:cNvSpPr/>
              <p:nvPr/>
            </p:nvSpPr>
            <p:spPr>
              <a:xfrm>
                <a:off x="1894775" y="2644675"/>
                <a:ext cx="246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6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8" y="104"/>
                      <a:pt x="516" y="169"/>
                      <a:pt x="746" y="169"/>
                    </a:cubicBezTo>
                    <a:cubicBezTo>
                      <a:pt x="830" y="169"/>
                      <a:pt x="910" y="160"/>
                      <a:pt x="986" y="14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3"/>
              <p:cNvSpPr/>
              <p:nvPr/>
            </p:nvSpPr>
            <p:spPr>
              <a:xfrm>
                <a:off x="1894775" y="2644675"/>
                <a:ext cx="246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12" fill="none" extrusionOk="0">
                    <a:moveTo>
                      <a:pt x="986" y="141"/>
                    </a:moveTo>
                    <a:cubicBezTo>
                      <a:pt x="704" y="212"/>
                      <a:pt x="353" y="141"/>
                      <a:pt x="1" y="1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3"/>
              <p:cNvSpPr/>
              <p:nvPr/>
            </p:nvSpPr>
            <p:spPr>
              <a:xfrm>
                <a:off x="1852575" y="2664025"/>
                <a:ext cx="24650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08" extrusionOk="0">
                    <a:moveTo>
                      <a:pt x="1" y="0"/>
                    </a:moveTo>
                    <a:cubicBezTo>
                      <a:pt x="162" y="215"/>
                      <a:pt x="446" y="307"/>
                      <a:pt x="728" y="307"/>
                    </a:cubicBezTo>
                    <a:cubicBezTo>
                      <a:pt x="816" y="307"/>
                      <a:pt x="902" y="298"/>
                      <a:pt x="986" y="28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3"/>
              <p:cNvSpPr/>
              <p:nvPr/>
            </p:nvSpPr>
            <p:spPr>
              <a:xfrm>
                <a:off x="1852575" y="2664025"/>
                <a:ext cx="246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353" fill="none" extrusionOk="0">
                    <a:moveTo>
                      <a:pt x="986" y="282"/>
                    </a:moveTo>
                    <a:cubicBezTo>
                      <a:pt x="634" y="352"/>
                      <a:pt x="212" y="282"/>
                      <a:pt x="1" y="0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3"/>
              <p:cNvSpPr/>
              <p:nvPr/>
            </p:nvSpPr>
            <p:spPr>
              <a:xfrm>
                <a:off x="1810375" y="2623575"/>
                <a:ext cx="246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2" y="211"/>
                      <a:pt x="633" y="352"/>
                      <a:pt x="985" y="4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1810375" y="2623575"/>
                <a:ext cx="246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23" fill="none" extrusionOk="0">
                    <a:moveTo>
                      <a:pt x="985" y="422"/>
                    </a:moveTo>
                    <a:cubicBezTo>
                      <a:pt x="633" y="352"/>
                      <a:pt x="282" y="211"/>
                      <a:pt x="0" y="0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1743550" y="2627100"/>
                <a:ext cx="2640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4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3" y="244"/>
                      <a:pt x="526" y="436"/>
                      <a:pt x="889" y="436"/>
                    </a:cubicBezTo>
                    <a:cubicBezTo>
                      <a:pt x="944" y="436"/>
                      <a:pt x="1000" y="431"/>
                      <a:pt x="1055" y="4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1743550" y="2627100"/>
                <a:ext cx="26400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493" fill="none" extrusionOk="0">
                    <a:moveTo>
                      <a:pt x="1055" y="422"/>
                    </a:moveTo>
                    <a:cubicBezTo>
                      <a:pt x="633" y="493"/>
                      <a:pt x="211" y="281"/>
                      <a:pt x="0" y="0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1710125" y="2590150"/>
                <a:ext cx="316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23" y="212"/>
                      <a:pt x="845" y="212"/>
                      <a:pt x="1267" y="21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1710125" y="2590150"/>
                <a:ext cx="31675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12" fill="none" extrusionOk="0">
                    <a:moveTo>
                      <a:pt x="1267" y="212"/>
                    </a:moveTo>
                    <a:cubicBezTo>
                      <a:pt x="845" y="212"/>
                      <a:pt x="423" y="212"/>
                      <a:pt x="1" y="1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1330250" y="2600700"/>
                <a:ext cx="35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775" extrusionOk="0">
                    <a:moveTo>
                      <a:pt x="141" y="1"/>
                    </a:moveTo>
                    <a:lnTo>
                      <a:pt x="141" y="1"/>
                    </a:lnTo>
                    <a:cubicBezTo>
                      <a:pt x="1" y="212"/>
                      <a:pt x="1" y="564"/>
                      <a:pt x="71" y="775"/>
                    </a:cubicBez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1330250" y="2600700"/>
                <a:ext cx="35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775" fill="none" extrusionOk="0">
                    <a:moveTo>
                      <a:pt x="141" y="1"/>
                    </a:moveTo>
                    <a:cubicBezTo>
                      <a:pt x="1" y="212"/>
                      <a:pt x="1" y="564"/>
                      <a:pt x="71" y="775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1295075" y="2637650"/>
                <a:ext cx="3550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337" extrusionOk="0">
                    <a:moveTo>
                      <a:pt x="71" y="0"/>
                    </a:moveTo>
                    <a:lnTo>
                      <a:pt x="71" y="0"/>
                    </a:lnTo>
                    <a:cubicBezTo>
                      <a:pt x="1" y="493"/>
                      <a:pt x="1" y="915"/>
                      <a:pt x="141" y="133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1295075" y="2637650"/>
                <a:ext cx="3550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337" fill="none" extrusionOk="0">
                    <a:moveTo>
                      <a:pt x="71" y="0"/>
                    </a:moveTo>
                    <a:cubicBezTo>
                      <a:pt x="1" y="493"/>
                      <a:pt x="1" y="915"/>
                      <a:pt x="141" y="1337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1319700" y="2678100"/>
                <a:ext cx="177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774" extrusionOk="0">
                    <a:moveTo>
                      <a:pt x="71" y="0"/>
                    </a:moveTo>
                    <a:cubicBezTo>
                      <a:pt x="0" y="282"/>
                      <a:pt x="0" y="563"/>
                      <a:pt x="71" y="774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1319700" y="2678100"/>
                <a:ext cx="177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774" fill="none" extrusionOk="0">
                    <a:moveTo>
                      <a:pt x="71" y="0"/>
                    </a:moveTo>
                    <a:cubicBezTo>
                      <a:pt x="0" y="282"/>
                      <a:pt x="0" y="563"/>
                      <a:pt x="71" y="774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1293325" y="2720300"/>
                <a:ext cx="177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986" extrusionOk="0">
                    <a:moveTo>
                      <a:pt x="0" y="0"/>
                    </a:moveTo>
                    <a:lnTo>
                      <a:pt x="71" y="985"/>
                    </a:lnTo>
                    <a:cubicBezTo>
                      <a:pt x="71" y="634"/>
                      <a:pt x="71" y="35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1293325" y="2720300"/>
                <a:ext cx="177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71" h="986" fill="none" extrusionOk="0">
                    <a:moveTo>
                      <a:pt x="0" y="0"/>
                    </a:moveTo>
                    <a:cubicBezTo>
                      <a:pt x="71" y="352"/>
                      <a:pt x="71" y="634"/>
                      <a:pt x="71" y="985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1321450" y="2760750"/>
                <a:ext cx="355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915" extrusionOk="0">
                    <a:moveTo>
                      <a:pt x="71" y="0"/>
                    </a:moveTo>
                    <a:lnTo>
                      <a:pt x="71" y="0"/>
                    </a:lnTo>
                    <a:cubicBezTo>
                      <a:pt x="1" y="352"/>
                      <a:pt x="1" y="634"/>
                      <a:pt x="142" y="915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1321450" y="2760750"/>
                <a:ext cx="355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42" h="915" fill="none" extrusionOk="0">
                    <a:moveTo>
                      <a:pt x="71" y="0"/>
                    </a:moveTo>
                    <a:cubicBezTo>
                      <a:pt x="1" y="352"/>
                      <a:pt x="1" y="634"/>
                      <a:pt x="142" y="915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1177250" y="2069600"/>
                <a:ext cx="246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04" extrusionOk="0">
                    <a:moveTo>
                      <a:pt x="985" y="0"/>
                    </a:moveTo>
                    <a:lnTo>
                      <a:pt x="985" y="0"/>
                    </a:lnTo>
                    <a:cubicBezTo>
                      <a:pt x="633" y="141"/>
                      <a:pt x="282" y="352"/>
                      <a:pt x="0" y="704"/>
                    </a:cubicBezTo>
                    <a:lnTo>
                      <a:pt x="9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1177250" y="2069600"/>
                <a:ext cx="246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704" fill="none" extrusionOk="0">
                    <a:moveTo>
                      <a:pt x="985" y="0"/>
                    </a:moveTo>
                    <a:cubicBezTo>
                      <a:pt x="633" y="141"/>
                      <a:pt x="282" y="352"/>
                      <a:pt x="0" y="704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3"/>
              <p:cNvSpPr/>
              <p:nvPr/>
            </p:nvSpPr>
            <p:spPr>
              <a:xfrm>
                <a:off x="1156150" y="2131150"/>
                <a:ext cx="158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04" extrusionOk="0">
                    <a:moveTo>
                      <a:pt x="633" y="0"/>
                    </a:moveTo>
                    <a:lnTo>
                      <a:pt x="633" y="0"/>
                    </a:lnTo>
                    <a:cubicBezTo>
                      <a:pt x="422" y="211"/>
                      <a:pt x="211" y="422"/>
                      <a:pt x="0" y="704"/>
                    </a:cubicBezTo>
                    <a:lnTo>
                      <a:pt x="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3"/>
              <p:cNvSpPr/>
              <p:nvPr/>
            </p:nvSpPr>
            <p:spPr>
              <a:xfrm>
                <a:off x="1156150" y="2131150"/>
                <a:ext cx="158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04" fill="none" extrusionOk="0">
                    <a:moveTo>
                      <a:pt x="633" y="0"/>
                    </a:moveTo>
                    <a:cubicBezTo>
                      <a:pt x="422" y="211"/>
                      <a:pt x="211" y="422"/>
                      <a:pt x="0" y="704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3"/>
              <p:cNvSpPr/>
              <p:nvPr/>
            </p:nvSpPr>
            <p:spPr>
              <a:xfrm>
                <a:off x="1101625" y="2120600"/>
                <a:ext cx="19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34" extrusionOk="0">
                    <a:moveTo>
                      <a:pt x="774" y="0"/>
                    </a:moveTo>
                    <a:lnTo>
                      <a:pt x="774" y="0"/>
                    </a:lnTo>
                    <a:cubicBezTo>
                      <a:pt x="634" y="106"/>
                      <a:pt x="510" y="211"/>
                      <a:pt x="387" y="317"/>
                    </a:cubicBezTo>
                    <a:lnTo>
                      <a:pt x="387" y="317"/>
                    </a:lnTo>
                    <a:lnTo>
                      <a:pt x="774" y="0"/>
                    </a:lnTo>
                    <a:close/>
                    <a:moveTo>
                      <a:pt x="387" y="317"/>
                    </a:moveTo>
                    <a:lnTo>
                      <a:pt x="0" y="633"/>
                    </a:lnTo>
                    <a:cubicBezTo>
                      <a:pt x="141" y="528"/>
                      <a:pt x="264" y="422"/>
                      <a:pt x="387" y="3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1101625" y="2120600"/>
                <a:ext cx="19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34" fill="none" extrusionOk="0">
                    <a:moveTo>
                      <a:pt x="774" y="0"/>
                    </a:moveTo>
                    <a:cubicBezTo>
                      <a:pt x="493" y="211"/>
                      <a:pt x="282" y="422"/>
                      <a:pt x="0" y="633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3"/>
              <p:cNvSpPr/>
              <p:nvPr/>
            </p:nvSpPr>
            <p:spPr>
              <a:xfrm>
                <a:off x="1024250" y="2182150"/>
                <a:ext cx="264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915" extrusionOk="0">
                    <a:moveTo>
                      <a:pt x="1055" y="0"/>
                    </a:moveTo>
                    <a:lnTo>
                      <a:pt x="0" y="915"/>
                    </a:lnTo>
                    <a:cubicBezTo>
                      <a:pt x="422" y="634"/>
                      <a:pt x="774" y="352"/>
                      <a:pt x="10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3"/>
              <p:cNvSpPr/>
              <p:nvPr/>
            </p:nvSpPr>
            <p:spPr>
              <a:xfrm>
                <a:off x="1024250" y="2182150"/>
                <a:ext cx="26400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915" fill="none" extrusionOk="0">
                    <a:moveTo>
                      <a:pt x="1055" y="0"/>
                    </a:moveTo>
                    <a:cubicBezTo>
                      <a:pt x="774" y="352"/>
                      <a:pt x="422" y="634"/>
                      <a:pt x="0" y="915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1094600" y="2205000"/>
                <a:ext cx="176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75" extrusionOk="0">
                    <a:moveTo>
                      <a:pt x="704" y="1"/>
                    </a:moveTo>
                    <a:cubicBezTo>
                      <a:pt x="422" y="142"/>
                      <a:pt x="141" y="423"/>
                      <a:pt x="0" y="775"/>
                    </a:cubicBez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3"/>
              <p:cNvSpPr/>
              <p:nvPr/>
            </p:nvSpPr>
            <p:spPr>
              <a:xfrm>
                <a:off x="1094600" y="2205000"/>
                <a:ext cx="1760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75" fill="none" extrusionOk="0">
                    <a:moveTo>
                      <a:pt x="704" y="1"/>
                    </a:moveTo>
                    <a:cubicBezTo>
                      <a:pt x="422" y="142"/>
                      <a:pt x="141" y="423"/>
                      <a:pt x="0" y="775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3"/>
              <p:cNvSpPr/>
              <p:nvPr/>
            </p:nvSpPr>
            <p:spPr>
              <a:xfrm>
                <a:off x="1036550" y="2257775"/>
                <a:ext cx="1585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056" extrusionOk="0">
                    <a:moveTo>
                      <a:pt x="634" y="0"/>
                    </a:moveTo>
                    <a:cubicBezTo>
                      <a:pt x="423" y="352"/>
                      <a:pt x="212" y="704"/>
                      <a:pt x="1" y="10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3"/>
              <p:cNvSpPr/>
              <p:nvPr/>
            </p:nvSpPr>
            <p:spPr>
              <a:xfrm>
                <a:off x="1036550" y="2257775"/>
                <a:ext cx="15850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056" fill="none" extrusionOk="0">
                    <a:moveTo>
                      <a:pt x="634" y="0"/>
                    </a:moveTo>
                    <a:cubicBezTo>
                      <a:pt x="423" y="352"/>
                      <a:pt x="212" y="704"/>
                      <a:pt x="1" y="1056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3"/>
              <p:cNvSpPr/>
              <p:nvPr/>
            </p:nvSpPr>
            <p:spPr>
              <a:xfrm>
                <a:off x="964450" y="2294700"/>
                <a:ext cx="1937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197" extrusionOk="0">
                    <a:moveTo>
                      <a:pt x="774" y="1"/>
                    </a:moveTo>
                    <a:cubicBezTo>
                      <a:pt x="422" y="282"/>
                      <a:pt x="141" y="704"/>
                      <a:pt x="0" y="1196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3"/>
              <p:cNvSpPr/>
              <p:nvPr/>
            </p:nvSpPr>
            <p:spPr>
              <a:xfrm>
                <a:off x="964450" y="2294700"/>
                <a:ext cx="1937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197" fill="none" extrusionOk="0">
                    <a:moveTo>
                      <a:pt x="774" y="1"/>
                    </a:moveTo>
                    <a:cubicBezTo>
                      <a:pt x="422" y="282"/>
                      <a:pt x="141" y="704"/>
                      <a:pt x="0" y="1196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3"/>
              <p:cNvSpPr/>
              <p:nvPr/>
            </p:nvSpPr>
            <p:spPr>
              <a:xfrm>
                <a:off x="969725" y="2370325"/>
                <a:ext cx="141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689" extrusionOk="0">
                    <a:moveTo>
                      <a:pt x="563" y="0"/>
                    </a:moveTo>
                    <a:cubicBezTo>
                      <a:pt x="282" y="563"/>
                      <a:pt x="71" y="1126"/>
                      <a:pt x="0" y="1689"/>
                    </a:cubicBez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3"/>
              <p:cNvSpPr/>
              <p:nvPr/>
            </p:nvSpPr>
            <p:spPr>
              <a:xfrm>
                <a:off x="969725" y="2370325"/>
                <a:ext cx="141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1689" fill="none" extrusionOk="0">
                    <a:moveTo>
                      <a:pt x="563" y="0"/>
                    </a:moveTo>
                    <a:cubicBezTo>
                      <a:pt x="282" y="563"/>
                      <a:pt x="71" y="1126"/>
                      <a:pt x="0" y="1689"/>
                    </a:cubicBezTo>
                  </a:path>
                </a:pathLst>
              </a:custGeom>
              <a:noFill/>
              <a:ln w="14075" cap="flat" cmpd="sng">
                <a:solidFill>
                  <a:srgbClr val="4A6799"/>
                </a:solidFill>
                <a:prstDash val="solid"/>
                <a:miter lim="703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3"/>
              <p:cNvSpPr/>
              <p:nvPr/>
            </p:nvSpPr>
            <p:spPr>
              <a:xfrm>
                <a:off x="238125" y="2503975"/>
                <a:ext cx="1424550" cy="1329575"/>
              </a:xfrm>
              <a:custGeom>
                <a:avLst/>
                <a:gdLst/>
                <a:ahLst/>
                <a:cxnLst/>
                <a:rect l="l" t="t" r="r" b="b"/>
                <a:pathLst>
                  <a:path w="56982" h="53183" extrusionOk="0">
                    <a:moveTo>
                      <a:pt x="28491" y="19768"/>
                    </a:moveTo>
                    <a:lnTo>
                      <a:pt x="31164" y="33486"/>
                    </a:lnTo>
                    <a:lnTo>
                      <a:pt x="25817" y="33486"/>
                    </a:lnTo>
                    <a:lnTo>
                      <a:pt x="28491" y="19768"/>
                    </a:lnTo>
                    <a:close/>
                    <a:moveTo>
                      <a:pt x="15547" y="1"/>
                    </a:moveTo>
                    <a:lnTo>
                      <a:pt x="0" y="53183"/>
                    </a:lnTo>
                    <a:lnTo>
                      <a:pt x="22019" y="53183"/>
                    </a:lnTo>
                    <a:lnTo>
                      <a:pt x="23566" y="45585"/>
                    </a:lnTo>
                    <a:lnTo>
                      <a:pt x="33415" y="45585"/>
                    </a:lnTo>
                    <a:lnTo>
                      <a:pt x="34963" y="53183"/>
                    </a:lnTo>
                    <a:lnTo>
                      <a:pt x="56981" y="53183"/>
                    </a:lnTo>
                    <a:cubicBezTo>
                      <a:pt x="56981" y="53183"/>
                      <a:pt x="41505" y="353"/>
                      <a:pt x="41434" y="1"/>
                    </a:cubicBezTo>
                    <a:close/>
                  </a:path>
                </a:pathLst>
              </a:custGeom>
              <a:solidFill>
                <a:srgbClr val="4A67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3"/>
              <p:cNvSpPr/>
              <p:nvPr/>
            </p:nvSpPr>
            <p:spPr>
              <a:xfrm>
                <a:off x="1142075" y="2646425"/>
                <a:ext cx="11257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503" h="3448" extrusionOk="0">
                    <a:moveTo>
                      <a:pt x="2252" y="1"/>
                    </a:moveTo>
                    <a:cubicBezTo>
                      <a:pt x="0" y="1"/>
                      <a:pt x="0" y="3448"/>
                      <a:pt x="2252" y="3448"/>
                    </a:cubicBezTo>
                    <a:cubicBezTo>
                      <a:pt x="4432" y="3448"/>
                      <a:pt x="4503" y="1"/>
                      <a:pt x="2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3"/>
              <p:cNvSpPr/>
              <p:nvPr/>
            </p:nvSpPr>
            <p:spPr>
              <a:xfrm>
                <a:off x="1126250" y="2985850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181" y="1"/>
                    </a:moveTo>
                    <a:cubicBezTo>
                      <a:pt x="0" y="1"/>
                      <a:pt x="0" y="3448"/>
                      <a:pt x="2181" y="3448"/>
                    </a:cubicBezTo>
                    <a:cubicBezTo>
                      <a:pt x="4432" y="3448"/>
                      <a:pt x="4432" y="1"/>
                      <a:pt x="21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3"/>
              <p:cNvSpPr/>
              <p:nvPr/>
            </p:nvSpPr>
            <p:spPr>
              <a:xfrm>
                <a:off x="855400" y="2781850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182" y="1"/>
                    </a:moveTo>
                    <a:cubicBezTo>
                      <a:pt x="1" y="1"/>
                      <a:pt x="1" y="3448"/>
                      <a:pt x="2182" y="3448"/>
                    </a:cubicBezTo>
                    <a:cubicBezTo>
                      <a:pt x="4433" y="3448"/>
                      <a:pt x="4433" y="1"/>
                      <a:pt x="21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3"/>
              <p:cNvSpPr/>
              <p:nvPr/>
            </p:nvSpPr>
            <p:spPr>
              <a:xfrm>
                <a:off x="651400" y="2613025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252" y="0"/>
                    </a:moveTo>
                    <a:cubicBezTo>
                      <a:pt x="1" y="0"/>
                      <a:pt x="1" y="3447"/>
                      <a:pt x="2252" y="3447"/>
                    </a:cubicBezTo>
                    <a:cubicBezTo>
                      <a:pt x="4432" y="3447"/>
                      <a:pt x="4432" y="0"/>
                      <a:pt x="22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3"/>
              <p:cNvSpPr/>
              <p:nvPr/>
            </p:nvSpPr>
            <p:spPr>
              <a:xfrm>
                <a:off x="549400" y="3036850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252" y="1"/>
                    </a:moveTo>
                    <a:cubicBezTo>
                      <a:pt x="0" y="1"/>
                      <a:pt x="0" y="3448"/>
                      <a:pt x="2252" y="3448"/>
                    </a:cubicBezTo>
                    <a:cubicBezTo>
                      <a:pt x="4432" y="3448"/>
                      <a:pt x="4432" y="1"/>
                      <a:pt x="2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3"/>
              <p:cNvSpPr/>
              <p:nvPr/>
            </p:nvSpPr>
            <p:spPr>
              <a:xfrm>
                <a:off x="347150" y="3578525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181" y="1"/>
                    </a:moveTo>
                    <a:cubicBezTo>
                      <a:pt x="1" y="1"/>
                      <a:pt x="1" y="3448"/>
                      <a:pt x="2181" y="3448"/>
                    </a:cubicBezTo>
                    <a:cubicBezTo>
                      <a:pt x="4432" y="3448"/>
                      <a:pt x="4432" y="1"/>
                      <a:pt x="21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3"/>
              <p:cNvSpPr/>
              <p:nvPr/>
            </p:nvSpPr>
            <p:spPr>
              <a:xfrm>
                <a:off x="1261675" y="3239100"/>
                <a:ext cx="110800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3448" extrusionOk="0">
                    <a:moveTo>
                      <a:pt x="2181" y="1"/>
                    </a:moveTo>
                    <a:cubicBezTo>
                      <a:pt x="0" y="1"/>
                      <a:pt x="0" y="3448"/>
                      <a:pt x="2181" y="3448"/>
                    </a:cubicBezTo>
                    <a:cubicBezTo>
                      <a:pt x="4432" y="3448"/>
                      <a:pt x="4432" y="1"/>
                      <a:pt x="21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3"/>
              <p:cNvSpPr/>
              <p:nvPr/>
            </p:nvSpPr>
            <p:spPr>
              <a:xfrm>
                <a:off x="1414675" y="3647125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181" y="0"/>
                    </a:moveTo>
                    <a:cubicBezTo>
                      <a:pt x="0" y="0"/>
                      <a:pt x="0" y="3447"/>
                      <a:pt x="2181" y="3447"/>
                    </a:cubicBezTo>
                    <a:cubicBezTo>
                      <a:pt x="4432" y="3447"/>
                      <a:pt x="4432" y="0"/>
                      <a:pt x="2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3"/>
              <p:cNvSpPr/>
              <p:nvPr/>
            </p:nvSpPr>
            <p:spPr>
              <a:xfrm>
                <a:off x="566975" y="3355175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252" y="1"/>
                    </a:moveTo>
                    <a:cubicBezTo>
                      <a:pt x="1" y="1"/>
                      <a:pt x="1" y="3448"/>
                      <a:pt x="2252" y="3448"/>
                    </a:cubicBezTo>
                    <a:cubicBezTo>
                      <a:pt x="4433" y="3448"/>
                      <a:pt x="4433" y="1"/>
                      <a:pt x="2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3"/>
              <p:cNvSpPr/>
              <p:nvPr/>
            </p:nvSpPr>
            <p:spPr>
              <a:xfrm>
                <a:off x="1203625" y="3432550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252" y="1"/>
                    </a:moveTo>
                    <a:cubicBezTo>
                      <a:pt x="1" y="1"/>
                      <a:pt x="1" y="3448"/>
                      <a:pt x="2252" y="3448"/>
                    </a:cubicBezTo>
                    <a:cubicBezTo>
                      <a:pt x="4432" y="3448"/>
                      <a:pt x="4432" y="1"/>
                      <a:pt x="2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3"/>
              <p:cNvSpPr/>
              <p:nvPr/>
            </p:nvSpPr>
            <p:spPr>
              <a:xfrm>
                <a:off x="860675" y="3446625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182" y="1"/>
                    </a:moveTo>
                    <a:cubicBezTo>
                      <a:pt x="1" y="1"/>
                      <a:pt x="1" y="3448"/>
                      <a:pt x="2182" y="3448"/>
                    </a:cubicBezTo>
                    <a:cubicBezTo>
                      <a:pt x="4433" y="3448"/>
                      <a:pt x="4433" y="1"/>
                      <a:pt x="21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3"/>
              <p:cNvSpPr/>
              <p:nvPr/>
            </p:nvSpPr>
            <p:spPr>
              <a:xfrm>
                <a:off x="581050" y="3675250"/>
                <a:ext cx="1108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4433" h="3448" extrusionOk="0">
                    <a:moveTo>
                      <a:pt x="2181" y="1"/>
                    </a:moveTo>
                    <a:cubicBezTo>
                      <a:pt x="1" y="1"/>
                      <a:pt x="1" y="3448"/>
                      <a:pt x="2181" y="3448"/>
                    </a:cubicBezTo>
                    <a:cubicBezTo>
                      <a:pt x="4433" y="3448"/>
                      <a:pt x="4433" y="1"/>
                      <a:pt x="21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33"/>
            <p:cNvSpPr/>
            <p:nvPr/>
          </p:nvSpPr>
          <p:spPr>
            <a:xfrm>
              <a:off x="153250" y="0"/>
              <a:ext cx="3452200" cy="4608599"/>
            </a:xfrm>
            <a:custGeom>
              <a:avLst/>
              <a:gdLst/>
              <a:ahLst/>
              <a:cxnLst/>
              <a:rect l="l" t="t" r="r" b="b"/>
              <a:pathLst>
                <a:path w="138088" h="174916" extrusionOk="0">
                  <a:moveTo>
                    <a:pt x="10360" y="0"/>
                  </a:moveTo>
                  <a:cubicBezTo>
                    <a:pt x="12570" y="13267"/>
                    <a:pt x="11429" y="26895"/>
                    <a:pt x="11116" y="40341"/>
                  </a:cubicBezTo>
                  <a:cubicBezTo>
                    <a:pt x="10944" y="47737"/>
                    <a:pt x="9205" y="65117"/>
                    <a:pt x="3048" y="61016"/>
                  </a:cubicBezTo>
                  <a:cubicBezTo>
                    <a:pt x="-2254" y="57484"/>
                    <a:pt x="-117" y="44415"/>
                    <a:pt x="5821" y="42106"/>
                  </a:cubicBezTo>
                  <a:cubicBezTo>
                    <a:pt x="17366" y="37617"/>
                    <a:pt x="37308" y="42596"/>
                    <a:pt x="40868" y="54461"/>
                  </a:cubicBezTo>
                  <a:cubicBezTo>
                    <a:pt x="46031" y="71670"/>
                    <a:pt x="26188" y="87332"/>
                    <a:pt x="17167" y="102870"/>
                  </a:cubicBezTo>
                  <a:cubicBezTo>
                    <a:pt x="11085" y="113345"/>
                    <a:pt x="10238" y="128343"/>
                    <a:pt x="15655" y="139177"/>
                  </a:cubicBezTo>
                  <a:cubicBezTo>
                    <a:pt x="22273" y="152413"/>
                    <a:pt x="33403" y="165020"/>
                    <a:pt x="47171" y="170442"/>
                  </a:cubicBezTo>
                  <a:cubicBezTo>
                    <a:pt x="63292" y="176791"/>
                    <a:pt x="82020" y="175307"/>
                    <a:pt x="99110" y="172459"/>
                  </a:cubicBezTo>
                  <a:cubicBezTo>
                    <a:pt x="114962" y="169817"/>
                    <a:pt x="142511" y="158459"/>
                    <a:pt x="137435" y="143211"/>
                  </a:cubicBezTo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4"/>
          <p:cNvSpPr/>
          <p:nvPr/>
        </p:nvSpPr>
        <p:spPr>
          <a:xfrm>
            <a:off x="1190900" y="12494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58" name="Google Shape;658;p34"/>
          <p:cNvSpPr/>
          <p:nvPr/>
        </p:nvSpPr>
        <p:spPr>
          <a:xfrm>
            <a:off x="2160375" y="2285388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59" name="Google Shape;659;p34"/>
          <p:cNvSpPr/>
          <p:nvPr/>
        </p:nvSpPr>
        <p:spPr>
          <a:xfrm>
            <a:off x="3090325" y="3194688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0" name="Google Shape;660;p34"/>
          <p:cNvSpPr/>
          <p:nvPr/>
        </p:nvSpPr>
        <p:spPr>
          <a:xfrm>
            <a:off x="4742600" y="26220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1" name="Google Shape;661;p34"/>
          <p:cNvSpPr/>
          <p:nvPr/>
        </p:nvSpPr>
        <p:spPr>
          <a:xfrm>
            <a:off x="4377150" y="13652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2" name="Google Shape;662;p34"/>
          <p:cNvSpPr/>
          <p:nvPr/>
        </p:nvSpPr>
        <p:spPr>
          <a:xfrm>
            <a:off x="825500" y="242205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3" name="Google Shape;663;p34"/>
          <p:cNvSpPr/>
          <p:nvPr/>
        </p:nvSpPr>
        <p:spPr>
          <a:xfrm>
            <a:off x="965950" y="3992675"/>
            <a:ext cx="572700" cy="572700"/>
          </a:xfrm>
          <a:prstGeom prst="ellipse">
            <a:avLst/>
          </a:prstGeom>
          <a:solidFill>
            <a:srgbClr val="FFCF4D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4" name="Google Shape;664;p34"/>
          <p:cNvSpPr/>
          <p:nvPr/>
        </p:nvSpPr>
        <p:spPr>
          <a:xfrm>
            <a:off x="3804450" y="38909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5" name="Google Shape;665;p34"/>
          <p:cNvSpPr/>
          <p:nvPr/>
        </p:nvSpPr>
        <p:spPr>
          <a:xfrm>
            <a:off x="2517625" y="1365213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6" name="Google Shape;666;p34"/>
          <p:cNvSpPr/>
          <p:nvPr/>
        </p:nvSpPr>
        <p:spPr>
          <a:xfrm>
            <a:off x="3495250" y="2167963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7" name="Google Shape;667;p34"/>
          <p:cNvSpPr/>
          <p:nvPr/>
        </p:nvSpPr>
        <p:spPr>
          <a:xfrm>
            <a:off x="1638988" y="31523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8" name="Google Shape;668;p34"/>
          <p:cNvSpPr/>
          <p:nvPr/>
        </p:nvSpPr>
        <p:spPr>
          <a:xfrm>
            <a:off x="4742588" y="380112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69" name="Google Shape;669;p34"/>
          <p:cNvSpPr/>
          <p:nvPr/>
        </p:nvSpPr>
        <p:spPr>
          <a:xfrm>
            <a:off x="2423788" y="38909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670" name="Google Shape;670;p34"/>
          <p:cNvGrpSpPr/>
          <p:nvPr/>
        </p:nvGrpSpPr>
        <p:grpSpPr>
          <a:xfrm>
            <a:off x="6041314" y="1150829"/>
            <a:ext cx="2380307" cy="2841836"/>
            <a:chOff x="2964075" y="1820000"/>
            <a:chExt cx="1695375" cy="2024100"/>
          </a:xfrm>
        </p:grpSpPr>
        <p:sp>
          <p:nvSpPr>
            <p:cNvPr id="671" name="Google Shape;671;p34"/>
            <p:cNvSpPr/>
            <p:nvPr/>
          </p:nvSpPr>
          <p:spPr>
            <a:xfrm>
              <a:off x="4353425" y="1896900"/>
              <a:ext cx="202275" cy="211400"/>
            </a:xfrm>
            <a:custGeom>
              <a:avLst/>
              <a:gdLst/>
              <a:ahLst/>
              <a:cxnLst/>
              <a:rect l="l" t="t" r="r" b="b"/>
              <a:pathLst>
                <a:path w="8091" h="8456" extrusionOk="0">
                  <a:moveTo>
                    <a:pt x="4698" y="0"/>
                  </a:moveTo>
                  <a:cubicBezTo>
                    <a:pt x="4211" y="0"/>
                    <a:pt x="3724" y="183"/>
                    <a:pt x="3236" y="366"/>
                  </a:cubicBezTo>
                  <a:cubicBezTo>
                    <a:pt x="2040" y="929"/>
                    <a:pt x="915" y="1632"/>
                    <a:pt x="0" y="2617"/>
                  </a:cubicBezTo>
                  <a:lnTo>
                    <a:pt x="4221" y="8456"/>
                  </a:lnTo>
                  <a:cubicBezTo>
                    <a:pt x="5347" y="7823"/>
                    <a:pt x="6472" y="7119"/>
                    <a:pt x="7176" y="6064"/>
                  </a:cubicBezTo>
                  <a:cubicBezTo>
                    <a:pt x="8090" y="4727"/>
                    <a:pt x="8090" y="2758"/>
                    <a:pt x="7105" y="1351"/>
                  </a:cubicBezTo>
                  <a:cubicBezTo>
                    <a:pt x="6613" y="647"/>
                    <a:pt x="5769" y="14"/>
                    <a:pt x="4925" y="14"/>
                  </a:cubicBezTo>
                  <a:cubicBezTo>
                    <a:pt x="4849" y="5"/>
                    <a:pt x="4774" y="0"/>
                    <a:pt x="4698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365725" y="1942975"/>
              <a:ext cx="138975" cy="146000"/>
            </a:xfrm>
            <a:custGeom>
              <a:avLst/>
              <a:gdLst/>
              <a:ahLst/>
              <a:cxnLst/>
              <a:rect l="l" t="t" r="r" b="b"/>
              <a:pathLst>
                <a:path w="5559" h="5840" extrusionOk="0">
                  <a:moveTo>
                    <a:pt x="3377" y="0"/>
                  </a:moveTo>
                  <a:cubicBezTo>
                    <a:pt x="2955" y="0"/>
                    <a:pt x="2604" y="141"/>
                    <a:pt x="2252" y="282"/>
                  </a:cubicBezTo>
                  <a:cubicBezTo>
                    <a:pt x="1408" y="633"/>
                    <a:pt x="634" y="1196"/>
                    <a:pt x="1" y="1829"/>
                  </a:cubicBezTo>
                  <a:lnTo>
                    <a:pt x="2885" y="5839"/>
                  </a:lnTo>
                  <a:cubicBezTo>
                    <a:pt x="3659" y="5347"/>
                    <a:pt x="4433" y="4925"/>
                    <a:pt x="4925" y="4221"/>
                  </a:cubicBezTo>
                  <a:cubicBezTo>
                    <a:pt x="5558" y="3236"/>
                    <a:pt x="5488" y="1900"/>
                    <a:pt x="4855" y="985"/>
                  </a:cubicBezTo>
                  <a:cubicBezTo>
                    <a:pt x="4503" y="493"/>
                    <a:pt x="3940" y="71"/>
                    <a:pt x="3377" y="0"/>
                  </a:cubicBezTo>
                  <a:close/>
                </a:path>
              </a:pathLst>
            </a:custGeom>
            <a:solidFill>
              <a:srgbClr val="F9E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3380875" y="1932425"/>
              <a:ext cx="202275" cy="212825"/>
            </a:xfrm>
            <a:custGeom>
              <a:avLst/>
              <a:gdLst/>
              <a:ahLst/>
              <a:cxnLst/>
              <a:rect l="l" t="t" r="r" b="b"/>
              <a:pathLst>
                <a:path w="8091" h="8513" extrusionOk="0">
                  <a:moveTo>
                    <a:pt x="3166" y="0"/>
                  </a:moveTo>
                  <a:cubicBezTo>
                    <a:pt x="2251" y="71"/>
                    <a:pt x="1478" y="633"/>
                    <a:pt x="915" y="1407"/>
                  </a:cubicBezTo>
                  <a:cubicBezTo>
                    <a:pt x="0" y="2744"/>
                    <a:pt x="0" y="4713"/>
                    <a:pt x="915" y="6120"/>
                  </a:cubicBezTo>
                  <a:cubicBezTo>
                    <a:pt x="1618" y="7176"/>
                    <a:pt x="2744" y="7809"/>
                    <a:pt x="3799" y="8512"/>
                  </a:cubicBezTo>
                  <a:lnTo>
                    <a:pt x="8090" y="2603"/>
                  </a:lnTo>
                  <a:cubicBezTo>
                    <a:pt x="7105" y="1689"/>
                    <a:pt x="6050" y="915"/>
                    <a:pt x="4784" y="422"/>
                  </a:cubicBezTo>
                  <a:cubicBezTo>
                    <a:pt x="4291" y="141"/>
                    <a:pt x="3729" y="0"/>
                    <a:pt x="3166" y="0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3416050" y="1967600"/>
              <a:ext cx="158300" cy="167100"/>
            </a:xfrm>
            <a:custGeom>
              <a:avLst/>
              <a:gdLst/>
              <a:ahLst/>
              <a:cxnLst/>
              <a:rect l="l" t="t" r="r" b="b"/>
              <a:pathLst>
                <a:path w="6332" h="6684" extrusionOk="0">
                  <a:moveTo>
                    <a:pt x="2462" y="0"/>
                  </a:moveTo>
                  <a:cubicBezTo>
                    <a:pt x="1759" y="0"/>
                    <a:pt x="1126" y="493"/>
                    <a:pt x="704" y="1055"/>
                  </a:cubicBezTo>
                  <a:cubicBezTo>
                    <a:pt x="0" y="2181"/>
                    <a:pt x="0" y="3728"/>
                    <a:pt x="704" y="4784"/>
                  </a:cubicBezTo>
                  <a:cubicBezTo>
                    <a:pt x="1267" y="5628"/>
                    <a:pt x="2111" y="6191"/>
                    <a:pt x="3025" y="6683"/>
                  </a:cubicBezTo>
                  <a:lnTo>
                    <a:pt x="6331" y="2040"/>
                  </a:lnTo>
                  <a:cubicBezTo>
                    <a:pt x="5628" y="1337"/>
                    <a:pt x="4714" y="704"/>
                    <a:pt x="3729" y="282"/>
                  </a:cubicBezTo>
                  <a:cubicBezTo>
                    <a:pt x="3377" y="141"/>
                    <a:pt x="2955" y="0"/>
                    <a:pt x="2462" y="0"/>
                  </a:cubicBezTo>
                  <a:close/>
                </a:path>
              </a:pathLst>
            </a:custGeom>
            <a:solidFill>
              <a:srgbClr val="F9E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3288375" y="1820000"/>
              <a:ext cx="1371075" cy="1234400"/>
            </a:xfrm>
            <a:custGeom>
              <a:avLst/>
              <a:gdLst/>
              <a:ahLst/>
              <a:cxnLst/>
              <a:rect l="l" t="t" r="r" b="b"/>
              <a:pathLst>
                <a:path w="54843" h="49376" extrusionOk="0">
                  <a:moveTo>
                    <a:pt x="28209" y="0"/>
                  </a:moveTo>
                  <a:cubicBezTo>
                    <a:pt x="14959" y="0"/>
                    <a:pt x="1522" y="12289"/>
                    <a:pt x="183" y="33902"/>
                  </a:cubicBezTo>
                  <a:cubicBezTo>
                    <a:pt x="1" y="36634"/>
                    <a:pt x="2177" y="49376"/>
                    <a:pt x="25029" y="49376"/>
                  </a:cubicBezTo>
                  <a:cubicBezTo>
                    <a:pt x="28654" y="49376"/>
                    <a:pt x="32799" y="49055"/>
                    <a:pt x="37537" y="48323"/>
                  </a:cubicBezTo>
                  <a:cubicBezTo>
                    <a:pt x="43235" y="47409"/>
                    <a:pt x="49356" y="45228"/>
                    <a:pt x="52310" y="40233"/>
                  </a:cubicBezTo>
                  <a:cubicBezTo>
                    <a:pt x="53928" y="37630"/>
                    <a:pt x="54843" y="34465"/>
                    <a:pt x="54491" y="31370"/>
                  </a:cubicBezTo>
                  <a:cubicBezTo>
                    <a:pt x="51673" y="9758"/>
                    <a:pt x="40016" y="0"/>
                    <a:pt x="28209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3758975" y="2246250"/>
              <a:ext cx="420350" cy="523375"/>
            </a:xfrm>
            <a:custGeom>
              <a:avLst/>
              <a:gdLst/>
              <a:ahLst/>
              <a:cxnLst/>
              <a:rect l="l" t="t" r="r" b="b"/>
              <a:pathLst>
                <a:path w="16814" h="20935" extrusionOk="0">
                  <a:moveTo>
                    <a:pt x="8390" y="1"/>
                  </a:moveTo>
                  <a:cubicBezTo>
                    <a:pt x="6170" y="1"/>
                    <a:pt x="4362" y="1868"/>
                    <a:pt x="4362" y="1868"/>
                  </a:cubicBezTo>
                  <a:cubicBezTo>
                    <a:pt x="3096" y="3064"/>
                    <a:pt x="2393" y="4612"/>
                    <a:pt x="1830" y="6159"/>
                  </a:cubicBezTo>
                  <a:cubicBezTo>
                    <a:pt x="845" y="8622"/>
                    <a:pt x="1" y="11084"/>
                    <a:pt x="212" y="13616"/>
                  </a:cubicBezTo>
                  <a:cubicBezTo>
                    <a:pt x="353" y="16219"/>
                    <a:pt x="1760" y="18822"/>
                    <a:pt x="4362" y="20088"/>
                  </a:cubicBezTo>
                  <a:cubicBezTo>
                    <a:pt x="5489" y="20666"/>
                    <a:pt x="6781" y="20935"/>
                    <a:pt x="8089" y="20935"/>
                  </a:cubicBezTo>
                  <a:cubicBezTo>
                    <a:pt x="9966" y="20935"/>
                    <a:pt x="11874" y="20380"/>
                    <a:pt x="13367" y="19385"/>
                  </a:cubicBezTo>
                  <a:cubicBezTo>
                    <a:pt x="15126" y="18189"/>
                    <a:pt x="16321" y="16430"/>
                    <a:pt x="16673" y="14460"/>
                  </a:cubicBezTo>
                  <a:cubicBezTo>
                    <a:pt x="16814" y="13194"/>
                    <a:pt x="16673" y="11928"/>
                    <a:pt x="16392" y="10591"/>
                  </a:cubicBezTo>
                  <a:cubicBezTo>
                    <a:pt x="15829" y="7637"/>
                    <a:pt x="14985" y="4612"/>
                    <a:pt x="12874" y="2220"/>
                  </a:cubicBezTo>
                  <a:cubicBezTo>
                    <a:pt x="11890" y="1024"/>
                    <a:pt x="11256" y="391"/>
                    <a:pt x="8935" y="39"/>
                  </a:cubicBezTo>
                  <a:cubicBezTo>
                    <a:pt x="8751" y="13"/>
                    <a:pt x="8569" y="1"/>
                    <a:pt x="8390" y="1"/>
                  </a:cubicBezTo>
                  <a:close/>
                </a:path>
              </a:pathLst>
            </a:custGeom>
            <a:solidFill>
              <a:srgbClr val="F9E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4279550" y="2412525"/>
              <a:ext cx="73900" cy="73900"/>
            </a:xfrm>
            <a:custGeom>
              <a:avLst/>
              <a:gdLst/>
              <a:ahLst/>
              <a:cxnLst/>
              <a:rect l="l" t="t" r="r" b="b"/>
              <a:pathLst>
                <a:path w="2956" h="2956" extrusionOk="0">
                  <a:moveTo>
                    <a:pt x="1548" y="1"/>
                  </a:moveTo>
                  <a:cubicBezTo>
                    <a:pt x="704" y="1"/>
                    <a:pt x="71" y="634"/>
                    <a:pt x="1" y="1408"/>
                  </a:cubicBezTo>
                  <a:cubicBezTo>
                    <a:pt x="1" y="2252"/>
                    <a:pt x="634" y="2955"/>
                    <a:pt x="1478" y="2955"/>
                  </a:cubicBezTo>
                  <a:cubicBezTo>
                    <a:pt x="2252" y="2955"/>
                    <a:pt x="2955" y="2322"/>
                    <a:pt x="2955" y="1548"/>
                  </a:cubicBezTo>
                  <a:cubicBezTo>
                    <a:pt x="2955" y="704"/>
                    <a:pt x="2322" y="71"/>
                    <a:pt x="1548" y="1"/>
                  </a:cubicBezTo>
                  <a:close/>
                </a:path>
              </a:pathLst>
            </a:custGeom>
            <a:solidFill>
              <a:srgbClr val="362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3598950" y="2401975"/>
              <a:ext cx="75650" cy="73900"/>
            </a:xfrm>
            <a:custGeom>
              <a:avLst/>
              <a:gdLst/>
              <a:ahLst/>
              <a:cxnLst/>
              <a:rect l="l" t="t" r="r" b="b"/>
              <a:pathLst>
                <a:path w="3026" h="2956" extrusionOk="0">
                  <a:moveTo>
                    <a:pt x="1548" y="1"/>
                  </a:moveTo>
                  <a:cubicBezTo>
                    <a:pt x="704" y="1"/>
                    <a:pt x="71" y="634"/>
                    <a:pt x="0" y="1408"/>
                  </a:cubicBezTo>
                  <a:cubicBezTo>
                    <a:pt x="0" y="2252"/>
                    <a:pt x="633" y="2955"/>
                    <a:pt x="1478" y="2955"/>
                  </a:cubicBezTo>
                  <a:cubicBezTo>
                    <a:pt x="2251" y="2955"/>
                    <a:pt x="2955" y="2322"/>
                    <a:pt x="2955" y="1548"/>
                  </a:cubicBezTo>
                  <a:cubicBezTo>
                    <a:pt x="3025" y="704"/>
                    <a:pt x="2322" y="71"/>
                    <a:pt x="1548" y="1"/>
                  </a:cubicBezTo>
                  <a:close/>
                </a:path>
              </a:pathLst>
            </a:custGeom>
            <a:solidFill>
              <a:srgbClr val="362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3908475" y="2425450"/>
              <a:ext cx="128400" cy="81425"/>
            </a:xfrm>
            <a:custGeom>
              <a:avLst/>
              <a:gdLst/>
              <a:ahLst/>
              <a:cxnLst/>
              <a:rect l="l" t="t" r="r" b="b"/>
              <a:pathLst>
                <a:path w="5136" h="3257" extrusionOk="0">
                  <a:moveTo>
                    <a:pt x="2114" y="0"/>
                  </a:moveTo>
                  <a:cubicBezTo>
                    <a:pt x="1798" y="0"/>
                    <a:pt x="1485" y="16"/>
                    <a:pt x="1181" y="42"/>
                  </a:cubicBezTo>
                  <a:lnTo>
                    <a:pt x="1181" y="42"/>
                  </a:lnTo>
                  <a:cubicBezTo>
                    <a:pt x="1111" y="20"/>
                    <a:pt x="1042" y="10"/>
                    <a:pt x="974" y="10"/>
                  </a:cubicBezTo>
                  <a:cubicBezTo>
                    <a:pt x="634" y="10"/>
                    <a:pt x="327" y="262"/>
                    <a:pt x="211" y="609"/>
                  </a:cubicBezTo>
                  <a:cubicBezTo>
                    <a:pt x="0" y="961"/>
                    <a:pt x="71" y="1383"/>
                    <a:pt x="282" y="1735"/>
                  </a:cubicBezTo>
                  <a:cubicBezTo>
                    <a:pt x="493" y="2087"/>
                    <a:pt x="774" y="2438"/>
                    <a:pt x="1126" y="2649"/>
                  </a:cubicBezTo>
                  <a:cubicBezTo>
                    <a:pt x="1407" y="2931"/>
                    <a:pt x="1689" y="3142"/>
                    <a:pt x="2041" y="3212"/>
                  </a:cubicBezTo>
                  <a:cubicBezTo>
                    <a:pt x="2164" y="3243"/>
                    <a:pt x="2287" y="3257"/>
                    <a:pt x="2410" y="3257"/>
                  </a:cubicBezTo>
                  <a:cubicBezTo>
                    <a:pt x="2847" y="3257"/>
                    <a:pt x="3274" y="3080"/>
                    <a:pt x="3658" y="2860"/>
                  </a:cubicBezTo>
                  <a:cubicBezTo>
                    <a:pt x="4010" y="2649"/>
                    <a:pt x="4292" y="2438"/>
                    <a:pt x="4573" y="2157"/>
                  </a:cubicBezTo>
                  <a:cubicBezTo>
                    <a:pt x="4854" y="1946"/>
                    <a:pt x="5065" y="1665"/>
                    <a:pt x="5136" y="1383"/>
                  </a:cubicBezTo>
                  <a:cubicBezTo>
                    <a:pt x="5136" y="961"/>
                    <a:pt x="4925" y="609"/>
                    <a:pt x="4573" y="398"/>
                  </a:cubicBezTo>
                  <a:cubicBezTo>
                    <a:pt x="4292" y="187"/>
                    <a:pt x="3870" y="117"/>
                    <a:pt x="3518" y="117"/>
                  </a:cubicBezTo>
                  <a:cubicBezTo>
                    <a:pt x="3065" y="35"/>
                    <a:pt x="2587" y="0"/>
                    <a:pt x="2114" y="0"/>
                  </a:cubicBezTo>
                  <a:close/>
                </a:path>
              </a:pathLst>
            </a:custGeom>
            <a:solidFill>
              <a:srgbClr val="362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3959475" y="2482200"/>
              <a:ext cx="21125" cy="77025"/>
            </a:xfrm>
            <a:custGeom>
              <a:avLst/>
              <a:gdLst/>
              <a:ahLst/>
              <a:cxnLst/>
              <a:rect l="l" t="t" r="r" b="b"/>
              <a:pathLst>
                <a:path w="845" h="3081" extrusionOk="0">
                  <a:moveTo>
                    <a:pt x="452" y="0"/>
                  </a:moveTo>
                  <a:cubicBezTo>
                    <a:pt x="352" y="0"/>
                    <a:pt x="263" y="65"/>
                    <a:pt x="212" y="168"/>
                  </a:cubicBezTo>
                  <a:cubicBezTo>
                    <a:pt x="212" y="168"/>
                    <a:pt x="212" y="309"/>
                    <a:pt x="141" y="590"/>
                  </a:cubicBezTo>
                  <a:cubicBezTo>
                    <a:pt x="71" y="872"/>
                    <a:pt x="71" y="1153"/>
                    <a:pt x="1" y="1505"/>
                  </a:cubicBezTo>
                  <a:cubicBezTo>
                    <a:pt x="1" y="1857"/>
                    <a:pt x="1" y="2208"/>
                    <a:pt x="71" y="2490"/>
                  </a:cubicBezTo>
                  <a:cubicBezTo>
                    <a:pt x="71" y="2701"/>
                    <a:pt x="141" y="2912"/>
                    <a:pt x="141" y="2912"/>
                  </a:cubicBezTo>
                  <a:cubicBezTo>
                    <a:pt x="141" y="2982"/>
                    <a:pt x="212" y="3053"/>
                    <a:pt x="282" y="3053"/>
                  </a:cubicBezTo>
                  <a:cubicBezTo>
                    <a:pt x="320" y="3071"/>
                    <a:pt x="362" y="3080"/>
                    <a:pt x="406" y="3080"/>
                  </a:cubicBezTo>
                  <a:cubicBezTo>
                    <a:pt x="526" y="3080"/>
                    <a:pt x="652" y="3015"/>
                    <a:pt x="704" y="2912"/>
                  </a:cubicBezTo>
                  <a:cubicBezTo>
                    <a:pt x="704" y="2912"/>
                    <a:pt x="704" y="2701"/>
                    <a:pt x="774" y="2490"/>
                  </a:cubicBezTo>
                  <a:cubicBezTo>
                    <a:pt x="845" y="2208"/>
                    <a:pt x="845" y="1857"/>
                    <a:pt x="845" y="1575"/>
                  </a:cubicBezTo>
                  <a:cubicBezTo>
                    <a:pt x="845" y="1224"/>
                    <a:pt x="845" y="872"/>
                    <a:pt x="845" y="590"/>
                  </a:cubicBezTo>
                  <a:cubicBezTo>
                    <a:pt x="774" y="379"/>
                    <a:pt x="704" y="168"/>
                    <a:pt x="704" y="168"/>
                  </a:cubicBezTo>
                  <a:cubicBezTo>
                    <a:pt x="704" y="98"/>
                    <a:pt x="634" y="28"/>
                    <a:pt x="563" y="28"/>
                  </a:cubicBezTo>
                  <a:cubicBezTo>
                    <a:pt x="526" y="9"/>
                    <a:pt x="488" y="0"/>
                    <a:pt x="452" y="0"/>
                  </a:cubicBezTo>
                  <a:close/>
                </a:path>
              </a:pathLst>
            </a:custGeom>
            <a:solidFill>
              <a:srgbClr val="362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2964075" y="2838125"/>
              <a:ext cx="895175" cy="1005975"/>
            </a:xfrm>
            <a:custGeom>
              <a:avLst/>
              <a:gdLst/>
              <a:ahLst/>
              <a:cxnLst/>
              <a:rect l="l" t="t" r="r" b="b"/>
              <a:pathLst>
                <a:path w="35807" h="40239" extrusionOk="0">
                  <a:moveTo>
                    <a:pt x="16532" y="10060"/>
                  </a:moveTo>
                  <a:cubicBezTo>
                    <a:pt x="18501" y="10060"/>
                    <a:pt x="19627" y="11186"/>
                    <a:pt x="19627" y="12593"/>
                  </a:cubicBezTo>
                  <a:cubicBezTo>
                    <a:pt x="19627" y="13929"/>
                    <a:pt x="18501" y="15055"/>
                    <a:pt x="16532" y="15055"/>
                  </a:cubicBezTo>
                  <a:lnTo>
                    <a:pt x="14562" y="15055"/>
                  </a:lnTo>
                  <a:lnTo>
                    <a:pt x="14562" y="10060"/>
                  </a:lnTo>
                  <a:close/>
                  <a:moveTo>
                    <a:pt x="16813" y="24622"/>
                  </a:moveTo>
                  <a:cubicBezTo>
                    <a:pt x="19064" y="24622"/>
                    <a:pt x="20190" y="25677"/>
                    <a:pt x="20190" y="27366"/>
                  </a:cubicBezTo>
                  <a:cubicBezTo>
                    <a:pt x="20190" y="29054"/>
                    <a:pt x="19064" y="30179"/>
                    <a:pt x="16813" y="30179"/>
                  </a:cubicBezTo>
                  <a:lnTo>
                    <a:pt x="14562" y="30179"/>
                  </a:lnTo>
                  <a:lnTo>
                    <a:pt x="14562" y="24622"/>
                  </a:lnTo>
                  <a:close/>
                  <a:moveTo>
                    <a:pt x="16532" y="1"/>
                  </a:moveTo>
                  <a:cubicBezTo>
                    <a:pt x="7879" y="1"/>
                    <a:pt x="0" y="563"/>
                    <a:pt x="0" y="563"/>
                  </a:cubicBezTo>
                  <a:lnTo>
                    <a:pt x="0" y="39676"/>
                  </a:lnTo>
                  <a:cubicBezTo>
                    <a:pt x="0" y="39676"/>
                    <a:pt x="7879" y="40239"/>
                    <a:pt x="16813" y="40239"/>
                  </a:cubicBezTo>
                  <a:cubicBezTo>
                    <a:pt x="30812" y="40239"/>
                    <a:pt x="35807" y="35244"/>
                    <a:pt x="35807" y="29054"/>
                  </a:cubicBezTo>
                  <a:cubicBezTo>
                    <a:pt x="35807" y="20683"/>
                    <a:pt x="26873" y="19276"/>
                    <a:pt x="26873" y="19276"/>
                  </a:cubicBezTo>
                  <a:lnTo>
                    <a:pt x="26873" y="18994"/>
                  </a:lnTo>
                  <a:cubicBezTo>
                    <a:pt x="26873" y="18994"/>
                    <a:pt x="34118" y="17587"/>
                    <a:pt x="34118" y="10904"/>
                  </a:cubicBezTo>
                  <a:cubicBezTo>
                    <a:pt x="34118" y="4995"/>
                    <a:pt x="29124" y="1"/>
                    <a:pt x="16532" y="1"/>
                  </a:cubicBezTo>
                  <a:close/>
                </a:path>
              </a:pathLst>
            </a:custGeom>
            <a:solidFill>
              <a:srgbClr val="FFD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3067825" y="2926075"/>
              <a:ext cx="84450" cy="65075"/>
            </a:xfrm>
            <a:custGeom>
              <a:avLst/>
              <a:gdLst/>
              <a:ahLst/>
              <a:cxnLst/>
              <a:rect l="l" t="t" r="r" b="b"/>
              <a:pathLst>
                <a:path w="3378" h="2603" extrusionOk="0">
                  <a:moveTo>
                    <a:pt x="1689" y="0"/>
                  </a:moveTo>
                  <a:cubicBezTo>
                    <a:pt x="1" y="0"/>
                    <a:pt x="1" y="2603"/>
                    <a:pt x="1689" y="2603"/>
                  </a:cubicBezTo>
                  <a:cubicBezTo>
                    <a:pt x="3377" y="2603"/>
                    <a:pt x="3377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3296450" y="2922550"/>
              <a:ext cx="84450" cy="63325"/>
            </a:xfrm>
            <a:custGeom>
              <a:avLst/>
              <a:gdLst/>
              <a:ahLst/>
              <a:cxnLst/>
              <a:rect l="l" t="t" r="r" b="b"/>
              <a:pathLst>
                <a:path w="3378" h="2533" extrusionOk="0">
                  <a:moveTo>
                    <a:pt x="1689" y="0"/>
                  </a:moveTo>
                  <a:cubicBezTo>
                    <a:pt x="1" y="0"/>
                    <a:pt x="1" y="2533"/>
                    <a:pt x="1689" y="2533"/>
                  </a:cubicBezTo>
                  <a:cubicBezTo>
                    <a:pt x="3377" y="2533"/>
                    <a:pt x="3377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3540900" y="2961225"/>
              <a:ext cx="82700" cy="65100"/>
            </a:xfrm>
            <a:custGeom>
              <a:avLst/>
              <a:gdLst/>
              <a:ahLst/>
              <a:cxnLst/>
              <a:rect l="l" t="t" r="r" b="b"/>
              <a:pathLst>
                <a:path w="3308" h="2604" extrusionOk="0">
                  <a:moveTo>
                    <a:pt x="1619" y="1"/>
                  </a:moveTo>
                  <a:cubicBezTo>
                    <a:pt x="1" y="1"/>
                    <a:pt x="1" y="2604"/>
                    <a:pt x="1619" y="2604"/>
                  </a:cubicBezTo>
                  <a:cubicBezTo>
                    <a:pt x="3307" y="2604"/>
                    <a:pt x="3307" y="1"/>
                    <a:pt x="1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3607750" y="3135350"/>
              <a:ext cx="84425" cy="65100"/>
            </a:xfrm>
            <a:custGeom>
              <a:avLst/>
              <a:gdLst/>
              <a:ahLst/>
              <a:cxnLst/>
              <a:rect l="l" t="t" r="r" b="b"/>
              <a:pathLst>
                <a:path w="3377" h="2604" extrusionOk="0">
                  <a:moveTo>
                    <a:pt x="1688" y="0"/>
                  </a:moveTo>
                  <a:cubicBezTo>
                    <a:pt x="70" y="0"/>
                    <a:pt x="0" y="2603"/>
                    <a:pt x="1688" y="2603"/>
                  </a:cubicBezTo>
                  <a:cubicBezTo>
                    <a:pt x="3377" y="2603"/>
                    <a:pt x="3377" y="0"/>
                    <a:pt x="16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3447700" y="3272525"/>
              <a:ext cx="82675" cy="65100"/>
            </a:xfrm>
            <a:custGeom>
              <a:avLst/>
              <a:gdLst/>
              <a:ahLst/>
              <a:cxnLst/>
              <a:rect l="l" t="t" r="r" b="b"/>
              <a:pathLst>
                <a:path w="3307" h="2604" extrusionOk="0">
                  <a:moveTo>
                    <a:pt x="1689" y="0"/>
                  </a:moveTo>
                  <a:cubicBezTo>
                    <a:pt x="1" y="0"/>
                    <a:pt x="1" y="2603"/>
                    <a:pt x="1689" y="2603"/>
                  </a:cubicBezTo>
                  <a:cubicBezTo>
                    <a:pt x="3307" y="2603"/>
                    <a:pt x="3307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3560250" y="3427275"/>
              <a:ext cx="82700" cy="65100"/>
            </a:xfrm>
            <a:custGeom>
              <a:avLst/>
              <a:gdLst/>
              <a:ahLst/>
              <a:cxnLst/>
              <a:rect l="l" t="t" r="r" b="b"/>
              <a:pathLst>
                <a:path w="3308" h="2604" extrusionOk="0">
                  <a:moveTo>
                    <a:pt x="1619" y="1"/>
                  </a:moveTo>
                  <a:cubicBezTo>
                    <a:pt x="1" y="1"/>
                    <a:pt x="1" y="2604"/>
                    <a:pt x="1619" y="2604"/>
                  </a:cubicBezTo>
                  <a:cubicBezTo>
                    <a:pt x="3307" y="2604"/>
                    <a:pt x="3307" y="1"/>
                    <a:pt x="1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3656975" y="3603150"/>
              <a:ext cx="82700" cy="65100"/>
            </a:xfrm>
            <a:custGeom>
              <a:avLst/>
              <a:gdLst/>
              <a:ahLst/>
              <a:cxnLst/>
              <a:rect l="l" t="t" r="r" b="b"/>
              <a:pathLst>
                <a:path w="3308" h="2604" extrusionOk="0">
                  <a:moveTo>
                    <a:pt x="1689" y="0"/>
                  </a:moveTo>
                  <a:cubicBezTo>
                    <a:pt x="1" y="0"/>
                    <a:pt x="1" y="2603"/>
                    <a:pt x="1689" y="2603"/>
                  </a:cubicBezTo>
                  <a:cubicBezTo>
                    <a:pt x="3307" y="2603"/>
                    <a:pt x="3307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3409000" y="3696350"/>
              <a:ext cx="82700" cy="63350"/>
            </a:xfrm>
            <a:custGeom>
              <a:avLst/>
              <a:gdLst/>
              <a:ahLst/>
              <a:cxnLst/>
              <a:rect l="l" t="t" r="r" b="b"/>
              <a:pathLst>
                <a:path w="3308" h="2534" extrusionOk="0">
                  <a:moveTo>
                    <a:pt x="1689" y="1"/>
                  </a:moveTo>
                  <a:cubicBezTo>
                    <a:pt x="1" y="1"/>
                    <a:pt x="1" y="2533"/>
                    <a:pt x="1689" y="2533"/>
                  </a:cubicBezTo>
                  <a:cubicBezTo>
                    <a:pt x="3307" y="2533"/>
                    <a:pt x="3307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3103000" y="3680525"/>
              <a:ext cx="82675" cy="65100"/>
            </a:xfrm>
            <a:custGeom>
              <a:avLst/>
              <a:gdLst/>
              <a:ahLst/>
              <a:cxnLst/>
              <a:rect l="l" t="t" r="r" b="b"/>
              <a:pathLst>
                <a:path w="3307" h="2604" extrusionOk="0">
                  <a:moveTo>
                    <a:pt x="1618" y="1"/>
                  </a:moveTo>
                  <a:cubicBezTo>
                    <a:pt x="0" y="1"/>
                    <a:pt x="0" y="2604"/>
                    <a:pt x="1618" y="2604"/>
                  </a:cubicBezTo>
                  <a:cubicBezTo>
                    <a:pt x="3307" y="2604"/>
                    <a:pt x="3307" y="1"/>
                    <a:pt x="1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3111800" y="3451900"/>
              <a:ext cx="84425" cy="65100"/>
            </a:xfrm>
            <a:custGeom>
              <a:avLst/>
              <a:gdLst/>
              <a:ahLst/>
              <a:cxnLst/>
              <a:rect l="l" t="t" r="r" b="b"/>
              <a:pathLst>
                <a:path w="3377" h="2604" extrusionOk="0">
                  <a:moveTo>
                    <a:pt x="1689" y="1"/>
                  </a:moveTo>
                  <a:cubicBezTo>
                    <a:pt x="0" y="1"/>
                    <a:pt x="0" y="2603"/>
                    <a:pt x="1689" y="2603"/>
                  </a:cubicBezTo>
                  <a:cubicBezTo>
                    <a:pt x="3377" y="2603"/>
                    <a:pt x="3377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3087175" y="3198650"/>
              <a:ext cx="84425" cy="65100"/>
            </a:xfrm>
            <a:custGeom>
              <a:avLst/>
              <a:gdLst/>
              <a:ahLst/>
              <a:cxnLst/>
              <a:rect l="l" t="t" r="r" b="b"/>
              <a:pathLst>
                <a:path w="3377" h="2604" extrusionOk="0">
                  <a:moveTo>
                    <a:pt x="1689" y="1"/>
                  </a:moveTo>
                  <a:cubicBezTo>
                    <a:pt x="0" y="1"/>
                    <a:pt x="0" y="2604"/>
                    <a:pt x="1689" y="2604"/>
                  </a:cubicBezTo>
                  <a:cubicBezTo>
                    <a:pt x="3377" y="2604"/>
                    <a:pt x="3377" y="1"/>
                    <a:pt x="16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562;p33"/>
          <p:cNvSpPr txBox="1">
            <a:spLocks noGrp="1"/>
          </p:cNvSpPr>
          <p:nvPr>
            <p:ph type="title"/>
          </p:nvPr>
        </p:nvSpPr>
        <p:spPr>
          <a:xfrm>
            <a:off x="543981" y="31156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smtClean="0">
                <a:latin typeface="Consolas" panose="020B0609020204030204" pitchFamily="49" charset="0"/>
              </a:rPr>
              <a:t>Tìm và tô màu chữ cái</a:t>
            </a:r>
            <a:endParaRPr sz="3600"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5"/>
          <p:cNvSpPr/>
          <p:nvPr/>
        </p:nvSpPr>
        <p:spPr>
          <a:xfrm>
            <a:off x="0" y="901465"/>
            <a:ext cx="3161525" cy="3981575"/>
          </a:xfrm>
          <a:custGeom>
            <a:avLst/>
            <a:gdLst/>
            <a:ahLst/>
            <a:cxnLst/>
            <a:rect l="l" t="t" r="r" b="b"/>
            <a:pathLst>
              <a:path w="126461" h="159263" extrusionOk="0">
                <a:moveTo>
                  <a:pt x="0" y="46"/>
                </a:moveTo>
                <a:cubicBezTo>
                  <a:pt x="8686" y="46"/>
                  <a:pt x="18341" y="-697"/>
                  <a:pt x="25789" y="3771"/>
                </a:cubicBezTo>
                <a:cubicBezTo>
                  <a:pt x="34214" y="8824"/>
                  <a:pt x="38455" y="20322"/>
                  <a:pt x="38970" y="30133"/>
                </a:cubicBezTo>
                <a:cubicBezTo>
                  <a:pt x="39810" y="46131"/>
                  <a:pt x="22330" y="57755"/>
                  <a:pt x="16906" y="72828"/>
                </a:cubicBezTo>
                <a:cubicBezTo>
                  <a:pt x="8413" y="96430"/>
                  <a:pt x="13765" y="129658"/>
                  <a:pt x="32380" y="146471"/>
                </a:cubicBezTo>
                <a:cubicBezTo>
                  <a:pt x="41817" y="154994"/>
                  <a:pt x="55810" y="157753"/>
                  <a:pt x="68484" y="158792"/>
                </a:cubicBezTo>
                <a:cubicBezTo>
                  <a:pt x="83215" y="160000"/>
                  <a:pt x="100012" y="159072"/>
                  <a:pt x="112039" y="150482"/>
                </a:cubicBezTo>
                <a:cubicBezTo>
                  <a:pt x="123444" y="142336"/>
                  <a:pt x="128692" y="124301"/>
                  <a:pt x="125507" y="110653"/>
                </a:cubicBezTo>
                <a:cubicBezTo>
                  <a:pt x="122478" y="97674"/>
                  <a:pt x="102793" y="90460"/>
                  <a:pt x="89689" y="92887"/>
                </a:cubicBezTo>
                <a:cubicBezTo>
                  <a:pt x="82762" y="94170"/>
                  <a:pt x="76310" y="100121"/>
                  <a:pt x="73642" y="106641"/>
                </a:cubicBezTo>
                <a:cubicBezTo>
                  <a:pt x="70299" y="114813"/>
                  <a:pt x="74078" y="126425"/>
                  <a:pt x="80806" y="132143"/>
                </a:cubicBezTo>
                <a:cubicBezTo>
                  <a:pt x="87928" y="138196"/>
                  <a:pt x="99446" y="140544"/>
                  <a:pt x="108314" y="137588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9" name="Google Shape;699;p35"/>
          <p:cNvSpPr/>
          <p:nvPr/>
        </p:nvSpPr>
        <p:spPr>
          <a:xfrm>
            <a:off x="4442325" y="123515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0" name="Google Shape;700;p35"/>
          <p:cNvSpPr/>
          <p:nvPr/>
        </p:nvSpPr>
        <p:spPr>
          <a:xfrm>
            <a:off x="4924200" y="4021788"/>
            <a:ext cx="572700" cy="572700"/>
          </a:xfrm>
          <a:prstGeom prst="ellipse">
            <a:avLst/>
          </a:prstGeom>
          <a:solidFill>
            <a:srgbClr val="FF78B6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1" name="Google Shape;701;p35"/>
          <p:cNvSpPr/>
          <p:nvPr/>
        </p:nvSpPr>
        <p:spPr>
          <a:xfrm>
            <a:off x="5556550" y="2998163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2" name="Google Shape;702;p35"/>
          <p:cNvSpPr/>
          <p:nvPr/>
        </p:nvSpPr>
        <p:spPr>
          <a:xfrm>
            <a:off x="5524500" y="17640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3" name="Google Shape;703;p35"/>
          <p:cNvSpPr/>
          <p:nvPr/>
        </p:nvSpPr>
        <p:spPr>
          <a:xfrm>
            <a:off x="6767675" y="20430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4" name="Google Shape;704;p35"/>
          <p:cNvSpPr/>
          <p:nvPr/>
        </p:nvSpPr>
        <p:spPr>
          <a:xfrm>
            <a:off x="6245675" y="9014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5" name="Google Shape;705;p35"/>
          <p:cNvSpPr/>
          <p:nvPr/>
        </p:nvSpPr>
        <p:spPr>
          <a:xfrm>
            <a:off x="7788800" y="21603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6" name="Google Shape;706;p35"/>
          <p:cNvSpPr/>
          <p:nvPr/>
        </p:nvSpPr>
        <p:spPr>
          <a:xfrm>
            <a:off x="7614800" y="9737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7" name="Google Shape;707;p35"/>
          <p:cNvSpPr/>
          <p:nvPr/>
        </p:nvSpPr>
        <p:spPr>
          <a:xfrm>
            <a:off x="4351500" y="252105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8" name="Google Shape;708;p35"/>
          <p:cNvSpPr/>
          <p:nvPr/>
        </p:nvSpPr>
        <p:spPr>
          <a:xfrm>
            <a:off x="3812263" y="34491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09" name="Google Shape;709;p35"/>
          <p:cNvSpPr/>
          <p:nvPr/>
        </p:nvSpPr>
        <p:spPr>
          <a:xfrm>
            <a:off x="6517038" y="39532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0" name="Google Shape;710;p35"/>
          <p:cNvSpPr/>
          <p:nvPr/>
        </p:nvSpPr>
        <p:spPr>
          <a:xfrm>
            <a:off x="6969338" y="2998175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1" name="Google Shape;711;p35"/>
          <p:cNvSpPr/>
          <p:nvPr/>
        </p:nvSpPr>
        <p:spPr>
          <a:xfrm>
            <a:off x="7646088" y="3645600"/>
            <a:ext cx="572700" cy="5727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712" name="Google Shape;712;p35"/>
          <p:cNvGrpSpPr/>
          <p:nvPr/>
        </p:nvGrpSpPr>
        <p:grpSpPr>
          <a:xfrm>
            <a:off x="745761" y="1462514"/>
            <a:ext cx="2973392" cy="2755783"/>
            <a:chOff x="5252100" y="1882725"/>
            <a:chExt cx="2136825" cy="1980725"/>
          </a:xfrm>
        </p:grpSpPr>
        <p:sp>
          <p:nvSpPr>
            <p:cNvPr id="713" name="Google Shape;713;p35"/>
            <p:cNvSpPr/>
            <p:nvPr/>
          </p:nvSpPr>
          <p:spPr>
            <a:xfrm>
              <a:off x="5252100" y="2475850"/>
              <a:ext cx="1234625" cy="1387600"/>
            </a:xfrm>
            <a:custGeom>
              <a:avLst/>
              <a:gdLst/>
              <a:ahLst/>
              <a:cxnLst/>
              <a:rect l="l" t="t" r="r" b="b"/>
              <a:pathLst>
                <a:path w="49385" h="55504" extrusionOk="0">
                  <a:moveTo>
                    <a:pt x="28139" y="0"/>
                  </a:moveTo>
                  <a:cubicBezTo>
                    <a:pt x="12171" y="0"/>
                    <a:pt x="1" y="12170"/>
                    <a:pt x="1" y="27717"/>
                  </a:cubicBezTo>
                  <a:cubicBezTo>
                    <a:pt x="1" y="43334"/>
                    <a:pt x="12171" y="55504"/>
                    <a:pt x="28139" y="55504"/>
                  </a:cubicBezTo>
                  <a:cubicBezTo>
                    <a:pt x="42561" y="55504"/>
                    <a:pt x="49384" y="47133"/>
                    <a:pt x="49384" y="47133"/>
                  </a:cubicBezTo>
                  <a:lnTo>
                    <a:pt x="40239" y="32711"/>
                  </a:lnTo>
                  <a:cubicBezTo>
                    <a:pt x="40239" y="32711"/>
                    <a:pt x="35737" y="36862"/>
                    <a:pt x="30391" y="36862"/>
                  </a:cubicBezTo>
                  <a:cubicBezTo>
                    <a:pt x="25044" y="36862"/>
                    <a:pt x="21245" y="33063"/>
                    <a:pt x="21245" y="27717"/>
                  </a:cubicBezTo>
                  <a:cubicBezTo>
                    <a:pt x="21245" y="22441"/>
                    <a:pt x="25044" y="18642"/>
                    <a:pt x="30391" y="18642"/>
                  </a:cubicBezTo>
                  <a:cubicBezTo>
                    <a:pt x="35737" y="18642"/>
                    <a:pt x="40239" y="22793"/>
                    <a:pt x="40239" y="22793"/>
                  </a:cubicBezTo>
                  <a:lnTo>
                    <a:pt x="49384" y="8372"/>
                  </a:lnTo>
                  <a:cubicBezTo>
                    <a:pt x="49384" y="8372"/>
                    <a:pt x="42561" y="0"/>
                    <a:pt x="28139" y="0"/>
                  </a:cubicBezTo>
                  <a:close/>
                </a:path>
              </a:pathLst>
            </a:custGeom>
            <a:solidFill>
              <a:srgbClr val="D36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5714625" y="2613025"/>
              <a:ext cx="110825" cy="86200"/>
            </a:xfrm>
            <a:custGeom>
              <a:avLst/>
              <a:gdLst/>
              <a:ahLst/>
              <a:cxnLst/>
              <a:rect l="l" t="t" r="r" b="b"/>
              <a:pathLst>
                <a:path w="4433" h="3448" extrusionOk="0">
                  <a:moveTo>
                    <a:pt x="2182" y="0"/>
                  </a:moveTo>
                  <a:cubicBezTo>
                    <a:pt x="1" y="0"/>
                    <a:pt x="1" y="3447"/>
                    <a:pt x="2182" y="3447"/>
                  </a:cubicBezTo>
                  <a:cubicBezTo>
                    <a:pt x="4433" y="3447"/>
                    <a:pt x="4433" y="0"/>
                    <a:pt x="2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5646050" y="2866275"/>
              <a:ext cx="110825" cy="86200"/>
            </a:xfrm>
            <a:custGeom>
              <a:avLst/>
              <a:gdLst/>
              <a:ahLst/>
              <a:cxnLst/>
              <a:rect l="l" t="t" r="r" b="b"/>
              <a:pathLst>
                <a:path w="4433" h="3448" extrusionOk="0">
                  <a:moveTo>
                    <a:pt x="2252" y="0"/>
                  </a:moveTo>
                  <a:cubicBezTo>
                    <a:pt x="0" y="0"/>
                    <a:pt x="0" y="3447"/>
                    <a:pt x="2252" y="3447"/>
                  </a:cubicBezTo>
                  <a:cubicBezTo>
                    <a:pt x="4432" y="3447"/>
                    <a:pt x="4432" y="0"/>
                    <a:pt x="2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5359375" y="3019275"/>
              <a:ext cx="110825" cy="86200"/>
            </a:xfrm>
            <a:custGeom>
              <a:avLst/>
              <a:gdLst/>
              <a:ahLst/>
              <a:cxnLst/>
              <a:rect l="l" t="t" r="r" b="b"/>
              <a:pathLst>
                <a:path w="4433" h="3448" extrusionOk="0">
                  <a:moveTo>
                    <a:pt x="2182" y="0"/>
                  </a:moveTo>
                  <a:cubicBezTo>
                    <a:pt x="1" y="0"/>
                    <a:pt x="1" y="3447"/>
                    <a:pt x="2182" y="3447"/>
                  </a:cubicBezTo>
                  <a:cubicBezTo>
                    <a:pt x="4433" y="3447"/>
                    <a:pt x="4433" y="0"/>
                    <a:pt x="2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5544050" y="3223275"/>
              <a:ext cx="112575" cy="86200"/>
            </a:xfrm>
            <a:custGeom>
              <a:avLst/>
              <a:gdLst/>
              <a:ahLst/>
              <a:cxnLst/>
              <a:rect l="l" t="t" r="r" b="b"/>
              <a:pathLst>
                <a:path w="4503" h="3448" extrusionOk="0">
                  <a:moveTo>
                    <a:pt x="2251" y="1"/>
                  </a:moveTo>
                  <a:cubicBezTo>
                    <a:pt x="71" y="1"/>
                    <a:pt x="0" y="3448"/>
                    <a:pt x="2251" y="3448"/>
                  </a:cubicBezTo>
                  <a:cubicBezTo>
                    <a:pt x="4502" y="3448"/>
                    <a:pt x="4502" y="1"/>
                    <a:pt x="2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5595050" y="3578525"/>
              <a:ext cx="121375" cy="86200"/>
            </a:xfrm>
            <a:custGeom>
              <a:avLst/>
              <a:gdLst/>
              <a:ahLst/>
              <a:cxnLst/>
              <a:rect l="l" t="t" r="r" b="b"/>
              <a:pathLst>
                <a:path w="4855" h="3448" extrusionOk="0">
                  <a:moveTo>
                    <a:pt x="2251" y="1"/>
                  </a:moveTo>
                  <a:cubicBezTo>
                    <a:pt x="0" y="1"/>
                    <a:pt x="0" y="3448"/>
                    <a:pt x="2251" y="3448"/>
                  </a:cubicBezTo>
                  <a:lnTo>
                    <a:pt x="2674" y="3448"/>
                  </a:lnTo>
                  <a:cubicBezTo>
                    <a:pt x="4854" y="3448"/>
                    <a:pt x="4854" y="1"/>
                    <a:pt x="2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5867650" y="3545125"/>
              <a:ext cx="110800" cy="86200"/>
            </a:xfrm>
            <a:custGeom>
              <a:avLst/>
              <a:gdLst/>
              <a:ahLst/>
              <a:cxnLst/>
              <a:rect l="l" t="t" r="r" b="b"/>
              <a:pathLst>
                <a:path w="4432" h="3448" extrusionOk="0">
                  <a:moveTo>
                    <a:pt x="2181" y="0"/>
                  </a:moveTo>
                  <a:cubicBezTo>
                    <a:pt x="0" y="0"/>
                    <a:pt x="0" y="3447"/>
                    <a:pt x="2181" y="3447"/>
                  </a:cubicBezTo>
                  <a:cubicBezTo>
                    <a:pt x="4432" y="3447"/>
                    <a:pt x="4432" y="0"/>
                    <a:pt x="2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6189475" y="3596125"/>
              <a:ext cx="110825" cy="86200"/>
            </a:xfrm>
            <a:custGeom>
              <a:avLst/>
              <a:gdLst/>
              <a:ahLst/>
              <a:cxnLst/>
              <a:rect l="l" t="t" r="r" b="b"/>
              <a:pathLst>
                <a:path w="4433" h="3448" extrusionOk="0">
                  <a:moveTo>
                    <a:pt x="2181" y="0"/>
                  </a:moveTo>
                  <a:cubicBezTo>
                    <a:pt x="1" y="0"/>
                    <a:pt x="1" y="3447"/>
                    <a:pt x="2181" y="3447"/>
                  </a:cubicBezTo>
                  <a:cubicBezTo>
                    <a:pt x="4433" y="3447"/>
                    <a:pt x="4433" y="0"/>
                    <a:pt x="2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5850050" y="1882725"/>
              <a:ext cx="1538875" cy="1107700"/>
            </a:xfrm>
            <a:custGeom>
              <a:avLst/>
              <a:gdLst/>
              <a:ahLst/>
              <a:cxnLst/>
              <a:rect l="l" t="t" r="r" b="b"/>
              <a:pathLst>
                <a:path w="61555" h="44308" extrusionOk="0">
                  <a:moveTo>
                    <a:pt x="12144" y="1"/>
                  </a:moveTo>
                  <a:cubicBezTo>
                    <a:pt x="11801" y="1"/>
                    <a:pt x="11467" y="89"/>
                    <a:pt x="11186" y="300"/>
                  </a:cubicBezTo>
                  <a:cubicBezTo>
                    <a:pt x="10693" y="652"/>
                    <a:pt x="10482" y="1285"/>
                    <a:pt x="10342" y="1847"/>
                  </a:cubicBezTo>
                  <a:cubicBezTo>
                    <a:pt x="9709" y="4169"/>
                    <a:pt x="9357" y="7335"/>
                    <a:pt x="9216" y="9797"/>
                  </a:cubicBezTo>
                  <a:cubicBezTo>
                    <a:pt x="4010" y="13736"/>
                    <a:pt x="1" y="30268"/>
                    <a:pt x="9357" y="37935"/>
                  </a:cubicBezTo>
                  <a:cubicBezTo>
                    <a:pt x="15119" y="42711"/>
                    <a:pt x="22681" y="44307"/>
                    <a:pt x="30319" y="44307"/>
                  </a:cubicBezTo>
                  <a:cubicBezTo>
                    <a:pt x="33033" y="44307"/>
                    <a:pt x="35755" y="44106"/>
                    <a:pt x="38410" y="43774"/>
                  </a:cubicBezTo>
                  <a:cubicBezTo>
                    <a:pt x="45586" y="42930"/>
                    <a:pt x="51143" y="41453"/>
                    <a:pt x="55645" y="36317"/>
                  </a:cubicBezTo>
                  <a:cubicBezTo>
                    <a:pt x="61554" y="29423"/>
                    <a:pt x="60851" y="18449"/>
                    <a:pt x="55997" y="11133"/>
                  </a:cubicBezTo>
                  <a:cubicBezTo>
                    <a:pt x="55997" y="8319"/>
                    <a:pt x="55716" y="5294"/>
                    <a:pt x="55082" y="2481"/>
                  </a:cubicBezTo>
                  <a:cubicBezTo>
                    <a:pt x="55012" y="2340"/>
                    <a:pt x="55012" y="2199"/>
                    <a:pt x="54871" y="2059"/>
                  </a:cubicBezTo>
                  <a:cubicBezTo>
                    <a:pt x="54731" y="1918"/>
                    <a:pt x="54590" y="1918"/>
                    <a:pt x="54449" y="1847"/>
                  </a:cubicBezTo>
                  <a:cubicBezTo>
                    <a:pt x="54363" y="1838"/>
                    <a:pt x="54277" y="1834"/>
                    <a:pt x="54192" y="1834"/>
                  </a:cubicBezTo>
                  <a:cubicBezTo>
                    <a:pt x="52968" y="1834"/>
                    <a:pt x="51923" y="2751"/>
                    <a:pt x="51002" y="3606"/>
                  </a:cubicBezTo>
                  <a:cubicBezTo>
                    <a:pt x="49806" y="4732"/>
                    <a:pt x="48611" y="5857"/>
                    <a:pt x="47415" y="7053"/>
                  </a:cubicBezTo>
                  <a:cubicBezTo>
                    <a:pt x="42935" y="4870"/>
                    <a:pt x="37364" y="4212"/>
                    <a:pt x="32280" y="4212"/>
                  </a:cubicBezTo>
                  <a:cubicBezTo>
                    <a:pt x="24588" y="4212"/>
                    <a:pt x="18010" y="5717"/>
                    <a:pt x="18010" y="5717"/>
                  </a:cubicBezTo>
                  <a:cubicBezTo>
                    <a:pt x="16954" y="4310"/>
                    <a:pt x="15899" y="2973"/>
                    <a:pt x="14703" y="1636"/>
                  </a:cubicBezTo>
                  <a:cubicBezTo>
                    <a:pt x="14281" y="1074"/>
                    <a:pt x="13789" y="581"/>
                    <a:pt x="13156" y="230"/>
                  </a:cubicBezTo>
                  <a:cubicBezTo>
                    <a:pt x="12839" y="89"/>
                    <a:pt x="12487" y="1"/>
                    <a:pt x="12144" y="1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6564075" y="2465900"/>
              <a:ext cx="158300" cy="102225"/>
            </a:xfrm>
            <a:custGeom>
              <a:avLst/>
              <a:gdLst/>
              <a:ahLst/>
              <a:cxnLst/>
              <a:rect l="l" t="t" r="r" b="b"/>
              <a:pathLst>
                <a:path w="6332" h="4089" extrusionOk="0">
                  <a:moveTo>
                    <a:pt x="2998" y="0"/>
                  </a:moveTo>
                  <a:cubicBezTo>
                    <a:pt x="2421" y="0"/>
                    <a:pt x="1844" y="34"/>
                    <a:pt x="1267" y="117"/>
                  </a:cubicBezTo>
                  <a:lnTo>
                    <a:pt x="1337" y="47"/>
                  </a:lnTo>
                  <a:cubicBezTo>
                    <a:pt x="1295" y="41"/>
                    <a:pt x="1253" y="38"/>
                    <a:pt x="1211" y="38"/>
                  </a:cubicBezTo>
                  <a:cubicBezTo>
                    <a:pt x="762" y="38"/>
                    <a:pt x="334" y="370"/>
                    <a:pt x="141" y="820"/>
                  </a:cubicBezTo>
                  <a:cubicBezTo>
                    <a:pt x="1" y="1242"/>
                    <a:pt x="71" y="1805"/>
                    <a:pt x="352" y="2298"/>
                  </a:cubicBezTo>
                  <a:cubicBezTo>
                    <a:pt x="563" y="2720"/>
                    <a:pt x="985" y="3071"/>
                    <a:pt x="1337" y="3353"/>
                  </a:cubicBezTo>
                  <a:cubicBezTo>
                    <a:pt x="1689" y="3634"/>
                    <a:pt x="2111" y="3916"/>
                    <a:pt x="2603" y="4056"/>
                  </a:cubicBezTo>
                  <a:cubicBezTo>
                    <a:pt x="2701" y="4078"/>
                    <a:pt x="2803" y="4088"/>
                    <a:pt x="2906" y="4088"/>
                  </a:cubicBezTo>
                  <a:cubicBezTo>
                    <a:pt x="3471" y="4088"/>
                    <a:pt x="4098" y="3791"/>
                    <a:pt x="4573" y="3494"/>
                  </a:cubicBezTo>
                  <a:cubicBezTo>
                    <a:pt x="4995" y="3212"/>
                    <a:pt x="5347" y="2931"/>
                    <a:pt x="5699" y="2579"/>
                  </a:cubicBezTo>
                  <a:cubicBezTo>
                    <a:pt x="5980" y="2298"/>
                    <a:pt x="6261" y="1946"/>
                    <a:pt x="6261" y="1594"/>
                  </a:cubicBezTo>
                  <a:cubicBezTo>
                    <a:pt x="6332" y="1102"/>
                    <a:pt x="5980" y="680"/>
                    <a:pt x="5628" y="398"/>
                  </a:cubicBezTo>
                  <a:cubicBezTo>
                    <a:pt x="5206" y="187"/>
                    <a:pt x="4714" y="117"/>
                    <a:pt x="4221" y="47"/>
                  </a:cubicBezTo>
                  <a:cubicBezTo>
                    <a:pt x="3813" y="17"/>
                    <a:pt x="3406" y="0"/>
                    <a:pt x="2998" y="0"/>
                  </a:cubicBezTo>
                  <a:close/>
                </a:path>
              </a:pathLst>
            </a:custGeom>
            <a:solidFill>
              <a:srgbClr val="242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6641450" y="2540925"/>
              <a:ext cx="25" cy="82675"/>
            </a:xfrm>
            <a:custGeom>
              <a:avLst/>
              <a:gdLst/>
              <a:ahLst/>
              <a:cxnLst/>
              <a:rect l="l" t="t" r="r" b="b"/>
              <a:pathLst>
                <a:path w="1" h="3307" fill="none" extrusionOk="0">
                  <a:moveTo>
                    <a:pt x="1" y="0"/>
                  </a:moveTo>
                  <a:lnTo>
                    <a:pt x="1" y="3306"/>
                  </a:lnTo>
                </a:path>
              </a:pathLst>
            </a:custGeom>
            <a:noFill/>
            <a:ln w="21100" cap="rnd" cmpd="sng">
              <a:solidFill>
                <a:srgbClr val="2427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6154300" y="2437850"/>
              <a:ext cx="172375" cy="132975"/>
            </a:xfrm>
            <a:custGeom>
              <a:avLst/>
              <a:gdLst/>
              <a:ahLst/>
              <a:cxnLst/>
              <a:rect l="l" t="t" r="r" b="b"/>
              <a:pathLst>
                <a:path w="6895" h="5319" extrusionOk="0">
                  <a:moveTo>
                    <a:pt x="3902" y="1"/>
                  </a:moveTo>
                  <a:cubicBezTo>
                    <a:pt x="3733" y="1"/>
                    <a:pt x="3576" y="17"/>
                    <a:pt x="3448" y="43"/>
                  </a:cubicBezTo>
                  <a:cubicBezTo>
                    <a:pt x="2533" y="184"/>
                    <a:pt x="1759" y="606"/>
                    <a:pt x="1197" y="1169"/>
                  </a:cubicBezTo>
                  <a:cubicBezTo>
                    <a:pt x="634" y="1731"/>
                    <a:pt x="282" y="2435"/>
                    <a:pt x="141" y="2998"/>
                  </a:cubicBezTo>
                  <a:cubicBezTo>
                    <a:pt x="1" y="3631"/>
                    <a:pt x="71" y="4193"/>
                    <a:pt x="141" y="4545"/>
                  </a:cubicBezTo>
                  <a:cubicBezTo>
                    <a:pt x="141" y="4686"/>
                    <a:pt x="212" y="4827"/>
                    <a:pt x="212" y="4897"/>
                  </a:cubicBezTo>
                  <a:cubicBezTo>
                    <a:pt x="212" y="5038"/>
                    <a:pt x="282" y="5038"/>
                    <a:pt x="282" y="5038"/>
                  </a:cubicBezTo>
                  <a:cubicBezTo>
                    <a:pt x="282" y="5249"/>
                    <a:pt x="493" y="5319"/>
                    <a:pt x="634" y="5319"/>
                  </a:cubicBezTo>
                  <a:cubicBezTo>
                    <a:pt x="845" y="5249"/>
                    <a:pt x="915" y="5108"/>
                    <a:pt x="915" y="4897"/>
                  </a:cubicBezTo>
                  <a:cubicBezTo>
                    <a:pt x="915" y="4897"/>
                    <a:pt x="845" y="4686"/>
                    <a:pt x="845" y="4475"/>
                  </a:cubicBezTo>
                  <a:cubicBezTo>
                    <a:pt x="845" y="4123"/>
                    <a:pt x="915" y="3771"/>
                    <a:pt x="1056" y="3279"/>
                  </a:cubicBezTo>
                  <a:cubicBezTo>
                    <a:pt x="1126" y="3068"/>
                    <a:pt x="1267" y="2787"/>
                    <a:pt x="1408" y="2575"/>
                  </a:cubicBezTo>
                  <a:cubicBezTo>
                    <a:pt x="1548" y="2364"/>
                    <a:pt x="1759" y="2153"/>
                    <a:pt x="1970" y="1942"/>
                  </a:cubicBezTo>
                  <a:cubicBezTo>
                    <a:pt x="2393" y="1591"/>
                    <a:pt x="2955" y="1309"/>
                    <a:pt x="3588" y="1239"/>
                  </a:cubicBezTo>
                  <a:cubicBezTo>
                    <a:pt x="3764" y="1204"/>
                    <a:pt x="3905" y="1186"/>
                    <a:pt x="4028" y="1186"/>
                  </a:cubicBezTo>
                  <a:cubicBezTo>
                    <a:pt x="4151" y="1186"/>
                    <a:pt x="4257" y="1204"/>
                    <a:pt x="4362" y="1239"/>
                  </a:cubicBezTo>
                  <a:cubicBezTo>
                    <a:pt x="4644" y="1309"/>
                    <a:pt x="4855" y="1520"/>
                    <a:pt x="5066" y="1731"/>
                  </a:cubicBezTo>
                  <a:cubicBezTo>
                    <a:pt x="5277" y="1942"/>
                    <a:pt x="5417" y="2083"/>
                    <a:pt x="5558" y="2364"/>
                  </a:cubicBezTo>
                  <a:cubicBezTo>
                    <a:pt x="5699" y="2575"/>
                    <a:pt x="5769" y="2857"/>
                    <a:pt x="5840" y="3068"/>
                  </a:cubicBezTo>
                  <a:cubicBezTo>
                    <a:pt x="5910" y="3560"/>
                    <a:pt x="5980" y="3982"/>
                    <a:pt x="5910" y="4264"/>
                  </a:cubicBezTo>
                  <a:cubicBezTo>
                    <a:pt x="5910" y="4545"/>
                    <a:pt x="5910" y="4686"/>
                    <a:pt x="5910" y="4686"/>
                  </a:cubicBezTo>
                  <a:cubicBezTo>
                    <a:pt x="5840" y="4897"/>
                    <a:pt x="5980" y="5038"/>
                    <a:pt x="6121" y="5108"/>
                  </a:cubicBezTo>
                  <a:cubicBezTo>
                    <a:pt x="6156" y="5126"/>
                    <a:pt x="6200" y="5134"/>
                    <a:pt x="6247" y="5134"/>
                  </a:cubicBezTo>
                  <a:cubicBezTo>
                    <a:pt x="6389" y="5134"/>
                    <a:pt x="6561" y="5055"/>
                    <a:pt x="6613" y="4897"/>
                  </a:cubicBezTo>
                  <a:cubicBezTo>
                    <a:pt x="6613" y="4897"/>
                    <a:pt x="6684" y="4686"/>
                    <a:pt x="6754" y="4334"/>
                  </a:cubicBezTo>
                  <a:cubicBezTo>
                    <a:pt x="6824" y="3982"/>
                    <a:pt x="6895" y="3490"/>
                    <a:pt x="6824" y="2857"/>
                  </a:cubicBezTo>
                  <a:cubicBezTo>
                    <a:pt x="6754" y="2575"/>
                    <a:pt x="6684" y="2224"/>
                    <a:pt x="6543" y="1872"/>
                  </a:cubicBezTo>
                  <a:cubicBezTo>
                    <a:pt x="6402" y="1591"/>
                    <a:pt x="6121" y="1169"/>
                    <a:pt x="5840" y="887"/>
                  </a:cubicBezTo>
                  <a:cubicBezTo>
                    <a:pt x="5558" y="606"/>
                    <a:pt x="5206" y="324"/>
                    <a:pt x="4784" y="184"/>
                  </a:cubicBezTo>
                  <a:cubicBezTo>
                    <a:pt x="4517" y="50"/>
                    <a:pt x="4193" y="1"/>
                    <a:pt x="3902" y="1"/>
                  </a:cubicBezTo>
                  <a:close/>
                </a:path>
              </a:pathLst>
            </a:custGeom>
            <a:solidFill>
              <a:srgbClr val="242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6940425" y="2446650"/>
              <a:ext cx="172375" cy="132975"/>
            </a:xfrm>
            <a:custGeom>
              <a:avLst/>
              <a:gdLst/>
              <a:ahLst/>
              <a:cxnLst/>
              <a:rect l="l" t="t" r="r" b="b"/>
              <a:pathLst>
                <a:path w="6895" h="5319" extrusionOk="0">
                  <a:moveTo>
                    <a:pt x="3866" y="1"/>
                  </a:moveTo>
                  <a:cubicBezTo>
                    <a:pt x="3696" y="1"/>
                    <a:pt x="3532" y="17"/>
                    <a:pt x="3378" y="43"/>
                  </a:cubicBezTo>
                  <a:cubicBezTo>
                    <a:pt x="2533" y="183"/>
                    <a:pt x="1760" y="606"/>
                    <a:pt x="1197" y="1168"/>
                  </a:cubicBezTo>
                  <a:cubicBezTo>
                    <a:pt x="564" y="1731"/>
                    <a:pt x="282" y="2435"/>
                    <a:pt x="142" y="3068"/>
                  </a:cubicBezTo>
                  <a:cubicBezTo>
                    <a:pt x="1" y="3630"/>
                    <a:pt x="1" y="4193"/>
                    <a:pt x="71" y="4545"/>
                  </a:cubicBezTo>
                  <a:cubicBezTo>
                    <a:pt x="71" y="4686"/>
                    <a:pt x="142" y="4897"/>
                    <a:pt x="212" y="4967"/>
                  </a:cubicBezTo>
                  <a:cubicBezTo>
                    <a:pt x="212" y="5037"/>
                    <a:pt x="212" y="5037"/>
                    <a:pt x="212" y="5037"/>
                  </a:cubicBezTo>
                  <a:lnTo>
                    <a:pt x="212" y="5108"/>
                  </a:lnTo>
                  <a:cubicBezTo>
                    <a:pt x="282" y="5248"/>
                    <a:pt x="423" y="5319"/>
                    <a:pt x="634" y="5319"/>
                  </a:cubicBezTo>
                  <a:cubicBezTo>
                    <a:pt x="775" y="5248"/>
                    <a:pt x="915" y="5108"/>
                    <a:pt x="915" y="4897"/>
                  </a:cubicBezTo>
                  <a:cubicBezTo>
                    <a:pt x="915" y="4897"/>
                    <a:pt x="845" y="4756"/>
                    <a:pt x="845" y="4475"/>
                  </a:cubicBezTo>
                  <a:cubicBezTo>
                    <a:pt x="845" y="4193"/>
                    <a:pt x="915" y="3771"/>
                    <a:pt x="1056" y="3279"/>
                  </a:cubicBezTo>
                  <a:cubicBezTo>
                    <a:pt x="1126" y="3068"/>
                    <a:pt x="1197" y="2857"/>
                    <a:pt x="1337" y="2575"/>
                  </a:cubicBezTo>
                  <a:cubicBezTo>
                    <a:pt x="1478" y="2364"/>
                    <a:pt x="1689" y="2153"/>
                    <a:pt x="1900" y="1942"/>
                  </a:cubicBezTo>
                  <a:cubicBezTo>
                    <a:pt x="2322" y="1590"/>
                    <a:pt x="2955" y="1309"/>
                    <a:pt x="3589" y="1239"/>
                  </a:cubicBezTo>
                  <a:cubicBezTo>
                    <a:pt x="3729" y="1203"/>
                    <a:pt x="3870" y="1186"/>
                    <a:pt x="4002" y="1186"/>
                  </a:cubicBezTo>
                  <a:cubicBezTo>
                    <a:pt x="4134" y="1186"/>
                    <a:pt x="4257" y="1203"/>
                    <a:pt x="4362" y="1239"/>
                  </a:cubicBezTo>
                  <a:cubicBezTo>
                    <a:pt x="4573" y="1379"/>
                    <a:pt x="4855" y="1520"/>
                    <a:pt x="5066" y="1731"/>
                  </a:cubicBezTo>
                  <a:cubicBezTo>
                    <a:pt x="5277" y="1942"/>
                    <a:pt x="5418" y="2153"/>
                    <a:pt x="5558" y="2364"/>
                  </a:cubicBezTo>
                  <a:cubicBezTo>
                    <a:pt x="5629" y="2575"/>
                    <a:pt x="5769" y="2857"/>
                    <a:pt x="5769" y="3068"/>
                  </a:cubicBezTo>
                  <a:cubicBezTo>
                    <a:pt x="5910" y="3560"/>
                    <a:pt x="5910" y="3982"/>
                    <a:pt x="5910" y="4264"/>
                  </a:cubicBezTo>
                  <a:cubicBezTo>
                    <a:pt x="5910" y="4545"/>
                    <a:pt x="5840" y="4686"/>
                    <a:pt x="5840" y="4686"/>
                  </a:cubicBezTo>
                  <a:cubicBezTo>
                    <a:pt x="5840" y="4897"/>
                    <a:pt x="5910" y="5037"/>
                    <a:pt x="6051" y="5108"/>
                  </a:cubicBezTo>
                  <a:cubicBezTo>
                    <a:pt x="6104" y="5125"/>
                    <a:pt x="6156" y="5134"/>
                    <a:pt x="6207" y="5134"/>
                  </a:cubicBezTo>
                  <a:cubicBezTo>
                    <a:pt x="6359" y="5134"/>
                    <a:pt x="6490" y="5055"/>
                    <a:pt x="6543" y="4897"/>
                  </a:cubicBezTo>
                  <a:cubicBezTo>
                    <a:pt x="6543" y="4897"/>
                    <a:pt x="6684" y="4756"/>
                    <a:pt x="6754" y="4404"/>
                  </a:cubicBezTo>
                  <a:cubicBezTo>
                    <a:pt x="6825" y="4053"/>
                    <a:pt x="6895" y="3490"/>
                    <a:pt x="6754" y="2857"/>
                  </a:cubicBezTo>
                  <a:cubicBezTo>
                    <a:pt x="6754" y="2575"/>
                    <a:pt x="6684" y="2223"/>
                    <a:pt x="6473" y="1872"/>
                  </a:cubicBezTo>
                  <a:cubicBezTo>
                    <a:pt x="6332" y="1590"/>
                    <a:pt x="6121" y="1168"/>
                    <a:pt x="5840" y="887"/>
                  </a:cubicBezTo>
                  <a:cubicBezTo>
                    <a:pt x="5558" y="606"/>
                    <a:pt x="5207" y="394"/>
                    <a:pt x="4784" y="183"/>
                  </a:cubicBezTo>
                  <a:cubicBezTo>
                    <a:pt x="4472" y="50"/>
                    <a:pt x="4160" y="1"/>
                    <a:pt x="3866" y="1"/>
                  </a:cubicBezTo>
                  <a:close/>
                </a:path>
              </a:pathLst>
            </a:custGeom>
            <a:solidFill>
              <a:srgbClr val="242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6135025" y="1960550"/>
              <a:ext cx="110750" cy="137200"/>
            </a:xfrm>
            <a:custGeom>
              <a:avLst/>
              <a:gdLst/>
              <a:ahLst/>
              <a:cxnLst/>
              <a:rect l="l" t="t" r="r" b="b"/>
              <a:pathLst>
                <a:path w="4430" h="5488" extrusionOk="0">
                  <a:moveTo>
                    <a:pt x="895" y="0"/>
                  </a:moveTo>
                  <a:cubicBezTo>
                    <a:pt x="1" y="0"/>
                    <a:pt x="209" y="5488"/>
                    <a:pt x="209" y="5488"/>
                  </a:cubicBezTo>
                  <a:cubicBezTo>
                    <a:pt x="1475" y="4362"/>
                    <a:pt x="4430" y="3448"/>
                    <a:pt x="4430" y="3448"/>
                  </a:cubicBezTo>
                  <a:cubicBezTo>
                    <a:pt x="4430" y="3448"/>
                    <a:pt x="1827" y="1"/>
                    <a:pt x="912" y="1"/>
                  </a:cubicBezTo>
                  <a:cubicBezTo>
                    <a:pt x="907" y="0"/>
                    <a:pt x="901" y="0"/>
                    <a:pt x="895" y="0"/>
                  </a:cubicBezTo>
                  <a:close/>
                </a:path>
              </a:pathLst>
            </a:custGeom>
            <a:solidFill>
              <a:srgbClr val="D36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7096950" y="2001000"/>
              <a:ext cx="110825" cy="137200"/>
            </a:xfrm>
            <a:custGeom>
              <a:avLst/>
              <a:gdLst/>
              <a:ahLst/>
              <a:cxnLst/>
              <a:rect l="l" t="t" r="r" b="b"/>
              <a:pathLst>
                <a:path w="4433" h="5488" extrusionOk="0">
                  <a:moveTo>
                    <a:pt x="3448" y="1"/>
                  </a:moveTo>
                  <a:cubicBezTo>
                    <a:pt x="2533" y="71"/>
                    <a:pt x="1" y="3448"/>
                    <a:pt x="1" y="3448"/>
                  </a:cubicBezTo>
                  <a:cubicBezTo>
                    <a:pt x="1" y="3448"/>
                    <a:pt x="2885" y="4433"/>
                    <a:pt x="4151" y="5488"/>
                  </a:cubicBezTo>
                  <a:cubicBezTo>
                    <a:pt x="4151" y="5488"/>
                    <a:pt x="4433" y="1"/>
                    <a:pt x="3448" y="1"/>
                  </a:cubicBezTo>
                  <a:close/>
                </a:path>
              </a:pathLst>
            </a:custGeom>
            <a:solidFill>
              <a:srgbClr val="D367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562;p33"/>
          <p:cNvSpPr txBox="1">
            <a:spLocks noGrp="1"/>
          </p:cNvSpPr>
          <p:nvPr>
            <p:ph type="title"/>
          </p:nvPr>
        </p:nvSpPr>
        <p:spPr>
          <a:xfrm>
            <a:off x="543981" y="311567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smtClean="0">
                <a:latin typeface="Consolas" panose="020B0609020204030204" pitchFamily="49" charset="0"/>
              </a:rPr>
              <a:t>Tìm và tô màu chữ cái</a:t>
            </a:r>
            <a:endParaRPr sz="3600"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6"/>
          <p:cNvSpPr/>
          <p:nvPr/>
        </p:nvSpPr>
        <p:spPr>
          <a:xfrm>
            <a:off x="2415450" y="2767627"/>
            <a:ext cx="4313100" cy="693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33" name="Google Shape;733;p36"/>
          <p:cNvSpPr txBox="1">
            <a:spLocks noGrp="1"/>
          </p:cNvSpPr>
          <p:nvPr>
            <p:ph type="title"/>
          </p:nvPr>
        </p:nvSpPr>
        <p:spPr>
          <a:xfrm>
            <a:off x="1940346" y="1970089"/>
            <a:ext cx="5263307" cy="99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smtClean="0">
                <a:latin typeface="Courier New" panose="02070309020205020404" pitchFamily="49" charset="0"/>
                <a:cs typeface="Courier New" panose="02070309020205020404" pitchFamily="49" charset="0"/>
              </a:rPr>
              <a:t>CÂU ĐỐ </a:t>
            </a:r>
            <a:br>
              <a:rPr lang="en" sz="60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" sz="6000" smtClean="0">
                <a:latin typeface="Courier New" panose="02070309020205020404" pitchFamily="49" charset="0"/>
                <a:cs typeface="Courier New" panose="02070309020205020404" pitchFamily="49" charset="0"/>
              </a:rPr>
              <a:t>TRÁI CÂY</a:t>
            </a:r>
            <a:endParaRPr sz="60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34" name="Google Shape;734;p36"/>
          <p:cNvSpPr txBox="1">
            <a:spLocks noGrp="1"/>
          </p:cNvSpPr>
          <p:nvPr>
            <p:ph type="subTitle" idx="1"/>
          </p:nvPr>
        </p:nvSpPr>
        <p:spPr>
          <a:xfrm>
            <a:off x="2726400" y="2767650"/>
            <a:ext cx="4000650" cy="6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/>
              <a:t>Tìm từ bí mật bằng cách viết chữ cái mà mỗi loại trái cây thay thế trên bảng chữ cái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ĐÁP ÁN"/>
          <p:cNvSpPr/>
          <p:nvPr/>
        </p:nvSpPr>
        <p:spPr>
          <a:xfrm>
            <a:off x="6669328" y="4127069"/>
            <a:ext cx="1884000" cy="465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ĐÁP ÁN</a:t>
            </a:r>
            <a:endParaRPr sz="2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741" name="Google Shape;741;p37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>
                <a:latin typeface="Consolas" panose="020B0609020204030204" pitchFamily="49" charset="0"/>
              </a:rPr>
              <a:t>Câu đố bảng chữ cái trái cây</a:t>
            </a:r>
            <a:endParaRPr>
              <a:latin typeface="Consolas" panose="020B0609020204030204" pitchFamily="49" charset="0"/>
            </a:endParaRPr>
          </a:p>
        </p:txBody>
      </p:sp>
      <p:sp>
        <p:nvSpPr>
          <p:cNvPr id="742" name="Google Shape;742;p37"/>
          <p:cNvSpPr/>
          <p:nvPr/>
        </p:nvSpPr>
        <p:spPr>
          <a:xfrm>
            <a:off x="1267899" y="119796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43" name="Google Shape;743;p37"/>
          <p:cNvSpPr/>
          <p:nvPr/>
        </p:nvSpPr>
        <p:spPr>
          <a:xfrm>
            <a:off x="2018855" y="119796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44" name="Google Shape;744;p37"/>
          <p:cNvSpPr/>
          <p:nvPr/>
        </p:nvSpPr>
        <p:spPr>
          <a:xfrm>
            <a:off x="2769811" y="119796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45" name="Google Shape;745;p37"/>
          <p:cNvSpPr/>
          <p:nvPr/>
        </p:nvSpPr>
        <p:spPr>
          <a:xfrm>
            <a:off x="3520767" y="119796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46" name="Google Shape;746;p37"/>
          <p:cNvSpPr/>
          <p:nvPr/>
        </p:nvSpPr>
        <p:spPr>
          <a:xfrm>
            <a:off x="4271723" y="119796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47" name="Google Shape;747;p37"/>
          <p:cNvSpPr/>
          <p:nvPr/>
        </p:nvSpPr>
        <p:spPr>
          <a:xfrm>
            <a:off x="5022679" y="119796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48" name="Google Shape;748;p37"/>
          <p:cNvSpPr/>
          <p:nvPr/>
        </p:nvSpPr>
        <p:spPr>
          <a:xfrm>
            <a:off x="5773635" y="119796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49" name="Google Shape;749;p37"/>
          <p:cNvSpPr/>
          <p:nvPr/>
        </p:nvSpPr>
        <p:spPr>
          <a:xfrm>
            <a:off x="6524591" y="119796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0" name="Google Shape;750;p37"/>
          <p:cNvSpPr/>
          <p:nvPr/>
        </p:nvSpPr>
        <p:spPr>
          <a:xfrm>
            <a:off x="7275547" y="119796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1" name="Google Shape;751;p37"/>
          <p:cNvSpPr/>
          <p:nvPr/>
        </p:nvSpPr>
        <p:spPr>
          <a:xfrm>
            <a:off x="1267899" y="198022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J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2" name="Google Shape;752;p37"/>
          <p:cNvSpPr/>
          <p:nvPr/>
        </p:nvSpPr>
        <p:spPr>
          <a:xfrm>
            <a:off x="2018855" y="198022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K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3" name="Google Shape;753;p37"/>
          <p:cNvSpPr/>
          <p:nvPr/>
        </p:nvSpPr>
        <p:spPr>
          <a:xfrm>
            <a:off x="2769811" y="198022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4" name="Google Shape;754;p37"/>
          <p:cNvSpPr/>
          <p:nvPr/>
        </p:nvSpPr>
        <p:spPr>
          <a:xfrm>
            <a:off x="3520767" y="198022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5" name="Google Shape;755;p37"/>
          <p:cNvSpPr/>
          <p:nvPr/>
        </p:nvSpPr>
        <p:spPr>
          <a:xfrm>
            <a:off x="4271723" y="198022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6" name="Google Shape;756;p37"/>
          <p:cNvSpPr/>
          <p:nvPr/>
        </p:nvSpPr>
        <p:spPr>
          <a:xfrm>
            <a:off x="5022679" y="198022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7" name="Google Shape;757;p37"/>
          <p:cNvSpPr/>
          <p:nvPr/>
        </p:nvSpPr>
        <p:spPr>
          <a:xfrm>
            <a:off x="5773635" y="198022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8" name="Google Shape;758;p37"/>
          <p:cNvSpPr/>
          <p:nvPr/>
        </p:nvSpPr>
        <p:spPr>
          <a:xfrm>
            <a:off x="6524591" y="198022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Q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9" name="Google Shape;759;p37"/>
          <p:cNvSpPr/>
          <p:nvPr/>
        </p:nvSpPr>
        <p:spPr>
          <a:xfrm>
            <a:off x="7316145" y="198022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0" name="Google Shape;760;p37"/>
          <p:cNvSpPr/>
          <p:nvPr/>
        </p:nvSpPr>
        <p:spPr>
          <a:xfrm>
            <a:off x="1267899" y="2762490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1" name="Google Shape;761;p37"/>
          <p:cNvSpPr/>
          <p:nvPr/>
        </p:nvSpPr>
        <p:spPr>
          <a:xfrm>
            <a:off x="2018855" y="2762490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2" name="Google Shape;762;p37"/>
          <p:cNvSpPr/>
          <p:nvPr/>
        </p:nvSpPr>
        <p:spPr>
          <a:xfrm>
            <a:off x="2769811" y="2762490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U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3" name="Google Shape;763;p37"/>
          <p:cNvSpPr/>
          <p:nvPr/>
        </p:nvSpPr>
        <p:spPr>
          <a:xfrm>
            <a:off x="3520767" y="2762490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V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4" name="Google Shape;764;p37"/>
          <p:cNvSpPr/>
          <p:nvPr/>
        </p:nvSpPr>
        <p:spPr>
          <a:xfrm>
            <a:off x="4271723" y="2762490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5" name="Google Shape;765;p37"/>
          <p:cNvSpPr/>
          <p:nvPr/>
        </p:nvSpPr>
        <p:spPr>
          <a:xfrm>
            <a:off x="5022679" y="2762490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X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6" name="Google Shape;766;p37"/>
          <p:cNvSpPr/>
          <p:nvPr/>
        </p:nvSpPr>
        <p:spPr>
          <a:xfrm>
            <a:off x="5773635" y="2762490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7" name="Google Shape;767;p37"/>
          <p:cNvSpPr/>
          <p:nvPr/>
        </p:nvSpPr>
        <p:spPr>
          <a:xfrm>
            <a:off x="6524591" y="2762490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Z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8" name="Google Shape;768;p37"/>
          <p:cNvSpPr/>
          <p:nvPr/>
        </p:nvSpPr>
        <p:spPr>
          <a:xfrm>
            <a:off x="3132600" y="4132625"/>
            <a:ext cx="465600" cy="465600"/>
          </a:xfrm>
          <a:prstGeom prst="ellipse">
            <a:avLst/>
          </a:pr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69" name="Google Shape;769;p37"/>
          <p:cNvSpPr/>
          <p:nvPr/>
        </p:nvSpPr>
        <p:spPr>
          <a:xfrm>
            <a:off x="3735900" y="4132625"/>
            <a:ext cx="465600" cy="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U</a:t>
            </a:r>
            <a:endParaRPr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0" name="Google Shape;770;p37"/>
          <p:cNvSpPr/>
          <p:nvPr/>
        </p:nvSpPr>
        <p:spPr>
          <a:xfrm>
            <a:off x="4339200" y="4132625"/>
            <a:ext cx="465600" cy="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O</a:t>
            </a:r>
            <a:endParaRPr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1" name="Google Shape;771;p37"/>
          <p:cNvSpPr/>
          <p:nvPr/>
        </p:nvSpPr>
        <p:spPr>
          <a:xfrm>
            <a:off x="4942500" y="4132625"/>
            <a:ext cx="465600" cy="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I</a:t>
            </a:r>
            <a:endParaRPr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73" name="Google Shape;773;p37"/>
          <p:cNvGrpSpPr/>
          <p:nvPr/>
        </p:nvGrpSpPr>
        <p:grpSpPr>
          <a:xfrm>
            <a:off x="7407426" y="1240187"/>
            <a:ext cx="296041" cy="452952"/>
            <a:chOff x="4742175" y="2178975"/>
            <a:chExt cx="823250" cy="1259250"/>
          </a:xfrm>
        </p:grpSpPr>
        <p:sp>
          <p:nvSpPr>
            <p:cNvPr id="774" name="Google Shape;774;p37"/>
            <p:cNvSpPr/>
            <p:nvPr/>
          </p:nvSpPr>
          <p:spPr>
            <a:xfrm>
              <a:off x="4742175" y="2634825"/>
              <a:ext cx="823250" cy="803400"/>
            </a:xfrm>
            <a:custGeom>
              <a:avLst/>
              <a:gdLst/>
              <a:ahLst/>
              <a:cxnLst/>
              <a:rect l="l" t="t" r="r" b="b"/>
              <a:pathLst>
                <a:path w="32930" h="32136" extrusionOk="0">
                  <a:moveTo>
                    <a:pt x="31227" y="24794"/>
                  </a:moveTo>
                  <a:cubicBezTo>
                    <a:pt x="31230" y="24798"/>
                    <a:pt x="31232" y="24803"/>
                    <a:pt x="31234" y="24807"/>
                  </a:cubicBezTo>
                  <a:lnTo>
                    <a:pt x="31234" y="24807"/>
                  </a:lnTo>
                  <a:cubicBezTo>
                    <a:pt x="31232" y="24803"/>
                    <a:pt x="31230" y="24798"/>
                    <a:pt x="31227" y="24794"/>
                  </a:cubicBezTo>
                  <a:close/>
                  <a:moveTo>
                    <a:pt x="23737" y="0"/>
                  </a:moveTo>
                  <a:cubicBezTo>
                    <a:pt x="23737" y="71"/>
                    <a:pt x="23737" y="141"/>
                    <a:pt x="23737" y="211"/>
                  </a:cubicBezTo>
                  <a:cubicBezTo>
                    <a:pt x="23600" y="206"/>
                    <a:pt x="23463" y="203"/>
                    <a:pt x="23324" y="203"/>
                  </a:cubicBezTo>
                  <a:cubicBezTo>
                    <a:pt x="20085" y="203"/>
                    <a:pt x="16485" y="1782"/>
                    <a:pt x="15086" y="4801"/>
                  </a:cubicBezTo>
                  <a:cubicBezTo>
                    <a:pt x="14962" y="4572"/>
                    <a:pt x="14822" y="4379"/>
                    <a:pt x="14681" y="4185"/>
                  </a:cubicBezTo>
                  <a:cubicBezTo>
                    <a:pt x="14628" y="4678"/>
                    <a:pt x="14611" y="5170"/>
                    <a:pt x="14435" y="5627"/>
                  </a:cubicBezTo>
                  <a:cubicBezTo>
                    <a:pt x="14396" y="5743"/>
                    <a:pt x="14272" y="5850"/>
                    <a:pt x="14147" y="5850"/>
                  </a:cubicBezTo>
                  <a:cubicBezTo>
                    <a:pt x="14101" y="5850"/>
                    <a:pt x="14055" y="5836"/>
                    <a:pt x="14013" y="5803"/>
                  </a:cubicBezTo>
                  <a:cubicBezTo>
                    <a:pt x="13274" y="5276"/>
                    <a:pt x="13099" y="4344"/>
                    <a:pt x="12501" y="3711"/>
                  </a:cubicBezTo>
                  <a:cubicBezTo>
                    <a:pt x="11815" y="2990"/>
                    <a:pt x="10953" y="2497"/>
                    <a:pt x="10180" y="1899"/>
                  </a:cubicBezTo>
                  <a:cubicBezTo>
                    <a:pt x="10109" y="1935"/>
                    <a:pt x="10039" y="1970"/>
                    <a:pt x="10004" y="2040"/>
                  </a:cubicBezTo>
                  <a:cubicBezTo>
                    <a:pt x="9373" y="1479"/>
                    <a:pt x="8746" y="1229"/>
                    <a:pt x="8132" y="1229"/>
                  </a:cubicBezTo>
                  <a:cubicBezTo>
                    <a:pt x="3779" y="1229"/>
                    <a:pt x="58" y="13759"/>
                    <a:pt x="104" y="16810"/>
                  </a:cubicBezTo>
                  <a:cubicBezTo>
                    <a:pt x="1" y="18225"/>
                    <a:pt x="998" y="19572"/>
                    <a:pt x="2464" y="19572"/>
                  </a:cubicBezTo>
                  <a:cubicBezTo>
                    <a:pt x="2492" y="19572"/>
                    <a:pt x="2520" y="19572"/>
                    <a:pt x="2549" y="19571"/>
                  </a:cubicBezTo>
                  <a:cubicBezTo>
                    <a:pt x="5819" y="19096"/>
                    <a:pt x="8474" y="14437"/>
                    <a:pt x="10408" y="11957"/>
                  </a:cubicBezTo>
                  <a:cubicBezTo>
                    <a:pt x="11903" y="20028"/>
                    <a:pt x="18110" y="30649"/>
                    <a:pt x="26814" y="32090"/>
                  </a:cubicBezTo>
                  <a:cubicBezTo>
                    <a:pt x="27068" y="32121"/>
                    <a:pt x="27314" y="32135"/>
                    <a:pt x="27551" y="32135"/>
                  </a:cubicBezTo>
                  <a:cubicBezTo>
                    <a:pt x="31419" y="32135"/>
                    <a:pt x="32930" y="28217"/>
                    <a:pt x="31234" y="24807"/>
                  </a:cubicBezTo>
                  <a:lnTo>
                    <a:pt x="31234" y="24807"/>
                  </a:lnTo>
                  <a:cubicBezTo>
                    <a:pt x="31250" y="24838"/>
                    <a:pt x="31265" y="24871"/>
                    <a:pt x="31280" y="24916"/>
                  </a:cubicBezTo>
                  <a:cubicBezTo>
                    <a:pt x="30084" y="22226"/>
                    <a:pt x="28889" y="19553"/>
                    <a:pt x="27904" y="16775"/>
                  </a:cubicBezTo>
                  <a:lnTo>
                    <a:pt x="27904" y="16775"/>
                  </a:lnTo>
                  <a:cubicBezTo>
                    <a:pt x="28095" y="16804"/>
                    <a:pt x="28288" y="16817"/>
                    <a:pt x="28480" y="16817"/>
                  </a:cubicBezTo>
                  <a:cubicBezTo>
                    <a:pt x="30428" y="16817"/>
                    <a:pt x="32354" y="15398"/>
                    <a:pt x="32546" y="13382"/>
                  </a:cubicBezTo>
                  <a:cubicBezTo>
                    <a:pt x="32827" y="12028"/>
                    <a:pt x="32019" y="10797"/>
                    <a:pt x="32159" y="9443"/>
                  </a:cubicBezTo>
                  <a:cubicBezTo>
                    <a:pt x="32054" y="5592"/>
                    <a:pt x="29645" y="1530"/>
                    <a:pt x="25759" y="510"/>
                  </a:cubicBezTo>
                  <a:cubicBezTo>
                    <a:pt x="25759" y="370"/>
                    <a:pt x="25759" y="229"/>
                    <a:pt x="25759" y="88"/>
                  </a:cubicBezTo>
                  <a:cubicBezTo>
                    <a:pt x="25091" y="0"/>
                    <a:pt x="24422" y="0"/>
                    <a:pt x="23737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4866100" y="2634825"/>
              <a:ext cx="584225" cy="271700"/>
            </a:xfrm>
            <a:custGeom>
              <a:avLst/>
              <a:gdLst/>
              <a:ahLst/>
              <a:cxnLst/>
              <a:rect l="l" t="t" r="r" b="b"/>
              <a:pathLst>
                <a:path w="23369" h="10868" extrusionOk="0">
                  <a:moveTo>
                    <a:pt x="18780" y="0"/>
                  </a:moveTo>
                  <a:cubicBezTo>
                    <a:pt x="18780" y="71"/>
                    <a:pt x="18780" y="141"/>
                    <a:pt x="18780" y="211"/>
                  </a:cubicBezTo>
                  <a:cubicBezTo>
                    <a:pt x="18643" y="206"/>
                    <a:pt x="18506" y="203"/>
                    <a:pt x="18367" y="203"/>
                  </a:cubicBezTo>
                  <a:cubicBezTo>
                    <a:pt x="15128" y="203"/>
                    <a:pt x="11528" y="1782"/>
                    <a:pt x="10129" y="4801"/>
                  </a:cubicBezTo>
                  <a:cubicBezTo>
                    <a:pt x="10005" y="4572"/>
                    <a:pt x="9865" y="4379"/>
                    <a:pt x="9724" y="4185"/>
                  </a:cubicBezTo>
                  <a:cubicBezTo>
                    <a:pt x="9671" y="4678"/>
                    <a:pt x="9654" y="5170"/>
                    <a:pt x="9478" y="5627"/>
                  </a:cubicBezTo>
                  <a:cubicBezTo>
                    <a:pt x="9439" y="5743"/>
                    <a:pt x="9315" y="5850"/>
                    <a:pt x="9190" y="5850"/>
                  </a:cubicBezTo>
                  <a:cubicBezTo>
                    <a:pt x="9144" y="5850"/>
                    <a:pt x="9098" y="5836"/>
                    <a:pt x="9056" y="5803"/>
                  </a:cubicBezTo>
                  <a:cubicBezTo>
                    <a:pt x="8317" y="5276"/>
                    <a:pt x="8142" y="4344"/>
                    <a:pt x="7544" y="3711"/>
                  </a:cubicBezTo>
                  <a:cubicBezTo>
                    <a:pt x="6858" y="2990"/>
                    <a:pt x="5996" y="2497"/>
                    <a:pt x="5223" y="1899"/>
                  </a:cubicBezTo>
                  <a:cubicBezTo>
                    <a:pt x="5152" y="1935"/>
                    <a:pt x="5082" y="1970"/>
                    <a:pt x="5047" y="2040"/>
                  </a:cubicBezTo>
                  <a:cubicBezTo>
                    <a:pt x="4418" y="1479"/>
                    <a:pt x="3791" y="1230"/>
                    <a:pt x="3176" y="1230"/>
                  </a:cubicBezTo>
                  <a:cubicBezTo>
                    <a:pt x="2056" y="1230"/>
                    <a:pt x="977" y="2058"/>
                    <a:pt x="0" y="3341"/>
                  </a:cubicBezTo>
                  <a:cubicBezTo>
                    <a:pt x="3271" y="3763"/>
                    <a:pt x="5610" y="6594"/>
                    <a:pt x="5768" y="9882"/>
                  </a:cubicBezTo>
                  <a:cubicBezTo>
                    <a:pt x="5768" y="10216"/>
                    <a:pt x="5750" y="10551"/>
                    <a:pt x="5715" y="10867"/>
                  </a:cubicBezTo>
                  <a:cubicBezTo>
                    <a:pt x="6225" y="10146"/>
                    <a:pt x="6876" y="9513"/>
                    <a:pt x="7702" y="8986"/>
                  </a:cubicBezTo>
                  <a:cubicBezTo>
                    <a:pt x="8317" y="8581"/>
                    <a:pt x="9003" y="8335"/>
                    <a:pt x="9724" y="8194"/>
                  </a:cubicBezTo>
                  <a:cubicBezTo>
                    <a:pt x="9372" y="6612"/>
                    <a:pt x="10234" y="4730"/>
                    <a:pt x="12327" y="4730"/>
                  </a:cubicBezTo>
                  <a:cubicBezTo>
                    <a:pt x="13522" y="4730"/>
                    <a:pt x="14331" y="5346"/>
                    <a:pt x="14718" y="6190"/>
                  </a:cubicBezTo>
                  <a:cubicBezTo>
                    <a:pt x="15492" y="4273"/>
                    <a:pt x="17109" y="2691"/>
                    <a:pt x="19096" y="2216"/>
                  </a:cubicBezTo>
                  <a:cubicBezTo>
                    <a:pt x="20282" y="1931"/>
                    <a:pt x="21507" y="1722"/>
                    <a:pt x="22738" y="1722"/>
                  </a:cubicBezTo>
                  <a:cubicBezTo>
                    <a:pt x="22948" y="1722"/>
                    <a:pt x="23158" y="1728"/>
                    <a:pt x="23369" y="1741"/>
                  </a:cubicBezTo>
                  <a:cubicBezTo>
                    <a:pt x="22613" y="1196"/>
                    <a:pt x="21751" y="757"/>
                    <a:pt x="20802" y="510"/>
                  </a:cubicBezTo>
                  <a:cubicBezTo>
                    <a:pt x="20802" y="370"/>
                    <a:pt x="20802" y="229"/>
                    <a:pt x="20802" y="88"/>
                  </a:cubicBezTo>
                  <a:cubicBezTo>
                    <a:pt x="20134" y="0"/>
                    <a:pt x="19465" y="0"/>
                    <a:pt x="18780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5003250" y="2746925"/>
              <a:ext cx="463800" cy="366075"/>
            </a:xfrm>
            <a:custGeom>
              <a:avLst/>
              <a:gdLst/>
              <a:ahLst/>
              <a:cxnLst/>
              <a:rect l="l" t="t" r="r" b="b"/>
              <a:pathLst>
                <a:path w="18552" h="14643" extrusionOk="0">
                  <a:moveTo>
                    <a:pt x="6858" y="0"/>
                  </a:moveTo>
                  <a:cubicBezTo>
                    <a:pt x="6383" y="211"/>
                    <a:pt x="5891" y="370"/>
                    <a:pt x="5381" y="457"/>
                  </a:cubicBezTo>
                  <a:cubicBezTo>
                    <a:pt x="5012" y="2005"/>
                    <a:pt x="3992" y="3359"/>
                    <a:pt x="2673" y="4255"/>
                  </a:cubicBezTo>
                  <a:cubicBezTo>
                    <a:pt x="2146" y="5416"/>
                    <a:pt x="1179" y="6383"/>
                    <a:pt x="159" y="7086"/>
                  </a:cubicBezTo>
                  <a:cubicBezTo>
                    <a:pt x="124" y="7280"/>
                    <a:pt x="71" y="7473"/>
                    <a:pt x="1" y="7667"/>
                  </a:cubicBezTo>
                  <a:cubicBezTo>
                    <a:pt x="264" y="9038"/>
                    <a:pt x="669" y="10480"/>
                    <a:pt x="1196" y="11939"/>
                  </a:cubicBezTo>
                  <a:cubicBezTo>
                    <a:pt x="2785" y="10471"/>
                    <a:pt x="4709" y="9590"/>
                    <a:pt x="6882" y="9590"/>
                  </a:cubicBezTo>
                  <a:cubicBezTo>
                    <a:pt x="7571" y="9590"/>
                    <a:pt x="8285" y="9678"/>
                    <a:pt x="9021" y="9865"/>
                  </a:cubicBezTo>
                  <a:cubicBezTo>
                    <a:pt x="11131" y="10410"/>
                    <a:pt x="13223" y="12027"/>
                    <a:pt x="14736" y="13592"/>
                  </a:cubicBezTo>
                  <a:cubicBezTo>
                    <a:pt x="14845" y="13674"/>
                    <a:pt x="15659" y="14642"/>
                    <a:pt x="16985" y="14642"/>
                  </a:cubicBezTo>
                  <a:cubicBezTo>
                    <a:pt x="17362" y="14642"/>
                    <a:pt x="17780" y="14564"/>
                    <a:pt x="18235" y="14366"/>
                  </a:cubicBezTo>
                  <a:cubicBezTo>
                    <a:pt x="17971" y="13680"/>
                    <a:pt x="17707" y="12994"/>
                    <a:pt x="17461" y="12291"/>
                  </a:cubicBezTo>
                  <a:lnTo>
                    <a:pt x="17461" y="12291"/>
                  </a:lnTo>
                  <a:cubicBezTo>
                    <a:pt x="17646" y="12318"/>
                    <a:pt x="17830" y="12331"/>
                    <a:pt x="18013" y="12331"/>
                  </a:cubicBezTo>
                  <a:cubicBezTo>
                    <a:pt x="18195" y="12331"/>
                    <a:pt x="18375" y="12318"/>
                    <a:pt x="18551" y="12291"/>
                  </a:cubicBezTo>
                  <a:cubicBezTo>
                    <a:pt x="18112" y="12168"/>
                    <a:pt x="17672" y="12010"/>
                    <a:pt x="17268" y="11816"/>
                  </a:cubicBezTo>
                  <a:cubicBezTo>
                    <a:pt x="14120" y="10339"/>
                    <a:pt x="12801" y="7209"/>
                    <a:pt x="11131" y="4431"/>
                  </a:cubicBezTo>
                  <a:cubicBezTo>
                    <a:pt x="10937" y="4115"/>
                    <a:pt x="10726" y="3798"/>
                    <a:pt x="10533" y="3482"/>
                  </a:cubicBezTo>
                  <a:cubicBezTo>
                    <a:pt x="10480" y="3411"/>
                    <a:pt x="10445" y="3359"/>
                    <a:pt x="10410" y="3306"/>
                  </a:cubicBezTo>
                  <a:cubicBezTo>
                    <a:pt x="9970" y="2849"/>
                    <a:pt x="9162" y="2128"/>
                    <a:pt x="9091" y="2058"/>
                  </a:cubicBezTo>
                  <a:cubicBezTo>
                    <a:pt x="8353" y="1354"/>
                    <a:pt x="7597" y="686"/>
                    <a:pt x="6858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4992250" y="2178975"/>
              <a:ext cx="426425" cy="643150"/>
            </a:xfrm>
            <a:custGeom>
              <a:avLst/>
              <a:gdLst/>
              <a:ahLst/>
              <a:cxnLst/>
              <a:rect l="l" t="t" r="r" b="b"/>
              <a:pathLst>
                <a:path w="17057" h="25726" extrusionOk="0">
                  <a:moveTo>
                    <a:pt x="12973" y="1"/>
                  </a:moveTo>
                  <a:cubicBezTo>
                    <a:pt x="11764" y="1"/>
                    <a:pt x="10452" y="527"/>
                    <a:pt x="9285" y="1618"/>
                  </a:cubicBezTo>
                  <a:cubicBezTo>
                    <a:pt x="7861" y="2779"/>
                    <a:pt x="6313" y="4642"/>
                    <a:pt x="5206" y="6067"/>
                  </a:cubicBezTo>
                  <a:cubicBezTo>
                    <a:pt x="2146" y="10076"/>
                    <a:pt x="845" y="15175"/>
                    <a:pt x="212" y="20116"/>
                  </a:cubicBezTo>
                  <a:cubicBezTo>
                    <a:pt x="124" y="20151"/>
                    <a:pt x="36" y="20204"/>
                    <a:pt x="1" y="20274"/>
                  </a:cubicBezTo>
                  <a:cubicBezTo>
                    <a:pt x="1" y="20274"/>
                    <a:pt x="2533" y="22226"/>
                    <a:pt x="4450" y="25725"/>
                  </a:cubicBezTo>
                  <a:cubicBezTo>
                    <a:pt x="4332" y="24769"/>
                    <a:pt x="5015" y="23093"/>
                    <a:pt x="5169" y="23093"/>
                  </a:cubicBezTo>
                  <a:cubicBezTo>
                    <a:pt x="5177" y="23093"/>
                    <a:pt x="5183" y="23097"/>
                    <a:pt x="5188" y="23105"/>
                  </a:cubicBezTo>
                  <a:cubicBezTo>
                    <a:pt x="6538" y="20163"/>
                    <a:pt x="10001" y="18532"/>
                    <a:pt x="13128" y="18532"/>
                  </a:cubicBezTo>
                  <a:cubicBezTo>
                    <a:pt x="13177" y="18532"/>
                    <a:pt x="13227" y="18533"/>
                    <a:pt x="13276" y="18533"/>
                  </a:cubicBezTo>
                  <a:cubicBezTo>
                    <a:pt x="13962" y="18551"/>
                    <a:pt x="15105" y="18604"/>
                    <a:pt x="15756" y="18744"/>
                  </a:cubicBezTo>
                  <a:cubicBezTo>
                    <a:pt x="15615" y="14067"/>
                    <a:pt x="16916" y="9390"/>
                    <a:pt x="17057" y="4730"/>
                  </a:cubicBezTo>
                  <a:cubicBezTo>
                    <a:pt x="16933" y="1651"/>
                    <a:pt x="15114" y="1"/>
                    <a:pt x="12973" y="1"/>
                  </a:cubicBezTo>
                  <a:close/>
                </a:path>
              </a:pathLst>
            </a:custGeom>
            <a:solidFill>
              <a:srgbClr val="F9E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4992250" y="2418975"/>
              <a:ext cx="288400" cy="403150"/>
            </a:xfrm>
            <a:custGeom>
              <a:avLst/>
              <a:gdLst/>
              <a:ahLst/>
              <a:cxnLst/>
              <a:rect l="l" t="t" r="r" b="b"/>
              <a:pathLst>
                <a:path w="11536" h="16126" extrusionOk="0">
                  <a:moveTo>
                    <a:pt x="3060" y="1"/>
                  </a:moveTo>
                  <a:cubicBezTo>
                    <a:pt x="1478" y="3271"/>
                    <a:pt x="669" y="6929"/>
                    <a:pt x="212" y="10516"/>
                  </a:cubicBezTo>
                  <a:cubicBezTo>
                    <a:pt x="124" y="10551"/>
                    <a:pt x="36" y="10604"/>
                    <a:pt x="1" y="10674"/>
                  </a:cubicBezTo>
                  <a:cubicBezTo>
                    <a:pt x="1" y="10674"/>
                    <a:pt x="2533" y="12626"/>
                    <a:pt x="4450" y="16125"/>
                  </a:cubicBezTo>
                  <a:cubicBezTo>
                    <a:pt x="4332" y="15169"/>
                    <a:pt x="5015" y="13493"/>
                    <a:pt x="5169" y="13493"/>
                  </a:cubicBezTo>
                  <a:cubicBezTo>
                    <a:pt x="5177" y="13493"/>
                    <a:pt x="5183" y="13497"/>
                    <a:pt x="5188" y="13505"/>
                  </a:cubicBezTo>
                  <a:cubicBezTo>
                    <a:pt x="6313" y="11043"/>
                    <a:pt x="8898" y="9514"/>
                    <a:pt x="11536" y="9074"/>
                  </a:cubicBezTo>
                  <a:cubicBezTo>
                    <a:pt x="9320" y="8722"/>
                    <a:pt x="7210" y="7579"/>
                    <a:pt x="5680" y="5786"/>
                  </a:cubicBezTo>
                  <a:cubicBezTo>
                    <a:pt x="4256" y="4133"/>
                    <a:pt x="3342" y="2076"/>
                    <a:pt x="3060" y="1"/>
                  </a:cubicBezTo>
                  <a:close/>
                </a:path>
              </a:pathLst>
            </a:custGeom>
            <a:solidFill>
              <a:srgbClr val="EBD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5190525" y="312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5140400" y="27245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5493400" y="30528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5482850" y="30577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5319325" y="29065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18"/>
                    <a:pt x="0" y="18"/>
                    <a:pt x="18" y="18"/>
                  </a:cubicBezTo>
                  <a:cubicBezTo>
                    <a:pt x="18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5309200" y="294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4762350" y="2723000"/>
              <a:ext cx="754375" cy="669150"/>
            </a:xfrm>
            <a:custGeom>
              <a:avLst/>
              <a:gdLst/>
              <a:ahLst/>
              <a:cxnLst/>
              <a:rect l="l" t="t" r="r" b="b"/>
              <a:pathLst>
                <a:path w="30175" h="26766" extrusionOk="0">
                  <a:moveTo>
                    <a:pt x="15035" y="1"/>
                  </a:moveTo>
                  <a:cubicBezTo>
                    <a:pt x="15000" y="1"/>
                    <a:pt x="14964" y="19"/>
                    <a:pt x="14947" y="59"/>
                  </a:cubicBezTo>
                  <a:lnTo>
                    <a:pt x="14947" y="59"/>
                  </a:lnTo>
                  <a:cubicBezTo>
                    <a:pt x="13888" y="1078"/>
                    <a:pt x="13576" y="2530"/>
                    <a:pt x="13646" y="3964"/>
                  </a:cubicBezTo>
                  <a:cubicBezTo>
                    <a:pt x="13423" y="3897"/>
                    <a:pt x="13204" y="3866"/>
                    <a:pt x="12990" y="3866"/>
                  </a:cubicBezTo>
                  <a:cubicBezTo>
                    <a:pt x="10449" y="3866"/>
                    <a:pt x="8521" y="8286"/>
                    <a:pt x="7386" y="10118"/>
                  </a:cubicBezTo>
                  <a:cubicBezTo>
                    <a:pt x="6386" y="11535"/>
                    <a:pt x="3387" y="15749"/>
                    <a:pt x="1127" y="15749"/>
                  </a:cubicBezTo>
                  <a:cubicBezTo>
                    <a:pt x="723" y="15749"/>
                    <a:pt x="342" y="15615"/>
                    <a:pt x="1" y="15305"/>
                  </a:cubicBezTo>
                  <a:lnTo>
                    <a:pt x="1" y="15305"/>
                  </a:lnTo>
                  <a:cubicBezTo>
                    <a:pt x="1" y="15306"/>
                    <a:pt x="310" y="16134"/>
                    <a:pt x="1569" y="16134"/>
                  </a:cubicBezTo>
                  <a:cubicBezTo>
                    <a:pt x="1718" y="16134"/>
                    <a:pt x="1881" y="16123"/>
                    <a:pt x="2058" y="16097"/>
                  </a:cubicBezTo>
                  <a:cubicBezTo>
                    <a:pt x="4881" y="15693"/>
                    <a:pt x="9155" y="9852"/>
                    <a:pt x="11237" y="7588"/>
                  </a:cubicBezTo>
                  <a:lnTo>
                    <a:pt x="11237" y="7588"/>
                  </a:lnTo>
                  <a:cubicBezTo>
                    <a:pt x="11212" y="7617"/>
                    <a:pt x="11195" y="7645"/>
                    <a:pt x="11166" y="7674"/>
                  </a:cubicBezTo>
                  <a:cubicBezTo>
                    <a:pt x="11201" y="7639"/>
                    <a:pt x="11237" y="7604"/>
                    <a:pt x="11254" y="7569"/>
                  </a:cubicBezTo>
                  <a:lnTo>
                    <a:pt x="11254" y="7569"/>
                  </a:lnTo>
                  <a:cubicBezTo>
                    <a:pt x="11254" y="7569"/>
                    <a:pt x="11254" y="7569"/>
                    <a:pt x="11254" y="7569"/>
                  </a:cubicBezTo>
                  <a:cubicBezTo>
                    <a:pt x="11958" y="6707"/>
                    <a:pt x="12626" y="5705"/>
                    <a:pt x="13610" y="5142"/>
                  </a:cubicBezTo>
                  <a:cubicBezTo>
                    <a:pt x="13716" y="5283"/>
                    <a:pt x="13804" y="5423"/>
                    <a:pt x="13874" y="5582"/>
                  </a:cubicBezTo>
                  <a:cubicBezTo>
                    <a:pt x="13944" y="5863"/>
                    <a:pt x="14015" y="6127"/>
                    <a:pt x="14103" y="6408"/>
                  </a:cubicBezTo>
                  <a:cubicBezTo>
                    <a:pt x="14103" y="6426"/>
                    <a:pt x="14120" y="6426"/>
                    <a:pt x="14138" y="6443"/>
                  </a:cubicBezTo>
                  <a:cubicBezTo>
                    <a:pt x="14191" y="6742"/>
                    <a:pt x="14226" y="7041"/>
                    <a:pt x="14279" y="7322"/>
                  </a:cubicBezTo>
                  <a:cubicBezTo>
                    <a:pt x="15070" y="14584"/>
                    <a:pt x="18077" y="22163"/>
                    <a:pt x="23950" y="26752"/>
                  </a:cubicBezTo>
                  <a:cubicBezTo>
                    <a:pt x="23984" y="26761"/>
                    <a:pt x="24011" y="26765"/>
                    <a:pt x="24033" y="26765"/>
                  </a:cubicBezTo>
                  <a:cubicBezTo>
                    <a:pt x="24576" y="26765"/>
                    <a:pt x="21220" y="24078"/>
                    <a:pt x="21119" y="23605"/>
                  </a:cubicBezTo>
                  <a:lnTo>
                    <a:pt x="21119" y="23605"/>
                  </a:lnTo>
                  <a:cubicBezTo>
                    <a:pt x="21119" y="23605"/>
                    <a:pt x="21119" y="23605"/>
                    <a:pt x="21136" y="23622"/>
                  </a:cubicBezTo>
                  <a:cubicBezTo>
                    <a:pt x="19894" y="21873"/>
                    <a:pt x="18756" y="20019"/>
                    <a:pt x="17948" y="18043"/>
                  </a:cubicBezTo>
                  <a:lnTo>
                    <a:pt x="17948" y="18043"/>
                  </a:lnTo>
                  <a:cubicBezTo>
                    <a:pt x="17950" y="18045"/>
                    <a:pt x="17951" y="18046"/>
                    <a:pt x="17954" y="18048"/>
                  </a:cubicBezTo>
                  <a:cubicBezTo>
                    <a:pt x="17672" y="17398"/>
                    <a:pt x="17391" y="16747"/>
                    <a:pt x="17127" y="16097"/>
                  </a:cubicBezTo>
                  <a:cubicBezTo>
                    <a:pt x="17127" y="16079"/>
                    <a:pt x="17127" y="16079"/>
                    <a:pt x="17127" y="16061"/>
                  </a:cubicBezTo>
                  <a:cubicBezTo>
                    <a:pt x="16019" y="13582"/>
                    <a:pt x="15369" y="10927"/>
                    <a:pt x="15035" y="8237"/>
                  </a:cubicBezTo>
                  <a:cubicBezTo>
                    <a:pt x="14824" y="7182"/>
                    <a:pt x="14912" y="5951"/>
                    <a:pt x="14525" y="4949"/>
                  </a:cubicBezTo>
                  <a:cubicBezTo>
                    <a:pt x="14596" y="2549"/>
                    <a:pt x="15061" y="1653"/>
                    <a:pt x="15737" y="1653"/>
                  </a:cubicBezTo>
                  <a:cubicBezTo>
                    <a:pt x="17385" y="1653"/>
                    <a:pt x="20292" y="6972"/>
                    <a:pt x="21843" y="8835"/>
                  </a:cubicBezTo>
                  <a:lnTo>
                    <a:pt x="21843" y="8835"/>
                  </a:lnTo>
                  <a:cubicBezTo>
                    <a:pt x="21842" y="8835"/>
                    <a:pt x="21841" y="8835"/>
                    <a:pt x="21839" y="8835"/>
                  </a:cubicBezTo>
                  <a:cubicBezTo>
                    <a:pt x="21857" y="8852"/>
                    <a:pt x="21857" y="8852"/>
                    <a:pt x="21875" y="8870"/>
                  </a:cubicBezTo>
                  <a:cubicBezTo>
                    <a:pt x="21963" y="8993"/>
                    <a:pt x="22050" y="9116"/>
                    <a:pt x="22138" y="9239"/>
                  </a:cubicBezTo>
                  <a:cubicBezTo>
                    <a:pt x="22138" y="9235"/>
                    <a:pt x="22138" y="9231"/>
                    <a:pt x="22136" y="9227"/>
                  </a:cubicBezTo>
                  <a:lnTo>
                    <a:pt x="22136" y="9227"/>
                  </a:lnTo>
                  <a:cubicBezTo>
                    <a:pt x="23375" y="10783"/>
                    <a:pt x="24723" y="12568"/>
                    <a:pt x="26657" y="13231"/>
                  </a:cubicBezTo>
                  <a:lnTo>
                    <a:pt x="26640" y="13231"/>
                  </a:lnTo>
                  <a:cubicBezTo>
                    <a:pt x="26868" y="13301"/>
                    <a:pt x="27097" y="13389"/>
                    <a:pt x="27343" y="13424"/>
                  </a:cubicBezTo>
                  <a:cubicBezTo>
                    <a:pt x="27568" y="13488"/>
                    <a:pt x="27796" y="13519"/>
                    <a:pt x="28023" y="13519"/>
                  </a:cubicBezTo>
                  <a:cubicBezTo>
                    <a:pt x="28293" y="13519"/>
                    <a:pt x="28562" y="13475"/>
                    <a:pt x="28820" y="13389"/>
                  </a:cubicBezTo>
                  <a:cubicBezTo>
                    <a:pt x="28890" y="13371"/>
                    <a:pt x="28943" y="13354"/>
                    <a:pt x="28996" y="13318"/>
                  </a:cubicBezTo>
                  <a:cubicBezTo>
                    <a:pt x="29084" y="13283"/>
                    <a:pt x="29172" y="13248"/>
                    <a:pt x="29260" y="13195"/>
                  </a:cubicBezTo>
                  <a:cubicBezTo>
                    <a:pt x="29893" y="12844"/>
                    <a:pt x="30174" y="12475"/>
                    <a:pt x="30174" y="12474"/>
                  </a:cubicBezTo>
                  <a:lnTo>
                    <a:pt x="30174" y="12474"/>
                  </a:lnTo>
                  <a:cubicBezTo>
                    <a:pt x="30174" y="12475"/>
                    <a:pt x="29014" y="13072"/>
                    <a:pt x="28504" y="13072"/>
                  </a:cubicBezTo>
                  <a:cubicBezTo>
                    <a:pt x="28496" y="13072"/>
                    <a:pt x="28488" y="13072"/>
                    <a:pt x="28481" y="13072"/>
                  </a:cubicBezTo>
                  <a:cubicBezTo>
                    <a:pt x="25662" y="13072"/>
                    <a:pt x="23682" y="9865"/>
                    <a:pt x="22297" y="7358"/>
                  </a:cubicBezTo>
                  <a:cubicBezTo>
                    <a:pt x="20995" y="5265"/>
                    <a:pt x="18798" y="834"/>
                    <a:pt x="16283" y="359"/>
                  </a:cubicBezTo>
                  <a:cubicBezTo>
                    <a:pt x="15615" y="377"/>
                    <a:pt x="15087" y="553"/>
                    <a:pt x="14701" y="852"/>
                  </a:cubicBezTo>
                  <a:cubicBezTo>
                    <a:pt x="14824" y="570"/>
                    <a:pt x="15087" y="342"/>
                    <a:pt x="15123" y="60"/>
                  </a:cubicBezTo>
                  <a:cubicBezTo>
                    <a:pt x="15113" y="23"/>
                    <a:pt x="15075" y="1"/>
                    <a:pt x="15035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86" name="Google Shape;786;p37"/>
          <p:cNvGrpSpPr/>
          <p:nvPr/>
        </p:nvGrpSpPr>
        <p:grpSpPr>
          <a:xfrm>
            <a:off x="5175300" y="2102419"/>
            <a:ext cx="370574" cy="382534"/>
            <a:chOff x="6272775" y="2337825"/>
            <a:chExt cx="833500" cy="860400"/>
          </a:xfrm>
        </p:grpSpPr>
        <p:sp>
          <p:nvSpPr>
            <p:cNvPr id="787" name="Google Shape;787;p37"/>
            <p:cNvSpPr/>
            <p:nvPr/>
          </p:nvSpPr>
          <p:spPr>
            <a:xfrm>
              <a:off x="6272775" y="2337825"/>
              <a:ext cx="833500" cy="685600"/>
            </a:xfrm>
            <a:custGeom>
              <a:avLst/>
              <a:gdLst/>
              <a:ahLst/>
              <a:cxnLst/>
              <a:rect l="l" t="t" r="r" b="b"/>
              <a:pathLst>
                <a:path w="33340" h="27424" extrusionOk="0">
                  <a:moveTo>
                    <a:pt x="7621" y="0"/>
                  </a:moveTo>
                  <a:cubicBezTo>
                    <a:pt x="5944" y="0"/>
                    <a:pt x="4280" y="433"/>
                    <a:pt x="2673" y="1489"/>
                  </a:cubicBezTo>
                  <a:cubicBezTo>
                    <a:pt x="563" y="3511"/>
                    <a:pt x="1" y="5902"/>
                    <a:pt x="194" y="8416"/>
                  </a:cubicBezTo>
                  <a:cubicBezTo>
                    <a:pt x="651" y="9366"/>
                    <a:pt x="1179" y="10298"/>
                    <a:pt x="1689" y="11212"/>
                  </a:cubicBezTo>
                  <a:cubicBezTo>
                    <a:pt x="2709" y="13023"/>
                    <a:pt x="3781" y="14834"/>
                    <a:pt x="4907" y="16593"/>
                  </a:cubicBezTo>
                  <a:cubicBezTo>
                    <a:pt x="7632" y="20778"/>
                    <a:pt x="11149" y="24980"/>
                    <a:pt x="16055" y="26528"/>
                  </a:cubicBezTo>
                  <a:cubicBezTo>
                    <a:pt x="17940" y="27127"/>
                    <a:pt x="19988" y="27424"/>
                    <a:pt x="22069" y="27424"/>
                  </a:cubicBezTo>
                  <a:cubicBezTo>
                    <a:pt x="24685" y="27424"/>
                    <a:pt x="27355" y="26956"/>
                    <a:pt x="29822" y="26035"/>
                  </a:cubicBezTo>
                  <a:lnTo>
                    <a:pt x="29840" y="26018"/>
                  </a:lnTo>
                  <a:cubicBezTo>
                    <a:pt x="33339" y="19090"/>
                    <a:pt x="29893" y="10702"/>
                    <a:pt x="21664" y="6412"/>
                  </a:cubicBezTo>
                  <a:cubicBezTo>
                    <a:pt x="17667" y="3796"/>
                    <a:pt x="12589" y="0"/>
                    <a:pt x="7621" y="0"/>
                  </a:cubicBezTo>
                  <a:close/>
                </a:path>
              </a:pathLst>
            </a:custGeom>
            <a:solidFill>
              <a:srgbClr val="94B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6296075" y="2395725"/>
              <a:ext cx="786025" cy="627700"/>
            </a:xfrm>
            <a:custGeom>
              <a:avLst/>
              <a:gdLst/>
              <a:ahLst/>
              <a:cxnLst/>
              <a:rect l="l" t="t" r="r" b="b"/>
              <a:pathLst>
                <a:path w="31441" h="25108" extrusionOk="0">
                  <a:moveTo>
                    <a:pt x="6627" y="0"/>
                  </a:moveTo>
                  <a:cubicBezTo>
                    <a:pt x="6465" y="0"/>
                    <a:pt x="6302" y="6"/>
                    <a:pt x="6137" y="17"/>
                  </a:cubicBezTo>
                  <a:cubicBezTo>
                    <a:pt x="2498" y="263"/>
                    <a:pt x="1" y="4237"/>
                    <a:pt x="1214" y="7789"/>
                  </a:cubicBezTo>
                  <a:cubicBezTo>
                    <a:pt x="1689" y="9072"/>
                    <a:pt x="2111" y="10496"/>
                    <a:pt x="2550" y="11973"/>
                  </a:cubicBezTo>
                  <a:cubicBezTo>
                    <a:pt x="3007" y="12747"/>
                    <a:pt x="3482" y="13503"/>
                    <a:pt x="3975" y="14277"/>
                  </a:cubicBezTo>
                  <a:cubicBezTo>
                    <a:pt x="6700" y="18462"/>
                    <a:pt x="10217" y="22664"/>
                    <a:pt x="15123" y="24212"/>
                  </a:cubicBezTo>
                  <a:cubicBezTo>
                    <a:pt x="17000" y="24814"/>
                    <a:pt x="19031" y="25108"/>
                    <a:pt x="21096" y="25108"/>
                  </a:cubicBezTo>
                  <a:cubicBezTo>
                    <a:pt x="22590" y="25108"/>
                    <a:pt x="24101" y="24954"/>
                    <a:pt x="25585" y="24651"/>
                  </a:cubicBezTo>
                  <a:cubicBezTo>
                    <a:pt x="31440" y="17688"/>
                    <a:pt x="26991" y="10285"/>
                    <a:pt x="18639" y="6065"/>
                  </a:cubicBezTo>
                  <a:cubicBezTo>
                    <a:pt x="14703" y="4097"/>
                    <a:pt x="11094" y="0"/>
                    <a:pt x="6627" y="0"/>
                  </a:cubicBezTo>
                  <a:close/>
                </a:path>
              </a:pathLst>
            </a:custGeom>
            <a:solidFill>
              <a:srgbClr val="E6F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6481875" y="2623825"/>
              <a:ext cx="401200" cy="313475"/>
            </a:xfrm>
            <a:custGeom>
              <a:avLst/>
              <a:gdLst/>
              <a:ahLst/>
              <a:cxnLst/>
              <a:rect l="l" t="t" r="r" b="b"/>
              <a:pathLst>
                <a:path w="16048" h="12539" extrusionOk="0">
                  <a:moveTo>
                    <a:pt x="7159" y="1"/>
                  </a:moveTo>
                  <a:cubicBezTo>
                    <a:pt x="6297" y="1"/>
                    <a:pt x="5395" y="248"/>
                    <a:pt x="4490" y="810"/>
                  </a:cubicBezTo>
                  <a:cubicBezTo>
                    <a:pt x="1" y="4263"/>
                    <a:pt x="2871" y="12538"/>
                    <a:pt x="7879" y="12538"/>
                  </a:cubicBezTo>
                  <a:cubicBezTo>
                    <a:pt x="8735" y="12538"/>
                    <a:pt x="9654" y="12296"/>
                    <a:pt x="10609" y="11747"/>
                  </a:cubicBezTo>
                  <a:cubicBezTo>
                    <a:pt x="16047" y="8809"/>
                    <a:pt x="12310" y="1"/>
                    <a:pt x="7159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6528275" y="2742075"/>
              <a:ext cx="293125" cy="195275"/>
            </a:xfrm>
            <a:custGeom>
              <a:avLst/>
              <a:gdLst/>
              <a:ahLst/>
              <a:cxnLst/>
              <a:rect l="l" t="t" r="r" b="b"/>
              <a:pathLst>
                <a:path w="11725" h="7811" extrusionOk="0">
                  <a:moveTo>
                    <a:pt x="454" y="1"/>
                  </a:moveTo>
                  <a:cubicBezTo>
                    <a:pt x="1" y="3655"/>
                    <a:pt x="2479" y="7810"/>
                    <a:pt x="6024" y="7810"/>
                  </a:cubicBezTo>
                  <a:cubicBezTo>
                    <a:pt x="6880" y="7810"/>
                    <a:pt x="7799" y="7568"/>
                    <a:pt x="8753" y="7017"/>
                  </a:cubicBezTo>
                  <a:cubicBezTo>
                    <a:pt x="11074" y="5768"/>
                    <a:pt x="11725" y="3430"/>
                    <a:pt x="11303" y="1179"/>
                  </a:cubicBezTo>
                  <a:lnTo>
                    <a:pt x="11303" y="1179"/>
                  </a:lnTo>
                  <a:cubicBezTo>
                    <a:pt x="10881" y="1812"/>
                    <a:pt x="10353" y="2375"/>
                    <a:pt x="9720" y="2814"/>
                  </a:cubicBezTo>
                  <a:cubicBezTo>
                    <a:pt x="8663" y="3549"/>
                    <a:pt x="7484" y="3890"/>
                    <a:pt x="6315" y="3890"/>
                  </a:cubicBezTo>
                  <a:cubicBezTo>
                    <a:pt x="4354" y="3890"/>
                    <a:pt x="2424" y="2931"/>
                    <a:pt x="1157" y="1267"/>
                  </a:cubicBezTo>
                  <a:cubicBezTo>
                    <a:pt x="858" y="880"/>
                    <a:pt x="630" y="440"/>
                    <a:pt x="454" y="1"/>
                  </a:cubicBezTo>
                  <a:close/>
                </a:path>
              </a:pathLst>
            </a:custGeom>
            <a:solidFill>
              <a:srgbClr val="123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6277625" y="2548225"/>
              <a:ext cx="740725" cy="650000"/>
            </a:xfrm>
            <a:custGeom>
              <a:avLst/>
              <a:gdLst/>
              <a:ahLst/>
              <a:cxnLst/>
              <a:rect l="l" t="t" r="r" b="b"/>
              <a:pathLst>
                <a:path w="29629" h="26000" extrusionOk="0">
                  <a:moveTo>
                    <a:pt x="0" y="0"/>
                  </a:moveTo>
                  <a:lnTo>
                    <a:pt x="0" y="0"/>
                  </a:lnTo>
                  <a:cubicBezTo>
                    <a:pt x="229" y="3236"/>
                    <a:pt x="1688" y="6647"/>
                    <a:pt x="2638" y="9636"/>
                  </a:cubicBezTo>
                  <a:cubicBezTo>
                    <a:pt x="4400" y="17749"/>
                    <a:pt x="9249" y="26000"/>
                    <a:pt x="16756" y="26000"/>
                  </a:cubicBezTo>
                  <a:cubicBezTo>
                    <a:pt x="18914" y="26000"/>
                    <a:pt x="21292" y="25318"/>
                    <a:pt x="23879" y="23756"/>
                  </a:cubicBezTo>
                  <a:cubicBezTo>
                    <a:pt x="26586" y="21997"/>
                    <a:pt x="28486" y="19887"/>
                    <a:pt x="29628" y="17619"/>
                  </a:cubicBezTo>
                  <a:lnTo>
                    <a:pt x="29628" y="17619"/>
                  </a:lnTo>
                  <a:cubicBezTo>
                    <a:pt x="27161" y="18540"/>
                    <a:pt x="24491" y="19008"/>
                    <a:pt x="21875" y="19008"/>
                  </a:cubicBezTo>
                  <a:cubicBezTo>
                    <a:pt x="19794" y="19008"/>
                    <a:pt x="17746" y="18711"/>
                    <a:pt x="15861" y="18112"/>
                  </a:cubicBezTo>
                  <a:cubicBezTo>
                    <a:pt x="10955" y="16564"/>
                    <a:pt x="7438" y="12362"/>
                    <a:pt x="4713" y="8177"/>
                  </a:cubicBezTo>
                  <a:cubicBezTo>
                    <a:pt x="3587" y="6418"/>
                    <a:pt x="2515" y="4607"/>
                    <a:pt x="1495" y="2796"/>
                  </a:cubicBezTo>
                  <a:cubicBezTo>
                    <a:pt x="985" y="1882"/>
                    <a:pt x="457" y="950"/>
                    <a:pt x="0" y="0"/>
                  </a:cubicBezTo>
                  <a:close/>
                </a:path>
              </a:pathLst>
            </a:custGeom>
            <a:solidFill>
              <a:srgbClr val="A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6359825" y="2695050"/>
              <a:ext cx="575875" cy="437750"/>
            </a:xfrm>
            <a:custGeom>
              <a:avLst/>
              <a:gdLst/>
              <a:ahLst/>
              <a:cxnLst/>
              <a:rect l="l" t="t" r="r" b="b"/>
              <a:pathLst>
                <a:path w="23035" h="17510" extrusionOk="0">
                  <a:moveTo>
                    <a:pt x="0" y="0"/>
                  </a:moveTo>
                  <a:lnTo>
                    <a:pt x="0" y="0"/>
                  </a:lnTo>
                  <a:cubicBezTo>
                    <a:pt x="2128" y="7298"/>
                    <a:pt x="4273" y="15966"/>
                    <a:pt x="12344" y="17426"/>
                  </a:cubicBezTo>
                  <a:lnTo>
                    <a:pt x="12203" y="17426"/>
                  </a:lnTo>
                  <a:cubicBezTo>
                    <a:pt x="12644" y="17482"/>
                    <a:pt x="13082" y="17509"/>
                    <a:pt x="13518" y="17509"/>
                  </a:cubicBezTo>
                  <a:cubicBezTo>
                    <a:pt x="16072" y="17509"/>
                    <a:pt x="18518" y="16572"/>
                    <a:pt x="20591" y="15069"/>
                  </a:cubicBezTo>
                  <a:cubicBezTo>
                    <a:pt x="21558" y="14278"/>
                    <a:pt x="22367" y="13487"/>
                    <a:pt x="23035" y="12678"/>
                  </a:cubicBezTo>
                  <a:lnTo>
                    <a:pt x="23035" y="12678"/>
                  </a:lnTo>
                  <a:cubicBezTo>
                    <a:pt x="21551" y="12981"/>
                    <a:pt x="20040" y="13135"/>
                    <a:pt x="18546" y="13135"/>
                  </a:cubicBezTo>
                  <a:cubicBezTo>
                    <a:pt x="16481" y="13135"/>
                    <a:pt x="14450" y="12841"/>
                    <a:pt x="12573" y="12239"/>
                  </a:cubicBezTo>
                  <a:cubicBezTo>
                    <a:pt x="7667" y="10691"/>
                    <a:pt x="4150" y="6489"/>
                    <a:pt x="1425" y="2304"/>
                  </a:cubicBezTo>
                  <a:cubicBezTo>
                    <a:pt x="932" y="1530"/>
                    <a:pt x="457" y="774"/>
                    <a:pt x="0" y="0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793" name="Google Shape;793;p37"/>
          <p:cNvGrpSpPr/>
          <p:nvPr/>
        </p:nvGrpSpPr>
        <p:grpSpPr>
          <a:xfrm>
            <a:off x="2099532" y="1185582"/>
            <a:ext cx="422685" cy="462598"/>
            <a:chOff x="443825" y="2258525"/>
            <a:chExt cx="957600" cy="1048025"/>
          </a:xfrm>
        </p:grpSpPr>
        <p:sp>
          <p:nvSpPr>
            <p:cNvPr id="794" name="Google Shape;794;p37"/>
            <p:cNvSpPr/>
            <p:nvPr/>
          </p:nvSpPr>
          <p:spPr>
            <a:xfrm>
              <a:off x="753300" y="2258525"/>
              <a:ext cx="318300" cy="406700"/>
            </a:xfrm>
            <a:custGeom>
              <a:avLst/>
              <a:gdLst/>
              <a:ahLst/>
              <a:cxnLst/>
              <a:rect l="l" t="t" r="r" b="b"/>
              <a:pathLst>
                <a:path w="12732" h="16268" extrusionOk="0">
                  <a:moveTo>
                    <a:pt x="7105" y="1"/>
                  </a:moveTo>
                  <a:cubicBezTo>
                    <a:pt x="4432" y="4467"/>
                    <a:pt x="1" y="12186"/>
                    <a:pt x="5716" y="16037"/>
                  </a:cubicBezTo>
                  <a:cubicBezTo>
                    <a:pt x="5768" y="16125"/>
                    <a:pt x="5839" y="16178"/>
                    <a:pt x="5927" y="16231"/>
                  </a:cubicBezTo>
                  <a:cubicBezTo>
                    <a:pt x="5985" y="16256"/>
                    <a:pt x="6047" y="16268"/>
                    <a:pt x="6112" y="16268"/>
                  </a:cubicBezTo>
                  <a:cubicBezTo>
                    <a:pt x="6217" y="16268"/>
                    <a:pt x="6325" y="16237"/>
                    <a:pt x="6421" y="16186"/>
                  </a:cubicBezTo>
                  <a:lnTo>
                    <a:pt x="6421" y="16186"/>
                  </a:lnTo>
                  <a:cubicBezTo>
                    <a:pt x="6419" y="16191"/>
                    <a:pt x="6419" y="16195"/>
                    <a:pt x="6419" y="16195"/>
                  </a:cubicBezTo>
                  <a:cubicBezTo>
                    <a:pt x="6423" y="16190"/>
                    <a:pt x="6427" y="16186"/>
                    <a:pt x="6431" y="16181"/>
                  </a:cubicBezTo>
                  <a:lnTo>
                    <a:pt x="6431" y="16181"/>
                  </a:lnTo>
                  <a:cubicBezTo>
                    <a:pt x="6433" y="16180"/>
                    <a:pt x="6435" y="16179"/>
                    <a:pt x="6436" y="16178"/>
                  </a:cubicBezTo>
                  <a:cubicBezTo>
                    <a:pt x="6435" y="16178"/>
                    <a:pt x="6434" y="16178"/>
                    <a:pt x="6434" y="16178"/>
                  </a:cubicBezTo>
                  <a:lnTo>
                    <a:pt x="6434" y="16178"/>
                  </a:lnTo>
                  <a:cubicBezTo>
                    <a:pt x="8596" y="13619"/>
                    <a:pt x="11801" y="11528"/>
                    <a:pt x="12345" y="7949"/>
                  </a:cubicBezTo>
                  <a:cubicBezTo>
                    <a:pt x="12731" y="4731"/>
                    <a:pt x="10551" y="300"/>
                    <a:pt x="7105" y="1"/>
                  </a:cubicBezTo>
                  <a:close/>
                </a:path>
              </a:pathLst>
            </a:custGeom>
            <a:solidFill>
              <a:srgbClr val="94B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811325" y="2423375"/>
              <a:ext cx="218075" cy="241850"/>
            </a:xfrm>
            <a:custGeom>
              <a:avLst/>
              <a:gdLst/>
              <a:ahLst/>
              <a:cxnLst/>
              <a:rect l="l" t="t" r="r" b="b"/>
              <a:pathLst>
                <a:path w="8723" h="9674" extrusionOk="0">
                  <a:moveTo>
                    <a:pt x="1443" y="1"/>
                  </a:moveTo>
                  <a:cubicBezTo>
                    <a:pt x="177" y="3517"/>
                    <a:pt x="1" y="7157"/>
                    <a:pt x="3395" y="9443"/>
                  </a:cubicBezTo>
                  <a:cubicBezTo>
                    <a:pt x="3447" y="9531"/>
                    <a:pt x="3518" y="9584"/>
                    <a:pt x="3606" y="9637"/>
                  </a:cubicBezTo>
                  <a:cubicBezTo>
                    <a:pt x="3664" y="9662"/>
                    <a:pt x="3726" y="9674"/>
                    <a:pt x="3791" y="9674"/>
                  </a:cubicBezTo>
                  <a:cubicBezTo>
                    <a:pt x="3896" y="9674"/>
                    <a:pt x="4004" y="9643"/>
                    <a:pt x="4100" y="9592"/>
                  </a:cubicBezTo>
                  <a:lnTo>
                    <a:pt x="4100" y="9592"/>
                  </a:lnTo>
                  <a:cubicBezTo>
                    <a:pt x="4098" y="9597"/>
                    <a:pt x="4098" y="9601"/>
                    <a:pt x="4098" y="9601"/>
                  </a:cubicBezTo>
                  <a:cubicBezTo>
                    <a:pt x="4102" y="9596"/>
                    <a:pt x="4106" y="9592"/>
                    <a:pt x="4110" y="9587"/>
                  </a:cubicBezTo>
                  <a:lnTo>
                    <a:pt x="4110" y="9587"/>
                  </a:lnTo>
                  <a:cubicBezTo>
                    <a:pt x="4112" y="9586"/>
                    <a:pt x="4114" y="9585"/>
                    <a:pt x="4115" y="9584"/>
                  </a:cubicBezTo>
                  <a:cubicBezTo>
                    <a:pt x="4114" y="9584"/>
                    <a:pt x="4114" y="9584"/>
                    <a:pt x="4113" y="9584"/>
                  </a:cubicBezTo>
                  <a:lnTo>
                    <a:pt x="4113" y="9584"/>
                  </a:lnTo>
                  <a:cubicBezTo>
                    <a:pt x="5553" y="7886"/>
                    <a:pt x="7443" y="6395"/>
                    <a:pt x="8722" y="4520"/>
                  </a:cubicBezTo>
                  <a:lnTo>
                    <a:pt x="8722" y="4520"/>
                  </a:lnTo>
                  <a:cubicBezTo>
                    <a:pt x="8211" y="4636"/>
                    <a:pt x="7691" y="4693"/>
                    <a:pt x="7175" y="4693"/>
                  </a:cubicBezTo>
                  <a:cubicBezTo>
                    <a:pt x="6680" y="4693"/>
                    <a:pt x="6189" y="4641"/>
                    <a:pt x="5716" y="4537"/>
                  </a:cubicBezTo>
                  <a:cubicBezTo>
                    <a:pt x="3412" y="4010"/>
                    <a:pt x="1935" y="2146"/>
                    <a:pt x="1443" y="1"/>
                  </a:cubicBezTo>
                  <a:close/>
                </a:path>
              </a:pathLst>
            </a:custGeom>
            <a:solidFill>
              <a:srgbClr val="87A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43825" y="2560375"/>
              <a:ext cx="957600" cy="746175"/>
            </a:xfrm>
            <a:custGeom>
              <a:avLst/>
              <a:gdLst/>
              <a:ahLst/>
              <a:cxnLst/>
              <a:rect l="l" t="t" r="r" b="b"/>
              <a:pathLst>
                <a:path w="38304" h="29847" extrusionOk="0">
                  <a:moveTo>
                    <a:pt x="25285" y="0"/>
                  </a:moveTo>
                  <a:cubicBezTo>
                    <a:pt x="22514" y="0"/>
                    <a:pt x="19840" y="1182"/>
                    <a:pt x="18481" y="3787"/>
                  </a:cubicBezTo>
                  <a:cubicBezTo>
                    <a:pt x="16576" y="2986"/>
                    <a:pt x="14833" y="2628"/>
                    <a:pt x="13265" y="2628"/>
                  </a:cubicBezTo>
                  <a:cubicBezTo>
                    <a:pt x="2449" y="2628"/>
                    <a:pt x="0" y="19672"/>
                    <a:pt x="10428" y="25784"/>
                  </a:cubicBezTo>
                  <a:cubicBezTo>
                    <a:pt x="14332" y="28439"/>
                    <a:pt x="19290" y="27929"/>
                    <a:pt x="23422" y="29846"/>
                  </a:cubicBezTo>
                  <a:cubicBezTo>
                    <a:pt x="25163" y="29793"/>
                    <a:pt x="26412" y="26699"/>
                    <a:pt x="28363" y="25837"/>
                  </a:cubicBezTo>
                  <a:cubicBezTo>
                    <a:pt x="35557" y="21486"/>
                    <a:pt x="38304" y="11743"/>
                    <a:pt x="33529" y="4608"/>
                  </a:cubicBezTo>
                  <a:lnTo>
                    <a:pt x="33529" y="4608"/>
                  </a:lnTo>
                  <a:cubicBezTo>
                    <a:pt x="32013" y="1672"/>
                    <a:pt x="28580" y="0"/>
                    <a:pt x="25285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907175" y="2560475"/>
              <a:ext cx="222000" cy="182075"/>
            </a:xfrm>
            <a:custGeom>
              <a:avLst/>
              <a:gdLst/>
              <a:ahLst/>
              <a:cxnLst/>
              <a:rect l="l" t="t" r="r" b="b"/>
              <a:pathLst>
                <a:path w="8880" h="7283" extrusionOk="0">
                  <a:moveTo>
                    <a:pt x="6744" y="1"/>
                  </a:moveTo>
                  <a:cubicBezTo>
                    <a:pt x="4008" y="1"/>
                    <a:pt x="1367" y="1156"/>
                    <a:pt x="0" y="3695"/>
                  </a:cubicBezTo>
                  <a:cubicBezTo>
                    <a:pt x="158" y="3836"/>
                    <a:pt x="299" y="3977"/>
                    <a:pt x="440" y="4117"/>
                  </a:cubicBezTo>
                  <a:cubicBezTo>
                    <a:pt x="1407" y="5137"/>
                    <a:pt x="2128" y="6157"/>
                    <a:pt x="2726" y="7282"/>
                  </a:cubicBezTo>
                  <a:cubicBezTo>
                    <a:pt x="3534" y="4434"/>
                    <a:pt x="5433" y="1849"/>
                    <a:pt x="8106" y="566"/>
                  </a:cubicBezTo>
                  <a:cubicBezTo>
                    <a:pt x="8352" y="442"/>
                    <a:pt x="8616" y="337"/>
                    <a:pt x="8880" y="231"/>
                  </a:cubicBezTo>
                  <a:cubicBezTo>
                    <a:pt x="8175" y="79"/>
                    <a:pt x="7457" y="1"/>
                    <a:pt x="6744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43875" y="2626250"/>
              <a:ext cx="678275" cy="680300"/>
            </a:xfrm>
            <a:custGeom>
              <a:avLst/>
              <a:gdLst/>
              <a:ahLst/>
              <a:cxnLst/>
              <a:rect l="l" t="t" r="r" b="b"/>
              <a:pathLst>
                <a:path w="27131" h="27212" extrusionOk="0">
                  <a:moveTo>
                    <a:pt x="13246" y="1"/>
                  </a:moveTo>
                  <a:cubicBezTo>
                    <a:pt x="2442" y="1"/>
                    <a:pt x="1" y="17037"/>
                    <a:pt x="10426" y="23149"/>
                  </a:cubicBezTo>
                  <a:cubicBezTo>
                    <a:pt x="14330" y="25804"/>
                    <a:pt x="19288" y="25294"/>
                    <a:pt x="23420" y="27211"/>
                  </a:cubicBezTo>
                  <a:cubicBezTo>
                    <a:pt x="24774" y="27176"/>
                    <a:pt x="25829" y="25312"/>
                    <a:pt x="27130" y="24064"/>
                  </a:cubicBezTo>
                  <a:cubicBezTo>
                    <a:pt x="25530" y="24046"/>
                    <a:pt x="23913" y="23765"/>
                    <a:pt x="22401" y="23325"/>
                  </a:cubicBezTo>
                  <a:cubicBezTo>
                    <a:pt x="17583" y="21954"/>
                    <a:pt x="13028" y="19228"/>
                    <a:pt x="11340" y="14234"/>
                  </a:cubicBezTo>
                  <a:cubicBezTo>
                    <a:pt x="10426" y="11527"/>
                    <a:pt x="10655" y="8449"/>
                    <a:pt x="11903" y="5882"/>
                  </a:cubicBezTo>
                  <a:cubicBezTo>
                    <a:pt x="13152" y="3333"/>
                    <a:pt x="15508" y="2014"/>
                    <a:pt x="18005" y="976"/>
                  </a:cubicBezTo>
                  <a:cubicBezTo>
                    <a:pt x="16277" y="304"/>
                    <a:pt x="14687" y="1"/>
                    <a:pt x="13246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584175" y="2610200"/>
              <a:ext cx="444775" cy="257200"/>
            </a:xfrm>
            <a:custGeom>
              <a:avLst/>
              <a:gdLst/>
              <a:ahLst/>
              <a:cxnLst/>
              <a:rect l="l" t="t" r="r" b="b"/>
              <a:pathLst>
                <a:path w="17791" h="10288" extrusionOk="0">
                  <a:moveTo>
                    <a:pt x="8218" y="1"/>
                  </a:moveTo>
                  <a:cubicBezTo>
                    <a:pt x="6377" y="1"/>
                    <a:pt x="4531" y="575"/>
                    <a:pt x="3109" y="1706"/>
                  </a:cubicBezTo>
                  <a:cubicBezTo>
                    <a:pt x="2528" y="2181"/>
                    <a:pt x="1878" y="2603"/>
                    <a:pt x="1385" y="3183"/>
                  </a:cubicBezTo>
                  <a:cubicBezTo>
                    <a:pt x="1385" y="3183"/>
                    <a:pt x="1385" y="3183"/>
                    <a:pt x="1385" y="3166"/>
                  </a:cubicBezTo>
                  <a:cubicBezTo>
                    <a:pt x="1140" y="3334"/>
                    <a:pt x="0" y="4838"/>
                    <a:pt x="49" y="4838"/>
                  </a:cubicBezTo>
                  <a:cubicBezTo>
                    <a:pt x="56" y="4838"/>
                    <a:pt x="89" y="4805"/>
                    <a:pt x="154" y="4731"/>
                  </a:cubicBezTo>
                  <a:cubicBezTo>
                    <a:pt x="172" y="4696"/>
                    <a:pt x="190" y="4660"/>
                    <a:pt x="207" y="4625"/>
                  </a:cubicBezTo>
                  <a:cubicBezTo>
                    <a:pt x="207" y="4625"/>
                    <a:pt x="207" y="4643"/>
                    <a:pt x="207" y="4643"/>
                  </a:cubicBezTo>
                  <a:cubicBezTo>
                    <a:pt x="260" y="4572"/>
                    <a:pt x="313" y="4502"/>
                    <a:pt x="383" y="4449"/>
                  </a:cubicBezTo>
                  <a:lnTo>
                    <a:pt x="365" y="4449"/>
                  </a:lnTo>
                  <a:cubicBezTo>
                    <a:pt x="1227" y="3550"/>
                    <a:pt x="4600" y="727"/>
                    <a:pt x="8320" y="727"/>
                  </a:cubicBezTo>
                  <a:cubicBezTo>
                    <a:pt x="11432" y="727"/>
                    <a:pt x="14787" y="2703"/>
                    <a:pt x="17118" y="9431"/>
                  </a:cubicBezTo>
                  <a:lnTo>
                    <a:pt x="17118" y="9431"/>
                  </a:lnTo>
                  <a:cubicBezTo>
                    <a:pt x="17113" y="9426"/>
                    <a:pt x="17105" y="9426"/>
                    <a:pt x="17105" y="9426"/>
                  </a:cubicBezTo>
                  <a:lnTo>
                    <a:pt x="17105" y="9426"/>
                  </a:lnTo>
                  <a:cubicBezTo>
                    <a:pt x="17123" y="9443"/>
                    <a:pt x="17123" y="9443"/>
                    <a:pt x="17123" y="9443"/>
                  </a:cubicBezTo>
                  <a:cubicBezTo>
                    <a:pt x="17123" y="9461"/>
                    <a:pt x="17123" y="9461"/>
                    <a:pt x="17123" y="9461"/>
                  </a:cubicBezTo>
                  <a:cubicBezTo>
                    <a:pt x="17123" y="9478"/>
                    <a:pt x="17123" y="9478"/>
                    <a:pt x="17123" y="9478"/>
                  </a:cubicBezTo>
                  <a:cubicBezTo>
                    <a:pt x="17211" y="9742"/>
                    <a:pt x="17263" y="10023"/>
                    <a:pt x="17334" y="10287"/>
                  </a:cubicBezTo>
                  <a:cubicBezTo>
                    <a:pt x="17791" y="8001"/>
                    <a:pt x="15821" y="4361"/>
                    <a:pt x="13993" y="2410"/>
                  </a:cubicBezTo>
                  <a:cubicBezTo>
                    <a:pt x="12539" y="794"/>
                    <a:pt x="10382" y="1"/>
                    <a:pt x="8218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1068525" y="2816200"/>
              <a:ext cx="205275" cy="192900"/>
            </a:xfrm>
            <a:custGeom>
              <a:avLst/>
              <a:gdLst/>
              <a:ahLst/>
              <a:cxnLst/>
              <a:rect l="l" t="t" r="r" b="b"/>
              <a:pathLst>
                <a:path w="8211" h="7716" extrusionOk="0">
                  <a:moveTo>
                    <a:pt x="3356" y="1"/>
                  </a:moveTo>
                  <a:cubicBezTo>
                    <a:pt x="697" y="1"/>
                    <a:pt x="0" y="4618"/>
                    <a:pt x="2461" y="6601"/>
                  </a:cubicBezTo>
                  <a:cubicBezTo>
                    <a:pt x="3157" y="7305"/>
                    <a:pt x="4146" y="7716"/>
                    <a:pt x="5085" y="7716"/>
                  </a:cubicBezTo>
                  <a:cubicBezTo>
                    <a:pt x="6162" y="7716"/>
                    <a:pt x="7172" y="7175"/>
                    <a:pt x="7595" y="5916"/>
                  </a:cubicBezTo>
                  <a:cubicBezTo>
                    <a:pt x="8211" y="4069"/>
                    <a:pt x="6734" y="1801"/>
                    <a:pt x="5327" y="711"/>
                  </a:cubicBezTo>
                  <a:cubicBezTo>
                    <a:pt x="4588" y="214"/>
                    <a:pt x="3927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01" name="Google Shape;801;p37"/>
          <p:cNvGrpSpPr/>
          <p:nvPr/>
        </p:nvGrpSpPr>
        <p:grpSpPr>
          <a:xfrm>
            <a:off x="2853145" y="2837487"/>
            <a:ext cx="461030" cy="358155"/>
            <a:chOff x="1841950" y="2688500"/>
            <a:chExt cx="859650" cy="667825"/>
          </a:xfrm>
        </p:grpSpPr>
        <p:sp>
          <p:nvSpPr>
            <p:cNvPr id="802" name="Google Shape;802;p37"/>
            <p:cNvSpPr/>
            <p:nvPr/>
          </p:nvSpPr>
          <p:spPr>
            <a:xfrm>
              <a:off x="1841950" y="2688500"/>
              <a:ext cx="697000" cy="667825"/>
            </a:xfrm>
            <a:custGeom>
              <a:avLst/>
              <a:gdLst/>
              <a:ahLst/>
              <a:cxnLst/>
              <a:rect l="l" t="t" r="r" b="b"/>
              <a:pathLst>
                <a:path w="27880" h="26713" extrusionOk="0">
                  <a:moveTo>
                    <a:pt x="17122" y="0"/>
                  </a:moveTo>
                  <a:cubicBezTo>
                    <a:pt x="11243" y="0"/>
                    <a:pt x="5286" y="3102"/>
                    <a:pt x="3297" y="9037"/>
                  </a:cubicBezTo>
                  <a:cubicBezTo>
                    <a:pt x="1" y="18381"/>
                    <a:pt x="6628" y="26712"/>
                    <a:pt x="16165" y="26712"/>
                  </a:cubicBezTo>
                  <a:cubicBezTo>
                    <a:pt x="16445" y="26712"/>
                    <a:pt x="16728" y="26705"/>
                    <a:pt x="17013" y="26690"/>
                  </a:cubicBezTo>
                  <a:cubicBezTo>
                    <a:pt x="17166" y="26695"/>
                    <a:pt x="17319" y="26697"/>
                    <a:pt x="17471" y="26697"/>
                  </a:cubicBezTo>
                  <a:cubicBezTo>
                    <a:pt x="17926" y="26697"/>
                    <a:pt x="18371" y="26677"/>
                    <a:pt x="18806" y="26638"/>
                  </a:cubicBezTo>
                  <a:cubicBezTo>
                    <a:pt x="18771" y="26550"/>
                    <a:pt x="18736" y="26444"/>
                    <a:pt x="18701" y="26339"/>
                  </a:cubicBezTo>
                  <a:cubicBezTo>
                    <a:pt x="18437" y="25354"/>
                    <a:pt x="19035" y="24000"/>
                    <a:pt x="20125" y="23824"/>
                  </a:cubicBezTo>
                  <a:cubicBezTo>
                    <a:pt x="22165" y="23508"/>
                    <a:pt x="23941" y="22664"/>
                    <a:pt x="25224" y="20993"/>
                  </a:cubicBezTo>
                  <a:cubicBezTo>
                    <a:pt x="26701" y="19042"/>
                    <a:pt x="27317" y="16404"/>
                    <a:pt x="27580" y="14013"/>
                  </a:cubicBezTo>
                  <a:cubicBezTo>
                    <a:pt x="27879" y="11287"/>
                    <a:pt x="27492" y="8456"/>
                    <a:pt x="25787" y="6223"/>
                  </a:cubicBezTo>
                  <a:cubicBezTo>
                    <a:pt x="24468" y="4518"/>
                    <a:pt x="22534" y="3340"/>
                    <a:pt x="20547" y="2583"/>
                  </a:cubicBezTo>
                  <a:cubicBezTo>
                    <a:pt x="19527" y="2179"/>
                    <a:pt x="18841" y="1247"/>
                    <a:pt x="19123" y="122"/>
                  </a:cubicBezTo>
                  <a:cubicBezTo>
                    <a:pt x="18461" y="41"/>
                    <a:pt x="17792" y="0"/>
                    <a:pt x="17122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1841950" y="2820325"/>
              <a:ext cx="470175" cy="536000"/>
            </a:xfrm>
            <a:custGeom>
              <a:avLst/>
              <a:gdLst/>
              <a:ahLst/>
              <a:cxnLst/>
              <a:rect l="l" t="t" r="r" b="b"/>
              <a:pathLst>
                <a:path w="18807" h="21440" extrusionOk="0">
                  <a:moveTo>
                    <a:pt x="5355" y="1"/>
                  </a:moveTo>
                  <a:cubicBezTo>
                    <a:pt x="4476" y="1091"/>
                    <a:pt x="3772" y="2357"/>
                    <a:pt x="3297" y="3764"/>
                  </a:cubicBezTo>
                  <a:cubicBezTo>
                    <a:pt x="1" y="13108"/>
                    <a:pt x="6628" y="21439"/>
                    <a:pt x="16165" y="21439"/>
                  </a:cubicBezTo>
                  <a:cubicBezTo>
                    <a:pt x="16445" y="21439"/>
                    <a:pt x="16728" y="21432"/>
                    <a:pt x="17013" y="21417"/>
                  </a:cubicBezTo>
                  <a:cubicBezTo>
                    <a:pt x="17166" y="21422"/>
                    <a:pt x="17319" y="21424"/>
                    <a:pt x="17471" y="21424"/>
                  </a:cubicBezTo>
                  <a:cubicBezTo>
                    <a:pt x="17926" y="21424"/>
                    <a:pt x="18371" y="21404"/>
                    <a:pt x="18806" y="21365"/>
                  </a:cubicBezTo>
                  <a:cubicBezTo>
                    <a:pt x="18771" y="21277"/>
                    <a:pt x="18736" y="21171"/>
                    <a:pt x="18701" y="21066"/>
                  </a:cubicBezTo>
                  <a:cubicBezTo>
                    <a:pt x="18648" y="20890"/>
                    <a:pt x="18630" y="20697"/>
                    <a:pt x="18648" y="20503"/>
                  </a:cubicBezTo>
                  <a:cubicBezTo>
                    <a:pt x="15571" y="19765"/>
                    <a:pt x="12582" y="18674"/>
                    <a:pt x="10331" y="16353"/>
                  </a:cubicBezTo>
                  <a:cubicBezTo>
                    <a:pt x="6427" y="12292"/>
                    <a:pt x="4528" y="5610"/>
                    <a:pt x="5355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1978000" y="2693850"/>
              <a:ext cx="723600" cy="644350"/>
            </a:xfrm>
            <a:custGeom>
              <a:avLst/>
              <a:gdLst/>
              <a:ahLst/>
              <a:cxnLst/>
              <a:rect l="l" t="t" r="r" b="b"/>
              <a:pathLst>
                <a:path w="28944" h="25774" extrusionOk="0">
                  <a:moveTo>
                    <a:pt x="12463" y="1"/>
                  </a:moveTo>
                  <a:cubicBezTo>
                    <a:pt x="11740" y="1"/>
                    <a:pt x="11048" y="124"/>
                    <a:pt x="10410" y="400"/>
                  </a:cubicBezTo>
                  <a:cubicBezTo>
                    <a:pt x="6383" y="2141"/>
                    <a:pt x="3728" y="5605"/>
                    <a:pt x="2550" y="9543"/>
                  </a:cubicBezTo>
                  <a:cubicBezTo>
                    <a:pt x="1" y="18177"/>
                    <a:pt x="6893" y="25492"/>
                    <a:pt x="14366" y="25773"/>
                  </a:cubicBezTo>
                  <a:cubicBezTo>
                    <a:pt x="28943" y="25193"/>
                    <a:pt x="23563" y="7873"/>
                    <a:pt x="23580" y="7855"/>
                  </a:cubicBezTo>
                  <a:cubicBezTo>
                    <a:pt x="24212" y="6176"/>
                    <a:pt x="17580" y="1"/>
                    <a:pt x="12463" y="1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2083950" y="2728900"/>
              <a:ext cx="483575" cy="568850"/>
            </a:xfrm>
            <a:custGeom>
              <a:avLst/>
              <a:gdLst/>
              <a:ahLst/>
              <a:cxnLst/>
              <a:rect l="l" t="t" r="r" b="b"/>
              <a:pathLst>
                <a:path w="19343" h="22754" extrusionOk="0">
                  <a:moveTo>
                    <a:pt x="10445" y="0"/>
                  </a:moveTo>
                  <a:cubicBezTo>
                    <a:pt x="10287" y="0"/>
                    <a:pt x="10146" y="35"/>
                    <a:pt x="10005" y="71"/>
                  </a:cubicBezTo>
                  <a:cubicBezTo>
                    <a:pt x="9917" y="106"/>
                    <a:pt x="9847" y="123"/>
                    <a:pt x="9759" y="159"/>
                  </a:cubicBezTo>
                  <a:cubicBezTo>
                    <a:pt x="9566" y="246"/>
                    <a:pt x="9355" y="370"/>
                    <a:pt x="9196" y="528"/>
                  </a:cubicBezTo>
                  <a:cubicBezTo>
                    <a:pt x="8985" y="721"/>
                    <a:pt x="8862" y="967"/>
                    <a:pt x="8792" y="1249"/>
                  </a:cubicBezTo>
                  <a:cubicBezTo>
                    <a:pt x="8722" y="1530"/>
                    <a:pt x="8669" y="1811"/>
                    <a:pt x="8651" y="2093"/>
                  </a:cubicBezTo>
                  <a:cubicBezTo>
                    <a:pt x="8616" y="2392"/>
                    <a:pt x="8581" y="2691"/>
                    <a:pt x="8581" y="2990"/>
                  </a:cubicBezTo>
                  <a:cubicBezTo>
                    <a:pt x="8563" y="3148"/>
                    <a:pt x="8563" y="3306"/>
                    <a:pt x="8563" y="3447"/>
                  </a:cubicBezTo>
                  <a:cubicBezTo>
                    <a:pt x="8563" y="3570"/>
                    <a:pt x="8563" y="3675"/>
                    <a:pt x="8563" y="3798"/>
                  </a:cubicBezTo>
                  <a:cubicBezTo>
                    <a:pt x="8581" y="4097"/>
                    <a:pt x="8599" y="4396"/>
                    <a:pt x="8616" y="4695"/>
                  </a:cubicBezTo>
                  <a:cubicBezTo>
                    <a:pt x="8634" y="4976"/>
                    <a:pt x="8651" y="5258"/>
                    <a:pt x="8669" y="5522"/>
                  </a:cubicBezTo>
                  <a:cubicBezTo>
                    <a:pt x="8704" y="5803"/>
                    <a:pt x="8739" y="6084"/>
                    <a:pt x="8757" y="6366"/>
                  </a:cubicBezTo>
                  <a:cubicBezTo>
                    <a:pt x="8827" y="6928"/>
                    <a:pt x="8845" y="7491"/>
                    <a:pt x="8915" y="8036"/>
                  </a:cubicBezTo>
                  <a:cubicBezTo>
                    <a:pt x="8950" y="8300"/>
                    <a:pt x="9003" y="8546"/>
                    <a:pt x="9038" y="8810"/>
                  </a:cubicBezTo>
                  <a:cubicBezTo>
                    <a:pt x="9003" y="8739"/>
                    <a:pt x="8968" y="8669"/>
                    <a:pt x="8933" y="8599"/>
                  </a:cubicBezTo>
                  <a:cubicBezTo>
                    <a:pt x="8792" y="8335"/>
                    <a:pt x="8634" y="8089"/>
                    <a:pt x="8476" y="7860"/>
                  </a:cubicBezTo>
                  <a:cubicBezTo>
                    <a:pt x="8335" y="7649"/>
                    <a:pt x="8194" y="7438"/>
                    <a:pt x="8054" y="7210"/>
                  </a:cubicBezTo>
                  <a:cubicBezTo>
                    <a:pt x="8018" y="7157"/>
                    <a:pt x="7983" y="7104"/>
                    <a:pt x="7948" y="7051"/>
                  </a:cubicBezTo>
                  <a:cubicBezTo>
                    <a:pt x="7790" y="6805"/>
                    <a:pt x="7632" y="6541"/>
                    <a:pt x="7473" y="6313"/>
                  </a:cubicBezTo>
                  <a:cubicBezTo>
                    <a:pt x="7315" y="6102"/>
                    <a:pt x="7157" y="5891"/>
                    <a:pt x="6999" y="5680"/>
                  </a:cubicBezTo>
                  <a:cubicBezTo>
                    <a:pt x="6911" y="5557"/>
                    <a:pt x="6805" y="5434"/>
                    <a:pt x="6700" y="5328"/>
                  </a:cubicBezTo>
                  <a:cubicBezTo>
                    <a:pt x="6594" y="5223"/>
                    <a:pt x="6506" y="5117"/>
                    <a:pt x="6401" y="5029"/>
                  </a:cubicBezTo>
                  <a:cubicBezTo>
                    <a:pt x="6190" y="4836"/>
                    <a:pt x="5979" y="4642"/>
                    <a:pt x="5768" y="4467"/>
                  </a:cubicBezTo>
                  <a:cubicBezTo>
                    <a:pt x="5539" y="4273"/>
                    <a:pt x="5310" y="4080"/>
                    <a:pt x="5064" y="3939"/>
                  </a:cubicBezTo>
                  <a:cubicBezTo>
                    <a:pt x="4801" y="3781"/>
                    <a:pt x="4537" y="3658"/>
                    <a:pt x="4255" y="3552"/>
                  </a:cubicBezTo>
                  <a:cubicBezTo>
                    <a:pt x="4132" y="3499"/>
                    <a:pt x="3974" y="3447"/>
                    <a:pt x="3833" y="3412"/>
                  </a:cubicBezTo>
                  <a:cubicBezTo>
                    <a:pt x="3658" y="3359"/>
                    <a:pt x="3499" y="3324"/>
                    <a:pt x="3306" y="3306"/>
                  </a:cubicBezTo>
                  <a:cubicBezTo>
                    <a:pt x="3165" y="3306"/>
                    <a:pt x="3007" y="3306"/>
                    <a:pt x="2849" y="3324"/>
                  </a:cubicBezTo>
                  <a:cubicBezTo>
                    <a:pt x="2673" y="3359"/>
                    <a:pt x="2497" y="3394"/>
                    <a:pt x="2339" y="3447"/>
                  </a:cubicBezTo>
                  <a:cubicBezTo>
                    <a:pt x="1899" y="3587"/>
                    <a:pt x="1565" y="3921"/>
                    <a:pt x="1389" y="4343"/>
                  </a:cubicBezTo>
                  <a:cubicBezTo>
                    <a:pt x="1319" y="4537"/>
                    <a:pt x="1284" y="4748"/>
                    <a:pt x="1266" y="4941"/>
                  </a:cubicBezTo>
                  <a:cubicBezTo>
                    <a:pt x="1266" y="4976"/>
                    <a:pt x="1266" y="5012"/>
                    <a:pt x="1266" y="5029"/>
                  </a:cubicBezTo>
                  <a:lnTo>
                    <a:pt x="1266" y="5047"/>
                  </a:lnTo>
                  <a:cubicBezTo>
                    <a:pt x="1266" y="5223"/>
                    <a:pt x="1284" y="5398"/>
                    <a:pt x="1337" y="5557"/>
                  </a:cubicBezTo>
                  <a:cubicBezTo>
                    <a:pt x="1372" y="5697"/>
                    <a:pt x="1407" y="5838"/>
                    <a:pt x="1477" y="5979"/>
                  </a:cubicBezTo>
                  <a:cubicBezTo>
                    <a:pt x="1512" y="6067"/>
                    <a:pt x="1548" y="6137"/>
                    <a:pt x="1583" y="6225"/>
                  </a:cubicBezTo>
                  <a:cubicBezTo>
                    <a:pt x="1653" y="6366"/>
                    <a:pt x="1741" y="6506"/>
                    <a:pt x="1829" y="6629"/>
                  </a:cubicBezTo>
                  <a:cubicBezTo>
                    <a:pt x="1899" y="6735"/>
                    <a:pt x="1987" y="6840"/>
                    <a:pt x="2075" y="6946"/>
                  </a:cubicBezTo>
                  <a:cubicBezTo>
                    <a:pt x="2181" y="7069"/>
                    <a:pt x="2286" y="7192"/>
                    <a:pt x="2409" y="7315"/>
                  </a:cubicBezTo>
                  <a:cubicBezTo>
                    <a:pt x="2515" y="7421"/>
                    <a:pt x="2638" y="7526"/>
                    <a:pt x="2761" y="7632"/>
                  </a:cubicBezTo>
                  <a:cubicBezTo>
                    <a:pt x="2849" y="7719"/>
                    <a:pt x="2954" y="7790"/>
                    <a:pt x="3060" y="7860"/>
                  </a:cubicBezTo>
                  <a:cubicBezTo>
                    <a:pt x="3271" y="8036"/>
                    <a:pt x="3482" y="8177"/>
                    <a:pt x="3710" y="8335"/>
                  </a:cubicBezTo>
                  <a:cubicBezTo>
                    <a:pt x="3921" y="8493"/>
                    <a:pt x="4150" y="8651"/>
                    <a:pt x="4361" y="8810"/>
                  </a:cubicBezTo>
                  <a:cubicBezTo>
                    <a:pt x="4801" y="9109"/>
                    <a:pt x="5223" y="9408"/>
                    <a:pt x="5662" y="9689"/>
                  </a:cubicBezTo>
                  <a:cubicBezTo>
                    <a:pt x="5557" y="9671"/>
                    <a:pt x="5434" y="9636"/>
                    <a:pt x="5310" y="9619"/>
                  </a:cubicBezTo>
                  <a:cubicBezTo>
                    <a:pt x="5170" y="9583"/>
                    <a:pt x="5029" y="9566"/>
                    <a:pt x="4871" y="9531"/>
                  </a:cubicBezTo>
                  <a:cubicBezTo>
                    <a:pt x="4748" y="9513"/>
                    <a:pt x="4607" y="9513"/>
                    <a:pt x="4466" y="9513"/>
                  </a:cubicBezTo>
                  <a:cubicBezTo>
                    <a:pt x="4379" y="9507"/>
                    <a:pt x="4291" y="9505"/>
                    <a:pt x="4203" y="9505"/>
                  </a:cubicBezTo>
                  <a:cubicBezTo>
                    <a:pt x="4027" y="9505"/>
                    <a:pt x="3851" y="9513"/>
                    <a:pt x="3675" y="9513"/>
                  </a:cubicBezTo>
                  <a:cubicBezTo>
                    <a:pt x="3394" y="9531"/>
                    <a:pt x="3113" y="9548"/>
                    <a:pt x="2831" y="9583"/>
                  </a:cubicBezTo>
                  <a:cubicBezTo>
                    <a:pt x="2550" y="9619"/>
                    <a:pt x="2251" y="9671"/>
                    <a:pt x="1970" y="9759"/>
                  </a:cubicBezTo>
                  <a:cubicBezTo>
                    <a:pt x="1688" y="9830"/>
                    <a:pt x="1407" y="9935"/>
                    <a:pt x="1143" y="10058"/>
                  </a:cubicBezTo>
                  <a:cubicBezTo>
                    <a:pt x="1090" y="10076"/>
                    <a:pt x="1020" y="10111"/>
                    <a:pt x="967" y="10128"/>
                  </a:cubicBezTo>
                  <a:cubicBezTo>
                    <a:pt x="897" y="10164"/>
                    <a:pt x="809" y="10199"/>
                    <a:pt x="739" y="10252"/>
                  </a:cubicBezTo>
                  <a:cubicBezTo>
                    <a:pt x="598" y="10339"/>
                    <a:pt x="475" y="10427"/>
                    <a:pt x="370" y="10533"/>
                  </a:cubicBezTo>
                  <a:cubicBezTo>
                    <a:pt x="211" y="10709"/>
                    <a:pt x="88" y="10902"/>
                    <a:pt x="35" y="11131"/>
                  </a:cubicBezTo>
                  <a:cubicBezTo>
                    <a:pt x="0" y="11236"/>
                    <a:pt x="0" y="11324"/>
                    <a:pt x="0" y="11430"/>
                  </a:cubicBezTo>
                  <a:cubicBezTo>
                    <a:pt x="0" y="11904"/>
                    <a:pt x="264" y="12379"/>
                    <a:pt x="598" y="12713"/>
                  </a:cubicBezTo>
                  <a:cubicBezTo>
                    <a:pt x="827" y="12942"/>
                    <a:pt x="1073" y="13135"/>
                    <a:pt x="1337" y="13293"/>
                  </a:cubicBezTo>
                  <a:cubicBezTo>
                    <a:pt x="1636" y="13469"/>
                    <a:pt x="1952" y="13592"/>
                    <a:pt x="2304" y="13628"/>
                  </a:cubicBezTo>
                  <a:cubicBezTo>
                    <a:pt x="2462" y="13663"/>
                    <a:pt x="2620" y="13680"/>
                    <a:pt x="2796" y="13680"/>
                  </a:cubicBezTo>
                  <a:cubicBezTo>
                    <a:pt x="3060" y="13698"/>
                    <a:pt x="3324" y="13715"/>
                    <a:pt x="3587" y="13715"/>
                  </a:cubicBezTo>
                  <a:cubicBezTo>
                    <a:pt x="3886" y="13698"/>
                    <a:pt x="4185" y="13680"/>
                    <a:pt x="4484" y="13645"/>
                  </a:cubicBezTo>
                  <a:cubicBezTo>
                    <a:pt x="4783" y="13610"/>
                    <a:pt x="5064" y="13575"/>
                    <a:pt x="5346" y="13522"/>
                  </a:cubicBezTo>
                  <a:cubicBezTo>
                    <a:pt x="5627" y="13487"/>
                    <a:pt x="5908" y="13434"/>
                    <a:pt x="6190" y="13399"/>
                  </a:cubicBezTo>
                  <a:cubicBezTo>
                    <a:pt x="6330" y="13381"/>
                    <a:pt x="6453" y="13364"/>
                    <a:pt x="6577" y="13346"/>
                  </a:cubicBezTo>
                  <a:lnTo>
                    <a:pt x="6577" y="13346"/>
                  </a:lnTo>
                  <a:cubicBezTo>
                    <a:pt x="6348" y="13540"/>
                    <a:pt x="6119" y="13715"/>
                    <a:pt x="5891" y="13909"/>
                  </a:cubicBezTo>
                  <a:cubicBezTo>
                    <a:pt x="5898" y="13905"/>
                    <a:pt x="5904" y="13902"/>
                    <a:pt x="5910" y="13898"/>
                  </a:cubicBezTo>
                  <a:lnTo>
                    <a:pt x="5910" y="13898"/>
                  </a:lnTo>
                  <a:cubicBezTo>
                    <a:pt x="5734" y="14045"/>
                    <a:pt x="5557" y="14204"/>
                    <a:pt x="5381" y="14348"/>
                  </a:cubicBezTo>
                  <a:cubicBezTo>
                    <a:pt x="5223" y="14507"/>
                    <a:pt x="5082" y="14647"/>
                    <a:pt x="4924" y="14806"/>
                  </a:cubicBezTo>
                  <a:cubicBezTo>
                    <a:pt x="4625" y="15122"/>
                    <a:pt x="4326" y="15456"/>
                    <a:pt x="4062" y="15825"/>
                  </a:cubicBezTo>
                  <a:cubicBezTo>
                    <a:pt x="3746" y="16283"/>
                    <a:pt x="3429" y="16757"/>
                    <a:pt x="3183" y="17250"/>
                  </a:cubicBezTo>
                  <a:cubicBezTo>
                    <a:pt x="3042" y="17514"/>
                    <a:pt x="2902" y="17777"/>
                    <a:pt x="2796" y="18041"/>
                  </a:cubicBezTo>
                  <a:cubicBezTo>
                    <a:pt x="2726" y="18252"/>
                    <a:pt x="2655" y="18463"/>
                    <a:pt x="2655" y="18692"/>
                  </a:cubicBezTo>
                  <a:cubicBezTo>
                    <a:pt x="2655" y="18727"/>
                    <a:pt x="2638" y="18762"/>
                    <a:pt x="2638" y="18797"/>
                  </a:cubicBezTo>
                  <a:cubicBezTo>
                    <a:pt x="2638" y="19131"/>
                    <a:pt x="2743" y="19465"/>
                    <a:pt x="2937" y="19747"/>
                  </a:cubicBezTo>
                  <a:cubicBezTo>
                    <a:pt x="3007" y="19852"/>
                    <a:pt x="3095" y="19940"/>
                    <a:pt x="3200" y="20028"/>
                  </a:cubicBezTo>
                  <a:cubicBezTo>
                    <a:pt x="3271" y="20081"/>
                    <a:pt x="3341" y="20151"/>
                    <a:pt x="3429" y="20186"/>
                  </a:cubicBezTo>
                  <a:cubicBezTo>
                    <a:pt x="3517" y="20239"/>
                    <a:pt x="3605" y="20274"/>
                    <a:pt x="3710" y="20309"/>
                  </a:cubicBezTo>
                  <a:cubicBezTo>
                    <a:pt x="3816" y="20344"/>
                    <a:pt x="3921" y="20362"/>
                    <a:pt x="4009" y="20362"/>
                  </a:cubicBezTo>
                  <a:cubicBezTo>
                    <a:pt x="4084" y="20373"/>
                    <a:pt x="4160" y="20378"/>
                    <a:pt x="4236" y="20378"/>
                  </a:cubicBezTo>
                  <a:cubicBezTo>
                    <a:pt x="4534" y="20378"/>
                    <a:pt x="4837" y="20302"/>
                    <a:pt x="5117" y="20204"/>
                  </a:cubicBezTo>
                  <a:cubicBezTo>
                    <a:pt x="5187" y="20186"/>
                    <a:pt x="5258" y="20169"/>
                    <a:pt x="5328" y="20133"/>
                  </a:cubicBezTo>
                  <a:cubicBezTo>
                    <a:pt x="5398" y="20098"/>
                    <a:pt x="5469" y="20063"/>
                    <a:pt x="5539" y="20046"/>
                  </a:cubicBezTo>
                  <a:cubicBezTo>
                    <a:pt x="5609" y="20010"/>
                    <a:pt x="5680" y="19975"/>
                    <a:pt x="5750" y="19940"/>
                  </a:cubicBezTo>
                  <a:cubicBezTo>
                    <a:pt x="5820" y="19905"/>
                    <a:pt x="5873" y="19887"/>
                    <a:pt x="5943" y="19852"/>
                  </a:cubicBezTo>
                  <a:cubicBezTo>
                    <a:pt x="6067" y="19782"/>
                    <a:pt x="6190" y="19711"/>
                    <a:pt x="6313" y="19641"/>
                  </a:cubicBezTo>
                  <a:cubicBezTo>
                    <a:pt x="6453" y="19553"/>
                    <a:pt x="6594" y="19465"/>
                    <a:pt x="6717" y="19377"/>
                  </a:cubicBezTo>
                  <a:cubicBezTo>
                    <a:pt x="6805" y="19307"/>
                    <a:pt x="6893" y="19237"/>
                    <a:pt x="6981" y="19166"/>
                  </a:cubicBezTo>
                  <a:cubicBezTo>
                    <a:pt x="7051" y="19096"/>
                    <a:pt x="7122" y="19026"/>
                    <a:pt x="7192" y="18955"/>
                  </a:cubicBezTo>
                  <a:cubicBezTo>
                    <a:pt x="7333" y="18815"/>
                    <a:pt x="7473" y="18639"/>
                    <a:pt x="7579" y="18463"/>
                  </a:cubicBezTo>
                  <a:cubicBezTo>
                    <a:pt x="7649" y="18375"/>
                    <a:pt x="7719" y="18270"/>
                    <a:pt x="7790" y="18164"/>
                  </a:cubicBezTo>
                  <a:lnTo>
                    <a:pt x="7790" y="18164"/>
                  </a:lnTo>
                  <a:cubicBezTo>
                    <a:pt x="7772" y="18217"/>
                    <a:pt x="7772" y="18270"/>
                    <a:pt x="7772" y="18322"/>
                  </a:cubicBezTo>
                  <a:cubicBezTo>
                    <a:pt x="7772" y="18481"/>
                    <a:pt x="7772" y="18621"/>
                    <a:pt x="7772" y="18780"/>
                  </a:cubicBezTo>
                  <a:cubicBezTo>
                    <a:pt x="7772" y="18903"/>
                    <a:pt x="7772" y="19026"/>
                    <a:pt x="7772" y="19166"/>
                  </a:cubicBezTo>
                  <a:cubicBezTo>
                    <a:pt x="7772" y="19430"/>
                    <a:pt x="7772" y="19694"/>
                    <a:pt x="7772" y="19958"/>
                  </a:cubicBezTo>
                  <a:cubicBezTo>
                    <a:pt x="7772" y="20239"/>
                    <a:pt x="7790" y="20520"/>
                    <a:pt x="7807" y="20802"/>
                  </a:cubicBezTo>
                  <a:cubicBezTo>
                    <a:pt x="7843" y="21083"/>
                    <a:pt x="7878" y="21347"/>
                    <a:pt x="7913" y="21610"/>
                  </a:cubicBezTo>
                  <a:cubicBezTo>
                    <a:pt x="7948" y="21751"/>
                    <a:pt x="7983" y="21892"/>
                    <a:pt x="8036" y="22015"/>
                  </a:cubicBezTo>
                  <a:cubicBezTo>
                    <a:pt x="8141" y="22243"/>
                    <a:pt x="8282" y="22437"/>
                    <a:pt x="8493" y="22560"/>
                  </a:cubicBezTo>
                  <a:cubicBezTo>
                    <a:pt x="8687" y="22701"/>
                    <a:pt x="8898" y="22753"/>
                    <a:pt x="9126" y="22753"/>
                  </a:cubicBezTo>
                  <a:cubicBezTo>
                    <a:pt x="9372" y="22753"/>
                    <a:pt x="9618" y="22683"/>
                    <a:pt x="9847" y="22578"/>
                  </a:cubicBezTo>
                  <a:lnTo>
                    <a:pt x="9865" y="22578"/>
                  </a:lnTo>
                  <a:cubicBezTo>
                    <a:pt x="9865" y="22578"/>
                    <a:pt x="9865" y="22560"/>
                    <a:pt x="9882" y="22560"/>
                  </a:cubicBezTo>
                  <a:lnTo>
                    <a:pt x="9900" y="22560"/>
                  </a:lnTo>
                  <a:cubicBezTo>
                    <a:pt x="10251" y="22384"/>
                    <a:pt x="10550" y="22120"/>
                    <a:pt x="10779" y="21821"/>
                  </a:cubicBezTo>
                  <a:cubicBezTo>
                    <a:pt x="10884" y="21663"/>
                    <a:pt x="10990" y="21523"/>
                    <a:pt x="11078" y="21364"/>
                  </a:cubicBezTo>
                  <a:cubicBezTo>
                    <a:pt x="11148" y="21224"/>
                    <a:pt x="11219" y="21083"/>
                    <a:pt x="11289" y="20925"/>
                  </a:cubicBezTo>
                  <a:cubicBezTo>
                    <a:pt x="11342" y="20784"/>
                    <a:pt x="11394" y="20626"/>
                    <a:pt x="11447" y="20468"/>
                  </a:cubicBezTo>
                  <a:cubicBezTo>
                    <a:pt x="11482" y="20362"/>
                    <a:pt x="11500" y="20239"/>
                    <a:pt x="11517" y="20116"/>
                  </a:cubicBezTo>
                  <a:cubicBezTo>
                    <a:pt x="11517" y="20098"/>
                    <a:pt x="11535" y="20098"/>
                    <a:pt x="11535" y="20081"/>
                  </a:cubicBezTo>
                  <a:cubicBezTo>
                    <a:pt x="11641" y="20292"/>
                    <a:pt x="11746" y="20485"/>
                    <a:pt x="11869" y="20696"/>
                  </a:cubicBezTo>
                  <a:cubicBezTo>
                    <a:pt x="11957" y="20819"/>
                    <a:pt x="12027" y="20960"/>
                    <a:pt x="12115" y="21083"/>
                  </a:cubicBezTo>
                  <a:cubicBezTo>
                    <a:pt x="12221" y="21224"/>
                    <a:pt x="12344" y="21347"/>
                    <a:pt x="12467" y="21470"/>
                  </a:cubicBezTo>
                  <a:cubicBezTo>
                    <a:pt x="12590" y="21558"/>
                    <a:pt x="12713" y="21663"/>
                    <a:pt x="12836" y="21734"/>
                  </a:cubicBezTo>
                  <a:cubicBezTo>
                    <a:pt x="13056" y="21880"/>
                    <a:pt x="13300" y="21953"/>
                    <a:pt x="13549" y="21953"/>
                  </a:cubicBezTo>
                  <a:cubicBezTo>
                    <a:pt x="13598" y="21953"/>
                    <a:pt x="13648" y="21950"/>
                    <a:pt x="13698" y="21945"/>
                  </a:cubicBezTo>
                  <a:cubicBezTo>
                    <a:pt x="13944" y="21909"/>
                    <a:pt x="14173" y="21804"/>
                    <a:pt x="14331" y="21628"/>
                  </a:cubicBezTo>
                  <a:cubicBezTo>
                    <a:pt x="14472" y="21487"/>
                    <a:pt x="14595" y="21312"/>
                    <a:pt x="14683" y="21136"/>
                  </a:cubicBezTo>
                  <a:cubicBezTo>
                    <a:pt x="14718" y="21065"/>
                    <a:pt x="14770" y="20977"/>
                    <a:pt x="14806" y="20907"/>
                  </a:cubicBezTo>
                  <a:cubicBezTo>
                    <a:pt x="14823" y="20819"/>
                    <a:pt x="14858" y="20731"/>
                    <a:pt x="14894" y="20643"/>
                  </a:cubicBezTo>
                  <a:cubicBezTo>
                    <a:pt x="14911" y="20555"/>
                    <a:pt x="14946" y="20468"/>
                    <a:pt x="14964" y="20380"/>
                  </a:cubicBezTo>
                  <a:cubicBezTo>
                    <a:pt x="14964" y="20309"/>
                    <a:pt x="14981" y="20257"/>
                    <a:pt x="14999" y="20186"/>
                  </a:cubicBezTo>
                  <a:cubicBezTo>
                    <a:pt x="14999" y="20098"/>
                    <a:pt x="15017" y="19993"/>
                    <a:pt x="15034" y="19905"/>
                  </a:cubicBezTo>
                  <a:cubicBezTo>
                    <a:pt x="15034" y="19835"/>
                    <a:pt x="15034" y="19764"/>
                    <a:pt x="15034" y="19676"/>
                  </a:cubicBezTo>
                  <a:cubicBezTo>
                    <a:pt x="15034" y="19395"/>
                    <a:pt x="15017" y="19096"/>
                    <a:pt x="14981" y="18815"/>
                  </a:cubicBezTo>
                  <a:cubicBezTo>
                    <a:pt x="14946" y="18516"/>
                    <a:pt x="14894" y="18217"/>
                    <a:pt x="14823" y="17918"/>
                  </a:cubicBezTo>
                  <a:cubicBezTo>
                    <a:pt x="14753" y="17637"/>
                    <a:pt x="14665" y="17355"/>
                    <a:pt x="14577" y="17074"/>
                  </a:cubicBezTo>
                  <a:cubicBezTo>
                    <a:pt x="14489" y="16863"/>
                    <a:pt x="14419" y="16634"/>
                    <a:pt x="14348" y="16406"/>
                  </a:cubicBezTo>
                  <a:lnTo>
                    <a:pt x="14348" y="16406"/>
                  </a:lnTo>
                  <a:cubicBezTo>
                    <a:pt x="14419" y="16476"/>
                    <a:pt x="14472" y="16529"/>
                    <a:pt x="14542" y="16599"/>
                  </a:cubicBezTo>
                  <a:cubicBezTo>
                    <a:pt x="14753" y="16793"/>
                    <a:pt x="14981" y="16968"/>
                    <a:pt x="15228" y="17109"/>
                  </a:cubicBezTo>
                  <a:cubicBezTo>
                    <a:pt x="15351" y="17197"/>
                    <a:pt x="15491" y="17250"/>
                    <a:pt x="15632" y="17320"/>
                  </a:cubicBezTo>
                  <a:cubicBezTo>
                    <a:pt x="15755" y="17390"/>
                    <a:pt x="15913" y="17443"/>
                    <a:pt x="16072" y="17478"/>
                  </a:cubicBezTo>
                  <a:cubicBezTo>
                    <a:pt x="16334" y="17537"/>
                    <a:pt x="16596" y="17571"/>
                    <a:pt x="16868" y="17571"/>
                  </a:cubicBezTo>
                  <a:cubicBezTo>
                    <a:pt x="16925" y="17571"/>
                    <a:pt x="16981" y="17569"/>
                    <a:pt x="17039" y="17566"/>
                  </a:cubicBezTo>
                  <a:cubicBezTo>
                    <a:pt x="17338" y="17531"/>
                    <a:pt x="17672" y="17426"/>
                    <a:pt x="17883" y="17197"/>
                  </a:cubicBezTo>
                  <a:cubicBezTo>
                    <a:pt x="18041" y="17039"/>
                    <a:pt x="18182" y="16863"/>
                    <a:pt x="18252" y="16652"/>
                  </a:cubicBezTo>
                  <a:cubicBezTo>
                    <a:pt x="18322" y="16459"/>
                    <a:pt x="18357" y="16230"/>
                    <a:pt x="18357" y="16019"/>
                  </a:cubicBezTo>
                  <a:cubicBezTo>
                    <a:pt x="18340" y="15790"/>
                    <a:pt x="18305" y="15544"/>
                    <a:pt x="18252" y="15316"/>
                  </a:cubicBezTo>
                  <a:cubicBezTo>
                    <a:pt x="18217" y="15157"/>
                    <a:pt x="18164" y="15017"/>
                    <a:pt x="18129" y="14858"/>
                  </a:cubicBezTo>
                  <a:cubicBezTo>
                    <a:pt x="18076" y="14718"/>
                    <a:pt x="18023" y="14577"/>
                    <a:pt x="17971" y="14436"/>
                  </a:cubicBezTo>
                  <a:cubicBezTo>
                    <a:pt x="17918" y="14296"/>
                    <a:pt x="17830" y="14155"/>
                    <a:pt x="17760" y="14014"/>
                  </a:cubicBezTo>
                  <a:cubicBezTo>
                    <a:pt x="17619" y="13751"/>
                    <a:pt x="17461" y="13504"/>
                    <a:pt x="17285" y="13276"/>
                  </a:cubicBezTo>
                  <a:cubicBezTo>
                    <a:pt x="17109" y="13030"/>
                    <a:pt x="16916" y="12801"/>
                    <a:pt x="16722" y="12573"/>
                  </a:cubicBezTo>
                  <a:cubicBezTo>
                    <a:pt x="16705" y="12555"/>
                    <a:pt x="16687" y="12537"/>
                    <a:pt x="16652" y="12502"/>
                  </a:cubicBezTo>
                  <a:lnTo>
                    <a:pt x="17021" y="12502"/>
                  </a:lnTo>
                  <a:cubicBezTo>
                    <a:pt x="17355" y="12467"/>
                    <a:pt x="17672" y="12362"/>
                    <a:pt x="17988" y="12221"/>
                  </a:cubicBezTo>
                  <a:cubicBezTo>
                    <a:pt x="18252" y="12098"/>
                    <a:pt x="18516" y="11904"/>
                    <a:pt x="18744" y="11711"/>
                  </a:cubicBezTo>
                  <a:cubicBezTo>
                    <a:pt x="18850" y="11605"/>
                    <a:pt x="18955" y="11482"/>
                    <a:pt x="19043" y="11359"/>
                  </a:cubicBezTo>
                  <a:cubicBezTo>
                    <a:pt x="19184" y="11166"/>
                    <a:pt x="19289" y="10955"/>
                    <a:pt x="19325" y="10726"/>
                  </a:cubicBezTo>
                  <a:cubicBezTo>
                    <a:pt x="19342" y="10638"/>
                    <a:pt x="19342" y="10533"/>
                    <a:pt x="19342" y="10445"/>
                  </a:cubicBezTo>
                  <a:cubicBezTo>
                    <a:pt x="19342" y="10339"/>
                    <a:pt x="19325" y="10216"/>
                    <a:pt x="19307" y="10093"/>
                  </a:cubicBezTo>
                  <a:cubicBezTo>
                    <a:pt x="19219" y="9706"/>
                    <a:pt x="18973" y="9337"/>
                    <a:pt x="18639" y="9109"/>
                  </a:cubicBezTo>
                  <a:cubicBezTo>
                    <a:pt x="18428" y="8968"/>
                    <a:pt x="18217" y="8845"/>
                    <a:pt x="17971" y="8739"/>
                  </a:cubicBezTo>
                  <a:cubicBezTo>
                    <a:pt x="17689" y="8616"/>
                    <a:pt x="17408" y="8511"/>
                    <a:pt x="17109" y="8423"/>
                  </a:cubicBezTo>
                  <a:cubicBezTo>
                    <a:pt x="16828" y="8335"/>
                    <a:pt x="16529" y="8282"/>
                    <a:pt x="16247" y="8247"/>
                  </a:cubicBezTo>
                  <a:cubicBezTo>
                    <a:pt x="15984" y="8194"/>
                    <a:pt x="15702" y="8177"/>
                    <a:pt x="15439" y="8159"/>
                  </a:cubicBezTo>
                  <a:cubicBezTo>
                    <a:pt x="15263" y="8141"/>
                    <a:pt x="15069" y="8124"/>
                    <a:pt x="14894" y="8124"/>
                  </a:cubicBezTo>
                  <a:cubicBezTo>
                    <a:pt x="15034" y="7930"/>
                    <a:pt x="15157" y="7737"/>
                    <a:pt x="15263" y="7526"/>
                  </a:cubicBezTo>
                  <a:cubicBezTo>
                    <a:pt x="15544" y="7051"/>
                    <a:pt x="15790" y="6541"/>
                    <a:pt x="16001" y="6014"/>
                  </a:cubicBezTo>
                  <a:cubicBezTo>
                    <a:pt x="16124" y="5733"/>
                    <a:pt x="16230" y="5434"/>
                    <a:pt x="16265" y="5117"/>
                  </a:cubicBezTo>
                  <a:cubicBezTo>
                    <a:pt x="16283" y="4994"/>
                    <a:pt x="16300" y="4836"/>
                    <a:pt x="16300" y="4695"/>
                  </a:cubicBezTo>
                  <a:cubicBezTo>
                    <a:pt x="16300" y="4502"/>
                    <a:pt x="16283" y="4308"/>
                    <a:pt x="16230" y="4115"/>
                  </a:cubicBezTo>
                  <a:cubicBezTo>
                    <a:pt x="16160" y="3886"/>
                    <a:pt x="16036" y="3675"/>
                    <a:pt x="15878" y="3482"/>
                  </a:cubicBezTo>
                  <a:cubicBezTo>
                    <a:pt x="15808" y="3376"/>
                    <a:pt x="15720" y="3271"/>
                    <a:pt x="15650" y="3165"/>
                  </a:cubicBezTo>
                  <a:cubicBezTo>
                    <a:pt x="15544" y="3042"/>
                    <a:pt x="15439" y="2919"/>
                    <a:pt x="15298" y="2831"/>
                  </a:cubicBezTo>
                  <a:cubicBezTo>
                    <a:pt x="15122" y="2708"/>
                    <a:pt x="14911" y="2655"/>
                    <a:pt x="14700" y="2638"/>
                  </a:cubicBezTo>
                  <a:cubicBezTo>
                    <a:pt x="14507" y="2638"/>
                    <a:pt x="14313" y="2673"/>
                    <a:pt x="14120" y="2726"/>
                  </a:cubicBezTo>
                  <a:cubicBezTo>
                    <a:pt x="13926" y="2779"/>
                    <a:pt x="13733" y="2866"/>
                    <a:pt x="13575" y="2972"/>
                  </a:cubicBezTo>
                  <a:cubicBezTo>
                    <a:pt x="13276" y="3148"/>
                    <a:pt x="13030" y="3376"/>
                    <a:pt x="12783" y="3623"/>
                  </a:cubicBezTo>
                  <a:cubicBezTo>
                    <a:pt x="12678" y="3728"/>
                    <a:pt x="12572" y="3851"/>
                    <a:pt x="12485" y="3974"/>
                  </a:cubicBezTo>
                  <a:cubicBezTo>
                    <a:pt x="12379" y="4097"/>
                    <a:pt x="12274" y="4220"/>
                    <a:pt x="12203" y="4343"/>
                  </a:cubicBezTo>
                  <a:cubicBezTo>
                    <a:pt x="12115" y="4484"/>
                    <a:pt x="12045" y="4607"/>
                    <a:pt x="11975" y="4730"/>
                  </a:cubicBezTo>
                  <a:cubicBezTo>
                    <a:pt x="11922" y="4818"/>
                    <a:pt x="11869" y="4906"/>
                    <a:pt x="11834" y="4994"/>
                  </a:cubicBezTo>
                  <a:cubicBezTo>
                    <a:pt x="11834" y="4783"/>
                    <a:pt x="11852" y="4590"/>
                    <a:pt x="11852" y="4396"/>
                  </a:cubicBezTo>
                  <a:cubicBezTo>
                    <a:pt x="11852" y="4308"/>
                    <a:pt x="11852" y="4220"/>
                    <a:pt x="11852" y="4115"/>
                  </a:cubicBezTo>
                  <a:cubicBezTo>
                    <a:pt x="11852" y="3623"/>
                    <a:pt x="11834" y="3130"/>
                    <a:pt x="11799" y="2638"/>
                  </a:cubicBezTo>
                  <a:cubicBezTo>
                    <a:pt x="11781" y="2374"/>
                    <a:pt x="11764" y="2093"/>
                    <a:pt x="11711" y="1829"/>
                  </a:cubicBezTo>
                  <a:cubicBezTo>
                    <a:pt x="11693" y="1671"/>
                    <a:pt x="11658" y="1513"/>
                    <a:pt x="11641" y="1372"/>
                  </a:cubicBezTo>
                  <a:cubicBezTo>
                    <a:pt x="11588" y="1178"/>
                    <a:pt x="11553" y="967"/>
                    <a:pt x="11465" y="792"/>
                  </a:cubicBezTo>
                  <a:cubicBezTo>
                    <a:pt x="11377" y="581"/>
                    <a:pt x="11254" y="352"/>
                    <a:pt x="11078" y="229"/>
                  </a:cubicBezTo>
                  <a:cubicBezTo>
                    <a:pt x="10972" y="141"/>
                    <a:pt x="10867" y="88"/>
                    <a:pt x="10744" y="53"/>
                  </a:cubicBezTo>
                  <a:cubicBezTo>
                    <a:pt x="10638" y="18"/>
                    <a:pt x="10533" y="0"/>
                    <a:pt x="10445" y="0"/>
                  </a:cubicBezTo>
                  <a:close/>
                </a:path>
              </a:pathLst>
            </a:custGeom>
            <a:solidFill>
              <a:srgbClr val="FFD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2285850" y="2983375"/>
              <a:ext cx="147100" cy="100475"/>
            </a:xfrm>
            <a:custGeom>
              <a:avLst/>
              <a:gdLst/>
              <a:ahLst/>
              <a:cxnLst/>
              <a:rect l="l" t="t" r="r" b="b"/>
              <a:pathLst>
                <a:path w="5884" h="4019" extrusionOk="0">
                  <a:moveTo>
                    <a:pt x="3068" y="0"/>
                  </a:moveTo>
                  <a:cubicBezTo>
                    <a:pt x="1365" y="0"/>
                    <a:pt x="1" y="2596"/>
                    <a:pt x="1824" y="3642"/>
                  </a:cubicBezTo>
                  <a:cubicBezTo>
                    <a:pt x="2189" y="3905"/>
                    <a:pt x="2559" y="4018"/>
                    <a:pt x="2910" y="4018"/>
                  </a:cubicBezTo>
                  <a:cubicBezTo>
                    <a:pt x="4620" y="4018"/>
                    <a:pt x="5883" y="1331"/>
                    <a:pt x="3987" y="266"/>
                  </a:cubicBezTo>
                  <a:cubicBezTo>
                    <a:pt x="3680" y="81"/>
                    <a:pt x="3369" y="0"/>
                    <a:pt x="3068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1941525" y="2688600"/>
              <a:ext cx="683050" cy="667625"/>
            </a:xfrm>
            <a:custGeom>
              <a:avLst/>
              <a:gdLst/>
              <a:ahLst/>
              <a:cxnLst/>
              <a:rect l="l" t="t" r="r" b="b"/>
              <a:pathLst>
                <a:path w="27322" h="26705" extrusionOk="0">
                  <a:moveTo>
                    <a:pt x="17338" y="452"/>
                  </a:moveTo>
                  <a:cubicBezTo>
                    <a:pt x="17347" y="461"/>
                    <a:pt x="17361" y="465"/>
                    <a:pt x="17375" y="470"/>
                  </a:cubicBezTo>
                  <a:lnTo>
                    <a:pt x="17375" y="470"/>
                  </a:lnTo>
                  <a:cubicBezTo>
                    <a:pt x="17362" y="464"/>
                    <a:pt x="17350" y="458"/>
                    <a:pt x="17338" y="452"/>
                  </a:cubicBezTo>
                  <a:close/>
                  <a:moveTo>
                    <a:pt x="17375" y="470"/>
                  </a:moveTo>
                  <a:lnTo>
                    <a:pt x="17375" y="470"/>
                  </a:lnTo>
                  <a:cubicBezTo>
                    <a:pt x="17384" y="474"/>
                    <a:pt x="17393" y="478"/>
                    <a:pt x="17403" y="483"/>
                  </a:cubicBezTo>
                  <a:lnTo>
                    <a:pt x="17403" y="483"/>
                  </a:lnTo>
                  <a:cubicBezTo>
                    <a:pt x="17395" y="477"/>
                    <a:pt x="17385" y="474"/>
                    <a:pt x="17375" y="470"/>
                  </a:cubicBezTo>
                  <a:close/>
                  <a:moveTo>
                    <a:pt x="17039" y="1718"/>
                  </a:moveTo>
                  <a:cubicBezTo>
                    <a:pt x="17045" y="1719"/>
                    <a:pt x="17051" y="1721"/>
                    <a:pt x="17057" y="1723"/>
                  </a:cubicBezTo>
                  <a:lnTo>
                    <a:pt x="17057" y="1723"/>
                  </a:lnTo>
                  <a:cubicBezTo>
                    <a:pt x="17051" y="1720"/>
                    <a:pt x="17045" y="1718"/>
                    <a:pt x="17039" y="1718"/>
                  </a:cubicBezTo>
                  <a:close/>
                  <a:moveTo>
                    <a:pt x="17057" y="1723"/>
                  </a:moveTo>
                  <a:lnTo>
                    <a:pt x="17057" y="1723"/>
                  </a:lnTo>
                  <a:cubicBezTo>
                    <a:pt x="17069" y="1728"/>
                    <a:pt x="17080" y="1735"/>
                    <a:pt x="17091" y="1735"/>
                  </a:cubicBezTo>
                  <a:cubicBezTo>
                    <a:pt x="17090" y="1734"/>
                    <a:pt x="17088" y="1732"/>
                    <a:pt x="17085" y="1730"/>
                  </a:cubicBezTo>
                  <a:lnTo>
                    <a:pt x="17085" y="1730"/>
                  </a:lnTo>
                  <a:cubicBezTo>
                    <a:pt x="17076" y="1728"/>
                    <a:pt x="17067" y="1725"/>
                    <a:pt x="17057" y="1723"/>
                  </a:cubicBezTo>
                  <a:close/>
                  <a:moveTo>
                    <a:pt x="14370" y="1304"/>
                  </a:moveTo>
                  <a:cubicBezTo>
                    <a:pt x="15232" y="1304"/>
                    <a:pt x="16110" y="1431"/>
                    <a:pt x="16986" y="1700"/>
                  </a:cubicBezTo>
                  <a:cubicBezTo>
                    <a:pt x="16951" y="1683"/>
                    <a:pt x="16933" y="1683"/>
                    <a:pt x="16898" y="1665"/>
                  </a:cubicBezTo>
                  <a:lnTo>
                    <a:pt x="16898" y="1665"/>
                  </a:lnTo>
                  <a:cubicBezTo>
                    <a:pt x="16951" y="1683"/>
                    <a:pt x="17003" y="1700"/>
                    <a:pt x="17039" y="1718"/>
                  </a:cubicBezTo>
                  <a:cubicBezTo>
                    <a:pt x="17039" y="1718"/>
                    <a:pt x="17022" y="1701"/>
                    <a:pt x="17021" y="1700"/>
                  </a:cubicBezTo>
                  <a:lnTo>
                    <a:pt x="17021" y="1700"/>
                  </a:lnTo>
                  <a:cubicBezTo>
                    <a:pt x="17037" y="1716"/>
                    <a:pt x="17067" y="1718"/>
                    <a:pt x="17085" y="1730"/>
                  </a:cubicBezTo>
                  <a:lnTo>
                    <a:pt x="17085" y="1730"/>
                  </a:lnTo>
                  <a:cubicBezTo>
                    <a:pt x="22773" y="3278"/>
                    <a:pt x="26321" y="8908"/>
                    <a:pt x="25760" y="14712"/>
                  </a:cubicBezTo>
                  <a:cubicBezTo>
                    <a:pt x="25277" y="22263"/>
                    <a:pt x="20783" y="25406"/>
                    <a:pt x="16004" y="25406"/>
                  </a:cubicBezTo>
                  <a:cubicBezTo>
                    <a:pt x="8965" y="25406"/>
                    <a:pt x="1307" y="18584"/>
                    <a:pt x="4941" y="8980"/>
                  </a:cubicBezTo>
                  <a:lnTo>
                    <a:pt x="4941" y="8980"/>
                  </a:lnTo>
                  <a:cubicBezTo>
                    <a:pt x="4941" y="8980"/>
                    <a:pt x="4941" y="8997"/>
                    <a:pt x="4941" y="8997"/>
                  </a:cubicBezTo>
                  <a:cubicBezTo>
                    <a:pt x="4959" y="8962"/>
                    <a:pt x="4959" y="8945"/>
                    <a:pt x="4976" y="8927"/>
                  </a:cubicBezTo>
                  <a:cubicBezTo>
                    <a:pt x="6063" y="4551"/>
                    <a:pt x="10006" y="1304"/>
                    <a:pt x="14370" y="1304"/>
                  </a:cubicBezTo>
                  <a:close/>
                  <a:moveTo>
                    <a:pt x="14196" y="0"/>
                  </a:moveTo>
                  <a:cubicBezTo>
                    <a:pt x="5151" y="0"/>
                    <a:pt x="1" y="12064"/>
                    <a:pt x="4203" y="19899"/>
                  </a:cubicBezTo>
                  <a:cubicBezTo>
                    <a:pt x="7154" y="24516"/>
                    <a:pt x="11579" y="26705"/>
                    <a:pt x="15753" y="26705"/>
                  </a:cubicBezTo>
                  <a:cubicBezTo>
                    <a:pt x="21801" y="26705"/>
                    <a:pt x="27321" y="22108"/>
                    <a:pt x="27061" y="13639"/>
                  </a:cubicBezTo>
                  <a:cubicBezTo>
                    <a:pt x="27272" y="7626"/>
                    <a:pt x="23210" y="2087"/>
                    <a:pt x="17425" y="487"/>
                  </a:cubicBezTo>
                  <a:lnTo>
                    <a:pt x="17425" y="487"/>
                  </a:lnTo>
                  <a:cubicBezTo>
                    <a:pt x="17425" y="487"/>
                    <a:pt x="17430" y="492"/>
                    <a:pt x="17438" y="496"/>
                  </a:cubicBezTo>
                  <a:lnTo>
                    <a:pt x="17438" y="496"/>
                  </a:lnTo>
                  <a:cubicBezTo>
                    <a:pt x="17425" y="492"/>
                    <a:pt x="17414" y="487"/>
                    <a:pt x="17403" y="483"/>
                  </a:cubicBezTo>
                  <a:lnTo>
                    <a:pt x="17403" y="483"/>
                  </a:lnTo>
                  <a:cubicBezTo>
                    <a:pt x="17405" y="484"/>
                    <a:pt x="17406" y="485"/>
                    <a:pt x="17408" y="487"/>
                  </a:cubicBezTo>
                  <a:cubicBezTo>
                    <a:pt x="16293" y="155"/>
                    <a:pt x="15220" y="0"/>
                    <a:pt x="14196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13" name="Google Shape;813;p37"/>
          <p:cNvGrpSpPr/>
          <p:nvPr/>
        </p:nvGrpSpPr>
        <p:grpSpPr>
          <a:xfrm>
            <a:off x="3738183" y="3658768"/>
            <a:ext cx="461030" cy="358155"/>
            <a:chOff x="1841950" y="2688500"/>
            <a:chExt cx="859650" cy="667825"/>
          </a:xfrm>
        </p:grpSpPr>
        <p:sp>
          <p:nvSpPr>
            <p:cNvPr id="814" name="Google Shape;814;p37"/>
            <p:cNvSpPr/>
            <p:nvPr/>
          </p:nvSpPr>
          <p:spPr>
            <a:xfrm>
              <a:off x="1841950" y="2688500"/>
              <a:ext cx="697000" cy="667825"/>
            </a:xfrm>
            <a:custGeom>
              <a:avLst/>
              <a:gdLst/>
              <a:ahLst/>
              <a:cxnLst/>
              <a:rect l="l" t="t" r="r" b="b"/>
              <a:pathLst>
                <a:path w="27880" h="26713" extrusionOk="0">
                  <a:moveTo>
                    <a:pt x="17122" y="0"/>
                  </a:moveTo>
                  <a:cubicBezTo>
                    <a:pt x="11243" y="0"/>
                    <a:pt x="5286" y="3102"/>
                    <a:pt x="3297" y="9037"/>
                  </a:cubicBezTo>
                  <a:cubicBezTo>
                    <a:pt x="1" y="18381"/>
                    <a:pt x="6628" y="26712"/>
                    <a:pt x="16165" y="26712"/>
                  </a:cubicBezTo>
                  <a:cubicBezTo>
                    <a:pt x="16445" y="26712"/>
                    <a:pt x="16728" y="26705"/>
                    <a:pt x="17013" y="26690"/>
                  </a:cubicBezTo>
                  <a:cubicBezTo>
                    <a:pt x="17166" y="26695"/>
                    <a:pt x="17319" y="26697"/>
                    <a:pt x="17471" y="26697"/>
                  </a:cubicBezTo>
                  <a:cubicBezTo>
                    <a:pt x="17926" y="26697"/>
                    <a:pt x="18371" y="26677"/>
                    <a:pt x="18806" y="26638"/>
                  </a:cubicBezTo>
                  <a:cubicBezTo>
                    <a:pt x="18771" y="26550"/>
                    <a:pt x="18736" y="26444"/>
                    <a:pt x="18701" y="26339"/>
                  </a:cubicBezTo>
                  <a:cubicBezTo>
                    <a:pt x="18437" y="25354"/>
                    <a:pt x="19035" y="24000"/>
                    <a:pt x="20125" y="23824"/>
                  </a:cubicBezTo>
                  <a:cubicBezTo>
                    <a:pt x="22165" y="23508"/>
                    <a:pt x="23941" y="22664"/>
                    <a:pt x="25224" y="20993"/>
                  </a:cubicBezTo>
                  <a:cubicBezTo>
                    <a:pt x="26701" y="19042"/>
                    <a:pt x="27317" y="16404"/>
                    <a:pt x="27580" y="14013"/>
                  </a:cubicBezTo>
                  <a:cubicBezTo>
                    <a:pt x="27879" y="11287"/>
                    <a:pt x="27492" y="8456"/>
                    <a:pt x="25787" y="6223"/>
                  </a:cubicBezTo>
                  <a:cubicBezTo>
                    <a:pt x="24468" y="4518"/>
                    <a:pt x="22534" y="3340"/>
                    <a:pt x="20547" y="2583"/>
                  </a:cubicBezTo>
                  <a:cubicBezTo>
                    <a:pt x="19527" y="2179"/>
                    <a:pt x="18841" y="1247"/>
                    <a:pt x="19123" y="122"/>
                  </a:cubicBezTo>
                  <a:cubicBezTo>
                    <a:pt x="18461" y="41"/>
                    <a:pt x="17792" y="0"/>
                    <a:pt x="17122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1841950" y="2820325"/>
              <a:ext cx="470175" cy="536000"/>
            </a:xfrm>
            <a:custGeom>
              <a:avLst/>
              <a:gdLst/>
              <a:ahLst/>
              <a:cxnLst/>
              <a:rect l="l" t="t" r="r" b="b"/>
              <a:pathLst>
                <a:path w="18807" h="21440" extrusionOk="0">
                  <a:moveTo>
                    <a:pt x="5355" y="1"/>
                  </a:moveTo>
                  <a:cubicBezTo>
                    <a:pt x="4476" y="1091"/>
                    <a:pt x="3772" y="2357"/>
                    <a:pt x="3297" y="3764"/>
                  </a:cubicBezTo>
                  <a:cubicBezTo>
                    <a:pt x="1" y="13108"/>
                    <a:pt x="6628" y="21439"/>
                    <a:pt x="16165" y="21439"/>
                  </a:cubicBezTo>
                  <a:cubicBezTo>
                    <a:pt x="16445" y="21439"/>
                    <a:pt x="16728" y="21432"/>
                    <a:pt x="17013" y="21417"/>
                  </a:cubicBezTo>
                  <a:cubicBezTo>
                    <a:pt x="17166" y="21422"/>
                    <a:pt x="17319" y="21424"/>
                    <a:pt x="17471" y="21424"/>
                  </a:cubicBezTo>
                  <a:cubicBezTo>
                    <a:pt x="17926" y="21424"/>
                    <a:pt x="18371" y="21404"/>
                    <a:pt x="18806" y="21365"/>
                  </a:cubicBezTo>
                  <a:cubicBezTo>
                    <a:pt x="18771" y="21277"/>
                    <a:pt x="18736" y="21171"/>
                    <a:pt x="18701" y="21066"/>
                  </a:cubicBezTo>
                  <a:cubicBezTo>
                    <a:pt x="18648" y="20890"/>
                    <a:pt x="18630" y="20697"/>
                    <a:pt x="18648" y="20503"/>
                  </a:cubicBezTo>
                  <a:cubicBezTo>
                    <a:pt x="15571" y="19765"/>
                    <a:pt x="12582" y="18674"/>
                    <a:pt x="10331" y="16353"/>
                  </a:cubicBezTo>
                  <a:cubicBezTo>
                    <a:pt x="6427" y="12292"/>
                    <a:pt x="4528" y="5610"/>
                    <a:pt x="5355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1978000" y="2693850"/>
              <a:ext cx="723600" cy="644350"/>
            </a:xfrm>
            <a:custGeom>
              <a:avLst/>
              <a:gdLst/>
              <a:ahLst/>
              <a:cxnLst/>
              <a:rect l="l" t="t" r="r" b="b"/>
              <a:pathLst>
                <a:path w="28944" h="25774" extrusionOk="0">
                  <a:moveTo>
                    <a:pt x="12463" y="1"/>
                  </a:moveTo>
                  <a:cubicBezTo>
                    <a:pt x="11740" y="1"/>
                    <a:pt x="11048" y="124"/>
                    <a:pt x="10410" y="400"/>
                  </a:cubicBezTo>
                  <a:cubicBezTo>
                    <a:pt x="6383" y="2141"/>
                    <a:pt x="3728" y="5605"/>
                    <a:pt x="2550" y="9543"/>
                  </a:cubicBezTo>
                  <a:cubicBezTo>
                    <a:pt x="1" y="18177"/>
                    <a:pt x="6893" y="25492"/>
                    <a:pt x="14366" y="25773"/>
                  </a:cubicBezTo>
                  <a:cubicBezTo>
                    <a:pt x="28943" y="25193"/>
                    <a:pt x="23563" y="7873"/>
                    <a:pt x="23580" y="7855"/>
                  </a:cubicBezTo>
                  <a:cubicBezTo>
                    <a:pt x="24212" y="6176"/>
                    <a:pt x="17580" y="1"/>
                    <a:pt x="12463" y="1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2083950" y="2728900"/>
              <a:ext cx="483575" cy="568850"/>
            </a:xfrm>
            <a:custGeom>
              <a:avLst/>
              <a:gdLst/>
              <a:ahLst/>
              <a:cxnLst/>
              <a:rect l="l" t="t" r="r" b="b"/>
              <a:pathLst>
                <a:path w="19343" h="22754" extrusionOk="0">
                  <a:moveTo>
                    <a:pt x="10445" y="0"/>
                  </a:moveTo>
                  <a:cubicBezTo>
                    <a:pt x="10287" y="0"/>
                    <a:pt x="10146" y="35"/>
                    <a:pt x="10005" y="71"/>
                  </a:cubicBezTo>
                  <a:cubicBezTo>
                    <a:pt x="9917" y="106"/>
                    <a:pt x="9847" y="123"/>
                    <a:pt x="9759" y="159"/>
                  </a:cubicBezTo>
                  <a:cubicBezTo>
                    <a:pt x="9566" y="246"/>
                    <a:pt x="9355" y="370"/>
                    <a:pt x="9196" y="528"/>
                  </a:cubicBezTo>
                  <a:cubicBezTo>
                    <a:pt x="8985" y="721"/>
                    <a:pt x="8862" y="967"/>
                    <a:pt x="8792" y="1249"/>
                  </a:cubicBezTo>
                  <a:cubicBezTo>
                    <a:pt x="8722" y="1530"/>
                    <a:pt x="8669" y="1811"/>
                    <a:pt x="8651" y="2093"/>
                  </a:cubicBezTo>
                  <a:cubicBezTo>
                    <a:pt x="8616" y="2392"/>
                    <a:pt x="8581" y="2691"/>
                    <a:pt x="8581" y="2990"/>
                  </a:cubicBezTo>
                  <a:cubicBezTo>
                    <a:pt x="8563" y="3148"/>
                    <a:pt x="8563" y="3306"/>
                    <a:pt x="8563" y="3447"/>
                  </a:cubicBezTo>
                  <a:cubicBezTo>
                    <a:pt x="8563" y="3570"/>
                    <a:pt x="8563" y="3675"/>
                    <a:pt x="8563" y="3798"/>
                  </a:cubicBezTo>
                  <a:cubicBezTo>
                    <a:pt x="8581" y="4097"/>
                    <a:pt x="8599" y="4396"/>
                    <a:pt x="8616" y="4695"/>
                  </a:cubicBezTo>
                  <a:cubicBezTo>
                    <a:pt x="8634" y="4976"/>
                    <a:pt x="8651" y="5258"/>
                    <a:pt x="8669" y="5522"/>
                  </a:cubicBezTo>
                  <a:cubicBezTo>
                    <a:pt x="8704" y="5803"/>
                    <a:pt x="8739" y="6084"/>
                    <a:pt x="8757" y="6366"/>
                  </a:cubicBezTo>
                  <a:cubicBezTo>
                    <a:pt x="8827" y="6928"/>
                    <a:pt x="8845" y="7491"/>
                    <a:pt x="8915" y="8036"/>
                  </a:cubicBezTo>
                  <a:cubicBezTo>
                    <a:pt x="8950" y="8300"/>
                    <a:pt x="9003" y="8546"/>
                    <a:pt x="9038" y="8810"/>
                  </a:cubicBezTo>
                  <a:cubicBezTo>
                    <a:pt x="9003" y="8739"/>
                    <a:pt x="8968" y="8669"/>
                    <a:pt x="8933" y="8599"/>
                  </a:cubicBezTo>
                  <a:cubicBezTo>
                    <a:pt x="8792" y="8335"/>
                    <a:pt x="8634" y="8089"/>
                    <a:pt x="8476" y="7860"/>
                  </a:cubicBezTo>
                  <a:cubicBezTo>
                    <a:pt x="8335" y="7649"/>
                    <a:pt x="8194" y="7438"/>
                    <a:pt x="8054" y="7210"/>
                  </a:cubicBezTo>
                  <a:cubicBezTo>
                    <a:pt x="8018" y="7157"/>
                    <a:pt x="7983" y="7104"/>
                    <a:pt x="7948" y="7051"/>
                  </a:cubicBezTo>
                  <a:cubicBezTo>
                    <a:pt x="7790" y="6805"/>
                    <a:pt x="7632" y="6541"/>
                    <a:pt x="7473" y="6313"/>
                  </a:cubicBezTo>
                  <a:cubicBezTo>
                    <a:pt x="7315" y="6102"/>
                    <a:pt x="7157" y="5891"/>
                    <a:pt x="6999" y="5680"/>
                  </a:cubicBezTo>
                  <a:cubicBezTo>
                    <a:pt x="6911" y="5557"/>
                    <a:pt x="6805" y="5434"/>
                    <a:pt x="6700" y="5328"/>
                  </a:cubicBezTo>
                  <a:cubicBezTo>
                    <a:pt x="6594" y="5223"/>
                    <a:pt x="6506" y="5117"/>
                    <a:pt x="6401" y="5029"/>
                  </a:cubicBezTo>
                  <a:cubicBezTo>
                    <a:pt x="6190" y="4836"/>
                    <a:pt x="5979" y="4642"/>
                    <a:pt x="5768" y="4467"/>
                  </a:cubicBezTo>
                  <a:cubicBezTo>
                    <a:pt x="5539" y="4273"/>
                    <a:pt x="5310" y="4080"/>
                    <a:pt x="5064" y="3939"/>
                  </a:cubicBezTo>
                  <a:cubicBezTo>
                    <a:pt x="4801" y="3781"/>
                    <a:pt x="4537" y="3658"/>
                    <a:pt x="4255" y="3552"/>
                  </a:cubicBezTo>
                  <a:cubicBezTo>
                    <a:pt x="4132" y="3499"/>
                    <a:pt x="3974" y="3447"/>
                    <a:pt x="3833" y="3412"/>
                  </a:cubicBezTo>
                  <a:cubicBezTo>
                    <a:pt x="3658" y="3359"/>
                    <a:pt x="3499" y="3324"/>
                    <a:pt x="3306" y="3306"/>
                  </a:cubicBezTo>
                  <a:cubicBezTo>
                    <a:pt x="3165" y="3306"/>
                    <a:pt x="3007" y="3306"/>
                    <a:pt x="2849" y="3324"/>
                  </a:cubicBezTo>
                  <a:cubicBezTo>
                    <a:pt x="2673" y="3359"/>
                    <a:pt x="2497" y="3394"/>
                    <a:pt x="2339" y="3447"/>
                  </a:cubicBezTo>
                  <a:cubicBezTo>
                    <a:pt x="1899" y="3587"/>
                    <a:pt x="1565" y="3921"/>
                    <a:pt x="1389" y="4343"/>
                  </a:cubicBezTo>
                  <a:cubicBezTo>
                    <a:pt x="1319" y="4537"/>
                    <a:pt x="1284" y="4748"/>
                    <a:pt x="1266" y="4941"/>
                  </a:cubicBezTo>
                  <a:cubicBezTo>
                    <a:pt x="1266" y="4976"/>
                    <a:pt x="1266" y="5012"/>
                    <a:pt x="1266" y="5029"/>
                  </a:cubicBezTo>
                  <a:lnTo>
                    <a:pt x="1266" y="5047"/>
                  </a:lnTo>
                  <a:cubicBezTo>
                    <a:pt x="1266" y="5223"/>
                    <a:pt x="1284" y="5398"/>
                    <a:pt x="1337" y="5557"/>
                  </a:cubicBezTo>
                  <a:cubicBezTo>
                    <a:pt x="1372" y="5697"/>
                    <a:pt x="1407" y="5838"/>
                    <a:pt x="1477" y="5979"/>
                  </a:cubicBezTo>
                  <a:cubicBezTo>
                    <a:pt x="1512" y="6067"/>
                    <a:pt x="1548" y="6137"/>
                    <a:pt x="1583" y="6225"/>
                  </a:cubicBezTo>
                  <a:cubicBezTo>
                    <a:pt x="1653" y="6366"/>
                    <a:pt x="1741" y="6506"/>
                    <a:pt x="1829" y="6629"/>
                  </a:cubicBezTo>
                  <a:cubicBezTo>
                    <a:pt x="1899" y="6735"/>
                    <a:pt x="1987" y="6840"/>
                    <a:pt x="2075" y="6946"/>
                  </a:cubicBezTo>
                  <a:cubicBezTo>
                    <a:pt x="2181" y="7069"/>
                    <a:pt x="2286" y="7192"/>
                    <a:pt x="2409" y="7315"/>
                  </a:cubicBezTo>
                  <a:cubicBezTo>
                    <a:pt x="2515" y="7421"/>
                    <a:pt x="2638" y="7526"/>
                    <a:pt x="2761" y="7632"/>
                  </a:cubicBezTo>
                  <a:cubicBezTo>
                    <a:pt x="2849" y="7719"/>
                    <a:pt x="2954" y="7790"/>
                    <a:pt x="3060" y="7860"/>
                  </a:cubicBezTo>
                  <a:cubicBezTo>
                    <a:pt x="3271" y="8036"/>
                    <a:pt x="3482" y="8177"/>
                    <a:pt x="3710" y="8335"/>
                  </a:cubicBezTo>
                  <a:cubicBezTo>
                    <a:pt x="3921" y="8493"/>
                    <a:pt x="4150" y="8651"/>
                    <a:pt x="4361" y="8810"/>
                  </a:cubicBezTo>
                  <a:cubicBezTo>
                    <a:pt x="4801" y="9109"/>
                    <a:pt x="5223" y="9408"/>
                    <a:pt x="5662" y="9689"/>
                  </a:cubicBezTo>
                  <a:cubicBezTo>
                    <a:pt x="5557" y="9671"/>
                    <a:pt x="5434" y="9636"/>
                    <a:pt x="5310" y="9619"/>
                  </a:cubicBezTo>
                  <a:cubicBezTo>
                    <a:pt x="5170" y="9583"/>
                    <a:pt x="5029" y="9566"/>
                    <a:pt x="4871" y="9531"/>
                  </a:cubicBezTo>
                  <a:cubicBezTo>
                    <a:pt x="4748" y="9513"/>
                    <a:pt x="4607" y="9513"/>
                    <a:pt x="4466" y="9513"/>
                  </a:cubicBezTo>
                  <a:cubicBezTo>
                    <a:pt x="4379" y="9507"/>
                    <a:pt x="4291" y="9505"/>
                    <a:pt x="4203" y="9505"/>
                  </a:cubicBezTo>
                  <a:cubicBezTo>
                    <a:pt x="4027" y="9505"/>
                    <a:pt x="3851" y="9513"/>
                    <a:pt x="3675" y="9513"/>
                  </a:cubicBezTo>
                  <a:cubicBezTo>
                    <a:pt x="3394" y="9531"/>
                    <a:pt x="3113" y="9548"/>
                    <a:pt x="2831" y="9583"/>
                  </a:cubicBezTo>
                  <a:cubicBezTo>
                    <a:pt x="2550" y="9619"/>
                    <a:pt x="2251" y="9671"/>
                    <a:pt x="1970" y="9759"/>
                  </a:cubicBezTo>
                  <a:cubicBezTo>
                    <a:pt x="1688" y="9830"/>
                    <a:pt x="1407" y="9935"/>
                    <a:pt x="1143" y="10058"/>
                  </a:cubicBezTo>
                  <a:cubicBezTo>
                    <a:pt x="1090" y="10076"/>
                    <a:pt x="1020" y="10111"/>
                    <a:pt x="967" y="10128"/>
                  </a:cubicBezTo>
                  <a:cubicBezTo>
                    <a:pt x="897" y="10164"/>
                    <a:pt x="809" y="10199"/>
                    <a:pt x="739" y="10252"/>
                  </a:cubicBezTo>
                  <a:cubicBezTo>
                    <a:pt x="598" y="10339"/>
                    <a:pt x="475" y="10427"/>
                    <a:pt x="370" y="10533"/>
                  </a:cubicBezTo>
                  <a:cubicBezTo>
                    <a:pt x="211" y="10709"/>
                    <a:pt x="88" y="10902"/>
                    <a:pt x="35" y="11131"/>
                  </a:cubicBezTo>
                  <a:cubicBezTo>
                    <a:pt x="0" y="11236"/>
                    <a:pt x="0" y="11324"/>
                    <a:pt x="0" y="11430"/>
                  </a:cubicBezTo>
                  <a:cubicBezTo>
                    <a:pt x="0" y="11904"/>
                    <a:pt x="264" y="12379"/>
                    <a:pt x="598" y="12713"/>
                  </a:cubicBezTo>
                  <a:cubicBezTo>
                    <a:pt x="827" y="12942"/>
                    <a:pt x="1073" y="13135"/>
                    <a:pt x="1337" y="13293"/>
                  </a:cubicBezTo>
                  <a:cubicBezTo>
                    <a:pt x="1636" y="13469"/>
                    <a:pt x="1952" y="13592"/>
                    <a:pt x="2304" y="13628"/>
                  </a:cubicBezTo>
                  <a:cubicBezTo>
                    <a:pt x="2462" y="13663"/>
                    <a:pt x="2620" y="13680"/>
                    <a:pt x="2796" y="13680"/>
                  </a:cubicBezTo>
                  <a:cubicBezTo>
                    <a:pt x="3060" y="13698"/>
                    <a:pt x="3324" y="13715"/>
                    <a:pt x="3587" y="13715"/>
                  </a:cubicBezTo>
                  <a:cubicBezTo>
                    <a:pt x="3886" y="13698"/>
                    <a:pt x="4185" y="13680"/>
                    <a:pt x="4484" y="13645"/>
                  </a:cubicBezTo>
                  <a:cubicBezTo>
                    <a:pt x="4783" y="13610"/>
                    <a:pt x="5064" y="13575"/>
                    <a:pt x="5346" y="13522"/>
                  </a:cubicBezTo>
                  <a:cubicBezTo>
                    <a:pt x="5627" y="13487"/>
                    <a:pt x="5908" y="13434"/>
                    <a:pt x="6190" y="13399"/>
                  </a:cubicBezTo>
                  <a:cubicBezTo>
                    <a:pt x="6330" y="13381"/>
                    <a:pt x="6453" y="13364"/>
                    <a:pt x="6577" y="13346"/>
                  </a:cubicBezTo>
                  <a:lnTo>
                    <a:pt x="6577" y="13346"/>
                  </a:lnTo>
                  <a:cubicBezTo>
                    <a:pt x="6348" y="13540"/>
                    <a:pt x="6119" y="13715"/>
                    <a:pt x="5891" y="13909"/>
                  </a:cubicBezTo>
                  <a:cubicBezTo>
                    <a:pt x="5898" y="13905"/>
                    <a:pt x="5904" y="13902"/>
                    <a:pt x="5910" y="13898"/>
                  </a:cubicBezTo>
                  <a:lnTo>
                    <a:pt x="5910" y="13898"/>
                  </a:lnTo>
                  <a:cubicBezTo>
                    <a:pt x="5734" y="14045"/>
                    <a:pt x="5557" y="14204"/>
                    <a:pt x="5381" y="14348"/>
                  </a:cubicBezTo>
                  <a:cubicBezTo>
                    <a:pt x="5223" y="14507"/>
                    <a:pt x="5082" y="14647"/>
                    <a:pt x="4924" y="14806"/>
                  </a:cubicBezTo>
                  <a:cubicBezTo>
                    <a:pt x="4625" y="15122"/>
                    <a:pt x="4326" y="15456"/>
                    <a:pt x="4062" y="15825"/>
                  </a:cubicBezTo>
                  <a:cubicBezTo>
                    <a:pt x="3746" y="16283"/>
                    <a:pt x="3429" y="16757"/>
                    <a:pt x="3183" y="17250"/>
                  </a:cubicBezTo>
                  <a:cubicBezTo>
                    <a:pt x="3042" y="17514"/>
                    <a:pt x="2902" y="17777"/>
                    <a:pt x="2796" y="18041"/>
                  </a:cubicBezTo>
                  <a:cubicBezTo>
                    <a:pt x="2726" y="18252"/>
                    <a:pt x="2655" y="18463"/>
                    <a:pt x="2655" y="18692"/>
                  </a:cubicBezTo>
                  <a:cubicBezTo>
                    <a:pt x="2655" y="18727"/>
                    <a:pt x="2638" y="18762"/>
                    <a:pt x="2638" y="18797"/>
                  </a:cubicBezTo>
                  <a:cubicBezTo>
                    <a:pt x="2638" y="19131"/>
                    <a:pt x="2743" y="19465"/>
                    <a:pt x="2937" y="19747"/>
                  </a:cubicBezTo>
                  <a:cubicBezTo>
                    <a:pt x="3007" y="19852"/>
                    <a:pt x="3095" y="19940"/>
                    <a:pt x="3200" y="20028"/>
                  </a:cubicBezTo>
                  <a:cubicBezTo>
                    <a:pt x="3271" y="20081"/>
                    <a:pt x="3341" y="20151"/>
                    <a:pt x="3429" y="20186"/>
                  </a:cubicBezTo>
                  <a:cubicBezTo>
                    <a:pt x="3517" y="20239"/>
                    <a:pt x="3605" y="20274"/>
                    <a:pt x="3710" y="20309"/>
                  </a:cubicBezTo>
                  <a:cubicBezTo>
                    <a:pt x="3816" y="20344"/>
                    <a:pt x="3921" y="20362"/>
                    <a:pt x="4009" y="20362"/>
                  </a:cubicBezTo>
                  <a:cubicBezTo>
                    <a:pt x="4084" y="20373"/>
                    <a:pt x="4160" y="20378"/>
                    <a:pt x="4236" y="20378"/>
                  </a:cubicBezTo>
                  <a:cubicBezTo>
                    <a:pt x="4534" y="20378"/>
                    <a:pt x="4837" y="20302"/>
                    <a:pt x="5117" y="20204"/>
                  </a:cubicBezTo>
                  <a:cubicBezTo>
                    <a:pt x="5187" y="20186"/>
                    <a:pt x="5258" y="20169"/>
                    <a:pt x="5328" y="20133"/>
                  </a:cubicBezTo>
                  <a:cubicBezTo>
                    <a:pt x="5398" y="20098"/>
                    <a:pt x="5469" y="20063"/>
                    <a:pt x="5539" y="20046"/>
                  </a:cubicBezTo>
                  <a:cubicBezTo>
                    <a:pt x="5609" y="20010"/>
                    <a:pt x="5680" y="19975"/>
                    <a:pt x="5750" y="19940"/>
                  </a:cubicBezTo>
                  <a:cubicBezTo>
                    <a:pt x="5820" y="19905"/>
                    <a:pt x="5873" y="19887"/>
                    <a:pt x="5943" y="19852"/>
                  </a:cubicBezTo>
                  <a:cubicBezTo>
                    <a:pt x="6067" y="19782"/>
                    <a:pt x="6190" y="19711"/>
                    <a:pt x="6313" y="19641"/>
                  </a:cubicBezTo>
                  <a:cubicBezTo>
                    <a:pt x="6453" y="19553"/>
                    <a:pt x="6594" y="19465"/>
                    <a:pt x="6717" y="19377"/>
                  </a:cubicBezTo>
                  <a:cubicBezTo>
                    <a:pt x="6805" y="19307"/>
                    <a:pt x="6893" y="19237"/>
                    <a:pt x="6981" y="19166"/>
                  </a:cubicBezTo>
                  <a:cubicBezTo>
                    <a:pt x="7051" y="19096"/>
                    <a:pt x="7122" y="19026"/>
                    <a:pt x="7192" y="18955"/>
                  </a:cubicBezTo>
                  <a:cubicBezTo>
                    <a:pt x="7333" y="18815"/>
                    <a:pt x="7473" y="18639"/>
                    <a:pt x="7579" y="18463"/>
                  </a:cubicBezTo>
                  <a:cubicBezTo>
                    <a:pt x="7649" y="18375"/>
                    <a:pt x="7719" y="18270"/>
                    <a:pt x="7790" y="18164"/>
                  </a:cubicBezTo>
                  <a:lnTo>
                    <a:pt x="7790" y="18164"/>
                  </a:lnTo>
                  <a:cubicBezTo>
                    <a:pt x="7772" y="18217"/>
                    <a:pt x="7772" y="18270"/>
                    <a:pt x="7772" y="18322"/>
                  </a:cubicBezTo>
                  <a:cubicBezTo>
                    <a:pt x="7772" y="18481"/>
                    <a:pt x="7772" y="18621"/>
                    <a:pt x="7772" y="18780"/>
                  </a:cubicBezTo>
                  <a:cubicBezTo>
                    <a:pt x="7772" y="18903"/>
                    <a:pt x="7772" y="19026"/>
                    <a:pt x="7772" y="19166"/>
                  </a:cubicBezTo>
                  <a:cubicBezTo>
                    <a:pt x="7772" y="19430"/>
                    <a:pt x="7772" y="19694"/>
                    <a:pt x="7772" y="19958"/>
                  </a:cubicBezTo>
                  <a:cubicBezTo>
                    <a:pt x="7772" y="20239"/>
                    <a:pt x="7790" y="20520"/>
                    <a:pt x="7807" y="20802"/>
                  </a:cubicBezTo>
                  <a:cubicBezTo>
                    <a:pt x="7843" y="21083"/>
                    <a:pt x="7878" y="21347"/>
                    <a:pt x="7913" y="21610"/>
                  </a:cubicBezTo>
                  <a:cubicBezTo>
                    <a:pt x="7948" y="21751"/>
                    <a:pt x="7983" y="21892"/>
                    <a:pt x="8036" y="22015"/>
                  </a:cubicBezTo>
                  <a:cubicBezTo>
                    <a:pt x="8141" y="22243"/>
                    <a:pt x="8282" y="22437"/>
                    <a:pt x="8493" y="22560"/>
                  </a:cubicBezTo>
                  <a:cubicBezTo>
                    <a:pt x="8687" y="22701"/>
                    <a:pt x="8898" y="22753"/>
                    <a:pt x="9126" y="22753"/>
                  </a:cubicBezTo>
                  <a:cubicBezTo>
                    <a:pt x="9372" y="22753"/>
                    <a:pt x="9618" y="22683"/>
                    <a:pt x="9847" y="22578"/>
                  </a:cubicBezTo>
                  <a:lnTo>
                    <a:pt x="9865" y="22578"/>
                  </a:lnTo>
                  <a:cubicBezTo>
                    <a:pt x="9865" y="22578"/>
                    <a:pt x="9865" y="22560"/>
                    <a:pt x="9882" y="22560"/>
                  </a:cubicBezTo>
                  <a:lnTo>
                    <a:pt x="9900" y="22560"/>
                  </a:lnTo>
                  <a:cubicBezTo>
                    <a:pt x="10251" y="22384"/>
                    <a:pt x="10550" y="22120"/>
                    <a:pt x="10779" y="21821"/>
                  </a:cubicBezTo>
                  <a:cubicBezTo>
                    <a:pt x="10884" y="21663"/>
                    <a:pt x="10990" y="21523"/>
                    <a:pt x="11078" y="21364"/>
                  </a:cubicBezTo>
                  <a:cubicBezTo>
                    <a:pt x="11148" y="21224"/>
                    <a:pt x="11219" y="21083"/>
                    <a:pt x="11289" y="20925"/>
                  </a:cubicBezTo>
                  <a:cubicBezTo>
                    <a:pt x="11342" y="20784"/>
                    <a:pt x="11394" y="20626"/>
                    <a:pt x="11447" y="20468"/>
                  </a:cubicBezTo>
                  <a:cubicBezTo>
                    <a:pt x="11482" y="20362"/>
                    <a:pt x="11500" y="20239"/>
                    <a:pt x="11517" y="20116"/>
                  </a:cubicBezTo>
                  <a:cubicBezTo>
                    <a:pt x="11517" y="20098"/>
                    <a:pt x="11535" y="20098"/>
                    <a:pt x="11535" y="20081"/>
                  </a:cubicBezTo>
                  <a:cubicBezTo>
                    <a:pt x="11641" y="20292"/>
                    <a:pt x="11746" y="20485"/>
                    <a:pt x="11869" y="20696"/>
                  </a:cubicBezTo>
                  <a:cubicBezTo>
                    <a:pt x="11957" y="20819"/>
                    <a:pt x="12027" y="20960"/>
                    <a:pt x="12115" y="21083"/>
                  </a:cubicBezTo>
                  <a:cubicBezTo>
                    <a:pt x="12221" y="21224"/>
                    <a:pt x="12344" y="21347"/>
                    <a:pt x="12467" y="21470"/>
                  </a:cubicBezTo>
                  <a:cubicBezTo>
                    <a:pt x="12590" y="21558"/>
                    <a:pt x="12713" y="21663"/>
                    <a:pt x="12836" y="21734"/>
                  </a:cubicBezTo>
                  <a:cubicBezTo>
                    <a:pt x="13056" y="21880"/>
                    <a:pt x="13300" y="21953"/>
                    <a:pt x="13549" y="21953"/>
                  </a:cubicBezTo>
                  <a:cubicBezTo>
                    <a:pt x="13598" y="21953"/>
                    <a:pt x="13648" y="21950"/>
                    <a:pt x="13698" y="21945"/>
                  </a:cubicBezTo>
                  <a:cubicBezTo>
                    <a:pt x="13944" y="21909"/>
                    <a:pt x="14173" y="21804"/>
                    <a:pt x="14331" y="21628"/>
                  </a:cubicBezTo>
                  <a:cubicBezTo>
                    <a:pt x="14472" y="21487"/>
                    <a:pt x="14595" y="21312"/>
                    <a:pt x="14683" y="21136"/>
                  </a:cubicBezTo>
                  <a:cubicBezTo>
                    <a:pt x="14718" y="21065"/>
                    <a:pt x="14770" y="20977"/>
                    <a:pt x="14806" y="20907"/>
                  </a:cubicBezTo>
                  <a:cubicBezTo>
                    <a:pt x="14823" y="20819"/>
                    <a:pt x="14858" y="20731"/>
                    <a:pt x="14894" y="20643"/>
                  </a:cubicBezTo>
                  <a:cubicBezTo>
                    <a:pt x="14911" y="20555"/>
                    <a:pt x="14946" y="20468"/>
                    <a:pt x="14964" y="20380"/>
                  </a:cubicBezTo>
                  <a:cubicBezTo>
                    <a:pt x="14964" y="20309"/>
                    <a:pt x="14981" y="20257"/>
                    <a:pt x="14999" y="20186"/>
                  </a:cubicBezTo>
                  <a:cubicBezTo>
                    <a:pt x="14999" y="20098"/>
                    <a:pt x="15017" y="19993"/>
                    <a:pt x="15034" y="19905"/>
                  </a:cubicBezTo>
                  <a:cubicBezTo>
                    <a:pt x="15034" y="19835"/>
                    <a:pt x="15034" y="19764"/>
                    <a:pt x="15034" y="19676"/>
                  </a:cubicBezTo>
                  <a:cubicBezTo>
                    <a:pt x="15034" y="19395"/>
                    <a:pt x="15017" y="19096"/>
                    <a:pt x="14981" y="18815"/>
                  </a:cubicBezTo>
                  <a:cubicBezTo>
                    <a:pt x="14946" y="18516"/>
                    <a:pt x="14894" y="18217"/>
                    <a:pt x="14823" y="17918"/>
                  </a:cubicBezTo>
                  <a:cubicBezTo>
                    <a:pt x="14753" y="17637"/>
                    <a:pt x="14665" y="17355"/>
                    <a:pt x="14577" y="17074"/>
                  </a:cubicBezTo>
                  <a:cubicBezTo>
                    <a:pt x="14489" y="16863"/>
                    <a:pt x="14419" y="16634"/>
                    <a:pt x="14348" y="16406"/>
                  </a:cubicBezTo>
                  <a:lnTo>
                    <a:pt x="14348" y="16406"/>
                  </a:lnTo>
                  <a:cubicBezTo>
                    <a:pt x="14419" y="16476"/>
                    <a:pt x="14472" y="16529"/>
                    <a:pt x="14542" y="16599"/>
                  </a:cubicBezTo>
                  <a:cubicBezTo>
                    <a:pt x="14753" y="16793"/>
                    <a:pt x="14981" y="16968"/>
                    <a:pt x="15228" y="17109"/>
                  </a:cubicBezTo>
                  <a:cubicBezTo>
                    <a:pt x="15351" y="17197"/>
                    <a:pt x="15491" y="17250"/>
                    <a:pt x="15632" y="17320"/>
                  </a:cubicBezTo>
                  <a:cubicBezTo>
                    <a:pt x="15755" y="17390"/>
                    <a:pt x="15913" y="17443"/>
                    <a:pt x="16072" y="17478"/>
                  </a:cubicBezTo>
                  <a:cubicBezTo>
                    <a:pt x="16334" y="17537"/>
                    <a:pt x="16596" y="17571"/>
                    <a:pt x="16868" y="17571"/>
                  </a:cubicBezTo>
                  <a:cubicBezTo>
                    <a:pt x="16925" y="17571"/>
                    <a:pt x="16981" y="17569"/>
                    <a:pt x="17039" y="17566"/>
                  </a:cubicBezTo>
                  <a:cubicBezTo>
                    <a:pt x="17338" y="17531"/>
                    <a:pt x="17672" y="17426"/>
                    <a:pt x="17883" y="17197"/>
                  </a:cubicBezTo>
                  <a:cubicBezTo>
                    <a:pt x="18041" y="17039"/>
                    <a:pt x="18182" y="16863"/>
                    <a:pt x="18252" y="16652"/>
                  </a:cubicBezTo>
                  <a:cubicBezTo>
                    <a:pt x="18322" y="16459"/>
                    <a:pt x="18357" y="16230"/>
                    <a:pt x="18357" y="16019"/>
                  </a:cubicBezTo>
                  <a:cubicBezTo>
                    <a:pt x="18340" y="15790"/>
                    <a:pt x="18305" y="15544"/>
                    <a:pt x="18252" y="15316"/>
                  </a:cubicBezTo>
                  <a:cubicBezTo>
                    <a:pt x="18217" y="15157"/>
                    <a:pt x="18164" y="15017"/>
                    <a:pt x="18129" y="14858"/>
                  </a:cubicBezTo>
                  <a:cubicBezTo>
                    <a:pt x="18076" y="14718"/>
                    <a:pt x="18023" y="14577"/>
                    <a:pt x="17971" y="14436"/>
                  </a:cubicBezTo>
                  <a:cubicBezTo>
                    <a:pt x="17918" y="14296"/>
                    <a:pt x="17830" y="14155"/>
                    <a:pt x="17760" y="14014"/>
                  </a:cubicBezTo>
                  <a:cubicBezTo>
                    <a:pt x="17619" y="13751"/>
                    <a:pt x="17461" y="13504"/>
                    <a:pt x="17285" y="13276"/>
                  </a:cubicBezTo>
                  <a:cubicBezTo>
                    <a:pt x="17109" y="13030"/>
                    <a:pt x="16916" y="12801"/>
                    <a:pt x="16722" y="12573"/>
                  </a:cubicBezTo>
                  <a:cubicBezTo>
                    <a:pt x="16705" y="12555"/>
                    <a:pt x="16687" y="12537"/>
                    <a:pt x="16652" y="12502"/>
                  </a:cubicBezTo>
                  <a:lnTo>
                    <a:pt x="17021" y="12502"/>
                  </a:lnTo>
                  <a:cubicBezTo>
                    <a:pt x="17355" y="12467"/>
                    <a:pt x="17672" y="12362"/>
                    <a:pt x="17988" y="12221"/>
                  </a:cubicBezTo>
                  <a:cubicBezTo>
                    <a:pt x="18252" y="12098"/>
                    <a:pt x="18516" y="11904"/>
                    <a:pt x="18744" y="11711"/>
                  </a:cubicBezTo>
                  <a:cubicBezTo>
                    <a:pt x="18850" y="11605"/>
                    <a:pt x="18955" y="11482"/>
                    <a:pt x="19043" y="11359"/>
                  </a:cubicBezTo>
                  <a:cubicBezTo>
                    <a:pt x="19184" y="11166"/>
                    <a:pt x="19289" y="10955"/>
                    <a:pt x="19325" y="10726"/>
                  </a:cubicBezTo>
                  <a:cubicBezTo>
                    <a:pt x="19342" y="10638"/>
                    <a:pt x="19342" y="10533"/>
                    <a:pt x="19342" y="10445"/>
                  </a:cubicBezTo>
                  <a:cubicBezTo>
                    <a:pt x="19342" y="10339"/>
                    <a:pt x="19325" y="10216"/>
                    <a:pt x="19307" y="10093"/>
                  </a:cubicBezTo>
                  <a:cubicBezTo>
                    <a:pt x="19219" y="9706"/>
                    <a:pt x="18973" y="9337"/>
                    <a:pt x="18639" y="9109"/>
                  </a:cubicBezTo>
                  <a:cubicBezTo>
                    <a:pt x="18428" y="8968"/>
                    <a:pt x="18217" y="8845"/>
                    <a:pt x="17971" y="8739"/>
                  </a:cubicBezTo>
                  <a:cubicBezTo>
                    <a:pt x="17689" y="8616"/>
                    <a:pt x="17408" y="8511"/>
                    <a:pt x="17109" y="8423"/>
                  </a:cubicBezTo>
                  <a:cubicBezTo>
                    <a:pt x="16828" y="8335"/>
                    <a:pt x="16529" y="8282"/>
                    <a:pt x="16247" y="8247"/>
                  </a:cubicBezTo>
                  <a:cubicBezTo>
                    <a:pt x="15984" y="8194"/>
                    <a:pt x="15702" y="8177"/>
                    <a:pt x="15439" y="8159"/>
                  </a:cubicBezTo>
                  <a:cubicBezTo>
                    <a:pt x="15263" y="8141"/>
                    <a:pt x="15069" y="8124"/>
                    <a:pt x="14894" y="8124"/>
                  </a:cubicBezTo>
                  <a:cubicBezTo>
                    <a:pt x="15034" y="7930"/>
                    <a:pt x="15157" y="7737"/>
                    <a:pt x="15263" y="7526"/>
                  </a:cubicBezTo>
                  <a:cubicBezTo>
                    <a:pt x="15544" y="7051"/>
                    <a:pt x="15790" y="6541"/>
                    <a:pt x="16001" y="6014"/>
                  </a:cubicBezTo>
                  <a:cubicBezTo>
                    <a:pt x="16124" y="5733"/>
                    <a:pt x="16230" y="5434"/>
                    <a:pt x="16265" y="5117"/>
                  </a:cubicBezTo>
                  <a:cubicBezTo>
                    <a:pt x="16283" y="4994"/>
                    <a:pt x="16300" y="4836"/>
                    <a:pt x="16300" y="4695"/>
                  </a:cubicBezTo>
                  <a:cubicBezTo>
                    <a:pt x="16300" y="4502"/>
                    <a:pt x="16283" y="4308"/>
                    <a:pt x="16230" y="4115"/>
                  </a:cubicBezTo>
                  <a:cubicBezTo>
                    <a:pt x="16160" y="3886"/>
                    <a:pt x="16036" y="3675"/>
                    <a:pt x="15878" y="3482"/>
                  </a:cubicBezTo>
                  <a:cubicBezTo>
                    <a:pt x="15808" y="3376"/>
                    <a:pt x="15720" y="3271"/>
                    <a:pt x="15650" y="3165"/>
                  </a:cubicBezTo>
                  <a:cubicBezTo>
                    <a:pt x="15544" y="3042"/>
                    <a:pt x="15439" y="2919"/>
                    <a:pt x="15298" y="2831"/>
                  </a:cubicBezTo>
                  <a:cubicBezTo>
                    <a:pt x="15122" y="2708"/>
                    <a:pt x="14911" y="2655"/>
                    <a:pt x="14700" y="2638"/>
                  </a:cubicBezTo>
                  <a:cubicBezTo>
                    <a:pt x="14507" y="2638"/>
                    <a:pt x="14313" y="2673"/>
                    <a:pt x="14120" y="2726"/>
                  </a:cubicBezTo>
                  <a:cubicBezTo>
                    <a:pt x="13926" y="2779"/>
                    <a:pt x="13733" y="2866"/>
                    <a:pt x="13575" y="2972"/>
                  </a:cubicBezTo>
                  <a:cubicBezTo>
                    <a:pt x="13276" y="3148"/>
                    <a:pt x="13030" y="3376"/>
                    <a:pt x="12783" y="3623"/>
                  </a:cubicBezTo>
                  <a:cubicBezTo>
                    <a:pt x="12678" y="3728"/>
                    <a:pt x="12572" y="3851"/>
                    <a:pt x="12485" y="3974"/>
                  </a:cubicBezTo>
                  <a:cubicBezTo>
                    <a:pt x="12379" y="4097"/>
                    <a:pt x="12274" y="4220"/>
                    <a:pt x="12203" y="4343"/>
                  </a:cubicBezTo>
                  <a:cubicBezTo>
                    <a:pt x="12115" y="4484"/>
                    <a:pt x="12045" y="4607"/>
                    <a:pt x="11975" y="4730"/>
                  </a:cubicBezTo>
                  <a:cubicBezTo>
                    <a:pt x="11922" y="4818"/>
                    <a:pt x="11869" y="4906"/>
                    <a:pt x="11834" y="4994"/>
                  </a:cubicBezTo>
                  <a:cubicBezTo>
                    <a:pt x="11834" y="4783"/>
                    <a:pt x="11852" y="4590"/>
                    <a:pt x="11852" y="4396"/>
                  </a:cubicBezTo>
                  <a:cubicBezTo>
                    <a:pt x="11852" y="4308"/>
                    <a:pt x="11852" y="4220"/>
                    <a:pt x="11852" y="4115"/>
                  </a:cubicBezTo>
                  <a:cubicBezTo>
                    <a:pt x="11852" y="3623"/>
                    <a:pt x="11834" y="3130"/>
                    <a:pt x="11799" y="2638"/>
                  </a:cubicBezTo>
                  <a:cubicBezTo>
                    <a:pt x="11781" y="2374"/>
                    <a:pt x="11764" y="2093"/>
                    <a:pt x="11711" y="1829"/>
                  </a:cubicBezTo>
                  <a:cubicBezTo>
                    <a:pt x="11693" y="1671"/>
                    <a:pt x="11658" y="1513"/>
                    <a:pt x="11641" y="1372"/>
                  </a:cubicBezTo>
                  <a:cubicBezTo>
                    <a:pt x="11588" y="1178"/>
                    <a:pt x="11553" y="967"/>
                    <a:pt x="11465" y="792"/>
                  </a:cubicBezTo>
                  <a:cubicBezTo>
                    <a:pt x="11377" y="581"/>
                    <a:pt x="11254" y="352"/>
                    <a:pt x="11078" y="229"/>
                  </a:cubicBezTo>
                  <a:cubicBezTo>
                    <a:pt x="10972" y="141"/>
                    <a:pt x="10867" y="88"/>
                    <a:pt x="10744" y="53"/>
                  </a:cubicBezTo>
                  <a:cubicBezTo>
                    <a:pt x="10638" y="18"/>
                    <a:pt x="10533" y="0"/>
                    <a:pt x="10445" y="0"/>
                  </a:cubicBezTo>
                  <a:close/>
                </a:path>
              </a:pathLst>
            </a:custGeom>
            <a:solidFill>
              <a:srgbClr val="FFD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2285850" y="2983375"/>
              <a:ext cx="147100" cy="100475"/>
            </a:xfrm>
            <a:custGeom>
              <a:avLst/>
              <a:gdLst/>
              <a:ahLst/>
              <a:cxnLst/>
              <a:rect l="l" t="t" r="r" b="b"/>
              <a:pathLst>
                <a:path w="5884" h="4019" extrusionOk="0">
                  <a:moveTo>
                    <a:pt x="3068" y="0"/>
                  </a:moveTo>
                  <a:cubicBezTo>
                    <a:pt x="1365" y="0"/>
                    <a:pt x="1" y="2596"/>
                    <a:pt x="1824" y="3642"/>
                  </a:cubicBezTo>
                  <a:cubicBezTo>
                    <a:pt x="2189" y="3905"/>
                    <a:pt x="2559" y="4018"/>
                    <a:pt x="2910" y="4018"/>
                  </a:cubicBezTo>
                  <a:cubicBezTo>
                    <a:pt x="4620" y="4018"/>
                    <a:pt x="5883" y="1331"/>
                    <a:pt x="3987" y="266"/>
                  </a:cubicBezTo>
                  <a:cubicBezTo>
                    <a:pt x="3680" y="81"/>
                    <a:pt x="3369" y="0"/>
                    <a:pt x="3068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1941525" y="2688600"/>
              <a:ext cx="683050" cy="667625"/>
            </a:xfrm>
            <a:custGeom>
              <a:avLst/>
              <a:gdLst/>
              <a:ahLst/>
              <a:cxnLst/>
              <a:rect l="l" t="t" r="r" b="b"/>
              <a:pathLst>
                <a:path w="27322" h="26705" extrusionOk="0">
                  <a:moveTo>
                    <a:pt x="17338" y="452"/>
                  </a:moveTo>
                  <a:cubicBezTo>
                    <a:pt x="17347" y="461"/>
                    <a:pt x="17361" y="465"/>
                    <a:pt x="17375" y="470"/>
                  </a:cubicBezTo>
                  <a:lnTo>
                    <a:pt x="17375" y="470"/>
                  </a:lnTo>
                  <a:cubicBezTo>
                    <a:pt x="17362" y="464"/>
                    <a:pt x="17350" y="458"/>
                    <a:pt x="17338" y="452"/>
                  </a:cubicBezTo>
                  <a:close/>
                  <a:moveTo>
                    <a:pt x="17375" y="470"/>
                  </a:moveTo>
                  <a:lnTo>
                    <a:pt x="17375" y="470"/>
                  </a:lnTo>
                  <a:cubicBezTo>
                    <a:pt x="17384" y="474"/>
                    <a:pt x="17393" y="478"/>
                    <a:pt x="17403" y="483"/>
                  </a:cubicBezTo>
                  <a:lnTo>
                    <a:pt x="17403" y="483"/>
                  </a:lnTo>
                  <a:cubicBezTo>
                    <a:pt x="17395" y="477"/>
                    <a:pt x="17385" y="474"/>
                    <a:pt x="17375" y="470"/>
                  </a:cubicBezTo>
                  <a:close/>
                  <a:moveTo>
                    <a:pt x="17039" y="1718"/>
                  </a:moveTo>
                  <a:cubicBezTo>
                    <a:pt x="17045" y="1719"/>
                    <a:pt x="17051" y="1721"/>
                    <a:pt x="17057" y="1723"/>
                  </a:cubicBezTo>
                  <a:lnTo>
                    <a:pt x="17057" y="1723"/>
                  </a:lnTo>
                  <a:cubicBezTo>
                    <a:pt x="17051" y="1720"/>
                    <a:pt x="17045" y="1718"/>
                    <a:pt x="17039" y="1718"/>
                  </a:cubicBezTo>
                  <a:close/>
                  <a:moveTo>
                    <a:pt x="17057" y="1723"/>
                  </a:moveTo>
                  <a:lnTo>
                    <a:pt x="17057" y="1723"/>
                  </a:lnTo>
                  <a:cubicBezTo>
                    <a:pt x="17069" y="1728"/>
                    <a:pt x="17080" y="1735"/>
                    <a:pt x="17091" y="1735"/>
                  </a:cubicBezTo>
                  <a:cubicBezTo>
                    <a:pt x="17090" y="1734"/>
                    <a:pt x="17088" y="1732"/>
                    <a:pt x="17085" y="1730"/>
                  </a:cubicBezTo>
                  <a:lnTo>
                    <a:pt x="17085" y="1730"/>
                  </a:lnTo>
                  <a:cubicBezTo>
                    <a:pt x="17076" y="1728"/>
                    <a:pt x="17067" y="1725"/>
                    <a:pt x="17057" y="1723"/>
                  </a:cubicBezTo>
                  <a:close/>
                  <a:moveTo>
                    <a:pt x="14370" y="1304"/>
                  </a:moveTo>
                  <a:cubicBezTo>
                    <a:pt x="15232" y="1304"/>
                    <a:pt x="16110" y="1431"/>
                    <a:pt x="16986" y="1700"/>
                  </a:cubicBezTo>
                  <a:cubicBezTo>
                    <a:pt x="16951" y="1683"/>
                    <a:pt x="16933" y="1683"/>
                    <a:pt x="16898" y="1665"/>
                  </a:cubicBezTo>
                  <a:lnTo>
                    <a:pt x="16898" y="1665"/>
                  </a:lnTo>
                  <a:cubicBezTo>
                    <a:pt x="16951" y="1683"/>
                    <a:pt x="17003" y="1700"/>
                    <a:pt x="17039" y="1718"/>
                  </a:cubicBezTo>
                  <a:cubicBezTo>
                    <a:pt x="17039" y="1718"/>
                    <a:pt x="17022" y="1701"/>
                    <a:pt x="17021" y="1700"/>
                  </a:cubicBezTo>
                  <a:lnTo>
                    <a:pt x="17021" y="1700"/>
                  </a:lnTo>
                  <a:cubicBezTo>
                    <a:pt x="17037" y="1716"/>
                    <a:pt x="17067" y="1718"/>
                    <a:pt x="17085" y="1730"/>
                  </a:cubicBezTo>
                  <a:lnTo>
                    <a:pt x="17085" y="1730"/>
                  </a:lnTo>
                  <a:cubicBezTo>
                    <a:pt x="22773" y="3278"/>
                    <a:pt x="26321" y="8908"/>
                    <a:pt x="25760" y="14712"/>
                  </a:cubicBezTo>
                  <a:cubicBezTo>
                    <a:pt x="25277" y="22263"/>
                    <a:pt x="20783" y="25406"/>
                    <a:pt x="16004" y="25406"/>
                  </a:cubicBezTo>
                  <a:cubicBezTo>
                    <a:pt x="8965" y="25406"/>
                    <a:pt x="1307" y="18584"/>
                    <a:pt x="4941" y="8980"/>
                  </a:cubicBezTo>
                  <a:lnTo>
                    <a:pt x="4941" y="8980"/>
                  </a:lnTo>
                  <a:cubicBezTo>
                    <a:pt x="4941" y="8980"/>
                    <a:pt x="4941" y="8997"/>
                    <a:pt x="4941" y="8997"/>
                  </a:cubicBezTo>
                  <a:cubicBezTo>
                    <a:pt x="4959" y="8962"/>
                    <a:pt x="4959" y="8945"/>
                    <a:pt x="4976" y="8927"/>
                  </a:cubicBezTo>
                  <a:cubicBezTo>
                    <a:pt x="6063" y="4551"/>
                    <a:pt x="10006" y="1304"/>
                    <a:pt x="14370" y="1304"/>
                  </a:cubicBezTo>
                  <a:close/>
                  <a:moveTo>
                    <a:pt x="14196" y="0"/>
                  </a:moveTo>
                  <a:cubicBezTo>
                    <a:pt x="5151" y="0"/>
                    <a:pt x="1" y="12064"/>
                    <a:pt x="4203" y="19899"/>
                  </a:cubicBezTo>
                  <a:cubicBezTo>
                    <a:pt x="7154" y="24516"/>
                    <a:pt x="11579" y="26705"/>
                    <a:pt x="15753" y="26705"/>
                  </a:cubicBezTo>
                  <a:cubicBezTo>
                    <a:pt x="21801" y="26705"/>
                    <a:pt x="27321" y="22108"/>
                    <a:pt x="27061" y="13639"/>
                  </a:cubicBezTo>
                  <a:cubicBezTo>
                    <a:pt x="27272" y="7626"/>
                    <a:pt x="23210" y="2087"/>
                    <a:pt x="17425" y="487"/>
                  </a:cubicBezTo>
                  <a:lnTo>
                    <a:pt x="17425" y="487"/>
                  </a:lnTo>
                  <a:cubicBezTo>
                    <a:pt x="17425" y="487"/>
                    <a:pt x="17430" y="492"/>
                    <a:pt x="17438" y="496"/>
                  </a:cubicBezTo>
                  <a:lnTo>
                    <a:pt x="17438" y="496"/>
                  </a:lnTo>
                  <a:cubicBezTo>
                    <a:pt x="17425" y="492"/>
                    <a:pt x="17414" y="487"/>
                    <a:pt x="17403" y="483"/>
                  </a:cubicBezTo>
                  <a:lnTo>
                    <a:pt x="17403" y="483"/>
                  </a:lnTo>
                  <a:cubicBezTo>
                    <a:pt x="17405" y="484"/>
                    <a:pt x="17406" y="485"/>
                    <a:pt x="17408" y="487"/>
                  </a:cubicBezTo>
                  <a:cubicBezTo>
                    <a:pt x="16293" y="155"/>
                    <a:pt x="15220" y="0"/>
                    <a:pt x="14196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37"/>
          <p:cNvGrpSpPr/>
          <p:nvPr/>
        </p:nvGrpSpPr>
        <p:grpSpPr>
          <a:xfrm>
            <a:off x="4386024" y="3634389"/>
            <a:ext cx="370574" cy="382534"/>
            <a:chOff x="6272775" y="2337825"/>
            <a:chExt cx="833500" cy="860400"/>
          </a:xfrm>
        </p:grpSpPr>
        <p:sp>
          <p:nvSpPr>
            <p:cNvPr id="821" name="Google Shape;821;p37"/>
            <p:cNvSpPr/>
            <p:nvPr/>
          </p:nvSpPr>
          <p:spPr>
            <a:xfrm>
              <a:off x="6272775" y="2337825"/>
              <a:ext cx="833500" cy="685600"/>
            </a:xfrm>
            <a:custGeom>
              <a:avLst/>
              <a:gdLst/>
              <a:ahLst/>
              <a:cxnLst/>
              <a:rect l="l" t="t" r="r" b="b"/>
              <a:pathLst>
                <a:path w="33340" h="27424" extrusionOk="0">
                  <a:moveTo>
                    <a:pt x="7621" y="0"/>
                  </a:moveTo>
                  <a:cubicBezTo>
                    <a:pt x="5944" y="0"/>
                    <a:pt x="4280" y="433"/>
                    <a:pt x="2673" y="1489"/>
                  </a:cubicBezTo>
                  <a:cubicBezTo>
                    <a:pt x="563" y="3511"/>
                    <a:pt x="1" y="5902"/>
                    <a:pt x="194" y="8416"/>
                  </a:cubicBezTo>
                  <a:cubicBezTo>
                    <a:pt x="651" y="9366"/>
                    <a:pt x="1179" y="10298"/>
                    <a:pt x="1689" y="11212"/>
                  </a:cubicBezTo>
                  <a:cubicBezTo>
                    <a:pt x="2709" y="13023"/>
                    <a:pt x="3781" y="14834"/>
                    <a:pt x="4907" y="16593"/>
                  </a:cubicBezTo>
                  <a:cubicBezTo>
                    <a:pt x="7632" y="20778"/>
                    <a:pt x="11149" y="24980"/>
                    <a:pt x="16055" y="26528"/>
                  </a:cubicBezTo>
                  <a:cubicBezTo>
                    <a:pt x="17940" y="27127"/>
                    <a:pt x="19988" y="27424"/>
                    <a:pt x="22069" y="27424"/>
                  </a:cubicBezTo>
                  <a:cubicBezTo>
                    <a:pt x="24685" y="27424"/>
                    <a:pt x="27355" y="26956"/>
                    <a:pt x="29822" y="26035"/>
                  </a:cubicBezTo>
                  <a:lnTo>
                    <a:pt x="29840" y="26018"/>
                  </a:lnTo>
                  <a:cubicBezTo>
                    <a:pt x="33339" y="19090"/>
                    <a:pt x="29893" y="10702"/>
                    <a:pt x="21664" y="6412"/>
                  </a:cubicBezTo>
                  <a:cubicBezTo>
                    <a:pt x="17667" y="3796"/>
                    <a:pt x="12589" y="0"/>
                    <a:pt x="7621" y="0"/>
                  </a:cubicBezTo>
                  <a:close/>
                </a:path>
              </a:pathLst>
            </a:custGeom>
            <a:solidFill>
              <a:srgbClr val="94B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6296075" y="2395725"/>
              <a:ext cx="786025" cy="627700"/>
            </a:xfrm>
            <a:custGeom>
              <a:avLst/>
              <a:gdLst/>
              <a:ahLst/>
              <a:cxnLst/>
              <a:rect l="l" t="t" r="r" b="b"/>
              <a:pathLst>
                <a:path w="31441" h="25108" extrusionOk="0">
                  <a:moveTo>
                    <a:pt x="6627" y="0"/>
                  </a:moveTo>
                  <a:cubicBezTo>
                    <a:pt x="6465" y="0"/>
                    <a:pt x="6302" y="6"/>
                    <a:pt x="6137" y="17"/>
                  </a:cubicBezTo>
                  <a:cubicBezTo>
                    <a:pt x="2498" y="263"/>
                    <a:pt x="1" y="4237"/>
                    <a:pt x="1214" y="7789"/>
                  </a:cubicBezTo>
                  <a:cubicBezTo>
                    <a:pt x="1689" y="9072"/>
                    <a:pt x="2111" y="10496"/>
                    <a:pt x="2550" y="11973"/>
                  </a:cubicBezTo>
                  <a:cubicBezTo>
                    <a:pt x="3007" y="12747"/>
                    <a:pt x="3482" y="13503"/>
                    <a:pt x="3975" y="14277"/>
                  </a:cubicBezTo>
                  <a:cubicBezTo>
                    <a:pt x="6700" y="18462"/>
                    <a:pt x="10217" y="22664"/>
                    <a:pt x="15123" y="24212"/>
                  </a:cubicBezTo>
                  <a:cubicBezTo>
                    <a:pt x="17000" y="24814"/>
                    <a:pt x="19031" y="25108"/>
                    <a:pt x="21096" y="25108"/>
                  </a:cubicBezTo>
                  <a:cubicBezTo>
                    <a:pt x="22590" y="25108"/>
                    <a:pt x="24101" y="24954"/>
                    <a:pt x="25585" y="24651"/>
                  </a:cubicBezTo>
                  <a:cubicBezTo>
                    <a:pt x="31440" y="17688"/>
                    <a:pt x="26991" y="10285"/>
                    <a:pt x="18639" y="6065"/>
                  </a:cubicBezTo>
                  <a:cubicBezTo>
                    <a:pt x="14703" y="4097"/>
                    <a:pt x="11094" y="0"/>
                    <a:pt x="6627" y="0"/>
                  </a:cubicBezTo>
                  <a:close/>
                </a:path>
              </a:pathLst>
            </a:custGeom>
            <a:solidFill>
              <a:srgbClr val="E6F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6481875" y="2623825"/>
              <a:ext cx="401200" cy="313475"/>
            </a:xfrm>
            <a:custGeom>
              <a:avLst/>
              <a:gdLst/>
              <a:ahLst/>
              <a:cxnLst/>
              <a:rect l="l" t="t" r="r" b="b"/>
              <a:pathLst>
                <a:path w="16048" h="12539" extrusionOk="0">
                  <a:moveTo>
                    <a:pt x="7159" y="1"/>
                  </a:moveTo>
                  <a:cubicBezTo>
                    <a:pt x="6297" y="1"/>
                    <a:pt x="5395" y="248"/>
                    <a:pt x="4490" y="810"/>
                  </a:cubicBezTo>
                  <a:cubicBezTo>
                    <a:pt x="1" y="4263"/>
                    <a:pt x="2871" y="12538"/>
                    <a:pt x="7879" y="12538"/>
                  </a:cubicBezTo>
                  <a:cubicBezTo>
                    <a:pt x="8735" y="12538"/>
                    <a:pt x="9654" y="12296"/>
                    <a:pt x="10609" y="11747"/>
                  </a:cubicBezTo>
                  <a:cubicBezTo>
                    <a:pt x="16047" y="8809"/>
                    <a:pt x="12310" y="1"/>
                    <a:pt x="7159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6528275" y="2742075"/>
              <a:ext cx="293125" cy="195275"/>
            </a:xfrm>
            <a:custGeom>
              <a:avLst/>
              <a:gdLst/>
              <a:ahLst/>
              <a:cxnLst/>
              <a:rect l="l" t="t" r="r" b="b"/>
              <a:pathLst>
                <a:path w="11725" h="7811" extrusionOk="0">
                  <a:moveTo>
                    <a:pt x="454" y="1"/>
                  </a:moveTo>
                  <a:cubicBezTo>
                    <a:pt x="1" y="3655"/>
                    <a:pt x="2479" y="7810"/>
                    <a:pt x="6024" y="7810"/>
                  </a:cubicBezTo>
                  <a:cubicBezTo>
                    <a:pt x="6880" y="7810"/>
                    <a:pt x="7799" y="7568"/>
                    <a:pt x="8753" y="7017"/>
                  </a:cubicBezTo>
                  <a:cubicBezTo>
                    <a:pt x="11074" y="5768"/>
                    <a:pt x="11725" y="3430"/>
                    <a:pt x="11303" y="1179"/>
                  </a:cubicBezTo>
                  <a:lnTo>
                    <a:pt x="11303" y="1179"/>
                  </a:lnTo>
                  <a:cubicBezTo>
                    <a:pt x="10881" y="1812"/>
                    <a:pt x="10353" y="2375"/>
                    <a:pt x="9720" y="2814"/>
                  </a:cubicBezTo>
                  <a:cubicBezTo>
                    <a:pt x="8663" y="3549"/>
                    <a:pt x="7484" y="3890"/>
                    <a:pt x="6315" y="3890"/>
                  </a:cubicBezTo>
                  <a:cubicBezTo>
                    <a:pt x="4354" y="3890"/>
                    <a:pt x="2424" y="2931"/>
                    <a:pt x="1157" y="1267"/>
                  </a:cubicBezTo>
                  <a:cubicBezTo>
                    <a:pt x="858" y="880"/>
                    <a:pt x="630" y="440"/>
                    <a:pt x="454" y="1"/>
                  </a:cubicBezTo>
                  <a:close/>
                </a:path>
              </a:pathLst>
            </a:custGeom>
            <a:solidFill>
              <a:srgbClr val="123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6277625" y="2548225"/>
              <a:ext cx="740725" cy="650000"/>
            </a:xfrm>
            <a:custGeom>
              <a:avLst/>
              <a:gdLst/>
              <a:ahLst/>
              <a:cxnLst/>
              <a:rect l="l" t="t" r="r" b="b"/>
              <a:pathLst>
                <a:path w="29629" h="26000" extrusionOk="0">
                  <a:moveTo>
                    <a:pt x="0" y="0"/>
                  </a:moveTo>
                  <a:lnTo>
                    <a:pt x="0" y="0"/>
                  </a:lnTo>
                  <a:cubicBezTo>
                    <a:pt x="229" y="3236"/>
                    <a:pt x="1688" y="6647"/>
                    <a:pt x="2638" y="9636"/>
                  </a:cubicBezTo>
                  <a:cubicBezTo>
                    <a:pt x="4400" y="17749"/>
                    <a:pt x="9249" y="26000"/>
                    <a:pt x="16756" y="26000"/>
                  </a:cubicBezTo>
                  <a:cubicBezTo>
                    <a:pt x="18914" y="26000"/>
                    <a:pt x="21292" y="25318"/>
                    <a:pt x="23879" y="23756"/>
                  </a:cubicBezTo>
                  <a:cubicBezTo>
                    <a:pt x="26586" y="21997"/>
                    <a:pt x="28486" y="19887"/>
                    <a:pt x="29628" y="17619"/>
                  </a:cubicBezTo>
                  <a:lnTo>
                    <a:pt x="29628" y="17619"/>
                  </a:lnTo>
                  <a:cubicBezTo>
                    <a:pt x="27161" y="18540"/>
                    <a:pt x="24491" y="19008"/>
                    <a:pt x="21875" y="19008"/>
                  </a:cubicBezTo>
                  <a:cubicBezTo>
                    <a:pt x="19794" y="19008"/>
                    <a:pt x="17746" y="18711"/>
                    <a:pt x="15861" y="18112"/>
                  </a:cubicBezTo>
                  <a:cubicBezTo>
                    <a:pt x="10955" y="16564"/>
                    <a:pt x="7438" y="12362"/>
                    <a:pt x="4713" y="8177"/>
                  </a:cubicBezTo>
                  <a:cubicBezTo>
                    <a:pt x="3587" y="6418"/>
                    <a:pt x="2515" y="4607"/>
                    <a:pt x="1495" y="2796"/>
                  </a:cubicBezTo>
                  <a:cubicBezTo>
                    <a:pt x="985" y="1882"/>
                    <a:pt x="457" y="950"/>
                    <a:pt x="0" y="0"/>
                  </a:cubicBezTo>
                  <a:close/>
                </a:path>
              </a:pathLst>
            </a:custGeom>
            <a:solidFill>
              <a:srgbClr val="A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6359825" y="2695050"/>
              <a:ext cx="575875" cy="437750"/>
            </a:xfrm>
            <a:custGeom>
              <a:avLst/>
              <a:gdLst/>
              <a:ahLst/>
              <a:cxnLst/>
              <a:rect l="l" t="t" r="r" b="b"/>
              <a:pathLst>
                <a:path w="23035" h="17510" extrusionOk="0">
                  <a:moveTo>
                    <a:pt x="0" y="0"/>
                  </a:moveTo>
                  <a:lnTo>
                    <a:pt x="0" y="0"/>
                  </a:lnTo>
                  <a:cubicBezTo>
                    <a:pt x="2128" y="7298"/>
                    <a:pt x="4273" y="15966"/>
                    <a:pt x="12344" y="17426"/>
                  </a:cubicBezTo>
                  <a:lnTo>
                    <a:pt x="12203" y="17426"/>
                  </a:lnTo>
                  <a:cubicBezTo>
                    <a:pt x="12644" y="17482"/>
                    <a:pt x="13082" y="17509"/>
                    <a:pt x="13518" y="17509"/>
                  </a:cubicBezTo>
                  <a:cubicBezTo>
                    <a:pt x="16072" y="17509"/>
                    <a:pt x="18518" y="16572"/>
                    <a:pt x="20591" y="15069"/>
                  </a:cubicBezTo>
                  <a:cubicBezTo>
                    <a:pt x="21558" y="14278"/>
                    <a:pt x="22367" y="13487"/>
                    <a:pt x="23035" y="12678"/>
                  </a:cubicBezTo>
                  <a:lnTo>
                    <a:pt x="23035" y="12678"/>
                  </a:lnTo>
                  <a:cubicBezTo>
                    <a:pt x="21551" y="12981"/>
                    <a:pt x="20040" y="13135"/>
                    <a:pt x="18546" y="13135"/>
                  </a:cubicBezTo>
                  <a:cubicBezTo>
                    <a:pt x="16481" y="13135"/>
                    <a:pt x="14450" y="12841"/>
                    <a:pt x="12573" y="12239"/>
                  </a:cubicBezTo>
                  <a:cubicBezTo>
                    <a:pt x="7667" y="10691"/>
                    <a:pt x="4150" y="6489"/>
                    <a:pt x="1425" y="2304"/>
                  </a:cubicBezTo>
                  <a:cubicBezTo>
                    <a:pt x="932" y="1530"/>
                    <a:pt x="457" y="774"/>
                    <a:pt x="0" y="0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37"/>
          <p:cNvGrpSpPr/>
          <p:nvPr/>
        </p:nvGrpSpPr>
        <p:grpSpPr>
          <a:xfrm>
            <a:off x="5037638" y="3573193"/>
            <a:ext cx="296041" cy="452952"/>
            <a:chOff x="4742175" y="2178975"/>
            <a:chExt cx="823250" cy="1259250"/>
          </a:xfrm>
        </p:grpSpPr>
        <p:sp>
          <p:nvSpPr>
            <p:cNvPr id="833" name="Google Shape;833;p37"/>
            <p:cNvSpPr/>
            <p:nvPr/>
          </p:nvSpPr>
          <p:spPr>
            <a:xfrm>
              <a:off x="4742175" y="2634825"/>
              <a:ext cx="823250" cy="803400"/>
            </a:xfrm>
            <a:custGeom>
              <a:avLst/>
              <a:gdLst/>
              <a:ahLst/>
              <a:cxnLst/>
              <a:rect l="l" t="t" r="r" b="b"/>
              <a:pathLst>
                <a:path w="32930" h="32136" extrusionOk="0">
                  <a:moveTo>
                    <a:pt x="31227" y="24794"/>
                  </a:moveTo>
                  <a:cubicBezTo>
                    <a:pt x="31230" y="24798"/>
                    <a:pt x="31232" y="24803"/>
                    <a:pt x="31234" y="24807"/>
                  </a:cubicBezTo>
                  <a:lnTo>
                    <a:pt x="31234" y="24807"/>
                  </a:lnTo>
                  <a:cubicBezTo>
                    <a:pt x="31232" y="24803"/>
                    <a:pt x="31230" y="24798"/>
                    <a:pt x="31227" y="24794"/>
                  </a:cubicBezTo>
                  <a:close/>
                  <a:moveTo>
                    <a:pt x="23737" y="0"/>
                  </a:moveTo>
                  <a:cubicBezTo>
                    <a:pt x="23737" y="71"/>
                    <a:pt x="23737" y="141"/>
                    <a:pt x="23737" y="211"/>
                  </a:cubicBezTo>
                  <a:cubicBezTo>
                    <a:pt x="23600" y="206"/>
                    <a:pt x="23463" y="203"/>
                    <a:pt x="23324" y="203"/>
                  </a:cubicBezTo>
                  <a:cubicBezTo>
                    <a:pt x="20085" y="203"/>
                    <a:pt x="16485" y="1782"/>
                    <a:pt x="15086" y="4801"/>
                  </a:cubicBezTo>
                  <a:cubicBezTo>
                    <a:pt x="14962" y="4572"/>
                    <a:pt x="14822" y="4379"/>
                    <a:pt x="14681" y="4185"/>
                  </a:cubicBezTo>
                  <a:cubicBezTo>
                    <a:pt x="14628" y="4678"/>
                    <a:pt x="14611" y="5170"/>
                    <a:pt x="14435" y="5627"/>
                  </a:cubicBezTo>
                  <a:cubicBezTo>
                    <a:pt x="14396" y="5743"/>
                    <a:pt x="14272" y="5850"/>
                    <a:pt x="14147" y="5850"/>
                  </a:cubicBezTo>
                  <a:cubicBezTo>
                    <a:pt x="14101" y="5850"/>
                    <a:pt x="14055" y="5836"/>
                    <a:pt x="14013" y="5803"/>
                  </a:cubicBezTo>
                  <a:cubicBezTo>
                    <a:pt x="13274" y="5276"/>
                    <a:pt x="13099" y="4344"/>
                    <a:pt x="12501" y="3711"/>
                  </a:cubicBezTo>
                  <a:cubicBezTo>
                    <a:pt x="11815" y="2990"/>
                    <a:pt x="10953" y="2497"/>
                    <a:pt x="10180" y="1899"/>
                  </a:cubicBezTo>
                  <a:cubicBezTo>
                    <a:pt x="10109" y="1935"/>
                    <a:pt x="10039" y="1970"/>
                    <a:pt x="10004" y="2040"/>
                  </a:cubicBezTo>
                  <a:cubicBezTo>
                    <a:pt x="9373" y="1479"/>
                    <a:pt x="8746" y="1229"/>
                    <a:pt x="8132" y="1229"/>
                  </a:cubicBezTo>
                  <a:cubicBezTo>
                    <a:pt x="3779" y="1229"/>
                    <a:pt x="58" y="13759"/>
                    <a:pt x="104" y="16810"/>
                  </a:cubicBezTo>
                  <a:cubicBezTo>
                    <a:pt x="1" y="18225"/>
                    <a:pt x="998" y="19572"/>
                    <a:pt x="2464" y="19572"/>
                  </a:cubicBezTo>
                  <a:cubicBezTo>
                    <a:pt x="2492" y="19572"/>
                    <a:pt x="2520" y="19572"/>
                    <a:pt x="2549" y="19571"/>
                  </a:cubicBezTo>
                  <a:cubicBezTo>
                    <a:pt x="5819" y="19096"/>
                    <a:pt x="8474" y="14437"/>
                    <a:pt x="10408" y="11957"/>
                  </a:cubicBezTo>
                  <a:cubicBezTo>
                    <a:pt x="11903" y="20028"/>
                    <a:pt x="18110" y="30649"/>
                    <a:pt x="26814" y="32090"/>
                  </a:cubicBezTo>
                  <a:cubicBezTo>
                    <a:pt x="27068" y="32121"/>
                    <a:pt x="27314" y="32135"/>
                    <a:pt x="27551" y="32135"/>
                  </a:cubicBezTo>
                  <a:cubicBezTo>
                    <a:pt x="31419" y="32135"/>
                    <a:pt x="32930" y="28217"/>
                    <a:pt x="31234" y="24807"/>
                  </a:cubicBezTo>
                  <a:lnTo>
                    <a:pt x="31234" y="24807"/>
                  </a:lnTo>
                  <a:cubicBezTo>
                    <a:pt x="31250" y="24838"/>
                    <a:pt x="31265" y="24871"/>
                    <a:pt x="31280" y="24916"/>
                  </a:cubicBezTo>
                  <a:cubicBezTo>
                    <a:pt x="30084" y="22226"/>
                    <a:pt x="28889" y="19553"/>
                    <a:pt x="27904" y="16775"/>
                  </a:cubicBezTo>
                  <a:lnTo>
                    <a:pt x="27904" y="16775"/>
                  </a:lnTo>
                  <a:cubicBezTo>
                    <a:pt x="28095" y="16804"/>
                    <a:pt x="28288" y="16817"/>
                    <a:pt x="28480" y="16817"/>
                  </a:cubicBezTo>
                  <a:cubicBezTo>
                    <a:pt x="30428" y="16817"/>
                    <a:pt x="32354" y="15398"/>
                    <a:pt x="32546" y="13382"/>
                  </a:cubicBezTo>
                  <a:cubicBezTo>
                    <a:pt x="32827" y="12028"/>
                    <a:pt x="32019" y="10797"/>
                    <a:pt x="32159" y="9443"/>
                  </a:cubicBezTo>
                  <a:cubicBezTo>
                    <a:pt x="32054" y="5592"/>
                    <a:pt x="29645" y="1530"/>
                    <a:pt x="25759" y="510"/>
                  </a:cubicBezTo>
                  <a:cubicBezTo>
                    <a:pt x="25759" y="370"/>
                    <a:pt x="25759" y="229"/>
                    <a:pt x="25759" y="88"/>
                  </a:cubicBezTo>
                  <a:cubicBezTo>
                    <a:pt x="25091" y="0"/>
                    <a:pt x="24422" y="0"/>
                    <a:pt x="23737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4866100" y="2634825"/>
              <a:ext cx="584225" cy="271700"/>
            </a:xfrm>
            <a:custGeom>
              <a:avLst/>
              <a:gdLst/>
              <a:ahLst/>
              <a:cxnLst/>
              <a:rect l="l" t="t" r="r" b="b"/>
              <a:pathLst>
                <a:path w="23369" h="10868" extrusionOk="0">
                  <a:moveTo>
                    <a:pt x="18780" y="0"/>
                  </a:moveTo>
                  <a:cubicBezTo>
                    <a:pt x="18780" y="71"/>
                    <a:pt x="18780" y="141"/>
                    <a:pt x="18780" y="211"/>
                  </a:cubicBezTo>
                  <a:cubicBezTo>
                    <a:pt x="18643" y="206"/>
                    <a:pt x="18506" y="203"/>
                    <a:pt x="18367" y="203"/>
                  </a:cubicBezTo>
                  <a:cubicBezTo>
                    <a:pt x="15128" y="203"/>
                    <a:pt x="11528" y="1782"/>
                    <a:pt x="10129" y="4801"/>
                  </a:cubicBezTo>
                  <a:cubicBezTo>
                    <a:pt x="10005" y="4572"/>
                    <a:pt x="9865" y="4379"/>
                    <a:pt x="9724" y="4185"/>
                  </a:cubicBezTo>
                  <a:cubicBezTo>
                    <a:pt x="9671" y="4678"/>
                    <a:pt x="9654" y="5170"/>
                    <a:pt x="9478" y="5627"/>
                  </a:cubicBezTo>
                  <a:cubicBezTo>
                    <a:pt x="9439" y="5743"/>
                    <a:pt x="9315" y="5850"/>
                    <a:pt x="9190" y="5850"/>
                  </a:cubicBezTo>
                  <a:cubicBezTo>
                    <a:pt x="9144" y="5850"/>
                    <a:pt x="9098" y="5836"/>
                    <a:pt x="9056" y="5803"/>
                  </a:cubicBezTo>
                  <a:cubicBezTo>
                    <a:pt x="8317" y="5276"/>
                    <a:pt x="8142" y="4344"/>
                    <a:pt x="7544" y="3711"/>
                  </a:cubicBezTo>
                  <a:cubicBezTo>
                    <a:pt x="6858" y="2990"/>
                    <a:pt x="5996" y="2497"/>
                    <a:pt x="5223" y="1899"/>
                  </a:cubicBezTo>
                  <a:cubicBezTo>
                    <a:pt x="5152" y="1935"/>
                    <a:pt x="5082" y="1970"/>
                    <a:pt x="5047" y="2040"/>
                  </a:cubicBezTo>
                  <a:cubicBezTo>
                    <a:pt x="4418" y="1479"/>
                    <a:pt x="3791" y="1230"/>
                    <a:pt x="3176" y="1230"/>
                  </a:cubicBezTo>
                  <a:cubicBezTo>
                    <a:pt x="2056" y="1230"/>
                    <a:pt x="977" y="2058"/>
                    <a:pt x="0" y="3341"/>
                  </a:cubicBezTo>
                  <a:cubicBezTo>
                    <a:pt x="3271" y="3763"/>
                    <a:pt x="5610" y="6594"/>
                    <a:pt x="5768" y="9882"/>
                  </a:cubicBezTo>
                  <a:cubicBezTo>
                    <a:pt x="5768" y="10216"/>
                    <a:pt x="5750" y="10551"/>
                    <a:pt x="5715" y="10867"/>
                  </a:cubicBezTo>
                  <a:cubicBezTo>
                    <a:pt x="6225" y="10146"/>
                    <a:pt x="6876" y="9513"/>
                    <a:pt x="7702" y="8986"/>
                  </a:cubicBezTo>
                  <a:cubicBezTo>
                    <a:pt x="8317" y="8581"/>
                    <a:pt x="9003" y="8335"/>
                    <a:pt x="9724" y="8194"/>
                  </a:cubicBezTo>
                  <a:cubicBezTo>
                    <a:pt x="9372" y="6612"/>
                    <a:pt x="10234" y="4730"/>
                    <a:pt x="12327" y="4730"/>
                  </a:cubicBezTo>
                  <a:cubicBezTo>
                    <a:pt x="13522" y="4730"/>
                    <a:pt x="14331" y="5346"/>
                    <a:pt x="14718" y="6190"/>
                  </a:cubicBezTo>
                  <a:cubicBezTo>
                    <a:pt x="15492" y="4273"/>
                    <a:pt x="17109" y="2691"/>
                    <a:pt x="19096" y="2216"/>
                  </a:cubicBezTo>
                  <a:cubicBezTo>
                    <a:pt x="20282" y="1931"/>
                    <a:pt x="21507" y="1722"/>
                    <a:pt x="22738" y="1722"/>
                  </a:cubicBezTo>
                  <a:cubicBezTo>
                    <a:pt x="22948" y="1722"/>
                    <a:pt x="23158" y="1728"/>
                    <a:pt x="23369" y="1741"/>
                  </a:cubicBezTo>
                  <a:cubicBezTo>
                    <a:pt x="22613" y="1196"/>
                    <a:pt x="21751" y="757"/>
                    <a:pt x="20802" y="510"/>
                  </a:cubicBezTo>
                  <a:cubicBezTo>
                    <a:pt x="20802" y="370"/>
                    <a:pt x="20802" y="229"/>
                    <a:pt x="20802" y="88"/>
                  </a:cubicBezTo>
                  <a:cubicBezTo>
                    <a:pt x="20134" y="0"/>
                    <a:pt x="19465" y="0"/>
                    <a:pt x="18780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5003250" y="2746925"/>
              <a:ext cx="463800" cy="366075"/>
            </a:xfrm>
            <a:custGeom>
              <a:avLst/>
              <a:gdLst/>
              <a:ahLst/>
              <a:cxnLst/>
              <a:rect l="l" t="t" r="r" b="b"/>
              <a:pathLst>
                <a:path w="18552" h="14643" extrusionOk="0">
                  <a:moveTo>
                    <a:pt x="6858" y="0"/>
                  </a:moveTo>
                  <a:cubicBezTo>
                    <a:pt x="6383" y="211"/>
                    <a:pt x="5891" y="370"/>
                    <a:pt x="5381" y="457"/>
                  </a:cubicBezTo>
                  <a:cubicBezTo>
                    <a:pt x="5012" y="2005"/>
                    <a:pt x="3992" y="3359"/>
                    <a:pt x="2673" y="4255"/>
                  </a:cubicBezTo>
                  <a:cubicBezTo>
                    <a:pt x="2146" y="5416"/>
                    <a:pt x="1179" y="6383"/>
                    <a:pt x="159" y="7086"/>
                  </a:cubicBezTo>
                  <a:cubicBezTo>
                    <a:pt x="124" y="7280"/>
                    <a:pt x="71" y="7473"/>
                    <a:pt x="1" y="7667"/>
                  </a:cubicBezTo>
                  <a:cubicBezTo>
                    <a:pt x="264" y="9038"/>
                    <a:pt x="669" y="10480"/>
                    <a:pt x="1196" y="11939"/>
                  </a:cubicBezTo>
                  <a:cubicBezTo>
                    <a:pt x="2785" y="10471"/>
                    <a:pt x="4709" y="9590"/>
                    <a:pt x="6882" y="9590"/>
                  </a:cubicBezTo>
                  <a:cubicBezTo>
                    <a:pt x="7571" y="9590"/>
                    <a:pt x="8285" y="9678"/>
                    <a:pt x="9021" y="9865"/>
                  </a:cubicBezTo>
                  <a:cubicBezTo>
                    <a:pt x="11131" y="10410"/>
                    <a:pt x="13223" y="12027"/>
                    <a:pt x="14736" y="13592"/>
                  </a:cubicBezTo>
                  <a:cubicBezTo>
                    <a:pt x="14845" y="13674"/>
                    <a:pt x="15659" y="14642"/>
                    <a:pt x="16985" y="14642"/>
                  </a:cubicBezTo>
                  <a:cubicBezTo>
                    <a:pt x="17362" y="14642"/>
                    <a:pt x="17780" y="14564"/>
                    <a:pt x="18235" y="14366"/>
                  </a:cubicBezTo>
                  <a:cubicBezTo>
                    <a:pt x="17971" y="13680"/>
                    <a:pt x="17707" y="12994"/>
                    <a:pt x="17461" y="12291"/>
                  </a:cubicBezTo>
                  <a:lnTo>
                    <a:pt x="17461" y="12291"/>
                  </a:lnTo>
                  <a:cubicBezTo>
                    <a:pt x="17646" y="12318"/>
                    <a:pt x="17830" y="12331"/>
                    <a:pt x="18013" y="12331"/>
                  </a:cubicBezTo>
                  <a:cubicBezTo>
                    <a:pt x="18195" y="12331"/>
                    <a:pt x="18375" y="12318"/>
                    <a:pt x="18551" y="12291"/>
                  </a:cubicBezTo>
                  <a:cubicBezTo>
                    <a:pt x="18112" y="12168"/>
                    <a:pt x="17672" y="12010"/>
                    <a:pt x="17268" y="11816"/>
                  </a:cubicBezTo>
                  <a:cubicBezTo>
                    <a:pt x="14120" y="10339"/>
                    <a:pt x="12801" y="7209"/>
                    <a:pt x="11131" y="4431"/>
                  </a:cubicBezTo>
                  <a:cubicBezTo>
                    <a:pt x="10937" y="4115"/>
                    <a:pt x="10726" y="3798"/>
                    <a:pt x="10533" y="3482"/>
                  </a:cubicBezTo>
                  <a:cubicBezTo>
                    <a:pt x="10480" y="3411"/>
                    <a:pt x="10445" y="3359"/>
                    <a:pt x="10410" y="3306"/>
                  </a:cubicBezTo>
                  <a:cubicBezTo>
                    <a:pt x="9970" y="2849"/>
                    <a:pt x="9162" y="2128"/>
                    <a:pt x="9091" y="2058"/>
                  </a:cubicBezTo>
                  <a:cubicBezTo>
                    <a:pt x="8353" y="1354"/>
                    <a:pt x="7597" y="686"/>
                    <a:pt x="6858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4992250" y="2178975"/>
              <a:ext cx="426425" cy="643150"/>
            </a:xfrm>
            <a:custGeom>
              <a:avLst/>
              <a:gdLst/>
              <a:ahLst/>
              <a:cxnLst/>
              <a:rect l="l" t="t" r="r" b="b"/>
              <a:pathLst>
                <a:path w="17057" h="25726" extrusionOk="0">
                  <a:moveTo>
                    <a:pt x="12973" y="1"/>
                  </a:moveTo>
                  <a:cubicBezTo>
                    <a:pt x="11764" y="1"/>
                    <a:pt x="10452" y="527"/>
                    <a:pt x="9285" y="1618"/>
                  </a:cubicBezTo>
                  <a:cubicBezTo>
                    <a:pt x="7861" y="2779"/>
                    <a:pt x="6313" y="4642"/>
                    <a:pt x="5206" y="6067"/>
                  </a:cubicBezTo>
                  <a:cubicBezTo>
                    <a:pt x="2146" y="10076"/>
                    <a:pt x="845" y="15175"/>
                    <a:pt x="212" y="20116"/>
                  </a:cubicBezTo>
                  <a:cubicBezTo>
                    <a:pt x="124" y="20151"/>
                    <a:pt x="36" y="20204"/>
                    <a:pt x="1" y="20274"/>
                  </a:cubicBezTo>
                  <a:cubicBezTo>
                    <a:pt x="1" y="20274"/>
                    <a:pt x="2533" y="22226"/>
                    <a:pt x="4450" y="25725"/>
                  </a:cubicBezTo>
                  <a:cubicBezTo>
                    <a:pt x="4332" y="24769"/>
                    <a:pt x="5015" y="23093"/>
                    <a:pt x="5169" y="23093"/>
                  </a:cubicBezTo>
                  <a:cubicBezTo>
                    <a:pt x="5177" y="23093"/>
                    <a:pt x="5183" y="23097"/>
                    <a:pt x="5188" y="23105"/>
                  </a:cubicBezTo>
                  <a:cubicBezTo>
                    <a:pt x="6538" y="20163"/>
                    <a:pt x="10001" y="18532"/>
                    <a:pt x="13128" y="18532"/>
                  </a:cubicBezTo>
                  <a:cubicBezTo>
                    <a:pt x="13177" y="18532"/>
                    <a:pt x="13227" y="18533"/>
                    <a:pt x="13276" y="18533"/>
                  </a:cubicBezTo>
                  <a:cubicBezTo>
                    <a:pt x="13962" y="18551"/>
                    <a:pt x="15105" y="18604"/>
                    <a:pt x="15756" y="18744"/>
                  </a:cubicBezTo>
                  <a:cubicBezTo>
                    <a:pt x="15615" y="14067"/>
                    <a:pt x="16916" y="9390"/>
                    <a:pt x="17057" y="4730"/>
                  </a:cubicBezTo>
                  <a:cubicBezTo>
                    <a:pt x="16933" y="1651"/>
                    <a:pt x="15114" y="1"/>
                    <a:pt x="12973" y="1"/>
                  </a:cubicBezTo>
                  <a:close/>
                </a:path>
              </a:pathLst>
            </a:custGeom>
            <a:solidFill>
              <a:srgbClr val="F9E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4992250" y="2418975"/>
              <a:ext cx="288400" cy="403150"/>
            </a:xfrm>
            <a:custGeom>
              <a:avLst/>
              <a:gdLst/>
              <a:ahLst/>
              <a:cxnLst/>
              <a:rect l="l" t="t" r="r" b="b"/>
              <a:pathLst>
                <a:path w="11536" h="16126" extrusionOk="0">
                  <a:moveTo>
                    <a:pt x="3060" y="1"/>
                  </a:moveTo>
                  <a:cubicBezTo>
                    <a:pt x="1478" y="3271"/>
                    <a:pt x="669" y="6929"/>
                    <a:pt x="212" y="10516"/>
                  </a:cubicBezTo>
                  <a:cubicBezTo>
                    <a:pt x="124" y="10551"/>
                    <a:pt x="36" y="10604"/>
                    <a:pt x="1" y="10674"/>
                  </a:cubicBezTo>
                  <a:cubicBezTo>
                    <a:pt x="1" y="10674"/>
                    <a:pt x="2533" y="12626"/>
                    <a:pt x="4450" y="16125"/>
                  </a:cubicBezTo>
                  <a:cubicBezTo>
                    <a:pt x="4332" y="15169"/>
                    <a:pt x="5015" y="13493"/>
                    <a:pt x="5169" y="13493"/>
                  </a:cubicBezTo>
                  <a:cubicBezTo>
                    <a:pt x="5177" y="13493"/>
                    <a:pt x="5183" y="13497"/>
                    <a:pt x="5188" y="13505"/>
                  </a:cubicBezTo>
                  <a:cubicBezTo>
                    <a:pt x="6313" y="11043"/>
                    <a:pt x="8898" y="9514"/>
                    <a:pt x="11536" y="9074"/>
                  </a:cubicBezTo>
                  <a:cubicBezTo>
                    <a:pt x="9320" y="8722"/>
                    <a:pt x="7210" y="7579"/>
                    <a:pt x="5680" y="5786"/>
                  </a:cubicBezTo>
                  <a:cubicBezTo>
                    <a:pt x="4256" y="4133"/>
                    <a:pt x="3342" y="2076"/>
                    <a:pt x="3060" y="1"/>
                  </a:cubicBezTo>
                  <a:close/>
                </a:path>
              </a:pathLst>
            </a:custGeom>
            <a:solidFill>
              <a:srgbClr val="EBD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5190525" y="312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5140400" y="27245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5493400" y="30528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5482850" y="30577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5319325" y="29065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18"/>
                    <a:pt x="0" y="18"/>
                    <a:pt x="18" y="18"/>
                  </a:cubicBezTo>
                  <a:cubicBezTo>
                    <a:pt x="18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5309200" y="294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4762350" y="2723000"/>
              <a:ext cx="754375" cy="669150"/>
            </a:xfrm>
            <a:custGeom>
              <a:avLst/>
              <a:gdLst/>
              <a:ahLst/>
              <a:cxnLst/>
              <a:rect l="l" t="t" r="r" b="b"/>
              <a:pathLst>
                <a:path w="30175" h="26766" extrusionOk="0">
                  <a:moveTo>
                    <a:pt x="15035" y="1"/>
                  </a:moveTo>
                  <a:cubicBezTo>
                    <a:pt x="15000" y="1"/>
                    <a:pt x="14964" y="19"/>
                    <a:pt x="14947" y="59"/>
                  </a:cubicBezTo>
                  <a:lnTo>
                    <a:pt x="14947" y="59"/>
                  </a:lnTo>
                  <a:cubicBezTo>
                    <a:pt x="13888" y="1078"/>
                    <a:pt x="13576" y="2530"/>
                    <a:pt x="13646" y="3964"/>
                  </a:cubicBezTo>
                  <a:cubicBezTo>
                    <a:pt x="13423" y="3897"/>
                    <a:pt x="13204" y="3866"/>
                    <a:pt x="12990" y="3866"/>
                  </a:cubicBezTo>
                  <a:cubicBezTo>
                    <a:pt x="10449" y="3866"/>
                    <a:pt x="8521" y="8286"/>
                    <a:pt x="7386" y="10118"/>
                  </a:cubicBezTo>
                  <a:cubicBezTo>
                    <a:pt x="6386" y="11535"/>
                    <a:pt x="3387" y="15749"/>
                    <a:pt x="1127" y="15749"/>
                  </a:cubicBezTo>
                  <a:cubicBezTo>
                    <a:pt x="723" y="15749"/>
                    <a:pt x="342" y="15615"/>
                    <a:pt x="1" y="15305"/>
                  </a:cubicBezTo>
                  <a:lnTo>
                    <a:pt x="1" y="15305"/>
                  </a:lnTo>
                  <a:cubicBezTo>
                    <a:pt x="1" y="15306"/>
                    <a:pt x="310" y="16134"/>
                    <a:pt x="1569" y="16134"/>
                  </a:cubicBezTo>
                  <a:cubicBezTo>
                    <a:pt x="1718" y="16134"/>
                    <a:pt x="1881" y="16123"/>
                    <a:pt x="2058" y="16097"/>
                  </a:cubicBezTo>
                  <a:cubicBezTo>
                    <a:pt x="4881" y="15693"/>
                    <a:pt x="9155" y="9852"/>
                    <a:pt x="11237" y="7588"/>
                  </a:cubicBezTo>
                  <a:lnTo>
                    <a:pt x="11237" y="7588"/>
                  </a:lnTo>
                  <a:cubicBezTo>
                    <a:pt x="11212" y="7617"/>
                    <a:pt x="11195" y="7645"/>
                    <a:pt x="11166" y="7674"/>
                  </a:cubicBezTo>
                  <a:cubicBezTo>
                    <a:pt x="11201" y="7639"/>
                    <a:pt x="11237" y="7604"/>
                    <a:pt x="11254" y="7569"/>
                  </a:cubicBezTo>
                  <a:lnTo>
                    <a:pt x="11254" y="7569"/>
                  </a:lnTo>
                  <a:cubicBezTo>
                    <a:pt x="11254" y="7569"/>
                    <a:pt x="11254" y="7569"/>
                    <a:pt x="11254" y="7569"/>
                  </a:cubicBezTo>
                  <a:cubicBezTo>
                    <a:pt x="11958" y="6707"/>
                    <a:pt x="12626" y="5705"/>
                    <a:pt x="13610" y="5142"/>
                  </a:cubicBezTo>
                  <a:cubicBezTo>
                    <a:pt x="13716" y="5283"/>
                    <a:pt x="13804" y="5423"/>
                    <a:pt x="13874" y="5582"/>
                  </a:cubicBezTo>
                  <a:cubicBezTo>
                    <a:pt x="13944" y="5863"/>
                    <a:pt x="14015" y="6127"/>
                    <a:pt x="14103" y="6408"/>
                  </a:cubicBezTo>
                  <a:cubicBezTo>
                    <a:pt x="14103" y="6426"/>
                    <a:pt x="14120" y="6426"/>
                    <a:pt x="14138" y="6443"/>
                  </a:cubicBezTo>
                  <a:cubicBezTo>
                    <a:pt x="14191" y="6742"/>
                    <a:pt x="14226" y="7041"/>
                    <a:pt x="14279" y="7322"/>
                  </a:cubicBezTo>
                  <a:cubicBezTo>
                    <a:pt x="15070" y="14584"/>
                    <a:pt x="18077" y="22163"/>
                    <a:pt x="23950" y="26752"/>
                  </a:cubicBezTo>
                  <a:cubicBezTo>
                    <a:pt x="23984" y="26761"/>
                    <a:pt x="24011" y="26765"/>
                    <a:pt x="24033" y="26765"/>
                  </a:cubicBezTo>
                  <a:cubicBezTo>
                    <a:pt x="24576" y="26765"/>
                    <a:pt x="21220" y="24078"/>
                    <a:pt x="21119" y="23605"/>
                  </a:cubicBezTo>
                  <a:lnTo>
                    <a:pt x="21119" y="23605"/>
                  </a:lnTo>
                  <a:cubicBezTo>
                    <a:pt x="21119" y="23605"/>
                    <a:pt x="21119" y="23605"/>
                    <a:pt x="21136" y="23622"/>
                  </a:cubicBezTo>
                  <a:cubicBezTo>
                    <a:pt x="19894" y="21873"/>
                    <a:pt x="18756" y="20019"/>
                    <a:pt x="17948" y="18043"/>
                  </a:cubicBezTo>
                  <a:lnTo>
                    <a:pt x="17948" y="18043"/>
                  </a:lnTo>
                  <a:cubicBezTo>
                    <a:pt x="17950" y="18045"/>
                    <a:pt x="17951" y="18046"/>
                    <a:pt x="17954" y="18048"/>
                  </a:cubicBezTo>
                  <a:cubicBezTo>
                    <a:pt x="17672" y="17398"/>
                    <a:pt x="17391" y="16747"/>
                    <a:pt x="17127" y="16097"/>
                  </a:cubicBezTo>
                  <a:cubicBezTo>
                    <a:pt x="17127" y="16079"/>
                    <a:pt x="17127" y="16079"/>
                    <a:pt x="17127" y="16061"/>
                  </a:cubicBezTo>
                  <a:cubicBezTo>
                    <a:pt x="16019" y="13582"/>
                    <a:pt x="15369" y="10927"/>
                    <a:pt x="15035" y="8237"/>
                  </a:cubicBezTo>
                  <a:cubicBezTo>
                    <a:pt x="14824" y="7182"/>
                    <a:pt x="14912" y="5951"/>
                    <a:pt x="14525" y="4949"/>
                  </a:cubicBezTo>
                  <a:cubicBezTo>
                    <a:pt x="14596" y="2549"/>
                    <a:pt x="15061" y="1653"/>
                    <a:pt x="15737" y="1653"/>
                  </a:cubicBezTo>
                  <a:cubicBezTo>
                    <a:pt x="17385" y="1653"/>
                    <a:pt x="20292" y="6972"/>
                    <a:pt x="21843" y="8835"/>
                  </a:cubicBezTo>
                  <a:lnTo>
                    <a:pt x="21843" y="8835"/>
                  </a:lnTo>
                  <a:cubicBezTo>
                    <a:pt x="21842" y="8835"/>
                    <a:pt x="21841" y="8835"/>
                    <a:pt x="21839" y="8835"/>
                  </a:cubicBezTo>
                  <a:cubicBezTo>
                    <a:pt x="21857" y="8852"/>
                    <a:pt x="21857" y="8852"/>
                    <a:pt x="21875" y="8870"/>
                  </a:cubicBezTo>
                  <a:cubicBezTo>
                    <a:pt x="21963" y="8993"/>
                    <a:pt x="22050" y="9116"/>
                    <a:pt x="22138" y="9239"/>
                  </a:cubicBezTo>
                  <a:cubicBezTo>
                    <a:pt x="22138" y="9235"/>
                    <a:pt x="22138" y="9231"/>
                    <a:pt x="22136" y="9227"/>
                  </a:cubicBezTo>
                  <a:lnTo>
                    <a:pt x="22136" y="9227"/>
                  </a:lnTo>
                  <a:cubicBezTo>
                    <a:pt x="23375" y="10783"/>
                    <a:pt x="24723" y="12568"/>
                    <a:pt x="26657" y="13231"/>
                  </a:cubicBezTo>
                  <a:lnTo>
                    <a:pt x="26640" y="13231"/>
                  </a:lnTo>
                  <a:cubicBezTo>
                    <a:pt x="26868" y="13301"/>
                    <a:pt x="27097" y="13389"/>
                    <a:pt x="27343" y="13424"/>
                  </a:cubicBezTo>
                  <a:cubicBezTo>
                    <a:pt x="27568" y="13488"/>
                    <a:pt x="27796" y="13519"/>
                    <a:pt x="28023" y="13519"/>
                  </a:cubicBezTo>
                  <a:cubicBezTo>
                    <a:pt x="28293" y="13519"/>
                    <a:pt x="28562" y="13475"/>
                    <a:pt x="28820" y="13389"/>
                  </a:cubicBezTo>
                  <a:cubicBezTo>
                    <a:pt x="28890" y="13371"/>
                    <a:pt x="28943" y="13354"/>
                    <a:pt x="28996" y="13318"/>
                  </a:cubicBezTo>
                  <a:cubicBezTo>
                    <a:pt x="29084" y="13283"/>
                    <a:pt x="29172" y="13248"/>
                    <a:pt x="29260" y="13195"/>
                  </a:cubicBezTo>
                  <a:cubicBezTo>
                    <a:pt x="29893" y="12844"/>
                    <a:pt x="30174" y="12475"/>
                    <a:pt x="30174" y="12474"/>
                  </a:cubicBezTo>
                  <a:lnTo>
                    <a:pt x="30174" y="12474"/>
                  </a:lnTo>
                  <a:cubicBezTo>
                    <a:pt x="30174" y="12475"/>
                    <a:pt x="29014" y="13072"/>
                    <a:pt x="28504" y="13072"/>
                  </a:cubicBezTo>
                  <a:cubicBezTo>
                    <a:pt x="28496" y="13072"/>
                    <a:pt x="28488" y="13072"/>
                    <a:pt x="28481" y="13072"/>
                  </a:cubicBezTo>
                  <a:cubicBezTo>
                    <a:pt x="25662" y="13072"/>
                    <a:pt x="23682" y="9865"/>
                    <a:pt x="22297" y="7358"/>
                  </a:cubicBezTo>
                  <a:cubicBezTo>
                    <a:pt x="20995" y="5265"/>
                    <a:pt x="18798" y="834"/>
                    <a:pt x="16283" y="359"/>
                  </a:cubicBezTo>
                  <a:cubicBezTo>
                    <a:pt x="15615" y="377"/>
                    <a:pt x="15087" y="553"/>
                    <a:pt x="14701" y="852"/>
                  </a:cubicBezTo>
                  <a:cubicBezTo>
                    <a:pt x="14824" y="570"/>
                    <a:pt x="15087" y="342"/>
                    <a:pt x="15123" y="60"/>
                  </a:cubicBezTo>
                  <a:cubicBezTo>
                    <a:pt x="15113" y="23"/>
                    <a:pt x="15075" y="1"/>
                    <a:pt x="15035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7"/>
          <p:cNvGrpSpPr/>
          <p:nvPr/>
        </p:nvGrpSpPr>
        <p:grpSpPr>
          <a:xfrm>
            <a:off x="3154062" y="3554325"/>
            <a:ext cx="422685" cy="462598"/>
            <a:chOff x="443825" y="2258525"/>
            <a:chExt cx="957600" cy="1048025"/>
          </a:xfrm>
        </p:grpSpPr>
        <p:sp>
          <p:nvSpPr>
            <p:cNvPr id="846" name="Google Shape;846;p37"/>
            <p:cNvSpPr/>
            <p:nvPr/>
          </p:nvSpPr>
          <p:spPr>
            <a:xfrm>
              <a:off x="753300" y="2258525"/>
              <a:ext cx="318300" cy="406700"/>
            </a:xfrm>
            <a:custGeom>
              <a:avLst/>
              <a:gdLst/>
              <a:ahLst/>
              <a:cxnLst/>
              <a:rect l="l" t="t" r="r" b="b"/>
              <a:pathLst>
                <a:path w="12732" h="16268" extrusionOk="0">
                  <a:moveTo>
                    <a:pt x="7105" y="1"/>
                  </a:moveTo>
                  <a:cubicBezTo>
                    <a:pt x="4432" y="4467"/>
                    <a:pt x="1" y="12186"/>
                    <a:pt x="5716" y="16037"/>
                  </a:cubicBezTo>
                  <a:cubicBezTo>
                    <a:pt x="5768" y="16125"/>
                    <a:pt x="5839" y="16178"/>
                    <a:pt x="5927" y="16231"/>
                  </a:cubicBezTo>
                  <a:cubicBezTo>
                    <a:pt x="5985" y="16256"/>
                    <a:pt x="6047" y="16268"/>
                    <a:pt x="6112" y="16268"/>
                  </a:cubicBezTo>
                  <a:cubicBezTo>
                    <a:pt x="6217" y="16268"/>
                    <a:pt x="6325" y="16237"/>
                    <a:pt x="6421" y="16186"/>
                  </a:cubicBezTo>
                  <a:lnTo>
                    <a:pt x="6421" y="16186"/>
                  </a:lnTo>
                  <a:cubicBezTo>
                    <a:pt x="6419" y="16191"/>
                    <a:pt x="6419" y="16195"/>
                    <a:pt x="6419" y="16195"/>
                  </a:cubicBezTo>
                  <a:cubicBezTo>
                    <a:pt x="6423" y="16190"/>
                    <a:pt x="6427" y="16186"/>
                    <a:pt x="6431" y="16181"/>
                  </a:cubicBezTo>
                  <a:lnTo>
                    <a:pt x="6431" y="16181"/>
                  </a:lnTo>
                  <a:cubicBezTo>
                    <a:pt x="6433" y="16180"/>
                    <a:pt x="6435" y="16179"/>
                    <a:pt x="6436" y="16178"/>
                  </a:cubicBezTo>
                  <a:cubicBezTo>
                    <a:pt x="6435" y="16178"/>
                    <a:pt x="6434" y="16178"/>
                    <a:pt x="6434" y="16178"/>
                  </a:cubicBezTo>
                  <a:lnTo>
                    <a:pt x="6434" y="16178"/>
                  </a:lnTo>
                  <a:cubicBezTo>
                    <a:pt x="8596" y="13619"/>
                    <a:pt x="11801" y="11528"/>
                    <a:pt x="12345" y="7949"/>
                  </a:cubicBezTo>
                  <a:cubicBezTo>
                    <a:pt x="12731" y="4731"/>
                    <a:pt x="10551" y="300"/>
                    <a:pt x="7105" y="1"/>
                  </a:cubicBezTo>
                  <a:close/>
                </a:path>
              </a:pathLst>
            </a:custGeom>
            <a:solidFill>
              <a:srgbClr val="94B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811325" y="2423375"/>
              <a:ext cx="218075" cy="241850"/>
            </a:xfrm>
            <a:custGeom>
              <a:avLst/>
              <a:gdLst/>
              <a:ahLst/>
              <a:cxnLst/>
              <a:rect l="l" t="t" r="r" b="b"/>
              <a:pathLst>
                <a:path w="8723" h="9674" extrusionOk="0">
                  <a:moveTo>
                    <a:pt x="1443" y="1"/>
                  </a:moveTo>
                  <a:cubicBezTo>
                    <a:pt x="177" y="3517"/>
                    <a:pt x="1" y="7157"/>
                    <a:pt x="3395" y="9443"/>
                  </a:cubicBezTo>
                  <a:cubicBezTo>
                    <a:pt x="3447" y="9531"/>
                    <a:pt x="3518" y="9584"/>
                    <a:pt x="3606" y="9637"/>
                  </a:cubicBezTo>
                  <a:cubicBezTo>
                    <a:pt x="3664" y="9662"/>
                    <a:pt x="3726" y="9674"/>
                    <a:pt x="3791" y="9674"/>
                  </a:cubicBezTo>
                  <a:cubicBezTo>
                    <a:pt x="3896" y="9674"/>
                    <a:pt x="4004" y="9643"/>
                    <a:pt x="4100" y="9592"/>
                  </a:cubicBezTo>
                  <a:lnTo>
                    <a:pt x="4100" y="9592"/>
                  </a:lnTo>
                  <a:cubicBezTo>
                    <a:pt x="4098" y="9597"/>
                    <a:pt x="4098" y="9601"/>
                    <a:pt x="4098" y="9601"/>
                  </a:cubicBezTo>
                  <a:cubicBezTo>
                    <a:pt x="4102" y="9596"/>
                    <a:pt x="4106" y="9592"/>
                    <a:pt x="4110" y="9587"/>
                  </a:cubicBezTo>
                  <a:lnTo>
                    <a:pt x="4110" y="9587"/>
                  </a:lnTo>
                  <a:cubicBezTo>
                    <a:pt x="4112" y="9586"/>
                    <a:pt x="4114" y="9585"/>
                    <a:pt x="4115" y="9584"/>
                  </a:cubicBezTo>
                  <a:cubicBezTo>
                    <a:pt x="4114" y="9584"/>
                    <a:pt x="4114" y="9584"/>
                    <a:pt x="4113" y="9584"/>
                  </a:cubicBezTo>
                  <a:lnTo>
                    <a:pt x="4113" y="9584"/>
                  </a:lnTo>
                  <a:cubicBezTo>
                    <a:pt x="5553" y="7886"/>
                    <a:pt x="7443" y="6395"/>
                    <a:pt x="8722" y="4520"/>
                  </a:cubicBezTo>
                  <a:lnTo>
                    <a:pt x="8722" y="4520"/>
                  </a:lnTo>
                  <a:cubicBezTo>
                    <a:pt x="8211" y="4636"/>
                    <a:pt x="7691" y="4693"/>
                    <a:pt x="7175" y="4693"/>
                  </a:cubicBezTo>
                  <a:cubicBezTo>
                    <a:pt x="6680" y="4693"/>
                    <a:pt x="6189" y="4641"/>
                    <a:pt x="5716" y="4537"/>
                  </a:cubicBezTo>
                  <a:cubicBezTo>
                    <a:pt x="3412" y="4010"/>
                    <a:pt x="1935" y="2146"/>
                    <a:pt x="1443" y="1"/>
                  </a:cubicBezTo>
                  <a:close/>
                </a:path>
              </a:pathLst>
            </a:custGeom>
            <a:solidFill>
              <a:srgbClr val="87A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443825" y="2560375"/>
              <a:ext cx="957600" cy="746175"/>
            </a:xfrm>
            <a:custGeom>
              <a:avLst/>
              <a:gdLst/>
              <a:ahLst/>
              <a:cxnLst/>
              <a:rect l="l" t="t" r="r" b="b"/>
              <a:pathLst>
                <a:path w="38304" h="29847" extrusionOk="0">
                  <a:moveTo>
                    <a:pt x="25285" y="0"/>
                  </a:moveTo>
                  <a:cubicBezTo>
                    <a:pt x="22514" y="0"/>
                    <a:pt x="19840" y="1182"/>
                    <a:pt x="18481" y="3787"/>
                  </a:cubicBezTo>
                  <a:cubicBezTo>
                    <a:pt x="16576" y="2986"/>
                    <a:pt x="14833" y="2628"/>
                    <a:pt x="13265" y="2628"/>
                  </a:cubicBezTo>
                  <a:cubicBezTo>
                    <a:pt x="2449" y="2628"/>
                    <a:pt x="0" y="19672"/>
                    <a:pt x="10428" y="25784"/>
                  </a:cubicBezTo>
                  <a:cubicBezTo>
                    <a:pt x="14332" y="28439"/>
                    <a:pt x="19290" y="27929"/>
                    <a:pt x="23422" y="29846"/>
                  </a:cubicBezTo>
                  <a:cubicBezTo>
                    <a:pt x="25163" y="29793"/>
                    <a:pt x="26412" y="26699"/>
                    <a:pt x="28363" y="25837"/>
                  </a:cubicBezTo>
                  <a:cubicBezTo>
                    <a:pt x="35557" y="21486"/>
                    <a:pt x="38304" y="11743"/>
                    <a:pt x="33529" y="4608"/>
                  </a:cubicBezTo>
                  <a:lnTo>
                    <a:pt x="33529" y="4608"/>
                  </a:lnTo>
                  <a:cubicBezTo>
                    <a:pt x="32013" y="1672"/>
                    <a:pt x="28580" y="0"/>
                    <a:pt x="25285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907175" y="2560475"/>
              <a:ext cx="222000" cy="182075"/>
            </a:xfrm>
            <a:custGeom>
              <a:avLst/>
              <a:gdLst/>
              <a:ahLst/>
              <a:cxnLst/>
              <a:rect l="l" t="t" r="r" b="b"/>
              <a:pathLst>
                <a:path w="8880" h="7283" extrusionOk="0">
                  <a:moveTo>
                    <a:pt x="6744" y="1"/>
                  </a:moveTo>
                  <a:cubicBezTo>
                    <a:pt x="4008" y="1"/>
                    <a:pt x="1367" y="1156"/>
                    <a:pt x="0" y="3695"/>
                  </a:cubicBezTo>
                  <a:cubicBezTo>
                    <a:pt x="158" y="3836"/>
                    <a:pt x="299" y="3977"/>
                    <a:pt x="440" y="4117"/>
                  </a:cubicBezTo>
                  <a:cubicBezTo>
                    <a:pt x="1407" y="5137"/>
                    <a:pt x="2128" y="6157"/>
                    <a:pt x="2726" y="7282"/>
                  </a:cubicBezTo>
                  <a:cubicBezTo>
                    <a:pt x="3534" y="4434"/>
                    <a:pt x="5433" y="1849"/>
                    <a:pt x="8106" y="566"/>
                  </a:cubicBezTo>
                  <a:cubicBezTo>
                    <a:pt x="8352" y="442"/>
                    <a:pt x="8616" y="337"/>
                    <a:pt x="8880" y="231"/>
                  </a:cubicBezTo>
                  <a:cubicBezTo>
                    <a:pt x="8175" y="79"/>
                    <a:pt x="7457" y="1"/>
                    <a:pt x="6744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443875" y="2626250"/>
              <a:ext cx="678275" cy="680300"/>
            </a:xfrm>
            <a:custGeom>
              <a:avLst/>
              <a:gdLst/>
              <a:ahLst/>
              <a:cxnLst/>
              <a:rect l="l" t="t" r="r" b="b"/>
              <a:pathLst>
                <a:path w="27131" h="27212" extrusionOk="0">
                  <a:moveTo>
                    <a:pt x="13246" y="1"/>
                  </a:moveTo>
                  <a:cubicBezTo>
                    <a:pt x="2442" y="1"/>
                    <a:pt x="1" y="17037"/>
                    <a:pt x="10426" y="23149"/>
                  </a:cubicBezTo>
                  <a:cubicBezTo>
                    <a:pt x="14330" y="25804"/>
                    <a:pt x="19288" y="25294"/>
                    <a:pt x="23420" y="27211"/>
                  </a:cubicBezTo>
                  <a:cubicBezTo>
                    <a:pt x="24774" y="27176"/>
                    <a:pt x="25829" y="25312"/>
                    <a:pt x="27130" y="24064"/>
                  </a:cubicBezTo>
                  <a:cubicBezTo>
                    <a:pt x="25530" y="24046"/>
                    <a:pt x="23913" y="23765"/>
                    <a:pt x="22401" y="23325"/>
                  </a:cubicBezTo>
                  <a:cubicBezTo>
                    <a:pt x="17583" y="21954"/>
                    <a:pt x="13028" y="19228"/>
                    <a:pt x="11340" y="14234"/>
                  </a:cubicBezTo>
                  <a:cubicBezTo>
                    <a:pt x="10426" y="11527"/>
                    <a:pt x="10655" y="8449"/>
                    <a:pt x="11903" y="5882"/>
                  </a:cubicBezTo>
                  <a:cubicBezTo>
                    <a:pt x="13152" y="3333"/>
                    <a:pt x="15508" y="2014"/>
                    <a:pt x="18005" y="976"/>
                  </a:cubicBezTo>
                  <a:cubicBezTo>
                    <a:pt x="16277" y="304"/>
                    <a:pt x="14687" y="1"/>
                    <a:pt x="13246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584175" y="2610200"/>
              <a:ext cx="444775" cy="257200"/>
            </a:xfrm>
            <a:custGeom>
              <a:avLst/>
              <a:gdLst/>
              <a:ahLst/>
              <a:cxnLst/>
              <a:rect l="l" t="t" r="r" b="b"/>
              <a:pathLst>
                <a:path w="17791" h="10288" extrusionOk="0">
                  <a:moveTo>
                    <a:pt x="8218" y="1"/>
                  </a:moveTo>
                  <a:cubicBezTo>
                    <a:pt x="6377" y="1"/>
                    <a:pt x="4531" y="575"/>
                    <a:pt x="3109" y="1706"/>
                  </a:cubicBezTo>
                  <a:cubicBezTo>
                    <a:pt x="2528" y="2181"/>
                    <a:pt x="1878" y="2603"/>
                    <a:pt x="1385" y="3183"/>
                  </a:cubicBezTo>
                  <a:cubicBezTo>
                    <a:pt x="1385" y="3183"/>
                    <a:pt x="1385" y="3183"/>
                    <a:pt x="1385" y="3166"/>
                  </a:cubicBezTo>
                  <a:cubicBezTo>
                    <a:pt x="1140" y="3334"/>
                    <a:pt x="0" y="4838"/>
                    <a:pt x="49" y="4838"/>
                  </a:cubicBezTo>
                  <a:cubicBezTo>
                    <a:pt x="56" y="4838"/>
                    <a:pt x="89" y="4805"/>
                    <a:pt x="154" y="4731"/>
                  </a:cubicBezTo>
                  <a:cubicBezTo>
                    <a:pt x="172" y="4696"/>
                    <a:pt x="190" y="4660"/>
                    <a:pt x="207" y="4625"/>
                  </a:cubicBezTo>
                  <a:cubicBezTo>
                    <a:pt x="207" y="4625"/>
                    <a:pt x="207" y="4643"/>
                    <a:pt x="207" y="4643"/>
                  </a:cubicBezTo>
                  <a:cubicBezTo>
                    <a:pt x="260" y="4572"/>
                    <a:pt x="313" y="4502"/>
                    <a:pt x="383" y="4449"/>
                  </a:cubicBezTo>
                  <a:lnTo>
                    <a:pt x="365" y="4449"/>
                  </a:lnTo>
                  <a:cubicBezTo>
                    <a:pt x="1227" y="3550"/>
                    <a:pt x="4600" y="727"/>
                    <a:pt x="8320" y="727"/>
                  </a:cubicBezTo>
                  <a:cubicBezTo>
                    <a:pt x="11432" y="727"/>
                    <a:pt x="14787" y="2703"/>
                    <a:pt x="17118" y="9431"/>
                  </a:cubicBezTo>
                  <a:lnTo>
                    <a:pt x="17118" y="9431"/>
                  </a:lnTo>
                  <a:cubicBezTo>
                    <a:pt x="17113" y="9426"/>
                    <a:pt x="17105" y="9426"/>
                    <a:pt x="17105" y="9426"/>
                  </a:cubicBezTo>
                  <a:lnTo>
                    <a:pt x="17105" y="9426"/>
                  </a:lnTo>
                  <a:cubicBezTo>
                    <a:pt x="17123" y="9443"/>
                    <a:pt x="17123" y="9443"/>
                    <a:pt x="17123" y="9443"/>
                  </a:cubicBezTo>
                  <a:cubicBezTo>
                    <a:pt x="17123" y="9461"/>
                    <a:pt x="17123" y="9461"/>
                    <a:pt x="17123" y="9461"/>
                  </a:cubicBezTo>
                  <a:cubicBezTo>
                    <a:pt x="17123" y="9478"/>
                    <a:pt x="17123" y="9478"/>
                    <a:pt x="17123" y="9478"/>
                  </a:cubicBezTo>
                  <a:cubicBezTo>
                    <a:pt x="17211" y="9742"/>
                    <a:pt x="17263" y="10023"/>
                    <a:pt x="17334" y="10287"/>
                  </a:cubicBezTo>
                  <a:cubicBezTo>
                    <a:pt x="17791" y="8001"/>
                    <a:pt x="15821" y="4361"/>
                    <a:pt x="13993" y="2410"/>
                  </a:cubicBezTo>
                  <a:cubicBezTo>
                    <a:pt x="12539" y="794"/>
                    <a:pt x="10382" y="1"/>
                    <a:pt x="8218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1068525" y="2816200"/>
              <a:ext cx="205275" cy="192900"/>
            </a:xfrm>
            <a:custGeom>
              <a:avLst/>
              <a:gdLst/>
              <a:ahLst/>
              <a:cxnLst/>
              <a:rect l="l" t="t" r="r" b="b"/>
              <a:pathLst>
                <a:path w="8211" h="7716" extrusionOk="0">
                  <a:moveTo>
                    <a:pt x="3356" y="1"/>
                  </a:moveTo>
                  <a:cubicBezTo>
                    <a:pt x="697" y="1"/>
                    <a:pt x="0" y="4618"/>
                    <a:pt x="2461" y="6601"/>
                  </a:cubicBezTo>
                  <a:cubicBezTo>
                    <a:pt x="3157" y="7305"/>
                    <a:pt x="4146" y="7716"/>
                    <a:pt x="5085" y="7716"/>
                  </a:cubicBezTo>
                  <a:cubicBezTo>
                    <a:pt x="6162" y="7716"/>
                    <a:pt x="7172" y="7175"/>
                    <a:pt x="7595" y="5916"/>
                  </a:cubicBezTo>
                  <a:cubicBezTo>
                    <a:pt x="8211" y="4069"/>
                    <a:pt x="6734" y="1801"/>
                    <a:pt x="5327" y="711"/>
                  </a:cubicBezTo>
                  <a:cubicBezTo>
                    <a:pt x="4588" y="214"/>
                    <a:pt x="3927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37"/>
          <p:cNvSpPr/>
          <p:nvPr/>
        </p:nvSpPr>
        <p:spPr>
          <a:xfrm>
            <a:off x="3733613" y="4132625"/>
            <a:ext cx="465600" cy="465600"/>
          </a:xfrm>
          <a:prstGeom prst="ellipse">
            <a:avLst/>
          </a:pr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54" name="Google Shape;854;p37"/>
          <p:cNvSpPr/>
          <p:nvPr/>
        </p:nvSpPr>
        <p:spPr>
          <a:xfrm>
            <a:off x="4342997" y="4128039"/>
            <a:ext cx="465600" cy="465600"/>
          </a:xfrm>
          <a:prstGeom prst="ellipse">
            <a:avLst/>
          </a:pr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55" name="Google Shape;855;p37"/>
          <p:cNvSpPr/>
          <p:nvPr/>
        </p:nvSpPr>
        <p:spPr>
          <a:xfrm>
            <a:off x="4942601" y="4127069"/>
            <a:ext cx="465600" cy="465600"/>
          </a:xfrm>
          <a:prstGeom prst="ellipse">
            <a:avLst/>
          </a:pr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0"/>
                  </p:tgtEl>
                </p:cond>
              </p:nextCondLst>
            </p:seq>
          </p:childTnLst>
        </p:cTn>
      </p:par>
    </p:tnLst>
    <p:bldLst>
      <p:bldP spid="853" grpId="0" animBg="1"/>
      <p:bldP spid="854" grpId="0" animBg="1"/>
      <p:bldP spid="8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8"/>
          <p:cNvSpPr/>
          <p:nvPr/>
        </p:nvSpPr>
        <p:spPr>
          <a:xfrm>
            <a:off x="1267899" y="1197955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4" name="Google Shape;864;p38"/>
          <p:cNvSpPr/>
          <p:nvPr/>
        </p:nvSpPr>
        <p:spPr>
          <a:xfrm>
            <a:off x="2018855" y="1197955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5" name="Google Shape;865;p38"/>
          <p:cNvSpPr/>
          <p:nvPr/>
        </p:nvSpPr>
        <p:spPr>
          <a:xfrm>
            <a:off x="2769811" y="1197955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6" name="Google Shape;866;p38"/>
          <p:cNvSpPr/>
          <p:nvPr/>
        </p:nvSpPr>
        <p:spPr>
          <a:xfrm>
            <a:off x="3520767" y="1197955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7" name="Google Shape;867;p38"/>
          <p:cNvSpPr/>
          <p:nvPr/>
        </p:nvSpPr>
        <p:spPr>
          <a:xfrm>
            <a:off x="4271723" y="1197955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8" name="Google Shape;868;p38"/>
          <p:cNvSpPr/>
          <p:nvPr/>
        </p:nvSpPr>
        <p:spPr>
          <a:xfrm>
            <a:off x="5022679" y="1197955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9" name="Google Shape;869;p38"/>
          <p:cNvSpPr/>
          <p:nvPr/>
        </p:nvSpPr>
        <p:spPr>
          <a:xfrm>
            <a:off x="5773635" y="1197955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0" name="Google Shape;870;p38"/>
          <p:cNvSpPr/>
          <p:nvPr/>
        </p:nvSpPr>
        <p:spPr>
          <a:xfrm>
            <a:off x="6524591" y="1197955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1" name="Google Shape;871;p38"/>
          <p:cNvSpPr/>
          <p:nvPr/>
        </p:nvSpPr>
        <p:spPr>
          <a:xfrm>
            <a:off x="7275547" y="1197955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2" name="Google Shape;872;p38"/>
          <p:cNvSpPr/>
          <p:nvPr/>
        </p:nvSpPr>
        <p:spPr>
          <a:xfrm>
            <a:off x="1267899" y="198021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J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3" name="Google Shape;873;p38"/>
          <p:cNvSpPr/>
          <p:nvPr/>
        </p:nvSpPr>
        <p:spPr>
          <a:xfrm>
            <a:off x="2018855" y="198021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K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4" name="Google Shape;874;p38"/>
          <p:cNvSpPr/>
          <p:nvPr/>
        </p:nvSpPr>
        <p:spPr>
          <a:xfrm>
            <a:off x="2769811" y="198021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5" name="Google Shape;875;p38"/>
          <p:cNvSpPr/>
          <p:nvPr/>
        </p:nvSpPr>
        <p:spPr>
          <a:xfrm>
            <a:off x="3520767" y="198021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6" name="Google Shape;876;p38"/>
          <p:cNvSpPr/>
          <p:nvPr/>
        </p:nvSpPr>
        <p:spPr>
          <a:xfrm>
            <a:off x="4271723" y="198021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7" name="Google Shape;877;p38"/>
          <p:cNvSpPr/>
          <p:nvPr/>
        </p:nvSpPr>
        <p:spPr>
          <a:xfrm>
            <a:off x="5022679" y="198021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8" name="Google Shape;878;p38"/>
          <p:cNvSpPr/>
          <p:nvPr/>
        </p:nvSpPr>
        <p:spPr>
          <a:xfrm>
            <a:off x="5773635" y="198021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9" name="Google Shape;879;p38"/>
          <p:cNvSpPr/>
          <p:nvPr/>
        </p:nvSpPr>
        <p:spPr>
          <a:xfrm>
            <a:off x="6524591" y="198021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Q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0" name="Google Shape;880;p38"/>
          <p:cNvSpPr/>
          <p:nvPr/>
        </p:nvSpPr>
        <p:spPr>
          <a:xfrm>
            <a:off x="7316145" y="1980216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1" name="Google Shape;881;p38"/>
          <p:cNvSpPr/>
          <p:nvPr/>
        </p:nvSpPr>
        <p:spPr>
          <a:xfrm>
            <a:off x="1267899" y="276247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2" name="Google Shape;882;p38"/>
          <p:cNvSpPr/>
          <p:nvPr/>
        </p:nvSpPr>
        <p:spPr>
          <a:xfrm>
            <a:off x="2018855" y="276247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3" name="Google Shape;883;p38"/>
          <p:cNvSpPr/>
          <p:nvPr/>
        </p:nvSpPr>
        <p:spPr>
          <a:xfrm>
            <a:off x="2769811" y="276247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U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4" name="Google Shape;884;p38"/>
          <p:cNvSpPr/>
          <p:nvPr/>
        </p:nvSpPr>
        <p:spPr>
          <a:xfrm>
            <a:off x="3520767" y="276247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V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5" name="Google Shape;885;p38"/>
          <p:cNvSpPr/>
          <p:nvPr/>
        </p:nvSpPr>
        <p:spPr>
          <a:xfrm>
            <a:off x="4271723" y="276247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6" name="Google Shape;886;p38"/>
          <p:cNvSpPr/>
          <p:nvPr/>
        </p:nvSpPr>
        <p:spPr>
          <a:xfrm>
            <a:off x="5022679" y="276247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X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7" name="Google Shape;887;p38"/>
          <p:cNvSpPr/>
          <p:nvPr/>
        </p:nvSpPr>
        <p:spPr>
          <a:xfrm>
            <a:off x="5773635" y="276247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8" name="Google Shape;888;p38"/>
          <p:cNvSpPr/>
          <p:nvPr/>
        </p:nvSpPr>
        <p:spPr>
          <a:xfrm>
            <a:off x="6524591" y="2762478"/>
            <a:ext cx="559800" cy="5598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Z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9" name="Google Shape;889;p38"/>
          <p:cNvSpPr/>
          <p:nvPr/>
        </p:nvSpPr>
        <p:spPr>
          <a:xfrm>
            <a:off x="3132600" y="4132625"/>
            <a:ext cx="465600" cy="465600"/>
          </a:xfrm>
          <a:prstGeom prst="ellipse">
            <a:avLst/>
          </a:pr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0" name="Google Shape;890;p38"/>
          <p:cNvSpPr/>
          <p:nvPr/>
        </p:nvSpPr>
        <p:spPr>
          <a:xfrm>
            <a:off x="3735900" y="4132625"/>
            <a:ext cx="465600" cy="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H</a:t>
            </a:r>
            <a:endParaRPr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1" name="Google Shape;891;p38"/>
          <p:cNvSpPr/>
          <p:nvPr/>
        </p:nvSpPr>
        <p:spPr>
          <a:xfrm>
            <a:off x="4339200" y="4132625"/>
            <a:ext cx="465600" cy="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endParaRPr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2" name="Google Shape;892;p38"/>
          <p:cNvSpPr/>
          <p:nvPr/>
        </p:nvSpPr>
        <p:spPr>
          <a:xfrm>
            <a:off x="4942500" y="4132625"/>
            <a:ext cx="465600" cy="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N</a:t>
            </a:r>
            <a:endParaRPr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3" name="Google Shape;893;p38"/>
          <p:cNvSpPr/>
          <p:nvPr/>
        </p:nvSpPr>
        <p:spPr>
          <a:xfrm>
            <a:off x="5545800" y="4132625"/>
            <a:ext cx="465600" cy="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H</a:t>
            </a:r>
            <a:endParaRPr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894" name="Google Shape;894;p38"/>
          <p:cNvGrpSpPr/>
          <p:nvPr/>
        </p:nvGrpSpPr>
        <p:grpSpPr>
          <a:xfrm>
            <a:off x="2841776" y="1186018"/>
            <a:ext cx="422685" cy="462598"/>
            <a:chOff x="443825" y="2258525"/>
            <a:chExt cx="957600" cy="1048025"/>
          </a:xfrm>
        </p:grpSpPr>
        <p:sp>
          <p:nvSpPr>
            <p:cNvPr id="895" name="Google Shape;895;p38"/>
            <p:cNvSpPr/>
            <p:nvPr/>
          </p:nvSpPr>
          <p:spPr>
            <a:xfrm>
              <a:off x="753300" y="2258525"/>
              <a:ext cx="318300" cy="406700"/>
            </a:xfrm>
            <a:custGeom>
              <a:avLst/>
              <a:gdLst/>
              <a:ahLst/>
              <a:cxnLst/>
              <a:rect l="l" t="t" r="r" b="b"/>
              <a:pathLst>
                <a:path w="12732" h="16268" extrusionOk="0">
                  <a:moveTo>
                    <a:pt x="7105" y="1"/>
                  </a:moveTo>
                  <a:cubicBezTo>
                    <a:pt x="4432" y="4467"/>
                    <a:pt x="1" y="12186"/>
                    <a:pt x="5716" y="16037"/>
                  </a:cubicBezTo>
                  <a:cubicBezTo>
                    <a:pt x="5768" y="16125"/>
                    <a:pt x="5839" y="16178"/>
                    <a:pt x="5927" y="16231"/>
                  </a:cubicBezTo>
                  <a:cubicBezTo>
                    <a:pt x="5985" y="16256"/>
                    <a:pt x="6047" y="16268"/>
                    <a:pt x="6112" y="16268"/>
                  </a:cubicBezTo>
                  <a:cubicBezTo>
                    <a:pt x="6217" y="16268"/>
                    <a:pt x="6325" y="16237"/>
                    <a:pt x="6421" y="16186"/>
                  </a:cubicBezTo>
                  <a:lnTo>
                    <a:pt x="6421" y="16186"/>
                  </a:lnTo>
                  <a:cubicBezTo>
                    <a:pt x="6419" y="16191"/>
                    <a:pt x="6419" y="16195"/>
                    <a:pt x="6419" y="16195"/>
                  </a:cubicBezTo>
                  <a:cubicBezTo>
                    <a:pt x="6423" y="16190"/>
                    <a:pt x="6427" y="16186"/>
                    <a:pt x="6431" y="16181"/>
                  </a:cubicBezTo>
                  <a:lnTo>
                    <a:pt x="6431" y="16181"/>
                  </a:lnTo>
                  <a:cubicBezTo>
                    <a:pt x="6433" y="16180"/>
                    <a:pt x="6435" y="16179"/>
                    <a:pt x="6436" y="16178"/>
                  </a:cubicBezTo>
                  <a:cubicBezTo>
                    <a:pt x="6435" y="16178"/>
                    <a:pt x="6434" y="16178"/>
                    <a:pt x="6434" y="16178"/>
                  </a:cubicBezTo>
                  <a:lnTo>
                    <a:pt x="6434" y="16178"/>
                  </a:lnTo>
                  <a:cubicBezTo>
                    <a:pt x="8596" y="13619"/>
                    <a:pt x="11801" y="11528"/>
                    <a:pt x="12345" y="7949"/>
                  </a:cubicBezTo>
                  <a:cubicBezTo>
                    <a:pt x="12731" y="4731"/>
                    <a:pt x="10551" y="300"/>
                    <a:pt x="7105" y="1"/>
                  </a:cubicBezTo>
                  <a:close/>
                </a:path>
              </a:pathLst>
            </a:custGeom>
            <a:solidFill>
              <a:srgbClr val="94B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811325" y="2423375"/>
              <a:ext cx="218075" cy="241850"/>
            </a:xfrm>
            <a:custGeom>
              <a:avLst/>
              <a:gdLst/>
              <a:ahLst/>
              <a:cxnLst/>
              <a:rect l="l" t="t" r="r" b="b"/>
              <a:pathLst>
                <a:path w="8723" h="9674" extrusionOk="0">
                  <a:moveTo>
                    <a:pt x="1443" y="1"/>
                  </a:moveTo>
                  <a:cubicBezTo>
                    <a:pt x="177" y="3517"/>
                    <a:pt x="1" y="7157"/>
                    <a:pt x="3395" y="9443"/>
                  </a:cubicBezTo>
                  <a:cubicBezTo>
                    <a:pt x="3447" y="9531"/>
                    <a:pt x="3518" y="9584"/>
                    <a:pt x="3606" y="9637"/>
                  </a:cubicBezTo>
                  <a:cubicBezTo>
                    <a:pt x="3664" y="9662"/>
                    <a:pt x="3726" y="9674"/>
                    <a:pt x="3791" y="9674"/>
                  </a:cubicBezTo>
                  <a:cubicBezTo>
                    <a:pt x="3896" y="9674"/>
                    <a:pt x="4004" y="9643"/>
                    <a:pt x="4100" y="9592"/>
                  </a:cubicBezTo>
                  <a:lnTo>
                    <a:pt x="4100" y="9592"/>
                  </a:lnTo>
                  <a:cubicBezTo>
                    <a:pt x="4098" y="9597"/>
                    <a:pt x="4098" y="9601"/>
                    <a:pt x="4098" y="9601"/>
                  </a:cubicBezTo>
                  <a:cubicBezTo>
                    <a:pt x="4102" y="9596"/>
                    <a:pt x="4106" y="9592"/>
                    <a:pt x="4110" y="9587"/>
                  </a:cubicBezTo>
                  <a:lnTo>
                    <a:pt x="4110" y="9587"/>
                  </a:lnTo>
                  <a:cubicBezTo>
                    <a:pt x="4112" y="9586"/>
                    <a:pt x="4114" y="9585"/>
                    <a:pt x="4115" y="9584"/>
                  </a:cubicBezTo>
                  <a:cubicBezTo>
                    <a:pt x="4114" y="9584"/>
                    <a:pt x="4114" y="9584"/>
                    <a:pt x="4113" y="9584"/>
                  </a:cubicBezTo>
                  <a:lnTo>
                    <a:pt x="4113" y="9584"/>
                  </a:lnTo>
                  <a:cubicBezTo>
                    <a:pt x="5553" y="7886"/>
                    <a:pt x="7443" y="6395"/>
                    <a:pt x="8722" y="4520"/>
                  </a:cubicBezTo>
                  <a:lnTo>
                    <a:pt x="8722" y="4520"/>
                  </a:lnTo>
                  <a:cubicBezTo>
                    <a:pt x="8211" y="4636"/>
                    <a:pt x="7691" y="4693"/>
                    <a:pt x="7175" y="4693"/>
                  </a:cubicBezTo>
                  <a:cubicBezTo>
                    <a:pt x="6680" y="4693"/>
                    <a:pt x="6189" y="4641"/>
                    <a:pt x="5716" y="4537"/>
                  </a:cubicBezTo>
                  <a:cubicBezTo>
                    <a:pt x="3412" y="4010"/>
                    <a:pt x="1935" y="2146"/>
                    <a:pt x="1443" y="1"/>
                  </a:cubicBezTo>
                  <a:close/>
                </a:path>
              </a:pathLst>
            </a:custGeom>
            <a:solidFill>
              <a:srgbClr val="87A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443825" y="2560375"/>
              <a:ext cx="957600" cy="746175"/>
            </a:xfrm>
            <a:custGeom>
              <a:avLst/>
              <a:gdLst/>
              <a:ahLst/>
              <a:cxnLst/>
              <a:rect l="l" t="t" r="r" b="b"/>
              <a:pathLst>
                <a:path w="38304" h="29847" extrusionOk="0">
                  <a:moveTo>
                    <a:pt x="25285" y="0"/>
                  </a:moveTo>
                  <a:cubicBezTo>
                    <a:pt x="22514" y="0"/>
                    <a:pt x="19840" y="1182"/>
                    <a:pt x="18481" y="3787"/>
                  </a:cubicBezTo>
                  <a:cubicBezTo>
                    <a:pt x="16576" y="2986"/>
                    <a:pt x="14833" y="2628"/>
                    <a:pt x="13265" y="2628"/>
                  </a:cubicBezTo>
                  <a:cubicBezTo>
                    <a:pt x="2449" y="2628"/>
                    <a:pt x="0" y="19672"/>
                    <a:pt x="10428" y="25784"/>
                  </a:cubicBezTo>
                  <a:cubicBezTo>
                    <a:pt x="14332" y="28439"/>
                    <a:pt x="19290" y="27929"/>
                    <a:pt x="23422" y="29846"/>
                  </a:cubicBezTo>
                  <a:cubicBezTo>
                    <a:pt x="25163" y="29793"/>
                    <a:pt x="26412" y="26699"/>
                    <a:pt x="28363" y="25837"/>
                  </a:cubicBezTo>
                  <a:cubicBezTo>
                    <a:pt x="35557" y="21486"/>
                    <a:pt x="38304" y="11743"/>
                    <a:pt x="33529" y="4608"/>
                  </a:cubicBezTo>
                  <a:lnTo>
                    <a:pt x="33529" y="4608"/>
                  </a:lnTo>
                  <a:cubicBezTo>
                    <a:pt x="32013" y="1672"/>
                    <a:pt x="28580" y="0"/>
                    <a:pt x="25285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907175" y="2560475"/>
              <a:ext cx="222000" cy="182075"/>
            </a:xfrm>
            <a:custGeom>
              <a:avLst/>
              <a:gdLst/>
              <a:ahLst/>
              <a:cxnLst/>
              <a:rect l="l" t="t" r="r" b="b"/>
              <a:pathLst>
                <a:path w="8880" h="7283" extrusionOk="0">
                  <a:moveTo>
                    <a:pt x="6744" y="1"/>
                  </a:moveTo>
                  <a:cubicBezTo>
                    <a:pt x="4008" y="1"/>
                    <a:pt x="1367" y="1156"/>
                    <a:pt x="0" y="3695"/>
                  </a:cubicBezTo>
                  <a:cubicBezTo>
                    <a:pt x="158" y="3836"/>
                    <a:pt x="299" y="3977"/>
                    <a:pt x="440" y="4117"/>
                  </a:cubicBezTo>
                  <a:cubicBezTo>
                    <a:pt x="1407" y="5137"/>
                    <a:pt x="2128" y="6157"/>
                    <a:pt x="2726" y="7282"/>
                  </a:cubicBezTo>
                  <a:cubicBezTo>
                    <a:pt x="3534" y="4434"/>
                    <a:pt x="5433" y="1849"/>
                    <a:pt x="8106" y="566"/>
                  </a:cubicBezTo>
                  <a:cubicBezTo>
                    <a:pt x="8352" y="442"/>
                    <a:pt x="8616" y="337"/>
                    <a:pt x="8880" y="231"/>
                  </a:cubicBezTo>
                  <a:cubicBezTo>
                    <a:pt x="8175" y="79"/>
                    <a:pt x="7457" y="1"/>
                    <a:pt x="6744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443875" y="2626250"/>
              <a:ext cx="678275" cy="680300"/>
            </a:xfrm>
            <a:custGeom>
              <a:avLst/>
              <a:gdLst/>
              <a:ahLst/>
              <a:cxnLst/>
              <a:rect l="l" t="t" r="r" b="b"/>
              <a:pathLst>
                <a:path w="27131" h="27212" extrusionOk="0">
                  <a:moveTo>
                    <a:pt x="13246" y="1"/>
                  </a:moveTo>
                  <a:cubicBezTo>
                    <a:pt x="2442" y="1"/>
                    <a:pt x="1" y="17037"/>
                    <a:pt x="10426" y="23149"/>
                  </a:cubicBezTo>
                  <a:cubicBezTo>
                    <a:pt x="14330" y="25804"/>
                    <a:pt x="19288" y="25294"/>
                    <a:pt x="23420" y="27211"/>
                  </a:cubicBezTo>
                  <a:cubicBezTo>
                    <a:pt x="24774" y="27176"/>
                    <a:pt x="25829" y="25312"/>
                    <a:pt x="27130" y="24064"/>
                  </a:cubicBezTo>
                  <a:cubicBezTo>
                    <a:pt x="25530" y="24046"/>
                    <a:pt x="23913" y="23765"/>
                    <a:pt x="22401" y="23325"/>
                  </a:cubicBezTo>
                  <a:cubicBezTo>
                    <a:pt x="17583" y="21954"/>
                    <a:pt x="13028" y="19228"/>
                    <a:pt x="11340" y="14234"/>
                  </a:cubicBezTo>
                  <a:cubicBezTo>
                    <a:pt x="10426" y="11527"/>
                    <a:pt x="10655" y="8449"/>
                    <a:pt x="11903" y="5882"/>
                  </a:cubicBezTo>
                  <a:cubicBezTo>
                    <a:pt x="13152" y="3333"/>
                    <a:pt x="15508" y="2014"/>
                    <a:pt x="18005" y="976"/>
                  </a:cubicBezTo>
                  <a:cubicBezTo>
                    <a:pt x="16277" y="304"/>
                    <a:pt x="14687" y="1"/>
                    <a:pt x="13246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584175" y="2610200"/>
              <a:ext cx="444775" cy="257200"/>
            </a:xfrm>
            <a:custGeom>
              <a:avLst/>
              <a:gdLst/>
              <a:ahLst/>
              <a:cxnLst/>
              <a:rect l="l" t="t" r="r" b="b"/>
              <a:pathLst>
                <a:path w="17791" h="10288" extrusionOk="0">
                  <a:moveTo>
                    <a:pt x="8218" y="1"/>
                  </a:moveTo>
                  <a:cubicBezTo>
                    <a:pt x="6377" y="1"/>
                    <a:pt x="4531" y="575"/>
                    <a:pt x="3109" y="1706"/>
                  </a:cubicBezTo>
                  <a:cubicBezTo>
                    <a:pt x="2528" y="2181"/>
                    <a:pt x="1878" y="2603"/>
                    <a:pt x="1385" y="3183"/>
                  </a:cubicBezTo>
                  <a:cubicBezTo>
                    <a:pt x="1385" y="3183"/>
                    <a:pt x="1385" y="3183"/>
                    <a:pt x="1385" y="3166"/>
                  </a:cubicBezTo>
                  <a:cubicBezTo>
                    <a:pt x="1140" y="3334"/>
                    <a:pt x="0" y="4838"/>
                    <a:pt x="49" y="4838"/>
                  </a:cubicBezTo>
                  <a:cubicBezTo>
                    <a:pt x="56" y="4838"/>
                    <a:pt x="89" y="4805"/>
                    <a:pt x="154" y="4731"/>
                  </a:cubicBezTo>
                  <a:cubicBezTo>
                    <a:pt x="172" y="4696"/>
                    <a:pt x="190" y="4660"/>
                    <a:pt x="207" y="4625"/>
                  </a:cubicBezTo>
                  <a:cubicBezTo>
                    <a:pt x="207" y="4625"/>
                    <a:pt x="207" y="4643"/>
                    <a:pt x="207" y="4643"/>
                  </a:cubicBezTo>
                  <a:cubicBezTo>
                    <a:pt x="260" y="4572"/>
                    <a:pt x="313" y="4502"/>
                    <a:pt x="383" y="4449"/>
                  </a:cubicBezTo>
                  <a:lnTo>
                    <a:pt x="365" y="4449"/>
                  </a:lnTo>
                  <a:cubicBezTo>
                    <a:pt x="1227" y="3550"/>
                    <a:pt x="4600" y="727"/>
                    <a:pt x="8320" y="727"/>
                  </a:cubicBezTo>
                  <a:cubicBezTo>
                    <a:pt x="11432" y="727"/>
                    <a:pt x="14787" y="2703"/>
                    <a:pt x="17118" y="9431"/>
                  </a:cubicBezTo>
                  <a:lnTo>
                    <a:pt x="17118" y="9431"/>
                  </a:lnTo>
                  <a:cubicBezTo>
                    <a:pt x="17113" y="9426"/>
                    <a:pt x="17105" y="9426"/>
                    <a:pt x="17105" y="9426"/>
                  </a:cubicBezTo>
                  <a:lnTo>
                    <a:pt x="17105" y="9426"/>
                  </a:lnTo>
                  <a:cubicBezTo>
                    <a:pt x="17123" y="9443"/>
                    <a:pt x="17123" y="9443"/>
                    <a:pt x="17123" y="9443"/>
                  </a:cubicBezTo>
                  <a:cubicBezTo>
                    <a:pt x="17123" y="9461"/>
                    <a:pt x="17123" y="9461"/>
                    <a:pt x="17123" y="9461"/>
                  </a:cubicBezTo>
                  <a:cubicBezTo>
                    <a:pt x="17123" y="9478"/>
                    <a:pt x="17123" y="9478"/>
                    <a:pt x="17123" y="9478"/>
                  </a:cubicBezTo>
                  <a:cubicBezTo>
                    <a:pt x="17211" y="9742"/>
                    <a:pt x="17263" y="10023"/>
                    <a:pt x="17334" y="10287"/>
                  </a:cubicBezTo>
                  <a:cubicBezTo>
                    <a:pt x="17791" y="8001"/>
                    <a:pt x="15821" y="4361"/>
                    <a:pt x="13993" y="2410"/>
                  </a:cubicBezTo>
                  <a:cubicBezTo>
                    <a:pt x="12539" y="794"/>
                    <a:pt x="10382" y="1"/>
                    <a:pt x="8218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1068525" y="2816200"/>
              <a:ext cx="205275" cy="192900"/>
            </a:xfrm>
            <a:custGeom>
              <a:avLst/>
              <a:gdLst/>
              <a:ahLst/>
              <a:cxnLst/>
              <a:rect l="l" t="t" r="r" b="b"/>
              <a:pathLst>
                <a:path w="8211" h="7716" extrusionOk="0">
                  <a:moveTo>
                    <a:pt x="3356" y="1"/>
                  </a:moveTo>
                  <a:cubicBezTo>
                    <a:pt x="697" y="1"/>
                    <a:pt x="0" y="4618"/>
                    <a:pt x="2461" y="6601"/>
                  </a:cubicBezTo>
                  <a:cubicBezTo>
                    <a:pt x="3157" y="7305"/>
                    <a:pt x="4146" y="7716"/>
                    <a:pt x="5085" y="7716"/>
                  </a:cubicBezTo>
                  <a:cubicBezTo>
                    <a:pt x="6162" y="7716"/>
                    <a:pt x="7172" y="7175"/>
                    <a:pt x="7595" y="5916"/>
                  </a:cubicBezTo>
                  <a:cubicBezTo>
                    <a:pt x="8211" y="4069"/>
                    <a:pt x="6734" y="1801"/>
                    <a:pt x="5327" y="711"/>
                  </a:cubicBezTo>
                  <a:cubicBezTo>
                    <a:pt x="4588" y="214"/>
                    <a:pt x="3927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902" name="Google Shape;902;p38"/>
          <p:cNvGrpSpPr/>
          <p:nvPr/>
        </p:nvGrpSpPr>
        <p:grpSpPr>
          <a:xfrm>
            <a:off x="1325332" y="1290461"/>
            <a:ext cx="461030" cy="358155"/>
            <a:chOff x="1841950" y="2688500"/>
            <a:chExt cx="859650" cy="667825"/>
          </a:xfrm>
        </p:grpSpPr>
        <p:sp>
          <p:nvSpPr>
            <p:cNvPr id="903" name="Google Shape;903;p38"/>
            <p:cNvSpPr/>
            <p:nvPr/>
          </p:nvSpPr>
          <p:spPr>
            <a:xfrm>
              <a:off x="1841950" y="2688500"/>
              <a:ext cx="697000" cy="667825"/>
            </a:xfrm>
            <a:custGeom>
              <a:avLst/>
              <a:gdLst/>
              <a:ahLst/>
              <a:cxnLst/>
              <a:rect l="l" t="t" r="r" b="b"/>
              <a:pathLst>
                <a:path w="27880" h="26713" extrusionOk="0">
                  <a:moveTo>
                    <a:pt x="17122" y="0"/>
                  </a:moveTo>
                  <a:cubicBezTo>
                    <a:pt x="11243" y="0"/>
                    <a:pt x="5286" y="3102"/>
                    <a:pt x="3297" y="9037"/>
                  </a:cubicBezTo>
                  <a:cubicBezTo>
                    <a:pt x="1" y="18381"/>
                    <a:pt x="6628" y="26712"/>
                    <a:pt x="16165" y="26712"/>
                  </a:cubicBezTo>
                  <a:cubicBezTo>
                    <a:pt x="16445" y="26712"/>
                    <a:pt x="16728" y="26705"/>
                    <a:pt x="17013" y="26690"/>
                  </a:cubicBezTo>
                  <a:cubicBezTo>
                    <a:pt x="17166" y="26695"/>
                    <a:pt x="17319" y="26697"/>
                    <a:pt x="17471" y="26697"/>
                  </a:cubicBezTo>
                  <a:cubicBezTo>
                    <a:pt x="17926" y="26697"/>
                    <a:pt x="18371" y="26677"/>
                    <a:pt x="18806" y="26638"/>
                  </a:cubicBezTo>
                  <a:cubicBezTo>
                    <a:pt x="18771" y="26550"/>
                    <a:pt x="18736" y="26444"/>
                    <a:pt x="18701" y="26339"/>
                  </a:cubicBezTo>
                  <a:cubicBezTo>
                    <a:pt x="18437" y="25354"/>
                    <a:pt x="19035" y="24000"/>
                    <a:pt x="20125" y="23824"/>
                  </a:cubicBezTo>
                  <a:cubicBezTo>
                    <a:pt x="22165" y="23508"/>
                    <a:pt x="23941" y="22664"/>
                    <a:pt x="25224" y="20993"/>
                  </a:cubicBezTo>
                  <a:cubicBezTo>
                    <a:pt x="26701" y="19042"/>
                    <a:pt x="27317" y="16404"/>
                    <a:pt x="27580" y="14013"/>
                  </a:cubicBezTo>
                  <a:cubicBezTo>
                    <a:pt x="27879" y="11287"/>
                    <a:pt x="27492" y="8456"/>
                    <a:pt x="25787" y="6223"/>
                  </a:cubicBezTo>
                  <a:cubicBezTo>
                    <a:pt x="24468" y="4518"/>
                    <a:pt x="22534" y="3340"/>
                    <a:pt x="20547" y="2583"/>
                  </a:cubicBezTo>
                  <a:cubicBezTo>
                    <a:pt x="19527" y="2179"/>
                    <a:pt x="18841" y="1247"/>
                    <a:pt x="19123" y="122"/>
                  </a:cubicBezTo>
                  <a:cubicBezTo>
                    <a:pt x="18461" y="41"/>
                    <a:pt x="17792" y="0"/>
                    <a:pt x="17122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1841950" y="2820325"/>
              <a:ext cx="470175" cy="536000"/>
            </a:xfrm>
            <a:custGeom>
              <a:avLst/>
              <a:gdLst/>
              <a:ahLst/>
              <a:cxnLst/>
              <a:rect l="l" t="t" r="r" b="b"/>
              <a:pathLst>
                <a:path w="18807" h="21440" extrusionOk="0">
                  <a:moveTo>
                    <a:pt x="5355" y="1"/>
                  </a:moveTo>
                  <a:cubicBezTo>
                    <a:pt x="4476" y="1091"/>
                    <a:pt x="3772" y="2357"/>
                    <a:pt x="3297" y="3764"/>
                  </a:cubicBezTo>
                  <a:cubicBezTo>
                    <a:pt x="1" y="13108"/>
                    <a:pt x="6628" y="21439"/>
                    <a:pt x="16165" y="21439"/>
                  </a:cubicBezTo>
                  <a:cubicBezTo>
                    <a:pt x="16445" y="21439"/>
                    <a:pt x="16728" y="21432"/>
                    <a:pt x="17013" y="21417"/>
                  </a:cubicBezTo>
                  <a:cubicBezTo>
                    <a:pt x="17166" y="21422"/>
                    <a:pt x="17319" y="21424"/>
                    <a:pt x="17471" y="21424"/>
                  </a:cubicBezTo>
                  <a:cubicBezTo>
                    <a:pt x="17926" y="21424"/>
                    <a:pt x="18371" y="21404"/>
                    <a:pt x="18806" y="21365"/>
                  </a:cubicBezTo>
                  <a:cubicBezTo>
                    <a:pt x="18771" y="21277"/>
                    <a:pt x="18736" y="21171"/>
                    <a:pt x="18701" y="21066"/>
                  </a:cubicBezTo>
                  <a:cubicBezTo>
                    <a:pt x="18648" y="20890"/>
                    <a:pt x="18630" y="20697"/>
                    <a:pt x="18648" y="20503"/>
                  </a:cubicBezTo>
                  <a:cubicBezTo>
                    <a:pt x="15571" y="19765"/>
                    <a:pt x="12582" y="18674"/>
                    <a:pt x="10331" y="16353"/>
                  </a:cubicBezTo>
                  <a:cubicBezTo>
                    <a:pt x="6427" y="12292"/>
                    <a:pt x="4528" y="5610"/>
                    <a:pt x="5355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1978000" y="2693850"/>
              <a:ext cx="723600" cy="644350"/>
            </a:xfrm>
            <a:custGeom>
              <a:avLst/>
              <a:gdLst/>
              <a:ahLst/>
              <a:cxnLst/>
              <a:rect l="l" t="t" r="r" b="b"/>
              <a:pathLst>
                <a:path w="28944" h="25774" extrusionOk="0">
                  <a:moveTo>
                    <a:pt x="12463" y="1"/>
                  </a:moveTo>
                  <a:cubicBezTo>
                    <a:pt x="11740" y="1"/>
                    <a:pt x="11048" y="124"/>
                    <a:pt x="10410" y="400"/>
                  </a:cubicBezTo>
                  <a:cubicBezTo>
                    <a:pt x="6383" y="2141"/>
                    <a:pt x="3728" y="5605"/>
                    <a:pt x="2550" y="9543"/>
                  </a:cubicBezTo>
                  <a:cubicBezTo>
                    <a:pt x="1" y="18177"/>
                    <a:pt x="6893" y="25492"/>
                    <a:pt x="14366" y="25773"/>
                  </a:cubicBezTo>
                  <a:cubicBezTo>
                    <a:pt x="28943" y="25193"/>
                    <a:pt x="23563" y="7873"/>
                    <a:pt x="23580" y="7855"/>
                  </a:cubicBezTo>
                  <a:cubicBezTo>
                    <a:pt x="24212" y="6176"/>
                    <a:pt x="17580" y="1"/>
                    <a:pt x="12463" y="1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2083950" y="2728900"/>
              <a:ext cx="483575" cy="568850"/>
            </a:xfrm>
            <a:custGeom>
              <a:avLst/>
              <a:gdLst/>
              <a:ahLst/>
              <a:cxnLst/>
              <a:rect l="l" t="t" r="r" b="b"/>
              <a:pathLst>
                <a:path w="19343" h="22754" extrusionOk="0">
                  <a:moveTo>
                    <a:pt x="10445" y="0"/>
                  </a:moveTo>
                  <a:cubicBezTo>
                    <a:pt x="10287" y="0"/>
                    <a:pt x="10146" y="35"/>
                    <a:pt x="10005" y="71"/>
                  </a:cubicBezTo>
                  <a:cubicBezTo>
                    <a:pt x="9917" y="106"/>
                    <a:pt x="9847" y="123"/>
                    <a:pt x="9759" y="159"/>
                  </a:cubicBezTo>
                  <a:cubicBezTo>
                    <a:pt x="9566" y="246"/>
                    <a:pt x="9355" y="370"/>
                    <a:pt x="9196" y="528"/>
                  </a:cubicBezTo>
                  <a:cubicBezTo>
                    <a:pt x="8985" y="721"/>
                    <a:pt x="8862" y="967"/>
                    <a:pt x="8792" y="1249"/>
                  </a:cubicBezTo>
                  <a:cubicBezTo>
                    <a:pt x="8722" y="1530"/>
                    <a:pt x="8669" y="1811"/>
                    <a:pt x="8651" y="2093"/>
                  </a:cubicBezTo>
                  <a:cubicBezTo>
                    <a:pt x="8616" y="2392"/>
                    <a:pt x="8581" y="2691"/>
                    <a:pt x="8581" y="2990"/>
                  </a:cubicBezTo>
                  <a:cubicBezTo>
                    <a:pt x="8563" y="3148"/>
                    <a:pt x="8563" y="3306"/>
                    <a:pt x="8563" y="3447"/>
                  </a:cubicBezTo>
                  <a:cubicBezTo>
                    <a:pt x="8563" y="3570"/>
                    <a:pt x="8563" y="3675"/>
                    <a:pt x="8563" y="3798"/>
                  </a:cubicBezTo>
                  <a:cubicBezTo>
                    <a:pt x="8581" y="4097"/>
                    <a:pt x="8599" y="4396"/>
                    <a:pt x="8616" y="4695"/>
                  </a:cubicBezTo>
                  <a:cubicBezTo>
                    <a:pt x="8634" y="4976"/>
                    <a:pt x="8651" y="5258"/>
                    <a:pt x="8669" y="5522"/>
                  </a:cubicBezTo>
                  <a:cubicBezTo>
                    <a:pt x="8704" y="5803"/>
                    <a:pt x="8739" y="6084"/>
                    <a:pt x="8757" y="6366"/>
                  </a:cubicBezTo>
                  <a:cubicBezTo>
                    <a:pt x="8827" y="6928"/>
                    <a:pt x="8845" y="7491"/>
                    <a:pt x="8915" y="8036"/>
                  </a:cubicBezTo>
                  <a:cubicBezTo>
                    <a:pt x="8950" y="8300"/>
                    <a:pt x="9003" y="8546"/>
                    <a:pt x="9038" y="8810"/>
                  </a:cubicBezTo>
                  <a:cubicBezTo>
                    <a:pt x="9003" y="8739"/>
                    <a:pt x="8968" y="8669"/>
                    <a:pt x="8933" y="8599"/>
                  </a:cubicBezTo>
                  <a:cubicBezTo>
                    <a:pt x="8792" y="8335"/>
                    <a:pt x="8634" y="8089"/>
                    <a:pt x="8476" y="7860"/>
                  </a:cubicBezTo>
                  <a:cubicBezTo>
                    <a:pt x="8335" y="7649"/>
                    <a:pt x="8194" y="7438"/>
                    <a:pt x="8054" y="7210"/>
                  </a:cubicBezTo>
                  <a:cubicBezTo>
                    <a:pt x="8018" y="7157"/>
                    <a:pt x="7983" y="7104"/>
                    <a:pt x="7948" y="7051"/>
                  </a:cubicBezTo>
                  <a:cubicBezTo>
                    <a:pt x="7790" y="6805"/>
                    <a:pt x="7632" y="6541"/>
                    <a:pt x="7473" y="6313"/>
                  </a:cubicBezTo>
                  <a:cubicBezTo>
                    <a:pt x="7315" y="6102"/>
                    <a:pt x="7157" y="5891"/>
                    <a:pt x="6999" y="5680"/>
                  </a:cubicBezTo>
                  <a:cubicBezTo>
                    <a:pt x="6911" y="5557"/>
                    <a:pt x="6805" y="5434"/>
                    <a:pt x="6700" y="5328"/>
                  </a:cubicBezTo>
                  <a:cubicBezTo>
                    <a:pt x="6594" y="5223"/>
                    <a:pt x="6506" y="5117"/>
                    <a:pt x="6401" y="5029"/>
                  </a:cubicBezTo>
                  <a:cubicBezTo>
                    <a:pt x="6190" y="4836"/>
                    <a:pt x="5979" y="4642"/>
                    <a:pt x="5768" y="4467"/>
                  </a:cubicBezTo>
                  <a:cubicBezTo>
                    <a:pt x="5539" y="4273"/>
                    <a:pt x="5310" y="4080"/>
                    <a:pt x="5064" y="3939"/>
                  </a:cubicBezTo>
                  <a:cubicBezTo>
                    <a:pt x="4801" y="3781"/>
                    <a:pt x="4537" y="3658"/>
                    <a:pt x="4255" y="3552"/>
                  </a:cubicBezTo>
                  <a:cubicBezTo>
                    <a:pt x="4132" y="3499"/>
                    <a:pt x="3974" y="3447"/>
                    <a:pt x="3833" y="3412"/>
                  </a:cubicBezTo>
                  <a:cubicBezTo>
                    <a:pt x="3658" y="3359"/>
                    <a:pt x="3499" y="3324"/>
                    <a:pt x="3306" y="3306"/>
                  </a:cubicBezTo>
                  <a:cubicBezTo>
                    <a:pt x="3165" y="3306"/>
                    <a:pt x="3007" y="3306"/>
                    <a:pt x="2849" y="3324"/>
                  </a:cubicBezTo>
                  <a:cubicBezTo>
                    <a:pt x="2673" y="3359"/>
                    <a:pt x="2497" y="3394"/>
                    <a:pt x="2339" y="3447"/>
                  </a:cubicBezTo>
                  <a:cubicBezTo>
                    <a:pt x="1899" y="3587"/>
                    <a:pt x="1565" y="3921"/>
                    <a:pt x="1389" y="4343"/>
                  </a:cubicBezTo>
                  <a:cubicBezTo>
                    <a:pt x="1319" y="4537"/>
                    <a:pt x="1284" y="4748"/>
                    <a:pt x="1266" y="4941"/>
                  </a:cubicBezTo>
                  <a:cubicBezTo>
                    <a:pt x="1266" y="4976"/>
                    <a:pt x="1266" y="5012"/>
                    <a:pt x="1266" y="5029"/>
                  </a:cubicBezTo>
                  <a:lnTo>
                    <a:pt x="1266" y="5047"/>
                  </a:lnTo>
                  <a:cubicBezTo>
                    <a:pt x="1266" y="5223"/>
                    <a:pt x="1284" y="5398"/>
                    <a:pt x="1337" y="5557"/>
                  </a:cubicBezTo>
                  <a:cubicBezTo>
                    <a:pt x="1372" y="5697"/>
                    <a:pt x="1407" y="5838"/>
                    <a:pt x="1477" y="5979"/>
                  </a:cubicBezTo>
                  <a:cubicBezTo>
                    <a:pt x="1512" y="6067"/>
                    <a:pt x="1548" y="6137"/>
                    <a:pt x="1583" y="6225"/>
                  </a:cubicBezTo>
                  <a:cubicBezTo>
                    <a:pt x="1653" y="6366"/>
                    <a:pt x="1741" y="6506"/>
                    <a:pt x="1829" y="6629"/>
                  </a:cubicBezTo>
                  <a:cubicBezTo>
                    <a:pt x="1899" y="6735"/>
                    <a:pt x="1987" y="6840"/>
                    <a:pt x="2075" y="6946"/>
                  </a:cubicBezTo>
                  <a:cubicBezTo>
                    <a:pt x="2181" y="7069"/>
                    <a:pt x="2286" y="7192"/>
                    <a:pt x="2409" y="7315"/>
                  </a:cubicBezTo>
                  <a:cubicBezTo>
                    <a:pt x="2515" y="7421"/>
                    <a:pt x="2638" y="7526"/>
                    <a:pt x="2761" y="7632"/>
                  </a:cubicBezTo>
                  <a:cubicBezTo>
                    <a:pt x="2849" y="7719"/>
                    <a:pt x="2954" y="7790"/>
                    <a:pt x="3060" y="7860"/>
                  </a:cubicBezTo>
                  <a:cubicBezTo>
                    <a:pt x="3271" y="8036"/>
                    <a:pt x="3482" y="8177"/>
                    <a:pt x="3710" y="8335"/>
                  </a:cubicBezTo>
                  <a:cubicBezTo>
                    <a:pt x="3921" y="8493"/>
                    <a:pt x="4150" y="8651"/>
                    <a:pt x="4361" y="8810"/>
                  </a:cubicBezTo>
                  <a:cubicBezTo>
                    <a:pt x="4801" y="9109"/>
                    <a:pt x="5223" y="9408"/>
                    <a:pt x="5662" y="9689"/>
                  </a:cubicBezTo>
                  <a:cubicBezTo>
                    <a:pt x="5557" y="9671"/>
                    <a:pt x="5434" y="9636"/>
                    <a:pt x="5310" y="9619"/>
                  </a:cubicBezTo>
                  <a:cubicBezTo>
                    <a:pt x="5170" y="9583"/>
                    <a:pt x="5029" y="9566"/>
                    <a:pt x="4871" y="9531"/>
                  </a:cubicBezTo>
                  <a:cubicBezTo>
                    <a:pt x="4748" y="9513"/>
                    <a:pt x="4607" y="9513"/>
                    <a:pt x="4466" y="9513"/>
                  </a:cubicBezTo>
                  <a:cubicBezTo>
                    <a:pt x="4379" y="9507"/>
                    <a:pt x="4291" y="9505"/>
                    <a:pt x="4203" y="9505"/>
                  </a:cubicBezTo>
                  <a:cubicBezTo>
                    <a:pt x="4027" y="9505"/>
                    <a:pt x="3851" y="9513"/>
                    <a:pt x="3675" y="9513"/>
                  </a:cubicBezTo>
                  <a:cubicBezTo>
                    <a:pt x="3394" y="9531"/>
                    <a:pt x="3113" y="9548"/>
                    <a:pt x="2831" y="9583"/>
                  </a:cubicBezTo>
                  <a:cubicBezTo>
                    <a:pt x="2550" y="9619"/>
                    <a:pt x="2251" y="9671"/>
                    <a:pt x="1970" y="9759"/>
                  </a:cubicBezTo>
                  <a:cubicBezTo>
                    <a:pt x="1688" y="9830"/>
                    <a:pt x="1407" y="9935"/>
                    <a:pt x="1143" y="10058"/>
                  </a:cubicBezTo>
                  <a:cubicBezTo>
                    <a:pt x="1090" y="10076"/>
                    <a:pt x="1020" y="10111"/>
                    <a:pt x="967" y="10128"/>
                  </a:cubicBezTo>
                  <a:cubicBezTo>
                    <a:pt x="897" y="10164"/>
                    <a:pt x="809" y="10199"/>
                    <a:pt x="739" y="10252"/>
                  </a:cubicBezTo>
                  <a:cubicBezTo>
                    <a:pt x="598" y="10339"/>
                    <a:pt x="475" y="10427"/>
                    <a:pt x="370" y="10533"/>
                  </a:cubicBezTo>
                  <a:cubicBezTo>
                    <a:pt x="211" y="10709"/>
                    <a:pt x="88" y="10902"/>
                    <a:pt x="35" y="11131"/>
                  </a:cubicBezTo>
                  <a:cubicBezTo>
                    <a:pt x="0" y="11236"/>
                    <a:pt x="0" y="11324"/>
                    <a:pt x="0" y="11430"/>
                  </a:cubicBezTo>
                  <a:cubicBezTo>
                    <a:pt x="0" y="11904"/>
                    <a:pt x="264" y="12379"/>
                    <a:pt x="598" y="12713"/>
                  </a:cubicBezTo>
                  <a:cubicBezTo>
                    <a:pt x="827" y="12942"/>
                    <a:pt x="1073" y="13135"/>
                    <a:pt x="1337" y="13293"/>
                  </a:cubicBezTo>
                  <a:cubicBezTo>
                    <a:pt x="1636" y="13469"/>
                    <a:pt x="1952" y="13592"/>
                    <a:pt x="2304" y="13628"/>
                  </a:cubicBezTo>
                  <a:cubicBezTo>
                    <a:pt x="2462" y="13663"/>
                    <a:pt x="2620" y="13680"/>
                    <a:pt x="2796" y="13680"/>
                  </a:cubicBezTo>
                  <a:cubicBezTo>
                    <a:pt x="3060" y="13698"/>
                    <a:pt x="3324" y="13715"/>
                    <a:pt x="3587" y="13715"/>
                  </a:cubicBezTo>
                  <a:cubicBezTo>
                    <a:pt x="3886" y="13698"/>
                    <a:pt x="4185" y="13680"/>
                    <a:pt x="4484" y="13645"/>
                  </a:cubicBezTo>
                  <a:cubicBezTo>
                    <a:pt x="4783" y="13610"/>
                    <a:pt x="5064" y="13575"/>
                    <a:pt x="5346" y="13522"/>
                  </a:cubicBezTo>
                  <a:cubicBezTo>
                    <a:pt x="5627" y="13487"/>
                    <a:pt x="5908" y="13434"/>
                    <a:pt x="6190" y="13399"/>
                  </a:cubicBezTo>
                  <a:cubicBezTo>
                    <a:pt x="6330" y="13381"/>
                    <a:pt x="6453" y="13364"/>
                    <a:pt x="6577" y="13346"/>
                  </a:cubicBezTo>
                  <a:lnTo>
                    <a:pt x="6577" y="13346"/>
                  </a:lnTo>
                  <a:cubicBezTo>
                    <a:pt x="6348" y="13540"/>
                    <a:pt x="6119" y="13715"/>
                    <a:pt x="5891" y="13909"/>
                  </a:cubicBezTo>
                  <a:cubicBezTo>
                    <a:pt x="5898" y="13905"/>
                    <a:pt x="5904" y="13902"/>
                    <a:pt x="5910" y="13898"/>
                  </a:cubicBezTo>
                  <a:lnTo>
                    <a:pt x="5910" y="13898"/>
                  </a:lnTo>
                  <a:cubicBezTo>
                    <a:pt x="5734" y="14045"/>
                    <a:pt x="5557" y="14204"/>
                    <a:pt x="5381" y="14348"/>
                  </a:cubicBezTo>
                  <a:cubicBezTo>
                    <a:pt x="5223" y="14507"/>
                    <a:pt x="5082" y="14647"/>
                    <a:pt x="4924" y="14806"/>
                  </a:cubicBezTo>
                  <a:cubicBezTo>
                    <a:pt x="4625" y="15122"/>
                    <a:pt x="4326" y="15456"/>
                    <a:pt x="4062" y="15825"/>
                  </a:cubicBezTo>
                  <a:cubicBezTo>
                    <a:pt x="3746" y="16283"/>
                    <a:pt x="3429" y="16757"/>
                    <a:pt x="3183" y="17250"/>
                  </a:cubicBezTo>
                  <a:cubicBezTo>
                    <a:pt x="3042" y="17514"/>
                    <a:pt x="2902" y="17777"/>
                    <a:pt x="2796" y="18041"/>
                  </a:cubicBezTo>
                  <a:cubicBezTo>
                    <a:pt x="2726" y="18252"/>
                    <a:pt x="2655" y="18463"/>
                    <a:pt x="2655" y="18692"/>
                  </a:cubicBezTo>
                  <a:cubicBezTo>
                    <a:pt x="2655" y="18727"/>
                    <a:pt x="2638" y="18762"/>
                    <a:pt x="2638" y="18797"/>
                  </a:cubicBezTo>
                  <a:cubicBezTo>
                    <a:pt x="2638" y="19131"/>
                    <a:pt x="2743" y="19465"/>
                    <a:pt x="2937" y="19747"/>
                  </a:cubicBezTo>
                  <a:cubicBezTo>
                    <a:pt x="3007" y="19852"/>
                    <a:pt x="3095" y="19940"/>
                    <a:pt x="3200" y="20028"/>
                  </a:cubicBezTo>
                  <a:cubicBezTo>
                    <a:pt x="3271" y="20081"/>
                    <a:pt x="3341" y="20151"/>
                    <a:pt x="3429" y="20186"/>
                  </a:cubicBezTo>
                  <a:cubicBezTo>
                    <a:pt x="3517" y="20239"/>
                    <a:pt x="3605" y="20274"/>
                    <a:pt x="3710" y="20309"/>
                  </a:cubicBezTo>
                  <a:cubicBezTo>
                    <a:pt x="3816" y="20344"/>
                    <a:pt x="3921" y="20362"/>
                    <a:pt x="4009" y="20362"/>
                  </a:cubicBezTo>
                  <a:cubicBezTo>
                    <a:pt x="4084" y="20373"/>
                    <a:pt x="4160" y="20378"/>
                    <a:pt x="4236" y="20378"/>
                  </a:cubicBezTo>
                  <a:cubicBezTo>
                    <a:pt x="4534" y="20378"/>
                    <a:pt x="4837" y="20302"/>
                    <a:pt x="5117" y="20204"/>
                  </a:cubicBezTo>
                  <a:cubicBezTo>
                    <a:pt x="5187" y="20186"/>
                    <a:pt x="5258" y="20169"/>
                    <a:pt x="5328" y="20133"/>
                  </a:cubicBezTo>
                  <a:cubicBezTo>
                    <a:pt x="5398" y="20098"/>
                    <a:pt x="5469" y="20063"/>
                    <a:pt x="5539" y="20046"/>
                  </a:cubicBezTo>
                  <a:cubicBezTo>
                    <a:pt x="5609" y="20010"/>
                    <a:pt x="5680" y="19975"/>
                    <a:pt x="5750" y="19940"/>
                  </a:cubicBezTo>
                  <a:cubicBezTo>
                    <a:pt x="5820" y="19905"/>
                    <a:pt x="5873" y="19887"/>
                    <a:pt x="5943" y="19852"/>
                  </a:cubicBezTo>
                  <a:cubicBezTo>
                    <a:pt x="6067" y="19782"/>
                    <a:pt x="6190" y="19711"/>
                    <a:pt x="6313" y="19641"/>
                  </a:cubicBezTo>
                  <a:cubicBezTo>
                    <a:pt x="6453" y="19553"/>
                    <a:pt x="6594" y="19465"/>
                    <a:pt x="6717" y="19377"/>
                  </a:cubicBezTo>
                  <a:cubicBezTo>
                    <a:pt x="6805" y="19307"/>
                    <a:pt x="6893" y="19237"/>
                    <a:pt x="6981" y="19166"/>
                  </a:cubicBezTo>
                  <a:cubicBezTo>
                    <a:pt x="7051" y="19096"/>
                    <a:pt x="7122" y="19026"/>
                    <a:pt x="7192" y="18955"/>
                  </a:cubicBezTo>
                  <a:cubicBezTo>
                    <a:pt x="7333" y="18815"/>
                    <a:pt x="7473" y="18639"/>
                    <a:pt x="7579" y="18463"/>
                  </a:cubicBezTo>
                  <a:cubicBezTo>
                    <a:pt x="7649" y="18375"/>
                    <a:pt x="7719" y="18270"/>
                    <a:pt x="7790" y="18164"/>
                  </a:cubicBezTo>
                  <a:lnTo>
                    <a:pt x="7790" y="18164"/>
                  </a:lnTo>
                  <a:cubicBezTo>
                    <a:pt x="7772" y="18217"/>
                    <a:pt x="7772" y="18270"/>
                    <a:pt x="7772" y="18322"/>
                  </a:cubicBezTo>
                  <a:cubicBezTo>
                    <a:pt x="7772" y="18481"/>
                    <a:pt x="7772" y="18621"/>
                    <a:pt x="7772" y="18780"/>
                  </a:cubicBezTo>
                  <a:cubicBezTo>
                    <a:pt x="7772" y="18903"/>
                    <a:pt x="7772" y="19026"/>
                    <a:pt x="7772" y="19166"/>
                  </a:cubicBezTo>
                  <a:cubicBezTo>
                    <a:pt x="7772" y="19430"/>
                    <a:pt x="7772" y="19694"/>
                    <a:pt x="7772" y="19958"/>
                  </a:cubicBezTo>
                  <a:cubicBezTo>
                    <a:pt x="7772" y="20239"/>
                    <a:pt x="7790" y="20520"/>
                    <a:pt x="7807" y="20802"/>
                  </a:cubicBezTo>
                  <a:cubicBezTo>
                    <a:pt x="7843" y="21083"/>
                    <a:pt x="7878" y="21347"/>
                    <a:pt x="7913" y="21610"/>
                  </a:cubicBezTo>
                  <a:cubicBezTo>
                    <a:pt x="7948" y="21751"/>
                    <a:pt x="7983" y="21892"/>
                    <a:pt x="8036" y="22015"/>
                  </a:cubicBezTo>
                  <a:cubicBezTo>
                    <a:pt x="8141" y="22243"/>
                    <a:pt x="8282" y="22437"/>
                    <a:pt x="8493" y="22560"/>
                  </a:cubicBezTo>
                  <a:cubicBezTo>
                    <a:pt x="8687" y="22701"/>
                    <a:pt x="8898" y="22753"/>
                    <a:pt x="9126" y="22753"/>
                  </a:cubicBezTo>
                  <a:cubicBezTo>
                    <a:pt x="9372" y="22753"/>
                    <a:pt x="9618" y="22683"/>
                    <a:pt x="9847" y="22578"/>
                  </a:cubicBezTo>
                  <a:lnTo>
                    <a:pt x="9865" y="22578"/>
                  </a:lnTo>
                  <a:cubicBezTo>
                    <a:pt x="9865" y="22578"/>
                    <a:pt x="9865" y="22560"/>
                    <a:pt x="9882" y="22560"/>
                  </a:cubicBezTo>
                  <a:lnTo>
                    <a:pt x="9900" y="22560"/>
                  </a:lnTo>
                  <a:cubicBezTo>
                    <a:pt x="10251" y="22384"/>
                    <a:pt x="10550" y="22120"/>
                    <a:pt x="10779" y="21821"/>
                  </a:cubicBezTo>
                  <a:cubicBezTo>
                    <a:pt x="10884" y="21663"/>
                    <a:pt x="10990" y="21523"/>
                    <a:pt x="11078" y="21364"/>
                  </a:cubicBezTo>
                  <a:cubicBezTo>
                    <a:pt x="11148" y="21224"/>
                    <a:pt x="11219" y="21083"/>
                    <a:pt x="11289" y="20925"/>
                  </a:cubicBezTo>
                  <a:cubicBezTo>
                    <a:pt x="11342" y="20784"/>
                    <a:pt x="11394" y="20626"/>
                    <a:pt x="11447" y="20468"/>
                  </a:cubicBezTo>
                  <a:cubicBezTo>
                    <a:pt x="11482" y="20362"/>
                    <a:pt x="11500" y="20239"/>
                    <a:pt x="11517" y="20116"/>
                  </a:cubicBezTo>
                  <a:cubicBezTo>
                    <a:pt x="11517" y="20098"/>
                    <a:pt x="11535" y="20098"/>
                    <a:pt x="11535" y="20081"/>
                  </a:cubicBezTo>
                  <a:cubicBezTo>
                    <a:pt x="11641" y="20292"/>
                    <a:pt x="11746" y="20485"/>
                    <a:pt x="11869" y="20696"/>
                  </a:cubicBezTo>
                  <a:cubicBezTo>
                    <a:pt x="11957" y="20819"/>
                    <a:pt x="12027" y="20960"/>
                    <a:pt x="12115" y="21083"/>
                  </a:cubicBezTo>
                  <a:cubicBezTo>
                    <a:pt x="12221" y="21224"/>
                    <a:pt x="12344" y="21347"/>
                    <a:pt x="12467" y="21470"/>
                  </a:cubicBezTo>
                  <a:cubicBezTo>
                    <a:pt x="12590" y="21558"/>
                    <a:pt x="12713" y="21663"/>
                    <a:pt x="12836" y="21734"/>
                  </a:cubicBezTo>
                  <a:cubicBezTo>
                    <a:pt x="13056" y="21880"/>
                    <a:pt x="13300" y="21953"/>
                    <a:pt x="13549" y="21953"/>
                  </a:cubicBezTo>
                  <a:cubicBezTo>
                    <a:pt x="13598" y="21953"/>
                    <a:pt x="13648" y="21950"/>
                    <a:pt x="13698" y="21945"/>
                  </a:cubicBezTo>
                  <a:cubicBezTo>
                    <a:pt x="13944" y="21909"/>
                    <a:pt x="14173" y="21804"/>
                    <a:pt x="14331" y="21628"/>
                  </a:cubicBezTo>
                  <a:cubicBezTo>
                    <a:pt x="14472" y="21487"/>
                    <a:pt x="14595" y="21312"/>
                    <a:pt x="14683" y="21136"/>
                  </a:cubicBezTo>
                  <a:cubicBezTo>
                    <a:pt x="14718" y="21065"/>
                    <a:pt x="14770" y="20977"/>
                    <a:pt x="14806" y="20907"/>
                  </a:cubicBezTo>
                  <a:cubicBezTo>
                    <a:pt x="14823" y="20819"/>
                    <a:pt x="14858" y="20731"/>
                    <a:pt x="14894" y="20643"/>
                  </a:cubicBezTo>
                  <a:cubicBezTo>
                    <a:pt x="14911" y="20555"/>
                    <a:pt x="14946" y="20468"/>
                    <a:pt x="14964" y="20380"/>
                  </a:cubicBezTo>
                  <a:cubicBezTo>
                    <a:pt x="14964" y="20309"/>
                    <a:pt x="14981" y="20257"/>
                    <a:pt x="14999" y="20186"/>
                  </a:cubicBezTo>
                  <a:cubicBezTo>
                    <a:pt x="14999" y="20098"/>
                    <a:pt x="15017" y="19993"/>
                    <a:pt x="15034" y="19905"/>
                  </a:cubicBezTo>
                  <a:cubicBezTo>
                    <a:pt x="15034" y="19835"/>
                    <a:pt x="15034" y="19764"/>
                    <a:pt x="15034" y="19676"/>
                  </a:cubicBezTo>
                  <a:cubicBezTo>
                    <a:pt x="15034" y="19395"/>
                    <a:pt x="15017" y="19096"/>
                    <a:pt x="14981" y="18815"/>
                  </a:cubicBezTo>
                  <a:cubicBezTo>
                    <a:pt x="14946" y="18516"/>
                    <a:pt x="14894" y="18217"/>
                    <a:pt x="14823" y="17918"/>
                  </a:cubicBezTo>
                  <a:cubicBezTo>
                    <a:pt x="14753" y="17637"/>
                    <a:pt x="14665" y="17355"/>
                    <a:pt x="14577" y="17074"/>
                  </a:cubicBezTo>
                  <a:cubicBezTo>
                    <a:pt x="14489" y="16863"/>
                    <a:pt x="14419" y="16634"/>
                    <a:pt x="14348" y="16406"/>
                  </a:cubicBezTo>
                  <a:lnTo>
                    <a:pt x="14348" y="16406"/>
                  </a:lnTo>
                  <a:cubicBezTo>
                    <a:pt x="14419" y="16476"/>
                    <a:pt x="14472" y="16529"/>
                    <a:pt x="14542" y="16599"/>
                  </a:cubicBezTo>
                  <a:cubicBezTo>
                    <a:pt x="14753" y="16793"/>
                    <a:pt x="14981" y="16968"/>
                    <a:pt x="15228" y="17109"/>
                  </a:cubicBezTo>
                  <a:cubicBezTo>
                    <a:pt x="15351" y="17197"/>
                    <a:pt x="15491" y="17250"/>
                    <a:pt x="15632" y="17320"/>
                  </a:cubicBezTo>
                  <a:cubicBezTo>
                    <a:pt x="15755" y="17390"/>
                    <a:pt x="15913" y="17443"/>
                    <a:pt x="16072" y="17478"/>
                  </a:cubicBezTo>
                  <a:cubicBezTo>
                    <a:pt x="16334" y="17537"/>
                    <a:pt x="16596" y="17571"/>
                    <a:pt x="16868" y="17571"/>
                  </a:cubicBezTo>
                  <a:cubicBezTo>
                    <a:pt x="16925" y="17571"/>
                    <a:pt x="16981" y="17569"/>
                    <a:pt x="17039" y="17566"/>
                  </a:cubicBezTo>
                  <a:cubicBezTo>
                    <a:pt x="17338" y="17531"/>
                    <a:pt x="17672" y="17426"/>
                    <a:pt x="17883" y="17197"/>
                  </a:cubicBezTo>
                  <a:cubicBezTo>
                    <a:pt x="18041" y="17039"/>
                    <a:pt x="18182" y="16863"/>
                    <a:pt x="18252" y="16652"/>
                  </a:cubicBezTo>
                  <a:cubicBezTo>
                    <a:pt x="18322" y="16459"/>
                    <a:pt x="18357" y="16230"/>
                    <a:pt x="18357" y="16019"/>
                  </a:cubicBezTo>
                  <a:cubicBezTo>
                    <a:pt x="18340" y="15790"/>
                    <a:pt x="18305" y="15544"/>
                    <a:pt x="18252" y="15316"/>
                  </a:cubicBezTo>
                  <a:cubicBezTo>
                    <a:pt x="18217" y="15157"/>
                    <a:pt x="18164" y="15017"/>
                    <a:pt x="18129" y="14858"/>
                  </a:cubicBezTo>
                  <a:cubicBezTo>
                    <a:pt x="18076" y="14718"/>
                    <a:pt x="18023" y="14577"/>
                    <a:pt x="17971" y="14436"/>
                  </a:cubicBezTo>
                  <a:cubicBezTo>
                    <a:pt x="17918" y="14296"/>
                    <a:pt x="17830" y="14155"/>
                    <a:pt x="17760" y="14014"/>
                  </a:cubicBezTo>
                  <a:cubicBezTo>
                    <a:pt x="17619" y="13751"/>
                    <a:pt x="17461" y="13504"/>
                    <a:pt x="17285" y="13276"/>
                  </a:cubicBezTo>
                  <a:cubicBezTo>
                    <a:pt x="17109" y="13030"/>
                    <a:pt x="16916" y="12801"/>
                    <a:pt x="16722" y="12573"/>
                  </a:cubicBezTo>
                  <a:cubicBezTo>
                    <a:pt x="16705" y="12555"/>
                    <a:pt x="16687" y="12537"/>
                    <a:pt x="16652" y="12502"/>
                  </a:cubicBezTo>
                  <a:lnTo>
                    <a:pt x="17021" y="12502"/>
                  </a:lnTo>
                  <a:cubicBezTo>
                    <a:pt x="17355" y="12467"/>
                    <a:pt x="17672" y="12362"/>
                    <a:pt x="17988" y="12221"/>
                  </a:cubicBezTo>
                  <a:cubicBezTo>
                    <a:pt x="18252" y="12098"/>
                    <a:pt x="18516" y="11904"/>
                    <a:pt x="18744" y="11711"/>
                  </a:cubicBezTo>
                  <a:cubicBezTo>
                    <a:pt x="18850" y="11605"/>
                    <a:pt x="18955" y="11482"/>
                    <a:pt x="19043" y="11359"/>
                  </a:cubicBezTo>
                  <a:cubicBezTo>
                    <a:pt x="19184" y="11166"/>
                    <a:pt x="19289" y="10955"/>
                    <a:pt x="19325" y="10726"/>
                  </a:cubicBezTo>
                  <a:cubicBezTo>
                    <a:pt x="19342" y="10638"/>
                    <a:pt x="19342" y="10533"/>
                    <a:pt x="19342" y="10445"/>
                  </a:cubicBezTo>
                  <a:cubicBezTo>
                    <a:pt x="19342" y="10339"/>
                    <a:pt x="19325" y="10216"/>
                    <a:pt x="19307" y="10093"/>
                  </a:cubicBezTo>
                  <a:cubicBezTo>
                    <a:pt x="19219" y="9706"/>
                    <a:pt x="18973" y="9337"/>
                    <a:pt x="18639" y="9109"/>
                  </a:cubicBezTo>
                  <a:cubicBezTo>
                    <a:pt x="18428" y="8968"/>
                    <a:pt x="18217" y="8845"/>
                    <a:pt x="17971" y="8739"/>
                  </a:cubicBezTo>
                  <a:cubicBezTo>
                    <a:pt x="17689" y="8616"/>
                    <a:pt x="17408" y="8511"/>
                    <a:pt x="17109" y="8423"/>
                  </a:cubicBezTo>
                  <a:cubicBezTo>
                    <a:pt x="16828" y="8335"/>
                    <a:pt x="16529" y="8282"/>
                    <a:pt x="16247" y="8247"/>
                  </a:cubicBezTo>
                  <a:cubicBezTo>
                    <a:pt x="15984" y="8194"/>
                    <a:pt x="15702" y="8177"/>
                    <a:pt x="15439" y="8159"/>
                  </a:cubicBezTo>
                  <a:cubicBezTo>
                    <a:pt x="15263" y="8141"/>
                    <a:pt x="15069" y="8124"/>
                    <a:pt x="14894" y="8124"/>
                  </a:cubicBezTo>
                  <a:cubicBezTo>
                    <a:pt x="15034" y="7930"/>
                    <a:pt x="15157" y="7737"/>
                    <a:pt x="15263" y="7526"/>
                  </a:cubicBezTo>
                  <a:cubicBezTo>
                    <a:pt x="15544" y="7051"/>
                    <a:pt x="15790" y="6541"/>
                    <a:pt x="16001" y="6014"/>
                  </a:cubicBezTo>
                  <a:cubicBezTo>
                    <a:pt x="16124" y="5733"/>
                    <a:pt x="16230" y="5434"/>
                    <a:pt x="16265" y="5117"/>
                  </a:cubicBezTo>
                  <a:cubicBezTo>
                    <a:pt x="16283" y="4994"/>
                    <a:pt x="16300" y="4836"/>
                    <a:pt x="16300" y="4695"/>
                  </a:cubicBezTo>
                  <a:cubicBezTo>
                    <a:pt x="16300" y="4502"/>
                    <a:pt x="16283" y="4308"/>
                    <a:pt x="16230" y="4115"/>
                  </a:cubicBezTo>
                  <a:cubicBezTo>
                    <a:pt x="16160" y="3886"/>
                    <a:pt x="16036" y="3675"/>
                    <a:pt x="15878" y="3482"/>
                  </a:cubicBezTo>
                  <a:cubicBezTo>
                    <a:pt x="15808" y="3376"/>
                    <a:pt x="15720" y="3271"/>
                    <a:pt x="15650" y="3165"/>
                  </a:cubicBezTo>
                  <a:cubicBezTo>
                    <a:pt x="15544" y="3042"/>
                    <a:pt x="15439" y="2919"/>
                    <a:pt x="15298" y="2831"/>
                  </a:cubicBezTo>
                  <a:cubicBezTo>
                    <a:pt x="15122" y="2708"/>
                    <a:pt x="14911" y="2655"/>
                    <a:pt x="14700" y="2638"/>
                  </a:cubicBezTo>
                  <a:cubicBezTo>
                    <a:pt x="14507" y="2638"/>
                    <a:pt x="14313" y="2673"/>
                    <a:pt x="14120" y="2726"/>
                  </a:cubicBezTo>
                  <a:cubicBezTo>
                    <a:pt x="13926" y="2779"/>
                    <a:pt x="13733" y="2866"/>
                    <a:pt x="13575" y="2972"/>
                  </a:cubicBezTo>
                  <a:cubicBezTo>
                    <a:pt x="13276" y="3148"/>
                    <a:pt x="13030" y="3376"/>
                    <a:pt x="12783" y="3623"/>
                  </a:cubicBezTo>
                  <a:cubicBezTo>
                    <a:pt x="12678" y="3728"/>
                    <a:pt x="12572" y="3851"/>
                    <a:pt x="12485" y="3974"/>
                  </a:cubicBezTo>
                  <a:cubicBezTo>
                    <a:pt x="12379" y="4097"/>
                    <a:pt x="12274" y="4220"/>
                    <a:pt x="12203" y="4343"/>
                  </a:cubicBezTo>
                  <a:cubicBezTo>
                    <a:pt x="12115" y="4484"/>
                    <a:pt x="12045" y="4607"/>
                    <a:pt x="11975" y="4730"/>
                  </a:cubicBezTo>
                  <a:cubicBezTo>
                    <a:pt x="11922" y="4818"/>
                    <a:pt x="11869" y="4906"/>
                    <a:pt x="11834" y="4994"/>
                  </a:cubicBezTo>
                  <a:cubicBezTo>
                    <a:pt x="11834" y="4783"/>
                    <a:pt x="11852" y="4590"/>
                    <a:pt x="11852" y="4396"/>
                  </a:cubicBezTo>
                  <a:cubicBezTo>
                    <a:pt x="11852" y="4308"/>
                    <a:pt x="11852" y="4220"/>
                    <a:pt x="11852" y="4115"/>
                  </a:cubicBezTo>
                  <a:cubicBezTo>
                    <a:pt x="11852" y="3623"/>
                    <a:pt x="11834" y="3130"/>
                    <a:pt x="11799" y="2638"/>
                  </a:cubicBezTo>
                  <a:cubicBezTo>
                    <a:pt x="11781" y="2374"/>
                    <a:pt x="11764" y="2093"/>
                    <a:pt x="11711" y="1829"/>
                  </a:cubicBezTo>
                  <a:cubicBezTo>
                    <a:pt x="11693" y="1671"/>
                    <a:pt x="11658" y="1513"/>
                    <a:pt x="11641" y="1372"/>
                  </a:cubicBezTo>
                  <a:cubicBezTo>
                    <a:pt x="11588" y="1178"/>
                    <a:pt x="11553" y="967"/>
                    <a:pt x="11465" y="792"/>
                  </a:cubicBezTo>
                  <a:cubicBezTo>
                    <a:pt x="11377" y="581"/>
                    <a:pt x="11254" y="352"/>
                    <a:pt x="11078" y="229"/>
                  </a:cubicBezTo>
                  <a:cubicBezTo>
                    <a:pt x="10972" y="141"/>
                    <a:pt x="10867" y="88"/>
                    <a:pt x="10744" y="53"/>
                  </a:cubicBezTo>
                  <a:cubicBezTo>
                    <a:pt x="10638" y="18"/>
                    <a:pt x="10533" y="0"/>
                    <a:pt x="10445" y="0"/>
                  </a:cubicBezTo>
                  <a:close/>
                </a:path>
              </a:pathLst>
            </a:custGeom>
            <a:solidFill>
              <a:srgbClr val="FFD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2285850" y="2983375"/>
              <a:ext cx="147100" cy="100475"/>
            </a:xfrm>
            <a:custGeom>
              <a:avLst/>
              <a:gdLst/>
              <a:ahLst/>
              <a:cxnLst/>
              <a:rect l="l" t="t" r="r" b="b"/>
              <a:pathLst>
                <a:path w="5884" h="4019" extrusionOk="0">
                  <a:moveTo>
                    <a:pt x="3068" y="0"/>
                  </a:moveTo>
                  <a:cubicBezTo>
                    <a:pt x="1365" y="0"/>
                    <a:pt x="1" y="2596"/>
                    <a:pt x="1824" y="3642"/>
                  </a:cubicBezTo>
                  <a:cubicBezTo>
                    <a:pt x="2189" y="3905"/>
                    <a:pt x="2559" y="4018"/>
                    <a:pt x="2910" y="4018"/>
                  </a:cubicBezTo>
                  <a:cubicBezTo>
                    <a:pt x="4620" y="4018"/>
                    <a:pt x="5883" y="1331"/>
                    <a:pt x="3987" y="266"/>
                  </a:cubicBezTo>
                  <a:cubicBezTo>
                    <a:pt x="3680" y="81"/>
                    <a:pt x="3369" y="0"/>
                    <a:pt x="3068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1941525" y="2688600"/>
              <a:ext cx="683050" cy="667625"/>
            </a:xfrm>
            <a:custGeom>
              <a:avLst/>
              <a:gdLst/>
              <a:ahLst/>
              <a:cxnLst/>
              <a:rect l="l" t="t" r="r" b="b"/>
              <a:pathLst>
                <a:path w="27322" h="26705" extrusionOk="0">
                  <a:moveTo>
                    <a:pt x="17338" y="452"/>
                  </a:moveTo>
                  <a:cubicBezTo>
                    <a:pt x="17347" y="461"/>
                    <a:pt x="17361" y="465"/>
                    <a:pt x="17375" y="470"/>
                  </a:cubicBezTo>
                  <a:lnTo>
                    <a:pt x="17375" y="470"/>
                  </a:lnTo>
                  <a:cubicBezTo>
                    <a:pt x="17362" y="464"/>
                    <a:pt x="17350" y="458"/>
                    <a:pt x="17338" y="452"/>
                  </a:cubicBezTo>
                  <a:close/>
                  <a:moveTo>
                    <a:pt x="17375" y="470"/>
                  </a:moveTo>
                  <a:lnTo>
                    <a:pt x="17375" y="470"/>
                  </a:lnTo>
                  <a:cubicBezTo>
                    <a:pt x="17384" y="474"/>
                    <a:pt x="17393" y="478"/>
                    <a:pt x="17403" y="483"/>
                  </a:cubicBezTo>
                  <a:lnTo>
                    <a:pt x="17403" y="483"/>
                  </a:lnTo>
                  <a:cubicBezTo>
                    <a:pt x="17395" y="477"/>
                    <a:pt x="17385" y="474"/>
                    <a:pt x="17375" y="470"/>
                  </a:cubicBezTo>
                  <a:close/>
                  <a:moveTo>
                    <a:pt x="17039" y="1718"/>
                  </a:moveTo>
                  <a:cubicBezTo>
                    <a:pt x="17045" y="1719"/>
                    <a:pt x="17051" y="1721"/>
                    <a:pt x="17057" y="1723"/>
                  </a:cubicBezTo>
                  <a:lnTo>
                    <a:pt x="17057" y="1723"/>
                  </a:lnTo>
                  <a:cubicBezTo>
                    <a:pt x="17051" y="1720"/>
                    <a:pt x="17045" y="1718"/>
                    <a:pt x="17039" y="1718"/>
                  </a:cubicBezTo>
                  <a:close/>
                  <a:moveTo>
                    <a:pt x="17057" y="1723"/>
                  </a:moveTo>
                  <a:lnTo>
                    <a:pt x="17057" y="1723"/>
                  </a:lnTo>
                  <a:cubicBezTo>
                    <a:pt x="17069" y="1728"/>
                    <a:pt x="17080" y="1735"/>
                    <a:pt x="17091" y="1735"/>
                  </a:cubicBezTo>
                  <a:cubicBezTo>
                    <a:pt x="17090" y="1734"/>
                    <a:pt x="17088" y="1732"/>
                    <a:pt x="17085" y="1730"/>
                  </a:cubicBezTo>
                  <a:lnTo>
                    <a:pt x="17085" y="1730"/>
                  </a:lnTo>
                  <a:cubicBezTo>
                    <a:pt x="17076" y="1728"/>
                    <a:pt x="17067" y="1725"/>
                    <a:pt x="17057" y="1723"/>
                  </a:cubicBezTo>
                  <a:close/>
                  <a:moveTo>
                    <a:pt x="14370" y="1304"/>
                  </a:moveTo>
                  <a:cubicBezTo>
                    <a:pt x="15232" y="1304"/>
                    <a:pt x="16110" y="1431"/>
                    <a:pt x="16986" y="1700"/>
                  </a:cubicBezTo>
                  <a:cubicBezTo>
                    <a:pt x="16951" y="1683"/>
                    <a:pt x="16933" y="1683"/>
                    <a:pt x="16898" y="1665"/>
                  </a:cubicBezTo>
                  <a:lnTo>
                    <a:pt x="16898" y="1665"/>
                  </a:lnTo>
                  <a:cubicBezTo>
                    <a:pt x="16951" y="1683"/>
                    <a:pt x="17003" y="1700"/>
                    <a:pt x="17039" y="1718"/>
                  </a:cubicBezTo>
                  <a:cubicBezTo>
                    <a:pt x="17039" y="1718"/>
                    <a:pt x="17022" y="1701"/>
                    <a:pt x="17021" y="1700"/>
                  </a:cubicBezTo>
                  <a:lnTo>
                    <a:pt x="17021" y="1700"/>
                  </a:lnTo>
                  <a:cubicBezTo>
                    <a:pt x="17037" y="1716"/>
                    <a:pt x="17067" y="1718"/>
                    <a:pt x="17085" y="1730"/>
                  </a:cubicBezTo>
                  <a:lnTo>
                    <a:pt x="17085" y="1730"/>
                  </a:lnTo>
                  <a:cubicBezTo>
                    <a:pt x="22773" y="3278"/>
                    <a:pt x="26321" y="8908"/>
                    <a:pt x="25760" y="14712"/>
                  </a:cubicBezTo>
                  <a:cubicBezTo>
                    <a:pt x="25277" y="22263"/>
                    <a:pt x="20783" y="25406"/>
                    <a:pt x="16004" y="25406"/>
                  </a:cubicBezTo>
                  <a:cubicBezTo>
                    <a:pt x="8965" y="25406"/>
                    <a:pt x="1307" y="18584"/>
                    <a:pt x="4941" y="8980"/>
                  </a:cubicBezTo>
                  <a:lnTo>
                    <a:pt x="4941" y="8980"/>
                  </a:lnTo>
                  <a:cubicBezTo>
                    <a:pt x="4941" y="8980"/>
                    <a:pt x="4941" y="8997"/>
                    <a:pt x="4941" y="8997"/>
                  </a:cubicBezTo>
                  <a:cubicBezTo>
                    <a:pt x="4959" y="8962"/>
                    <a:pt x="4959" y="8945"/>
                    <a:pt x="4976" y="8927"/>
                  </a:cubicBezTo>
                  <a:cubicBezTo>
                    <a:pt x="6063" y="4551"/>
                    <a:pt x="10006" y="1304"/>
                    <a:pt x="14370" y="1304"/>
                  </a:cubicBezTo>
                  <a:close/>
                  <a:moveTo>
                    <a:pt x="14196" y="0"/>
                  </a:moveTo>
                  <a:cubicBezTo>
                    <a:pt x="5151" y="0"/>
                    <a:pt x="1" y="12064"/>
                    <a:pt x="4203" y="19899"/>
                  </a:cubicBezTo>
                  <a:cubicBezTo>
                    <a:pt x="7154" y="24516"/>
                    <a:pt x="11579" y="26705"/>
                    <a:pt x="15753" y="26705"/>
                  </a:cubicBezTo>
                  <a:cubicBezTo>
                    <a:pt x="21801" y="26705"/>
                    <a:pt x="27321" y="22108"/>
                    <a:pt x="27061" y="13639"/>
                  </a:cubicBezTo>
                  <a:cubicBezTo>
                    <a:pt x="27272" y="7626"/>
                    <a:pt x="23210" y="2087"/>
                    <a:pt x="17425" y="487"/>
                  </a:cubicBezTo>
                  <a:lnTo>
                    <a:pt x="17425" y="487"/>
                  </a:lnTo>
                  <a:cubicBezTo>
                    <a:pt x="17425" y="487"/>
                    <a:pt x="17430" y="492"/>
                    <a:pt x="17438" y="496"/>
                  </a:cubicBezTo>
                  <a:lnTo>
                    <a:pt x="17438" y="496"/>
                  </a:lnTo>
                  <a:cubicBezTo>
                    <a:pt x="17425" y="492"/>
                    <a:pt x="17414" y="487"/>
                    <a:pt x="17403" y="483"/>
                  </a:cubicBezTo>
                  <a:lnTo>
                    <a:pt x="17403" y="483"/>
                  </a:lnTo>
                  <a:cubicBezTo>
                    <a:pt x="17405" y="484"/>
                    <a:pt x="17406" y="485"/>
                    <a:pt x="17408" y="487"/>
                  </a:cubicBezTo>
                  <a:cubicBezTo>
                    <a:pt x="16293" y="155"/>
                    <a:pt x="15220" y="0"/>
                    <a:pt x="14196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909" name="Google Shape;909;p38"/>
          <p:cNvGrpSpPr/>
          <p:nvPr/>
        </p:nvGrpSpPr>
        <p:grpSpPr>
          <a:xfrm>
            <a:off x="4420351" y="2105719"/>
            <a:ext cx="370574" cy="382534"/>
            <a:chOff x="6272775" y="2337825"/>
            <a:chExt cx="833500" cy="860400"/>
          </a:xfrm>
        </p:grpSpPr>
        <p:sp>
          <p:nvSpPr>
            <p:cNvPr id="910" name="Google Shape;910;p38"/>
            <p:cNvSpPr/>
            <p:nvPr/>
          </p:nvSpPr>
          <p:spPr>
            <a:xfrm>
              <a:off x="6272775" y="2337825"/>
              <a:ext cx="833500" cy="685600"/>
            </a:xfrm>
            <a:custGeom>
              <a:avLst/>
              <a:gdLst/>
              <a:ahLst/>
              <a:cxnLst/>
              <a:rect l="l" t="t" r="r" b="b"/>
              <a:pathLst>
                <a:path w="33340" h="27424" extrusionOk="0">
                  <a:moveTo>
                    <a:pt x="7621" y="0"/>
                  </a:moveTo>
                  <a:cubicBezTo>
                    <a:pt x="5944" y="0"/>
                    <a:pt x="4280" y="433"/>
                    <a:pt x="2673" y="1489"/>
                  </a:cubicBezTo>
                  <a:cubicBezTo>
                    <a:pt x="563" y="3511"/>
                    <a:pt x="1" y="5902"/>
                    <a:pt x="194" y="8416"/>
                  </a:cubicBezTo>
                  <a:cubicBezTo>
                    <a:pt x="651" y="9366"/>
                    <a:pt x="1179" y="10298"/>
                    <a:pt x="1689" y="11212"/>
                  </a:cubicBezTo>
                  <a:cubicBezTo>
                    <a:pt x="2709" y="13023"/>
                    <a:pt x="3781" y="14834"/>
                    <a:pt x="4907" y="16593"/>
                  </a:cubicBezTo>
                  <a:cubicBezTo>
                    <a:pt x="7632" y="20778"/>
                    <a:pt x="11149" y="24980"/>
                    <a:pt x="16055" y="26528"/>
                  </a:cubicBezTo>
                  <a:cubicBezTo>
                    <a:pt x="17940" y="27127"/>
                    <a:pt x="19988" y="27424"/>
                    <a:pt x="22069" y="27424"/>
                  </a:cubicBezTo>
                  <a:cubicBezTo>
                    <a:pt x="24685" y="27424"/>
                    <a:pt x="27355" y="26956"/>
                    <a:pt x="29822" y="26035"/>
                  </a:cubicBezTo>
                  <a:lnTo>
                    <a:pt x="29840" y="26018"/>
                  </a:lnTo>
                  <a:cubicBezTo>
                    <a:pt x="33339" y="19090"/>
                    <a:pt x="29893" y="10702"/>
                    <a:pt x="21664" y="6412"/>
                  </a:cubicBezTo>
                  <a:cubicBezTo>
                    <a:pt x="17667" y="3796"/>
                    <a:pt x="12589" y="0"/>
                    <a:pt x="7621" y="0"/>
                  </a:cubicBezTo>
                  <a:close/>
                </a:path>
              </a:pathLst>
            </a:custGeom>
            <a:solidFill>
              <a:srgbClr val="94B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6296075" y="2395725"/>
              <a:ext cx="786025" cy="627700"/>
            </a:xfrm>
            <a:custGeom>
              <a:avLst/>
              <a:gdLst/>
              <a:ahLst/>
              <a:cxnLst/>
              <a:rect l="l" t="t" r="r" b="b"/>
              <a:pathLst>
                <a:path w="31441" h="25108" extrusionOk="0">
                  <a:moveTo>
                    <a:pt x="6627" y="0"/>
                  </a:moveTo>
                  <a:cubicBezTo>
                    <a:pt x="6465" y="0"/>
                    <a:pt x="6302" y="6"/>
                    <a:pt x="6137" y="17"/>
                  </a:cubicBezTo>
                  <a:cubicBezTo>
                    <a:pt x="2498" y="263"/>
                    <a:pt x="1" y="4237"/>
                    <a:pt x="1214" y="7789"/>
                  </a:cubicBezTo>
                  <a:cubicBezTo>
                    <a:pt x="1689" y="9072"/>
                    <a:pt x="2111" y="10496"/>
                    <a:pt x="2550" y="11973"/>
                  </a:cubicBezTo>
                  <a:cubicBezTo>
                    <a:pt x="3007" y="12747"/>
                    <a:pt x="3482" y="13503"/>
                    <a:pt x="3975" y="14277"/>
                  </a:cubicBezTo>
                  <a:cubicBezTo>
                    <a:pt x="6700" y="18462"/>
                    <a:pt x="10217" y="22664"/>
                    <a:pt x="15123" y="24212"/>
                  </a:cubicBezTo>
                  <a:cubicBezTo>
                    <a:pt x="17000" y="24814"/>
                    <a:pt x="19031" y="25108"/>
                    <a:pt x="21096" y="25108"/>
                  </a:cubicBezTo>
                  <a:cubicBezTo>
                    <a:pt x="22590" y="25108"/>
                    <a:pt x="24101" y="24954"/>
                    <a:pt x="25585" y="24651"/>
                  </a:cubicBezTo>
                  <a:cubicBezTo>
                    <a:pt x="31440" y="17688"/>
                    <a:pt x="26991" y="10285"/>
                    <a:pt x="18639" y="6065"/>
                  </a:cubicBezTo>
                  <a:cubicBezTo>
                    <a:pt x="14703" y="4097"/>
                    <a:pt x="11094" y="0"/>
                    <a:pt x="6627" y="0"/>
                  </a:cubicBezTo>
                  <a:close/>
                </a:path>
              </a:pathLst>
            </a:custGeom>
            <a:solidFill>
              <a:srgbClr val="E6F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6481875" y="2623825"/>
              <a:ext cx="401200" cy="313475"/>
            </a:xfrm>
            <a:custGeom>
              <a:avLst/>
              <a:gdLst/>
              <a:ahLst/>
              <a:cxnLst/>
              <a:rect l="l" t="t" r="r" b="b"/>
              <a:pathLst>
                <a:path w="16048" h="12539" extrusionOk="0">
                  <a:moveTo>
                    <a:pt x="7159" y="1"/>
                  </a:moveTo>
                  <a:cubicBezTo>
                    <a:pt x="6297" y="1"/>
                    <a:pt x="5395" y="248"/>
                    <a:pt x="4490" y="810"/>
                  </a:cubicBezTo>
                  <a:cubicBezTo>
                    <a:pt x="1" y="4263"/>
                    <a:pt x="2871" y="12538"/>
                    <a:pt x="7879" y="12538"/>
                  </a:cubicBezTo>
                  <a:cubicBezTo>
                    <a:pt x="8735" y="12538"/>
                    <a:pt x="9654" y="12296"/>
                    <a:pt x="10609" y="11747"/>
                  </a:cubicBezTo>
                  <a:cubicBezTo>
                    <a:pt x="16047" y="8809"/>
                    <a:pt x="12310" y="1"/>
                    <a:pt x="7159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6528275" y="2742075"/>
              <a:ext cx="293125" cy="195275"/>
            </a:xfrm>
            <a:custGeom>
              <a:avLst/>
              <a:gdLst/>
              <a:ahLst/>
              <a:cxnLst/>
              <a:rect l="l" t="t" r="r" b="b"/>
              <a:pathLst>
                <a:path w="11725" h="7811" extrusionOk="0">
                  <a:moveTo>
                    <a:pt x="454" y="1"/>
                  </a:moveTo>
                  <a:cubicBezTo>
                    <a:pt x="1" y="3655"/>
                    <a:pt x="2479" y="7810"/>
                    <a:pt x="6024" y="7810"/>
                  </a:cubicBezTo>
                  <a:cubicBezTo>
                    <a:pt x="6880" y="7810"/>
                    <a:pt x="7799" y="7568"/>
                    <a:pt x="8753" y="7017"/>
                  </a:cubicBezTo>
                  <a:cubicBezTo>
                    <a:pt x="11074" y="5768"/>
                    <a:pt x="11725" y="3430"/>
                    <a:pt x="11303" y="1179"/>
                  </a:cubicBezTo>
                  <a:lnTo>
                    <a:pt x="11303" y="1179"/>
                  </a:lnTo>
                  <a:cubicBezTo>
                    <a:pt x="10881" y="1812"/>
                    <a:pt x="10353" y="2375"/>
                    <a:pt x="9720" y="2814"/>
                  </a:cubicBezTo>
                  <a:cubicBezTo>
                    <a:pt x="8663" y="3549"/>
                    <a:pt x="7484" y="3890"/>
                    <a:pt x="6315" y="3890"/>
                  </a:cubicBezTo>
                  <a:cubicBezTo>
                    <a:pt x="4354" y="3890"/>
                    <a:pt x="2424" y="2931"/>
                    <a:pt x="1157" y="1267"/>
                  </a:cubicBezTo>
                  <a:cubicBezTo>
                    <a:pt x="858" y="880"/>
                    <a:pt x="630" y="440"/>
                    <a:pt x="454" y="1"/>
                  </a:cubicBezTo>
                  <a:close/>
                </a:path>
              </a:pathLst>
            </a:custGeom>
            <a:solidFill>
              <a:srgbClr val="123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6277625" y="2548225"/>
              <a:ext cx="740725" cy="650000"/>
            </a:xfrm>
            <a:custGeom>
              <a:avLst/>
              <a:gdLst/>
              <a:ahLst/>
              <a:cxnLst/>
              <a:rect l="l" t="t" r="r" b="b"/>
              <a:pathLst>
                <a:path w="29629" h="26000" extrusionOk="0">
                  <a:moveTo>
                    <a:pt x="0" y="0"/>
                  </a:moveTo>
                  <a:lnTo>
                    <a:pt x="0" y="0"/>
                  </a:lnTo>
                  <a:cubicBezTo>
                    <a:pt x="229" y="3236"/>
                    <a:pt x="1688" y="6647"/>
                    <a:pt x="2638" y="9636"/>
                  </a:cubicBezTo>
                  <a:cubicBezTo>
                    <a:pt x="4400" y="17749"/>
                    <a:pt x="9249" y="26000"/>
                    <a:pt x="16756" y="26000"/>
                  </a:cubicBezTo>
                  <a:cubicBezTo>
                    <a:pt x="18914" y="26000"/>
                    <a:pt x="21292" y="25318"/>
                    <a:pt x="23879" y="23756"/>
                  </a:cubicBezTo>
                  <a:cubicBezTo>
                    <a:pt x="26586" y="21997"/>
                    <a:pt x="28486" y="19887"/>
                    <a:pt x="29628" y="17619"/>
                  </a:cubicBezTo>
                  <a:lnTo>
                    <a:pt x="29628" y="17619"/>
                  </a:lnTo>
                  <a:cubicBezTo>
                    <a:pt x="27161" y="18540"/>
                    <a:pt x="24491" y="19008"/>
                    <a:pt x="21875" y="19008"/>
                  </a:cubicBezTo>
                  <a:cubicBezTo>
                    <a:pt x="19794" y="19008"/>
                    <a:pt x="17746" y="18711"/>
                    <a:pt x="15861" y="18112"/>
                  </a:cubicBezTo>
                  <a:cubicBezTo>
                    <a:pt x="10955" y="16564"/>
                    <a:pt x="7438" y="12362"/>
                    <a:pt x="4713" y="8177"/>
                  </a:cubicBezTo>
                  <a:cubicBezTo>
                    <a:pt x="3587" y="6418"/>
                    <a:pt x="2515" y="4607"/>
                    <a:pt x="1495" y="2796"/>
                  </a:cubicBezTo>
                  <a:cubicBezTo>
                    <a:pt x="985" y="1882"/>
                    <a:pt x="457" y="950"/>
                    <a:pt x="0" y="0"/>
                  </a:cubicBezTo>
                  <a:close/>
                </a:path>
              </a:pathLst>
            </a:custGeom>
            <a:solidFill>
              <a:srgbClr val="A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6359825" y="2695050"/>
              <a:ext cx="575875" cy="437750"/>
            </a:xfrm>
            <a:custGeom>
              <a:avLst/>
              <a:gdLst/>
              <a:ahLst/>
              <a:cxnLst/>
              <a:rect l="l" t="t" r="r" b="b"/>
              <a:pathLst>
                <a:path w="23035" h="17510" extrusionOk="0">
                  <a:moveTo>
                    <a:pt x="0" y="0"/>
                  </a:moveTo>
                  <a:lnTo>
                    <a:pt x="0" y="0"/>
                  </a:lnTo>
                  <a:cubicBezTo>
                    <a:pt x="2128" y="7298"/>
                    <a:pt x="4273" y="15966"/>
                    <a:pt x="12344" y="17426"/>
                  </a:cubicBezTo>
                  <a:lnTo>
                    <a:pt x="12203" y="17426"/>
                  </a:lnTo>
                  <a:cubicBezTo>
                    <a:pt x="12644" y="17482"/>
                    <a:pt x="13082" y="17509"/>
                    <a:pt x="13518" y="17509"/>
                  </a:cubicBezTo>
                  <a:cubicBezTo>
                    <a:pt x="16072" y="17509"/>
                    <a:pt x="18518" y="16572"/>
                    <a:pt x="20591" y="15069"/>
                  </a:cubicBezTo>
                  <a:cubicBezTo>
                    <a:pt x="21558" y="14278"/>
                    <a:pt x="22367" y="13487"/>
                    <a:pt x="23035" y="12678"/>
                  </a:cubicBezTo>
                  <a:lnTo>
                    <a:pt x="23035" y="12678"/>
                  </a:lnTo>
                  <a:cubicBezTo>
                    <a:pt x="21551" y="12981"/>
                    <a:pt x="20040" y="13135"/>
                    <a:pt x="18546" y="13135"/>
                  </a:cubicBezTo>
                  <a:cubicBezTo>
                    <a:pt x="16481" y="13135"/>
                    <a:pt x="14450" y="12841"/>
                    <a:pt x="12573" y="12239"/>
                  </a:cubicBezTo>
                  <a:cubicBezTo>
                    <a:pt x="7667" y="10691"/>
                    <a:pt x="4150" y="6489"/>
                    <a:pt x="1425" y="2304"/>
                  </a:cubicBezTo>
                  <a:cubicBezTo>
                    <a:pt x="932" y="1530"/>
                    <a:pt x="457" y="774"/>
                    <a:pt x="0" y="0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916" name="Google Shape;916;p38"/>
          <p:cNvGrpSpPr/>
          <p:nvPr/>
        </p:nvGrpSpPr>
        <p:grpSpPr>
          <a:xfrm>
            <a:off x="6656470" y="1248273"/>
            <a:ext cx="296041" cy="452952"/>
            <a:chOff x="4742175" y="2178975"/>
            <a:chExt cx="823250" cy="1259250"/>
          </a:xfrm>
        </p:grpSpPr>
        <p:sp>
          <p:nvSpPr>
            <p:cNvPr id="917" name="Google Shape;917;p38"/>
            <p:cNvSpPr/>
            <p:nvPr/>
          </p:nvSpPr>
          <p:spPr>
            <a:xfrm>
              <a:off x="4742175" y="2634825"/>
              <a:ext cx="823250" cy="803400"/>
            </a:xfrm>
            <a:custGeom>
              <a:avLst/>
              <a:gdLst/>
              <a:ahLst/>
              <a:cxnLst/>
              <a:rect l="l" t="t" r="r" b="b"/>
              <a:pathLst>
                <a:path w="32930" h="32136" extrusionOk="0">
                  <a:moveTo>
                    <a:pt x="31227" y="24794"/>
                  </a:moveTo>
                  <a:cubicBezTo>
                    <a:pt x="31230" y="24798"/>
                    <a:pt x="31232" y="24803"/>
                    <a:pt x="31234" y="24807"/>
                  </a:cubicBezTo>
                  <a:lnTo>
                    <a:pt x="31234" y="24807"/>
                  </a:lnTo>
                  <a:cubicBezTo>
                    <a:pt x="31232" y="24803"/>
                    <a:pt x="31230" y="24798"/>
                    <a:pt x="31227" y="24794"/>
                  </a:cubicBezTo>
                  <a:close/>
                  <a:moveTo>
                    <a:pt x="23737" y="0"/>
                  </a:moveTo>
                  <a:cubicBezTo>
                    <a:pt x="23737" y="71"/>
                    <a:pt x="23737" y="141"/>
                    <a:pt x="23737" y="211"/>
                  </a:cubicBezTo>
                  <a:cubicBezTo>
                    <a:pt x="23600" y="206"/>
                    <a:pt x="23463" y="203"/>
                    <a:pt x="23324" y="203"/>
                  </a:cubicBezTo>
                  <a:cubicBezTo>
                    <a:pt x="20085" y="203"/>
                    <a:pt x="16485" y="1782"/>
                    <a:pt x="15086" y="4801"/>
                  </a:cubicBezTo>
                  <a:cubicBezTo>
                    <a:pt x="14962" y="4572"/>
                    <a:pt x="14822" y="4379"/>
                    <a:pt x="14681" y="4185"/>
                  </a:cubicBezTo>
                  <a:cubicBezTo>
                    <a:pt x="14628" y="4678"/>
                    <a:pt x="14611" y="5170"/>
                    <a:pt x="14435" y="5627"/>
                  </a:cubicBezTo>
                  <a:cubicBezTo>
                    <a:pt x="14396" y="5743"/>
                    <a:pt x="14272" y="5850"/>
                    <a:pt x="14147" y="5850"/>
                  </a:cubicBezTo>
                  <a:cubicBezTo>
                    <a:pt x="14101" y="5850"/>
                    <a:pt x="14055" y="5836"/>
                    <a:pt x="14013" y="5803"/>
                  </a:cubicBezTo>
                  <a:cubicBezTo>
                    <a:pt x="13274" y="5276"/>
                    <a:pt x="13099" y="4344"/>
                    <a:pt x="12501" y="3711"/>
                  </a:cubicBezTo>
                  <a:cubicBezTo>
                    <a:pt x="11815" y="2990"/>
                    <a:pt x="10953" y="2497"/>
                    <a:pt x="10180" y="1899"/>
                  </a:cubicBezTo>
                  <a:cubicBezTo>
                    <a:pt x="10109" y="1935"/>
                    <a:pt x="10039" y="1970"/>
                    <a:pt x="10004" y="2040"/>
                  </a:cubicBezTo>
                  <a:cubicBezTo>
                    <a:pt x="9373" y="1479"/>
                    <a:pt x="8746" y="1229"/>
                    <a:pt x="8132" y="1229"/>
                  </a:cubicBezTo>
                  <a:cubicBezTo>
                    <a:pt x="3779" y="1229"/>
                    <a:pt x="58" y="13759"/>
                    <a:pt x="104" y="16810"/>
                  </a:cubicBezTo>
                  <a:cubicBezTo>
                    <a:pt x="1" y="18225"/>
                    <a:pt x="998" y="19572"/>
                    <a:pt x="2464" y="19572"/>
                  </a:cubicBezTo>
                  <a:cubicBezTo>
                    <a:pt x="2492" y="19572"/>
                    <a:pt x="2520" y="19572"/>
                    <a:pt x="2549" y="19571"/>
                  </a:cubicBezTo>
                  <a:cubicBezTo>
                    <a:pt x="5819" y="19096"/>
                    <a:pt x="8474" y="14437"/>
                    <a:pt x="10408" y="11957"/>
                  </a:cubicBezTo>
                  <a:cubicBezTo>
                    <a:pt x="11903" y="20028"/>
                    <a:pt x="18110" y="30649"/>
                    <a:pt x="26814" y="32090"/>
                  </a:cubicBezTo>
                  <a:cubicBezTo>
                    <a:pt x="27068" y="32121"/>
                    <a:pt x="27314" y="32135"/>
                    <a:pt x="27551" y="32135"/>
                  </a:cubicBezTo>
                  <a:cubicBezTo>
                    <a:pt x="31419" y="32135"/>
                    <a:pt x="32930" y="28217"/>
                    <a:pt x="31234" y="24807"/>
                  </a:cubicBezTo>
                  <a:lnTo>
                    <a:pt x="31234" y="24807"/>
                  </a:lnTo>
                  <a:cubicBezTo>
                    <a:pt x="31250" y="24838"/>
                    <a:pt x="31265" y="24871"/>
                    <a:pt x="31280" y="24916"/>
                  </a:cubicBezTo>
                  <a:cubicBezTo>
                    <a:pt x="30084" y="22226"/>
                    <a:pt x="28889" y="19553"/>
                    <a:pt x="27904" y="16775"/>
                  </a:cubicBezTo>
                  <a:lnTo>
                    <a:pt x="27904" y="16775"/>
                  </a:lnTo>
                  <a:cubicBezTo>
                    <a:pt x="28095" y="16804"/>
                    <a:pt x="28288" y="16817"/>
                    <a:pt x="28480" y="16817"/>
                  </a:cubicBezTo>
                  <a:cubicBezTo>
                    <a:pt x="30428" y="16817"/>
                    <a:pt x="32354" y="15398"/>
                    <a:pt x="32546" y="13382"/>
                  </a:cubicBezTo>
                  <a:cubicBezTo>
                    <a:pt x="32827" y="12028"/>
                    <a:pt x="32019" y="10797"/>
                    <a:pt x="32159" y="9443"/>
                  </a:cubicBezTo>
                  <a:cubicBezTo>
                    <a:pt x="32054" y="5592"/>
                    <a:pt x="29645" y="1530"/>
                    <a:pt x="25759" y="510"/>
                  </a:cubicBezTo>
                  <a:cubicBezTo>
                    <a:pt x="25759" y="370"/>
                    <a:pt x="25759" y="229"/>
                    <a:pt x="25759" y="88"/>
                  </a:cubicBezTo>
                  <a:cubicBezTo>
                    <a:pt x="25091" y="0"/>
                    <a:pt x="24422" y="0"/>
                    <a:pt x="23737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4866100" y="2634825"/>
              <a:ext cx="584225" cy="271700"/>
            </a:xfrm>
            <a:custGeom>
              <a:avLst/>
              <a:gdLst/>
              <a:ahLst/>
              <a:cxnLst/>
              <a:rect l="l" t="t" r="r" b="b"/>
              <a:pathLst>
                <a:path w="23369" h="10868" extrusionOk="0">
                  <a:moveTo>
                    <a:pt x="18780" y="0"/>
                  </a:moveTo>
                  <a:cubicBezTo>
                    <a:pt x="18780" y="71"/>
                    <a:pt x="18780" y="141"/>
                    <a:pt x="18780" y="211"/>
                  </a:cubicBezTo>
                  <a:cubicBezTo>
                    <a:pt x="18643" y="206"/>
                    <a:pt x="18506" y="203"/>
                    <a:pt x="18367" y="203"/>
                  </a:cubicBezTo>
                  <a:cubicBezTo>
                    <a:pt x="15128" y="203"/>
                    <a:pt x="11528" y="1782"/>
                    <a:pt x="10129" y="4801"/>
                  </a:cubicBezTo>
                  <a:cubicBezTo>
                    <a:pt x="10005" y="4572"/>
                    <a:pt x="9865" y="4379"/>
                    <a:pt x="9724" y="4185"/>
                  </a:cubicBezTo>
                  <a:cubicBezTo>
                    <a:pt x="9671" y="4678"/>
                    <a:pt x="9654" y="5170"/>
                    <a:pt x="9478" y="5627"/>
                  </a:cubicBezTo>
                  <a:cubicBezTo>
                    <a:pt x="9439" y="5743"/>
                    <a:pt x="9315" y="5850"/>
                    <a:pt x="9190" y="5850"/>
                  </a:cubicBezTo>
                  <a:cubicBezTo>
                    <a:pt x="9144" y="5850"/>
                    <a:pt x="9098" y="5836"/>
                    <a:pt x="9056" y="5803"/>
                  </a:cubicBezTo>
                  <a:cubicBezTo>
                    <a:pt x="8317" y="5276"/>
                    <a:pt x="8142" y="4344"/>
                    <a:pt x="7544" y="3711"/>
                  </a:cubicBezTo>
                  <a:cubicBezTo>
                    <a:pt x="6858" y="2990"/>
                    <a:pt x="5996" y="2497"/>
                    <a:pt x="5223" y="1899"/>
                  </a:cubicBezTo>
                  <a:cubicBezTo>
                    <a:pt x="5152" y="1935"/>
                    <a:pt x="5082" y="1970"/>
                    <a:pt x="5047" y="2040"/>
                  </a:cubicBezTo>
                  <a:cubicBezTo>
                    <a:pt x="4418" y="1479"/>
                    <a:pt x="3791" y="1230"/>
                    <a:pt x="3176" y="1230"/>
                  </a:cubicBezTo>
                  <a:cubicBezTo>
                    <a:pt x="2056" y="1230"/>
                    <a:pt x="977" y="2058"/>
                    <a:pt x="0" y="3341"/>
                  </a:cubicBezTo>
                  <a:cubicBezTo>
                    <a:pt x="3271" y="3763"/>
                    <a:pt x="5610" y="6594"/>
                    <a:pt x="5768" y="9882"/>
                  </a:cubicBezTo>
                  <a:cubicBezTo>
                    <a:pt x="5768" y="10216"/>
                    <a:pt x="5750" y="10551"/>
                    <a:pt x="5715" y="10867"/>
                  </a:cubicBezTo>
                  <a:cubicBezTo>
                    <a:pt x="6225" y="10146"/>
                    <a:pt x="6876" y="9513"/>
                    <a:pt x="7702" y="8986"/>
                  </a:cubicBezTo>
                  <a:cubicBezTo>
                    <a:pt x="8317" y="8581"/>
                    <a:pt x="9003" y="8335"/>
                    <a:pt x="9724" y="8194"/>
                  </a:cubicBezTo>
                  <a:cubicBezTo>
                    <a:pt x="9372" y="6612"/>
                    <a:pt x="10234" y="4730"/>
                    <a:pt x="12327" y="4730"/>
                  </a:cubicBezTo>
                  <a:cubicBezTo>
                    <a:pt x="13522" y="4730"/>
                    <a:pt x="14331" y="5346"/>
                    <a:pt x="14718" y="6190"/>
                  </a:cubicBezTo>
                  <a:cubicBezTo>
                    <a:pt x="15492" y="4273"/>
                    <a:pt x="17109" y="2691"/>
                    <a:pt x="19096" y="2216"/>
                  </a:cubicBezTo>
                  <a:cubicBezTo>
                    <a:pt x="20282" y="1931"/>
                    <a:pt x="21507" y="1722"/>
                    <a:pt x="22738" y="1722"/>
                  </a:cubicBezTo>
                  <a:cubicBezTo>
                    <a:pt x="22948" y="1722"/>
                    <a:pt x="23158" y="1728"/>
                    <a:pt x="23369" y="1741"/>
                  </a:cubicBezTo>
                  <a:cubicBezTo>
                    <a:pt x="22613" y="1196"/>
                    <a:pt x="21751" y="757"/>
                    <a:pt x="20802" y="510"/>
                  </a:cubicBezTo>
                  <a:cubicBezTo>
                    <a:pt x="20802" y="370"/>
                    <a:pt x="20802" y="229"/>
                    <a:pt x="20802" y="88"/>
                  </a:cubicBezTo>
                  <a:cubicBezTo>
                    <a:pt x="20134" y="0"/>
                    <a:pt x="19465" y="0"/>
                    <a:pt x="18780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5003250" y="2746925"/>
              <a:ext cx="463800" cy="366075"/>
            </a:xfrm>
            <a:custGeom>
              <a:avLst/>
              <a:gdLst/>
              <a:ahLst/>
              <a:cxnLst/>
              <a:rect l="l" t="t" r="r" b="b"/>
              <a:pathLst>
                <a:path w="18552" h="14643" extrusionOk="0">
                  <a:moveTo>
                    <a:pt x="6858" y="0"/>
                  </a:moveTo>
                  <a:cubicBezTo>
                    <a:pt x="6383" y="211"/>
                    <a:pt x="5891" y="370"/>
                    <a:pt x="5381" y="457"/>
                  </a:cubicBezTo>
                  <a:cubicBezTo>
                    <a:pt x="5012" y="2005"/>
                    <a:pt x="3992" y="3359"/>
                    <a:pt x="2673" y="4255"/>
                  </a:cubicBezTo>
                  <a:cubicBezTo>
                    <a:pt x="2146" y="5416"/>
                    <a:pt x="1179" y="6383"/>
                    <a:pt x="159" y="7086"/>
                  </a:cubicBezTo>
                  <a:cubicBezTo>
                    <a:pt x="124" y="7280"/>
                    <a:pt x="71" y="7473"/>
                    <a:pt x="1" y="7667"/>
                  </a:cubicBezTo>
                  <a:cubicBezTo>
                    <a:pt x="264" y="9038"/>
                    <a:pt x="669" y="10480"/>
                    <a:pt x="1196" y="11939"/>
                  </a:cubicBezTo>
                  <a:cubicBezTo>
                    <a:pt x="2785" y="10471"/>
                    <a:pt x="4709" y="9590"/>
                    <a:pt x="6882" y="9590"/>
                  </a:cubicBezTo>
                  <a:cubicBezTo>
                    <a:pt x="7571" y="9590"/>
                    <a:pt x="8285" y="9678"/>
                    <a:pt x="9021" y="9865"/>
                  </a:cubicBezTo>
                  <a:cubicBezTo>
                    <a:pt x="11131" y="10410"/>
                    <a:pt x="13223" y="12027"/>
                    <a:pt x="14736" y="13592"/>
                  </a:cubicBezTo>
                  <a:cubicBezTo>
                    <a:pt x="14845" y="13674"/>
                    <a:pt x="15659" y="14642"/>
                    <a:pt x="16985" y="14642"/>
                  </a:cubicBezTo>
                  <a:cubicBezTo>
                    <a:pt x="17362" y="14642"/>
                    <a:pt x="17780" y="14564"/>
                    <a:pt x="18235" y="14366"/>
                  </a:cubicBezTo>
                  <a:cubicBezTo>
                    <a:pt x="17971" y="13680"/>
                    <a:pt x="17707" y="12994"/>
                    <a:pt x="17461" y="12291"/>
                  </a:cubicBezTo>
                  <a:lnTo>
                    <a:pt x="17461" y="12291"/>
                  </a:lnTo>
                  <a:cubicBezTo>
                    <a:pt x="17646" y="12318"/>
                    <a:pt x="17830" y="12331"/>
                    <a:pt x="18013" y="12331"/>
                  </a:cubicBezTo>
                  <a:cubicBezTo>
                    <a:pt x="18195" y="12331"/>
                    <a:pt x="18375" y="12318"/>
                    <a:pt x="18551" y="12291"/>
                  </a:cubicBezTo>
                  <a:cubicBezTo>
                    <a:pt x="18112" y="12168"/>
                    <a:pt x="17672" y="12010"/>
                    <a:pt x="17268" y="11816"/>
                  </a:cubicBezTo>
                  <a:cubicBezTo>
                    <a:pt x="14120" y="10339"/>
                    <a:pt x="12801" y="7209"/>
                    <a:pt x="11131" y="4431"/>
                  </a:cubicBezTo>
                  <a:cubicBezTo>
                    <a:pt x="10937" y="4115"/>
                    <a:pt x="10726" y="3798"/>
                    <a:pt x="10533" y="3482"/>
                  </a:cubicBezTo>
                  <a:cubicBezTo>
                    <a:pt x="10480" y="3411"/>
                    <a:pt x="10445" y="3359"/>
                    <a:pt x="10410" y="3306"/>
                  </a:cubicBezTo>
                  <a:cubicBezTo>
                    <a:pt x="9970" y="2849"/>
                    <a:pt x="9162" y="2128"/>
                    <a:pt x="9091" y="2058"/>
                  </a:cubicBezTo>
                  <a:cubicBezTo>
                    <a:pt x="8353" y="1354"/>
                    <a:pt x="7597" y="686"/>
                    <a:pt x="6858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4992250" y="2178975"/>
              <a:ext cx="426425" cy="643150"/>
            </a:xfrm>
            <a:custGeom>
              <a:avLst/>
              <a:gdLst/>
              <a:ahLst/>
              <a:cxnLst/>
              <a:rect l="l" t="t" r="r" b="b"/>
              <a:pathLst>
                <a:path w="17057" h="25726" extrusionOk="0">
                  <a:moveTo>
                    <a:pt x="12973" y="1"/>
                  </a:moveTo>
                  <a:cubicBezTo>
                    <a:pt x="11764" y="1"/>
                    <a:pt x="10452" y="527"/>
                    <a:pt x="9285" y="1618"/>
                  </a:cubicBezTo>
                  <a:cubicBezTo>
                    <a:pt x="7861" y="2779"/>
                    <a:pt x="6313" y="4642"/>
                    <a:pt x="5206" y="6067"/>
                  </a:cubicBezTo>
                  <a:cubicBezTo>
                    <a:pt x="2146" y="10076"/>
                    <a:pt x="845" y="15175"/>
                    <a:pt x="212" y="20116"/>
                  </a:cubicBezTo>
                  <a:cubicBezTo>
                    <a:pt x="124" y="20151"/>
                    <a:pt x="36" y="20204"/>
                    <a:pt x="1" y="20274"/>
                  </a:cubicBezTo>
                  <a:cubicBezTo>
                    <a:pt x="1" y="20274"/>
                    <a:pt x="2533" y="22226"/>
                    <a:pt x="4450" y="25725"/>
                  </a:cubicBezTo>
                  <a:cubicBezTo>
                    <a:pt x="4332" y="24769"/>
                    <a:pt x="5015" y="23093"/>
                    <a:pt x="5169" y="23093"/>
                  </a:cubicBezTo>
                  <a:cubicBezTo>
                    <a:pt x="5177" y="23093"/>
                    <a:pt x="5183" y="23097"/>
                    <a:pt x="5188" y="23105"/>
                  </a:cubicBezTo>
                  <a:cubicBezTo>
                    <a:pt x="6538" y="20163"/>
                    <a:pt x="10001" y="18532"/>
                    <a:pt x="13128" y="18532"/>
                  </a:cubicBezTo>
                  <a:cubicBezTo>
                    <a:pt x="13177" y="18532"/>
                    <a:pt x="13227" y="18533"/>
                    <a:pt x="13276" y="18533"/>
                  </a:cubicBezTo>
                  <a:cubicBezTo>
                    <a:pt x="13962" y="18551"/>
                    <a:pt x="15105" y="18604"/>
                    <a:pt x="15756" y="18744"/>
                  </a:cubicBezTo>
                  <a:cubicBezTo>
                    <a:pt x="15615" y="14067"/>
                    <a:pt x="16916" y="9390"/>
                    <a:pt x="17057" y="4730"/>
                  </a:cubicBezTo>
                  <a:cubicBezTo>
                    <a:pt x="16933" y="1651"/>
                    <a:pt x="15114" y="1"/>
                    <a:pt x="12973" y="1"/>
                  </a:cubicBezTo>
                  <a:close/>
                </a:path>
              </a:pathLst>
            </a:custGeom>
            <a:solidFill>
              <a:srgbClr val="F9E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4992250" y="2418975"/>
              <a:ext cx="288400" cy="403150"/>
            </a:xfrm>
            <a:custGeom>
              <a:avLst/>
              <a:gdLst/>
              <a:ahLst/>
              <a:cxnLst/>
              <a:rect l="l" t="t" r="r" b="b"/>
              <a:pathLst>
                <a:path w="11536" h="16126" extrusionOk="0">
                  <a:moveTo>
                    <a:pt x="3060" y="1"/>
                  </a:moveTo>
                  <a:cubicBezTo>
                    <a:pt x="1478" y="3271"/>
                    <a:pt x="669" y="6929"/>
                    <a:pt x="212" y="10516"/>
                  </a:cubicBezTo>
                  <a:cubicBezTo>
                    <a:pt x="124" y="10551"/>
                    <a:pt x="36" y="10604"/>
                    <a:pt x="1" y="10674"/>
                  </a:cubicBezTo>
                  <a:cubicBezTo>
                    <a:pt x="1" y="10674"/>
                    <a:pt x="2533" y="12626"/>
                    <a:pt x="4450" y="16125"/>
                  </a:cubicBezTo>
                  <a:cubicBezTo>
                    <a:pt x="4332" y="15169"/>
                    <a:pt x="5015" y="13493"/>
                    <a:pt x="5169" y="13493"/>
                  </a:cubicBezTo>
                  <a:cubicBezTo>
                    <a:pt x="5177" y="13493"/>
                    <a:pt x="5183" y="13497"/>
                    <a:pt x="5188" y="13505"/>
                  </a:cubicBezTo>
                  <a:cubicBezTo>
                    <a:pt x="6313" y="11043"/>
                    <a:pt x="8898" y="9514"/>
                    <a:pt x="11536" y="9074"/>
                  </a:cubicBezTo>
                  <a:cubicBezTo>
                    <a:pt x="9320" y="8722"/>
                    <a:pt x="7210" y="7579"/>
                    <a:pt x="5680" y="5786"/>
                  </a:cubicBezTo>
                  <a:cubicBezTo>
                    <a:pt x="4256" y="4133"/>
                    <a:pt x="3342" y="2076"/>
                    <a:pt x="3060" y="1"/>
                  </a:cubicBezTo>
                  <a:close/>
                </a:path>
              </a:pathLst>
            </a:custGeom>
            <a:solidFill>
              <a:srgbClr val="EBD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5190525" y="312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5140400" y="27245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5493400" y="30528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5482850" y="30577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5319325" y="29065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18"/>
                    <a:pt x="0" y="18"/>
                    <a:pt x="18" y="18"/>
                  </a:cubicBezTo>
                  <a:cubicBezTo>
                    <a:pt x="18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5309200" y="294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4762350" y="2723000"/>
              <a:ext cx="754375" cy="669150"/>
            </a:xfrm>
            <a:custGeom>
              <a:avLst/>
              <a:gdLst/>
              <a:ahLst/>
              <a:cxnLst/>
              <a:rect l="l" t="t" r="r" b="b"/>
              <a:pathLst>
                <a:path w="30175" h="26766" extrusionOk="0">
                  <a:moveTo>
                    <a:pt x="15035" y="1"/>
                  </a:moveTo>
                  <a:cubicBezTo>
                    <a:pt x="15000" y="1"/>
                    <a:pt x="14964" y="19"/>
                    <a:pt x="14947" y="59"/>
                  </a:cubicBezTo>
                  <a:lnTo>
                    <a:pt x="14947" y="59"/>
                  </a:lnTo>
                  <a:cubicBezTo>
                    <a:pt x="13888" y="1078"/>
                    <a:pt x="13576" y="2530"/>
                    <a:pt x="13646" y="3964"/>
                  </a:cubicBezTo>
                  <a:cubicBezTo>
                    <a:pt x="13423" y="3897"/>
                    <a:pt x="13204" y="3866"/>
                    <a:pt x="12990" y="3866"/>
                  </a:cubicBezTo>
                  <a:cubicBezTo>
                    <a:pt x="10449" y="3866"/>
                    <a:pt x="8521" y="8286"/>
                    <a:pt x="7386" y="10118"/>
                  </a:cubicBezTo>
                  <a:cubicBezTo>
                    <a:pt x="6386" y="11535"/>
                    <a:pt x="3387" y="15749"/>
                    <a:pt x="1127" y="15749"/>
                  </a:cubicBezTo>
                  <a:cubicBezTo>
                    <a:pt x="723" y="15749"/>
                    <a:pt x="342" y="15615"/>
                    <a:pt x="1" y="15305"/>
                  </a:cubicBezTo>
                  <a:lnTo>
                    <a:pt x="1" y="15305"/>
                  </a:lnTo>
                  <a:cubicBezTo>
                    <a:pt x="1" y="15306"/>
                    <a:pt x="310" y="16134"/>
                    <a:pt x="1569" y="16134"/>
                  </a:cubicBezTo>
                  <a:cubicBezTo>
                    <a:pt x="1718" y="16134"/>
                    <a:pt x="1881" y="16123"/>
                    <a:pt x="2058" y="16097"/>
                  </a:cubicBezTo>
                  <a:cubicBezTo>
                    <a:pt x="4881" y="15693"/>
                    <a:pt x="9155" y="9852"/>
                    <a:pt x="11237" y="7588"/>
                  </a:cubicBezTo>
                  <a:lnTo>
                    <a:pt x="11237" y="7588"/>
                  </a:lnTo>
                  <a:cubicBezTo>
                    <a:pt x="11212" y="7617"/>
                    <a:pt x="11195" y="7645"/>
                    <a:pt x="11166" y="7674"/>
                  </a:cubicBezTo>
                  <a:cubicBezTo>
                    <a:pt x="11201" y="7639"/>
                    <a:pt x="11237" y="7604"/>
                    <a:pt x="11254" y="7569"/>
                  </a:cubicBezTo>
                  <a:lnTo>
                    <a:pt x="11254" y="7569"/>
                  </a:lnTo>
                  <a:cubicBezTo>
                    <a:pt x="11254" y="7569"/>
                    <a:pt x="11254" y="7569"/>
                    <a:pt x="11254" y="7569"/>
                  </a:cubicBezTo>
                  <a:cubicBezTo>
                    <a:pt x="11958" y="6707"/>
                    <a:pt x="12626" y="5705"/>
                    <a:pt x="13610" y="5142"/>
                  </a:cubicBezTo>
                  <a:cubicBezTo>
                    <a:pt x="13716" y="5283"/>
                    <a:pt x="13804" y="5423"/>
                    <a:pt x="13874" y="5582"/>
                  </a:cubicBezTo>
                  <a:cubicBezTo>
                    <a:pt x="13944" y="5863"/>
                    <a:pt x="14015" y="6127"/>
                    <a:pt x="14103" y="6408"/>
                  </a:cubicBezTo>
                  <a:cubicBezTo>
                    <a:pt x="14103" y="6426"/>
                    <a:pt x="14120" y="6426"/>
                    <a:pt x="14138" y="6443"/>
                  </a:cubicBezTo>
                  <a:cubicBezTo>
                    <a:pt x="14191" y="6742"/>
                    <a:pt x="14226" y="7041"/>
                    <a:pt x="14279" y="7322"/>
                  </a:cubicBezTo>
                  <a:cubicBezTo>
                    <a:pt x="15070" y="14584"/>
                    <a:pt x="18077" y="22163"/>
                    <a:pt x="23950" y="26752"/>
                  </a:cubicBezTo>
                  <a:cubicBezTo>
                    <a:pt x="23984" y="26761"/>
                    <a:pt x="24011" y="26765"/>
                    <a:pt x="24033" y="26765"/>
                  </a:cubicBezTo>
                  <a:cubicBezTo>
                    <a:pt x="24576" y="26765"/>
                    <a:pt x="21220" y="24078"/>
                    <a:pt x="21119" y="23605"/>
                  </a:cubicBezTo>
                  <a:lnTo>
                    <a:pt x="21119" y="23605"/>
                  </a:lnTo>
                  <a:cubicBezTo>
                    <a:pt x="21119" y="23605"/>
                    <a:pt x="21119" y="23605"/>
                    <a:pt x="21136" y="23622"/>
                  </a:cubicBezTo>
                  <a:cubicBezTo>
                    <a:pt x="19894" y="21873"/>
                    <a:pt x="18756" y="20019"/>
                    <a:pt x="17948" y="18043"/>
                  </a:cubicBezTo>
                  <a:lnTo>
                    <a:pt x="17948" y="18043"/>
                  </a:lnTo>
                  <a:cubicBezTo>
                    <a:pt x="17950" y="18045"/>
                    <a:pt x="17951" y="18046"/>
                    <a:pt x="17954" y="18048"/>
                  </a:cubicBezTo>
                  <a:cubicBezTo>
                    <a:pt x="17672" y="17398"/>
                    <a:pt x="17391" y="16747"/>
                    <a:pt x="17127" y="16097"/>
                  </a:cubicBezTo>
                  <a:cubicBezTo>
                    <a:pt x="17127" y="16079"/>
                    <a:pt x="17127" y="16079"/>
                    <a:pt x="17127" y="16061"/>
                  </a:cubicBezTo>
                  <a:cubicBezTo>
                    <a:pt x="16019" y="13582"/>
                    <a:pt x="15369" y="10927"/>
                    <a:pt x="15035" y="8237"/>
                  </a:cubicBezTo>
                  <a:cubicBezTo>
                    <a:pt x="14824" y="7182"/>
                    <a:pt x="14912" y="5951"/>
                    <a:pt x="14525" y="4949"/>
                  </a:cubicBezTo>
                  <a:cubicBezTo>
                    <a:pt x="14596" y="2549"/>
                    <a:pt x="15061" y="1653"/>
                    <a:pt x="15737" y="1653"/>
                  </a:cubicBezTo>
                  <a:cubicBezTo>
                    <a:pt x="17385" y="1653"/>
                    <a:pt x="20292" y="6972"/>
                    <a:pt x="21843" y="8835"/>
                  </a:cubicBezTo>
                  <a:lnTo>
                    <a:pt x="21843" y="8835"/>
                  </a:lnTo>
                  <a:cubicBezTo>
                    <a:pt x="21842" y="8835"/>
                    <a:pt x="21841" y="8835"/>
                    <a:pt x="21839" y="8835"/>
                  </a:cubicBezTo>
                  <a:cubicBezTo>
                    <a:pt x="21857" y="8852"/>
                    <a:pt x="21857" y="8852"/>
                    <a:pt x="21875" y="8870"/>
                  </a:cubicBezTo>
                  <a:cubicBezTo>
                    <a:pt x="21963" y="8993"/>
                    <a:pt x="22050" y="9116"/>
                    <a:pt x="22138" y="9239"/>
                  </a:cubicBezTo>
                  <a:cubicBezTo>
                    <a:pt x="22138" y="9235"/>
                    <a:pt x="22138" y="9231"/>
                    <a:pt x="22136" y="9227"/>
                  </a:cubicBezTo>
                  <a:lnTo>
                    <a:pt x="22136" y="9227"/>
                  </a:lnTo>
                  <a:cubicBezTo>
                    <a:pt x="23375" y="10783"/>
                    <a:pt x="24723" y="12568"/>
                    <a:pt x="26657" y="13231"/>
                  </a:cubicBezTo>
                  <a:lnTo>
                    <a:pt x="26640" y="13231"/>
                  </a:lnTo>
                  <a:cubicBezTo>
                    <a:pt x="26868" y="13301"/>
                    <a:pt x="27097" y="13389"/>
                    <a:pt x="27343" y="13424"/>
                  </a:cubicBezTo>
                  <a:cubicBezTo>
                    <a:pt x="27568" y="13488"/>
                    <a:pt x="27796" y="13519"/>
                    <a:pt x="28023" y="13519"/>
                  </a:cubicBezTo>
                  <a:cubicBezTo>
                    <a:pt x="28293" y="13519"/>
                    <a:pt x="28562" y="13475"/>
                    <a:pt x="28820" y="13389"/>
                  </a:cubicBezTo>
                  <a:cubicBezTo>
                    <a:pt x="28890" y="13371"/>
                    <a:pt x="28943" y="13354"/>
                    <a:pt x="28996" y="13318"/>
                  </a:cubicBezTo>
                  <a:cubicBezTo>
                    <a:pt x="29084" y="13283"/>
                    <a:pt x="29172" y="13248"/>
                    <a:pt x="29260" y="13195"/>
                  </a:cubicBezTo>
                  <a:cubicBezTo>
                    <a:pt x="29893" y="12844"/>
                    <a:pt x="30174" y="12475"/>
                    <a:pt x="30174" y="12474"/>
                  </a:cubicBezTo>
                  <a:lnTo>
                    <a:pt x="30174" y="12474"/>
                  </a:lnTo>
                  <a:cubicBezTo>
                    <a:pt x="30174" y="12475"/>
                    <a:pt x="29014" y="13072"/>
                    <a:pt x="28504" y="13072"/>
                  </a:cubicBezTo>
                  <a:cubicBezTo>
                    <a:pt x="28496" y="13072"/>
                    <a:pt x="28488" y="13072"/>
                    <a:pt x="28481" y="13072"/>
                  </a:cubicBezTo>
                  <a:cubicBezTo>
                    <a:pt x="25662" y="13072"/>
                    <a:pt x="23682" y="9865"/>
                    <a:pt x="22297" y="7358"/>
                  </a:cubicBezTo>
                  <a:cubicBezTo>
                    <a:pt x="20995" y="5265"/>
                    <a:pt x="18798" y="834"/>
                    <a:pt x="16283" y="359"/>
                  </a:cubicBezTo>
                  <a:cubicBezTo>
                    <a:pt x="15615" y="377"/>
                    <a:pt x="15087" y="553"/>
                    <a:pt x="14701" y="852"/>
                  </a:cubicBezTo>
                  <a:cubicBezTo>
                    <a:pt x="14824" y="570"/>
                    <a:pt x="15087" y="342"/>
                    <a:pt x="15123" y="60"/>
                  </a:cubicBezTo>
                  <a:cubicBezTo>
                    <a:pt x="15113" y="23"/>
                    <a:pt x="15075" y="1"/>
                    <a:pt x="15035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929" name="Google Shape;929;p38"/>
          <p:cNvGrpSpPr/>
          <p:nvPr/>
        </p:nvGrpSpPr>
        <p:grpSpPr>
          <a:xfrm>
            <a:off x="3154062" y="3558465"/>
            <a:ext cx="422685" cy="462598"/>
            <a:chOff x="443825" y="2258525"/>
            <a:chExt cx="957600" cy="1048025"/>
          </a:xfrm>
        </p:grpSpPr>
        <p:sp>
          <p:nvSpPr>
            <p:cNvPr id="930" name="Google Shape;930;p38"/>
            <p:cNvSpPr/>
            <p:nvPr/>
          </p:nvSpPr>
          <p:spPr>
            <a:xfrm>
              <a:off x="753300" y="2258525"/>
              <a:ext cx="318300" cy="406700"/>
            </a:xfrm>
            <a:custGeom>
              <a:avLst/>
              <a:gdLst/>
              <a:ahLst/>
              <a:cxnLst/>
              <a:rect l="l" t="t" r="r" b="b"/>
              <a:pathLst>
                <a:path w="12732" h="16268" extrusionOk="0">
                  <a:moveTo>
                    <a:pt x="7105" y="1"/>
                  </a:moveTo>
                  <a:cubicBezTo>
                    <a:pt x="4432" y="4467"/>
                    <a:pt x="1" y="12186"/>
                    <a:pt x="5716" y="16037"/>
                  </a:cubicBezTo>
                  <a:cubicBezTo>
                    <a:pt x="5768" y="16125"/>
                    <a:pt x="5839" y="16178"/>
                    <a:pt x="5927" y="16231"/>
                  </a:cubicBezTo>
                  <a:cubicBezTo>
                    <a:pt x="5985" y="16256"/>
                    <a:pt x="6047" y="16268"/>
                    <a:pt x="6112" y="16268"/>
                  </a:cubicBezTo>
                  <a:cubicBezTo>
                    <a:pt x="6217" y="16268"/>
                    <a:pt x="6325" y="16237"/>
                    <a:pt x="6421" y="16186"/>
                  </a:cubicBezTo>
                  <a:lnTo>
                    <a:pt x="6421" y="16186"/>
                  </a:lnTo>
                  <a:cubicBezTo>
                    <a:pt x="6419" y="16191"/>
                    <a:pt x="6419" y="16195"/>
                    <a:pt x="6419" y="16195"/>
                  </a:cubicBezTo>
                  <a:cubicBezTo>
                    <a:pt x="6423" y="16190"/>
                    <a:pt x="6427" y="16186"/>
                    <a:pt x="6431" y="16181"/>
                  </a:cubicBezTo>
                  <a:lnTo>
                    <a:pt x="6431" y="16181"/>
                  </a:lnTo>
                  <a:cubicBezTo>
                    <a:pt x="6433" y="16180"/>
                    <a:pt x="6435" y="16179"/>
                    <a:pt x="6436" y="16178"/>
                  </a:cubicBezTo>
                  <a:cubicBezTo>
                    <a:pt x="6435" y="16178"/>
                    <a:pt x="6434" y="16178"/>
                    <a:pt x="6434" y="16178"/>
                  </a:cubicBezTo>
                  <a:lnTo>
                    <a:pt x="6434" y="16178"/>
                  </a:lnTo>
                  <a:cubicBezTo>
                    <a:pt x="8596" y="13619"/>
                    <a:pt x="11801" y="11528"/>
                    <a:pt x="12345" y="7949"/>
                  </a:cubicBezTo>
                  <a:cubicBezTo>
                    <a:pt x="12731" y="4731"/>
                    <a:pt x="10551" y="300"/>
                    <a:pt x="7105" y="1"/>
                  </a:cubicBezTo>
                  <a:close/>
                </a:path>
              </a:pathLst>
            </a:custGeom>
            <a:solidFill>
              <a:srgbClr val="94B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811325" y="2423375"/>
              <a:ext cx="218075" cy="241850"/>
            </a:xfrm>
            <a:custGeom>
              <a:avLst/>
              <a:gdLst/>
              <a:ahLst/>
              <a:cxnLst/>
              <a:rect l="l" t="t" r="r" b="b"/>
              <a:pathLst>
                <a:path w="8723" h="9674" extrusionOk="0">
                  <a:moveTo>
                    <a:pt x="1443" y="1"/>
                  </a:moveTo>
                  <a:cubicBezTo>
                    <a:pt x="177" y="3517"/>
                    <a:pt x="1" y="7157"/>
                    <a:pt x="3395" y="9443"/>
                  </a:cubicBezTo>
                  <a:cubicBezTo>
                    <a:pt x="3447" y="9531"/>
                    <a:pt x="3518" y="9584"/>
                    <a:pt x="3606" y="9637"/>
                  </a:cubicBezTo>
                  <a:cubicBezTo>
                    <a:pt x="3664" y="9662"/>
                    <a:pt x="3726" y="9674"/>
                    <a:pt x="3791" y="9674"/>
                  </a:cubicBezTo>
                  <a:cubicBezTo>
                    <a:pt x="3896" y="9674"/>
                    <a:pt x="4004" y="9643"/>
                    <a:pt x="4100" y="9592"/>
                  </a:cubicBezTo>
                  <a:lnTo>
                    <a:pt x="4100" y="9592"/>
                  </a:lnTo>
                  <a:cubicBezTo>
                    <a:pt x="4098" y="9597"/>
                    <a:pt x="4098" y="9601"/>
                    <a:pt x="4098" y="9601"/>
                  </a:cubicBezTo>
                  <a:cubicBezTo>
                    <a:pt x="4102" y="9596"/>
                    <a:pt x="4106" y="9592"/>
                    <a:pt x="4110" y="9587"/>
                  </a:cubicBezTo>
                  <a:lnTo>
                    <a:pt x="4110" y="9587"/>
                  </a:lnTo>
                  <a:cubicBezTo>
                    <a:pt x="4112" y="9586"/>
                    <a:pt x="4114" y="9585"/>
                    <a:pt x="4115" y="9584"/>
                  </a:cubicBezTo>
                  <a:cubicBezTo>
                    <a:pt x="4114" y="9584"/>
                    <a:pt x="4114" y="9584"/>
                    <a:pt x="4113" y="9584"/>
                  </a:cubicBezTo>
                  <a:lnTo>
                    <a:pt x="4113" y="9584"/>
                  </a:lnTo>
                  <a:cubicBezTo>
                    <a:pt x="5553" y="7886"/>
                    <a:pt x="7443" y="6395"/>
                    <a:pt x="8722" y="4520"/>
                  </a:cubicBezTo>
                  <a:lnTo>
                    <a:pt x="8722" y="4520"/>
                  </a:lnTo>
                  <a:cubicBezTo>
                    <a:pt x="8211" y="4636"/>
                    <a:pt x="7691" y="4693"/>
                    <a:pt x="7175" y="4693"/>
                  </a:cubicBezTo>
                  <a:cubicBezTo>
                    <a:pt x="6680" y="4693"/>
                    <a:pt x="6189" y="4641"/>
                    <a:pt x="5716" y="4537"/>
                  </a:cubicBezTo>
                  <a:cubicBezTo>
                    <a:pt x="3412" y="4010"/>
                    <a:pt x="1935" y="2146"/>
                    <a:pt x="1443" y="1"/>
                  </a:cubicBezTo>
                  <a:close/>
                </a:path>
              </a:pathLst>
            </a:custGeom>
            <a:solidFill>
              <a:srgbClr val="87A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443825" y="2560375"/>
              <a:ext cx="957600" cy="746175"/>
            </a:xfrm>
            <a:custGeom>
              <a:avLst/>
              <a:gdLst/>
              <a:ahLst/>
              <a:cxnLst/>
              <a:rect l="l" t="t" r="r" b="b"/>
              <a:pathLst>
                <a:path w="38304" h="29847" extrusionOk="0">
                  <a:moveTo>
                    <a:pt x="25285" y="0"/>
                  </a:moveTo>
                  <a:cubicBezTo>
                    <a:pt x="22514" y="0"/>
                    <a:pt x="19840" y="1182"/>
                    <a:pt x="18481" y="3787"/>
                  </a:cubicBezTo>
                  <a:cubicBezTo>
                    <a:pt x="16576" y="2986"/>
                    <a:pt x="14833" y="2628"/>
                    <a:pt x="13265" y="2628"/>
                  </a:cubicBezTo>
                  <a:cubicBezTo>
                    <a:pt x="2449" y="2628"/>
                    <a:pt x="0" y="19672"/>
                    <a:pt x="10428" y="25784"/>
                  </a:cubicBezTo>
                  <a:cubicBezTo>
                    <a:pt x="14332" y="28439"/>
                    <a:pt x="19290" y="27929"/>
                    <a:pt x="23422" y="29846"/>
                  </a:cubicBezTo>
                  <a:cubicBezTo>
                    <a:pt x="25163" y="29793"/>
                    <a:pt x="26412" y="26699"/>
                    <a:pt x="28363" y="25837"/>
                  </a:cubicBezTo>
                  <a:cubicBezTo>
                    <a:pt x="35557" y="21486"/>
                    <a:pt x="38304" y="11743"/>
                    <a:pt x="33529" y="4608"/>
                  </a:cubicBezTo>
                  <a:lnTo>
                    <a:pt x="33529" y="4608"/>
                  </a:lnTo>
                  <a:cubicBezTo>
                    <a:pt x="32013" y="1672"/>
                    <a:pt x="28580" y="0"/>
                    <a:pt x="25285" y="0"/>
                  </a:cubicBezTo>
                  <a:close/>
                </a:path>
              </a:pathLst>
            </a:custGeom>
            <a:solidFill>
              <a:srgbClr val="FF9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907175" y="2560475"/>
              <a:ext cx="222000" cy="182075"/>
            </a:xfrm>
            <a:custGeom>
              <a:avLst/>
              <a:gdLst/>
              <a:ahLst/>
              <a:cxnLst/>
              <a:rect l="l" t="t" r="r" b="b"/>
              <a:pathLst>
                <a:path w="8880" h="7283" extrusionOk="0">
                  <a:moveTo>
                    <a:pt x="6744" y="1"/>
                  </a:moveTo>
                  <a:cubicBezTo>
                    <a:pt x="4008" y="1"/>
                    <a:pt x="1367" y="1156"/>
                    <a:pt x="0" y="3695"/>
                  </a:cubicBezTo>
                  <a:cubicBezTo>
                    <a:pt x="158" y="3836"/>
                    <a:pt x="299" y="3977"/>
                    <a:pt x="440" y="4117"/>
                  </a:cubicBezTo>
                  <a:cubicBezTo>
                    <a:pt x="1407" y="5137"/>
                    <a:pt x="2128" y="6157"/>
                    <a:pt x="2726" y="7282"/>
                  </a:cubicBezTo>
                  <a:cubicBezTo>
                    <a:pt x="3534" y="4434"/>
                    <a:pt x="5433" y="1849"/>
                    <a:pt x="8106" y="566"/>
                  </a:cubicBezTo>
                  <a:cubicBezTo>
                    <a:pt x="8352" y="442"/>
                    <a:pt x="8616" y="337"/>
                    <a:pt x="8880" y="231"/>
                  </a:cubicBezTo>
                  <a:cubicBezTo>
                    <a:pt x="8175" y="79"/>
                    <a:pt x="7457" y="1"/>
                    <a:pt x="6744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443875" y="2626250"/>
              <a:ext cx="678275" cy="680300"/>
            </a:xfrm>
            <a:custGeom>
              <a:avLst/>
              <a:gdLst/>
              <a:ahLst/>
              <a:cxnLst/>
              <a:rect l="l" t="t" r="r" b="b"/>
              <a:pathLst>
                <a:path w="27131" h="27212" extrusionOk="0">
                  <a:moveTo>
                    <a:pt x="13246" y="1"/>
                  </a:moveTo>
                  <a:cubicBezTo>
                    <a:pt x="2442" y="1"/>
                    <a:pt x="1" y="17037"/>
                    <a:pt x="10426" y="23149"/>
                  </a:cubicBezTo>
                  <a:cubicBezTo>
                    <a:pt x="14330" y="25804"/>
                    <a:pt x="19288" y="25294"/>
                    <a:pt x="23420" y="27211"/>
                  </a:cubicBezTo>
                  <a:cubicBezTo>
                    <a:pt x="24774" y="27176"/>
                    <a:pt x="25829" y="25312"/>
                    <a:pt x="27130" y="24064"/>
                  </a:cubicBezTo>
                  <a:cubicBezTo>
                    <a:pt x="25530" y="24046"/>
                    <a:pt x="23913" y="23765"/>
                    <a:pt x="22401" y="23325"/>
                  </a:cubicBezTo>
                  <a:cubicBezTo>
                    <a:pt x="17583" y="21954"/>
                    <a:pt x="13028" y="19228"/>
                    <a:pt x="11340" y="14234"/>
                  </a:cubicBezTo>
                  <a:cubicBezTo>
                    <a:pt x="10426" y="11527"/>
                    <a:pt x="10655" y="8449"/>
                    <a:pt x="11903" y="5882"/>
                  </a:cubicBezTo>
                  <a:cubicBezTo>
                    <a:pt x="13152" y="3333"/>
                    <a:pt x="15508" y="2014"/>
                    <a:pt x="18005" y="976"/>
                  </a:cubicBezTo>
                  <a:cubicBezTo>
                    <a:pt x="16277" y="304"/>
                    <a:pt x="14687" y="1"/>
                    <a:pt x="13246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584175" y="2610200"/>
              <a:ext cx="444775" cy="257200"/>
            </a:xfrm>
            <a:custGeom>
              <a:avLst/>
              <a:gdLst/>
              <a:ahLst/>
              <a:cxnLst/>
              <a:rect l="l" t="t" r="r" b="b"/>
              <a:pathLst>
                <a:path w="17791" h="10288" extrusionOk="0">
                  <a:moveTo>
                    <a:pt x="8218" y="1"/>
                  </a:moveTo>
                  <a:cubicBezTo>
                    <a:pt x="6377" y="1"/>
                    <a:pt x="4531" y="575"/>
                    <a:pt x="3109" y="1706"/>
                  </a:cubicBezTo>
                  <a:cubicBezTo>
                    <a:pt x="2528" y="2181"/>
                    <a:pt x="1878" y="2603"/>
                    <a:pt x="1385" y="3183"/>
                  </a:cubicBezTo>
                  <a:cubicBezTo>
                    <a:pt x="1385" y="3183"/>
                    <a:pt x="1385" y="3183"/>
                    <a:pt x="1385" y="3166"/>
                  </a:cubicBezTo>
                  <a:cubicBezTo>
                    <a:pt x="1140" y="3334"/>
                    <a:pt x="0" y="4838"/>
                    <a:pt x="49" y="4838"/>
                  </a:cubicBezTo>
                  <a:cubicBezTo>
                    <a:pt x="56" y="4838"/>
                    <a:pt x="89" y="4805"/>
                    <a:pt x="154" y="4731"/>
                  </a:cubicBezTo>
                  <a:cubicBezTo>
                    <a:pt x="172" y="4696"/>
                    <a:pt x="190" y="4660"/>
                    <a:pt x="207" y="4625"/>
                  </a:cubicBezTo>
                  <a:cubicBezTo>
                    <a:pt x="207" y="4625"/>
                    <a:pt x="207" y="4643"/>
                    <a:pt x="207" y="4643"/>
                  </a:cubicBezTo>
                  <a:cubicBezTo>
                    <a:pt x="260" y="4572"/>
                    <a:pt x="313" y="4502"/>
                    <a:pt x="383" y="4449"/>
                  </a:cubicBezTo>
                  <a:lnTo>
                    <a:pt x="365" y="4449"/>
                  </a:lnTo>
                  <a:cubicBezTo>
                    <a:pt x="1227" y="3550"/>
                    <a:pt x="4600" y="727"/>
                    <a:pt x="8320" y="727"/>
                  </a:cubicBezTo>
                  <a:cubicBezTo>
                    <a:pt x="11432" y="727"/>
                    <a:pt x="14787" y="2703"/>
                    <a:pt x="17118" y="9431"/>
                  </a:cubicBezTo>
                  <a:lnTo>
                    <a:pt x="17118" y="9431"/>
                  </a:lnTo>
                  <a:cubicBezTo>
                    <a:pt x="17113" y="9426"/>
                    <a:pt x="17105" y="9426"/>
                    <a:pt x="17105" y="9426"/>
                  </a:cubicBezTo>
                  <a:lnTo>
                    <a:pt x="17105" y="9426"/>
                  </a:lnTo>
                  <a:cubicBezTo>
                    <a:pt x="17123" y="9443"/>
                    <a:pt x="17123" y="9443"/>
                    <a:pt x="17123" y="9443"/>
                  </a:cubicBezTo>
                  <a:cubicBezTo>
                    <a:pt x="17123" y="9461"/>
                    <a:pt x="17123" y="9461"/>
                    <a:pt x="17123" y="9461"/>
                  </a:cubicBezTo>
                  <a:cubicBezTo>
                    <a:pt x="17123" y="9478"/>
                    <a:pt x="17123" y="9478"/>
                    <a:pt x="17123" y="9478"/>
                  </a:cubicBezTo>
                  <a:cubicBezTo>
                    <a:pt x="17211" y="9742"/>
                    <a:pt x="17263" y="10023"/>
                    <a:pt x="17334" y="10287"/>
                  </a:cubicBezTo>
                  <a:cubicBezTo>
                    <a:pt x="17791" y="8001"/>
                    <a:pt x="15821" y="4361"/>
                    <a:pt x="13993" y="2410"/>
                  </a:cubicBezTo>
                  <a:cubicBezTo>
                    <a:pt x="12539" y="794"/>
                    <a:pt x="10382" y="1"/>
                    <a:pt x="8218" y="1"/>
                  </a:cubicBezTo>
                  <a:close/>
                </a:path>
              </a:pathLst>
            </a:custGeom>
            <a:solidFill>
              <a:srgbClr val="FF7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1068525" y="2816200"/>
              <a:ext cx="205275" cy="192900"/>
            </a:xfrm>
            <a:custGeom>
              <a:avLst/>
              <a:gdLst/>
              <a:ahLst/>
              <a:cxnLst/>
              <a:rect l="l" t="t" r="r" b="b"/>
              <a:pathLst>
                <a:path w="8211" h="7716" extrusionOk="0">
                  <a:moveTo>
                    <a:pt x="3356" y="1"/>
                  </a:moveTo>
                  <a:cubicBezTo>
                    <a:pt x="697" y="1"/>
                    <a:pt x="0" y="4618"/>
                    <a:pt x="2461" y="6601"/>
                  </a:cubicBezTo>
                  <a:cubicBezTo>
                    <a:pt x="3157" y="7305"/>
                    <a:pt x="4146" y="7716"/>
                    <a:pt x="5085" y="7716"/>
                  </a:cubicBezTo>
                  <a:cubicBezTo>
                    <a:pt x="6162" y="7716"/>
                    <a:pt x="7172" y="7175"/>
                    <a:pt x="7595" y="5916"/>
                  </a:cubicBezTo>
                  <a:cubicBezTo>
                    <a:pt x="8211" y="4069"/>
                    <a:pt x="6734" y="1801"/>
                    <a:pt x="5327" y="711"/>
                  </a:cubicBezTo>
                  <a:cubicBezTo>
                    <a:pt x="4588" y="214"/>
                    <a:pt x="3927" y="1"/>
                    <a:pt x="3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38"/>
          <p:cNvGrpSpPr/>
          <p:nvPr/>
        </p:nvGrpSpPr>
        <p:grpSpPr>
          <a:xfrm>
            <a:off x="4990012" y="3638530"/>
            <a:ext cx="370574" cy="382534"/>
            <a:chOff x="6272775" y="2337825"/>
            <a:chExt cx="833500" cy="860400"/>
          </a:xfrm>
        </p:grpSpPr>
        <p:sp>
          <p:nvSpPr>
            <p:cNvPr id="938" name="Google Shape;938;p38"/>
            <p:cNvSpPr/>
            <p:nvPr/>
          </p:nvSpPr>
          <p:spPr>
            <a:xfrm>
              <a:off x="6272775" y="2337825"/>
              <a:ext cx="833500" cy="685600"/>
            </a:xfrm>
            <a:custGeom>
              <a:avLst/>
              <a:gdLst/>
              <a:ahLst/>
              <a:cxnLst/>
              <a:rect l="l" t="t" r="r" b="b"/>
              <a:pathLst>
                <a:path w="33340" h="27424" extrusionOk="0">
                  <a:moveTo>
                    <a:pt x="7621" y="0"/>
                  </a:moveTo>
                  <a:cubicBezTo>
                    <a:pt x="5944" y="0"/>
                    <a:pt x="4280" y="433"/>
                    <a:pt x="2673" y="1489"/>
                  </a:cubicBezTo>
                  <a:cubicBezTo>
                    <a:pt x="563" y="3511"/>
                    <a:pt x="1" y="5902"/>
                    <a:pt x="194" y="8416"/>
                  </a:cubicBezTo>
                  <a:cubicBezTo>
                    <a:pt x="651" y="9366"/>
                    <a:pt x="1179" y="10298"/>
                    <a:pt x="1689" y="11212"/>
                  </a:cubicBezTo>
                  <a:cubicBezTo>
                    <a:pt x="2709" y="13023"/>
                    <a:pt x="3781" y="14834"/>
                    <a:pt x="4907" y="16593"/>
                  </a:cubicBezTo>
                  <a:cubicBezTo>
                    <a:pt x="7632" y="20778"/>
                    <a:pt x="11149" y="24980"/>
                    <a:pt x="16055" y="26528"/>
                  </a:cubicBezTo>
                  <a:cubicBezTo>
                    <a:pt x="17940" y="27127"/>
                    <a:pt x="19988" y="27424"/>
                    <a:pt x="22069" y="27424"/>
                  </a:cubicBezTo>
                  <a:cubicBezTo>
                    <a:pt x="24685" y="27424"/>
                    <a:pt x="27355" y="26956"/>
                    <a:pt x="29822" y="26035"/>
                  </a:cubicBezTo>
                  <a:lnTo>
                    <a:pt x="29840" y="26018"/>
                  </a:lnTo>
                  <a:cubicBezTo>
                    <a:pt x="33339" y="19090"/>
                    <a:pt x="29893" y="10702"/>
                    <a:pt x="21664" y="6412"/>
                  </a:cubicBezTo>
                  <a:cubicBezTo>
                    <a:pt x="17667" y="3796"/>
                    <a:pt x="12589" y="0"/>
                    <a:pt x="7621" y="0"/>
                  </a:cubicBezTo>
                  <a:close/>
                </a:path>
              </a:pathLst>
            </a:custGeom>
            <a:solidFill>
              <a:srgbClr val="94B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6296075" y="2395725"/>
              <a:ext cx="786025" cy="627700"/>
            </a:xfrm>
            <a:custGeom>
              <a:avLst/>
              <a:gdLst/>
              <a:ahLst/>
              <a:cxnLst/>
              <a:rect l="l" t="t" r="r" b="b"/>
              <a:pathLst>
                <a:path w="31441" h="25108" extrusionOk="0">
                  <a:moveTo>
                    <a:pt x="6627" y="0"/>
                  </a:moveTo>
                  <a:cubicBezTo>
                    <a:pt x="6465" y="0"/>
                    <a:pt x="6302" y="6"/>
                    <a:pt x="6137" y="17"/>
                  </a:cubicBezTo>
                  <a:cubicBezTo>
                    <a:pt x="2498" y="263"/>
                    <a:pt x="1" y="4237"/>
                    <a:pt x="1214" y="7789"/>
                  </a:cubicBezTo>
                  <a:cubicBezTo>
                    <a:pt x="1689" y="9072"/>
                    <a:pt x="2111" y="10496"/>
                    <a:pt x="2550" y="11973"/>
                  </a:cubicBezTo>
                  <a:cubicBezTo>
                    <a:pt x="3007" y="12747"/>
                    <a:pt x="3482" y="13503"/>
                    <a:pt x="3975" y="14277"/>
                  </a:cubicBezTo>
                  <a:cubicBezTo>
                    <a:pt x="6700" y="18462"/>
                    <a:pt x="10217" y="22664"/>
                    <a:pt x="15123" y="24212"/>
                  </a:cubicBezTo>
                  <a:cubicBezTo>
                    <a:pt x="17000" y="24814"/>
                    <a:pt x="19031" y="25108"/>
                    <a:pt x="21096" y="25108"/>
                  </a:cubicBezTo>
                  <a:cubicBezTo>
                    <a:pt x="22590" y="25108"/>
                    <a:pt x="24101" y="24954"/>
                    <a:pt x="25585" y="24651"/>
                  </a:cubicBezTo>
                  <a:cubicBezTo>
                    <a:pt x="31440" y="17688"/>
                    <a:pt x="26991" y="10285"/>
                    <a:pt x="18639" y="6065"/>
                  </a:cubicBezTo>
                  <a:cubicBezTo>
                    <a:pt x="14703" y="4097"/>
                    <a:pt x="11094" y="0"/>
                    <a:pt x="6627" y="0"/>
                  </a:cubicBezTo>
                  <a:close/>
                </a:path>
              </a:pathLst>
            </a:custGeom>
            <a:solidFill>
              <a:srgbClr val="E6F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6481875" y="2623825"/>
              <a:ext cx="401200" cy="313475"/>
            </a:xfrm>
            <a:custGeom>
              <a:avLst/>
              <a:gdLst/>
              <a:ahLst/>
              <a:cxnLst/>
              <a:rect l="l" t="t" r="r" b="b"/>
              <a:pathLst>
                <a:path w="16048" h="12539" extrusionOk="0">
                  <a:moveTo>
                    <a:pt x="7159" y="1"/>
                  </a:moveTo>
                  <a:cubicBezTo>
                    <a:pt x="6297" y="1"/>
                    <a:pt x="5395" y="248"/>
                    <a:pt x="4490" y="810"/>
                  </a:cubicBezTo>
                  <a:cubicBezTo>
                    <a:pt x="1" y="4263"/>
                    <a:pt x="2871" y="12538"/>
                    <a:pt x="7879" y="12538"/>
                  </a:cubicBezTo>
                  <a:cubicBezTo>
                    <a:pt x="8735" y="12538"/>
                    <a:pt x="9654" y="12296"/>
                    <a:pt x="10609" y="11747"/>
                  </a:cubicBezTo>
                  <a:cubicBezTo>
                    <a:pt x="16047" y="8809"/>
                    <a:pt x="12310" y="1"/>
                    <a:pt x="7159" y="1"/>
                  </a:cubicBezTo>
                  <a:close/>
                </a:path>
              </a:pathLst>
            </a:custGeom>
            <a:solidFill>
              <a:srgbClr val="4A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6528275" y="2742075"/>
              <a:ext cx="293125" cy="195275"/>
            </a:xfrm>
            <a:custGeom>
              <a:avLst/>
              <a:gdLst/>
              <a:ahLst/>
              <a:cxnLst/>
              <a:rect l="l" t="t" r="r" b="b"/>
              <a:pathLst>
                <a:path w="11725" h="7811" extrusionOk="0">
                  <a:moveTo>
                    <a:pt x="454" y="1"/>
                  </a:moveTo>
                  <a:cubicBezTo>
                    <a:pt x="1" y="3655"/>
                    <a:pt x="2479" y="7810"/>
                    <a:pt x="6024" y="7810"/>
                  </a:cubicBezTo>
                  <a:cubicBezTo>
                    <a:pt x="6880" y="7810"/>
                    <a:pt x="7799" y="7568"/>
                    <a:pt x="8753" y="7017"/>
                  </a:cubicBezTo>
                  <a:cubicBezTo>
                    <a:pt x="11074" y="5768"/>
                    <a:pt x="11725" y="3430"/>
                    <a:pt x="11303" y="1179"/>
                  </a:cubicBezTo>
                  <a:lnTo>
                    <a:pt x="11303" y="1179"/>
                  </a:lnTo>
                  <a:cubicBezTo>
                    <a:pt x="10881" y="1812"/>
                    <a:pt x="10353" y="2375"/>
                    <a:pt x="9720" y="2814"/>
                  </a:cubicBezTo>
                  <a:cubicBezTo>
                    <a:pt x="8663" y="3549"/>
                    <a:pt x="7484" y="3890"/>
                    <a:pt x="6315" y="3890"/>
                  </a:cubicBezTo>
                  <a:cubicBezTo>
                    <a:pt x="4354" y="3890"/>
                    <a:pt x="2424" y="2931"/>
                    <a:pt x="1157" y="1267"/>
                  </a:cubicBezTo>
                  <a:cubicBezTo>
                    <a:pt x="858" y="880"/>
                    <a:pt x="630" y="440"/>
                    <a:pt x="454" y="1"/>
                  </a:cubicBezTo>
                  <a:close/>
                </a:path>
              </a:pathLst>
            </a:custGeom>
            <a:solidFill>
              <a:srgbClr val="123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6277625" y="2548225"/>
              <a:ext cx="740725" cy="650000"/>
            </a:xfrm>
            <a:custGeom>
              <a:avLst/>
              <a:gdLst/>
              <a:ahLst/>
              <a:cxnLst/>
              <a:rect l="l" t="t" r="r" b="b"/>
              <a:pathLst>
                <a:path w="29629" h="26000" extrusionOk="0">
                  <a:moveTo>
                    <a:pt x="0" y="0"/>
                  </a:moveTo>
                  <a:lnTo>
                    <a:pt x="0" y="0"/>
                  </a:lnTo>
                  <a:cubicBezTo>
                    <a:pt x="229" y="3236"/>
                    <a:pt x="1688" y="6647"/>
                    <a:pt x="2638" y="9636"/>
                  </a:cubicBezTo>
                  <a:cubicBezTo>
                    <a:pt x="4400" y="17749"/>
                    <a:pt x="9249" y="26000"/>
                    <a:pt x="16756" y="26000"/>
                  </a:cubicBezTo>
                  <a:cubicBezTo>
                    <a:pt x="18914" y="26000"/>
                    <a:pt x="21292" y="25318"/>
                    <a:pt x="23879" y="23756"/>
                  </a:cubicBezTo>
                  <a:cubicBezTo>
                    <a:pt x="26586" y="21997"/>
                    <a:pt x="28486" y="19887"/>
                    <a:pt x="29628" y="17619"/>
                  </a:cubicBezTo>
                  <a:lnTo>
                    <a:pt x="29628" y="17619"/>
                  </a:lnTo>
                  <a:cubicBezTo>
                    <a:pt x="27161" y="18540"/>
                    <a:pt x="24491" y="19008"/>
                    <a:pt x="21875" y="19008"/>
                  </a:cubicBezTo>
                  <a:cubicBezTo>
                    <a:pt x="19794" y="19008"/>
                    <a:pt x="17746" y="18711"/>
                    <a:pt x="15861" y="18112"/>
                  </a:cubicBezTo>
                  <a:cubicBezTo>
                    <a:pt x="10955" y="16564"/>
                    <a:pt x="7438" y="12362"/>
                    <a:pt x="4713" y="8177"/>
                  </a:cubicBezTo>
                  <a:cubicBezTo>
                    <a:pt x="3587" y="6418"/>
                    <a:pt x="2515" y="4607"/>
                    <a:pt x="1495" y="2796"/>
                  </a:cubicBezTo>
                  <a:cubicBezTo>
                    <a:pt x="985" y="1882"/>
                    <a:pt x="457" y="950"/>
                    <a:pt x="0" y="0"/>
                  </a:cubicBezTo>
                  <a:close/>
                </a:path>
              </a:pathLst>
            </a:custGeom>
            <a:solidFill>
              <a:srgbClr val="A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6359825" y="2695050"/>
              <a:ext cx="575875" cy="437750"/>
            </a:xfrm>
            <a:custGeom>
              <a:avLst/>
              <a:gdLst/>
              <a:ahLst/>
              <a:cxnLst/>
              <a:rect l="l" t="t" r="r" b="b"/>
              <a:pathLst>
                <a:path w="23035" h="17510" extrusionOk="0">
                  <a:moveTo>
                    <a:pt x="0" y="0"/>
                  </a:moveTo>
                  <a:lnTo>
                    <a:pt x="0" y="0"/>
                  </a:lnTo>
                  <a:cubicBezTo>
                    <a:pt x="2128" y="7298"/>
                    <a:pt x="4273" y="15966"/>
                    <a:pt x="12344" y="17426"/>
                  </a:cubicBezTo>
                  <a:lnTo>
                    <a:pt x="12203" y="17426"/>
                  </a:lnTo>
                  <a:cubicBezTo>
                    <a:pt x="12644" y="17482"/>
                    <a:pt x="13082" y="17509"/>
                    <a:pt x="13518" y="17509"/>
                  </a:cubicBezTo>
                  <a:cubicBezTo>
                    <a:pt x="16072" y="17509"/>
                    <a:pt x="18518" y="16572"/>
                    <a:pt x="20591" y="15069"/>
                  </a:cubicBezTo>
                  <a:cubicBezTo>
                    <a:pt x="21558" y="14278"/>
                    <a:pt x="22367" y="13487"/>
                    <a:pt x="23035" y="12678"/>
                  </a:cubicBezTo>
                  <a:lnTo>
                    <a:pt x="23035" y="12678"/>
                  </a:lnTo>
                  <a:cubicBezTo>
                    <a:pt x="21551" y="12981"/>
                    <a:pt x="20040" y="13135"/>
                    <a:pt x="18546" y="13135"/>
                  </a:cubicBezTo>
                  <a:cubicBezTo>
                    <a:pt x="16481" y="13135"/>
                    <a:pt x="14450" y="12841"/>
                    <a:pt x="12573" y="12239"/>
                  </a:cubicBezTo>
                  <a:cubicBezTo>
                    <a:pt x="7667" y="10691"/>
                    <a:pt x="4150" y="6489"/>
                    <a:pt x="1425" y="2304"/>
                  </a:cubicBezTo>
                  <a:cubicBezTo>
                    <a:pt x="932" y="1530"/>
                    <a:pt x="457" y="774"/>
                    <a:pt x="0" y="0"/>
                  </a:cubicBezTo>
                  <a:close/>
                </a:path>
              </a:pathLst>
            </a:custGeom>
            <a:solidFill>
              <a:srgbClr val="CAE8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38"/>
          <p:cNvGrpSpPr/>
          <p:nvPr/>
        </p:nvGrpSpPr>
        <p:grpSpPr>
          <a:xfrm>
            <a:off x="3820679" y="3568112"/>
            <a:ext cx="296041" cy="452952"/>
            <a:chOff x="4742175" y="2178975"/>
            <a:chExt cx="823250" cy="1259250"/>
          </a:xfrm>
        </p:grpSpPr>
        <p:sp>
          <p:nvSpPr>
            <p:cNvPr id="945" name="Google Shape;945;p38"/>
            <p:cNvSpPr/>
            <p:nvPr/>
          </p:nvSpPr>
          <p:spPr>
            <a:xfrm>
              <a:off x="4742175" y="2634825"/>
              <a:ext cx="823250" cy="803400"/>
            </a:xfrm>
            <a:custGeom>
              <a:avLst/>
              <a:gdLst/>
              <a:ahLst/>
              <a:cxnLst/>
              <a:rect l="l" t="t" r="r" b="b"/>
              <a:pathLst>
                <a:path w="32930" h="32136" extrusionOk="0">
                  <a:moveTo>
                    <a:pt x="31227" y="24794"/>
                  </a:moveTo>
                  <a:cubicBezTo>
                    <a:pt x="31230" y="24798"/>
                    <a:pt x="31232" y="24803"/>
                    <a:pt x="31234" y="24807"/>
                  </a:cubicBezTo>
                  <a:lnTo>
                    <a:pt x="31234" y="24807"/>
                  </a:lnTo>
                  <a:cubicBezTo>
                    <a:pt x="31232" y="24803"/>
                    <a:pt x="31230" y="24798"/>
                    <a:pt x="31227" y="24794"/>
                  </a:cubicBezTo>
                  <a:close/>
                  <a:moveTo>
                    <a:pt x="23737" y="0"/>
                  </a:moveTo>
                  <a:cubicBezTo>
                    <a:pt x="23737" y="71"/>
                    <a:pt x="23737" y="141"/>
                    <a:pt x="23737" y="211"/>
                  </a:cubicBezTo>
                  <a:cubicBezTo>
                    <a:pt x="23600" y="206"/>
                    <a:pt x="23463" y="203"/>
                    <a:pt x="23324" y="203"/>
                  </a:cubicBezTo>
                  <a:cubicBezTo>
                    <a:pt x="20085" y="203"/>
                    <a:pt x="16485" y="1782"/>
                    <a:pt x="15086" y="4801"/>
                  </a:cubicBezTo>
                  <a:cubicBezTo>
                    <a:pt x="14962" y="4572"/>
                    <a:pt x="14822" y="4379"/>
                    <a:pt x="14681" y="4185"/>
                  </a:cubicBezTo>
                  <a:cubicBezTo>
                    <a:pt x="14628" y="4678"/>
                    <a:pt x="14611" y="5170"/>
                    <a:pt x="14435" y="5627"/>
                  </a:cubicBezTo>
                  <a:cubicBezTo>
                    <a:pt x="14396" y="5743"/>
                    <a:pt x="14272" y="5850"/>
                    <a:pt x="14147" y="5850"/>
                  </a:cubicBezTo>
                  <a:cubicBezTo>
                    <a:pt x="14101" y="5850"/>
                    <a:pt x="14055" y="5836"/>
                    <a:pt x="14013" y="5803"/>
                  </a:cubicBezTo>
                  <a:cubicBezTo>
                    <a:pt x="13274" y="5276"/>
                    <a:pt x="13099" y="4344"/>
                    <a:pt x="12501" y="3711"/>
                  </a:cubicBezTo>
                  <a:cubicBezTo>
                    <a:pt x="11815" y="2990"/>
                    <a:pt x="10953" y="2497"/>
                    <a:pt x="10180" y="1899"/>
                  </a:cubicBezTo>
                  <a:cubicBezTo>
                    <a:pt x="10109" y="1935"/>
                    <a:pt x="10039" y="1970"/>
                    <a:pt x="10004" y="2040"/>
                  </a:cubicBezTo>
                  <a:cubicBezTo>
                    <a:pt x="9373" y="1479"/>
                    <a:pt x="8746" y="1229"/>
                    <a:pt x="8132" y="1229"/>
                  </a:cubicBezTo>
                  <a:cubicBezTo>
                    <a:pt x="3779" y="1229"/>
                    <a:pt x="58" y="13759"/>
                    <a:pt x="104" y="16810"/>
                  </a:cubicBezTo>
                  <a:cubicBezTo>
                    <a:pt x="1" y="18225"/>
                    <a:pt x="998" y="19572"/>
                    <a:pt x="2464" y="19572"/>
                  </a:cubicBezTo>
                  <a:cubicBezTo>
                    <a:pt x="2492" y="19572"/>
                    <a:pt x="2520" y="19572"/>
                    <a:pt x="2549" y="19571"/>
                  </a:cubicBezTo>
                  <a:cubicBezTo>
                    <a:pt x="5819" y="19096"/>
                    <a:pt x="8474" y="14437"/>
                    <a:pt x="10408" y="11957"/>
                  </a:cubicBezTo>
                  <a:cubicBezTo>
                    <a:pt x="11903" y="20028"/>
                    <a:pt x="18110" y="30649"/>
                    <a:pt x="26814" y="32090"/>
                  </a:cubicBezTo>
                  <a:cubicBezTo>
                    <a:pt x="27068" y="32121"/>
                    <a:pt x="27314" y="32135"/>
                    <a:pt x="27551" y="32135"/>
                  </a:cubicBezTo>
                  <a:cubicBezTo>
                    <a:pt x="31419" y="32135"/>
                    <a:pt x="32930" y="28217"/>
                    <a:pt x="31234" y="24807"/>
                  </a:cubicBezTo>
                  <a:lnTo>
                    <a:pt x="31234" y="24807"/>
                  </a:lnTo>
                  <a:cubicBezTo>
                    <a:pt x="31250" y="24838"/>
                    <a:pt x="31265" y="24871"/>
                    <a:pt x="31280" y="24916"/>
                  </a:cubicBezTo>
                  <a:cubicBezTo>
                    <a:pt x="30084" y="22226"/>
                    <a:pt x="28889" y="19553"/>
                    <a:pt x="27904" y="16775"/>
                  </a:cubicBezTo>
                  <a:lnTo>
                    <a:pt x="27904" y="16775"/>
                  </a:lnTo>
                  <a:cubicBezTo>
                    <a:pt x="28095" y="16804"/>
                    <a:pt x="28288" y="16817"/>
                    <a:pt x="28480" y="16817"/>
                  </a:cubicBezTo>
                  <a:cubicBezTo>
                    <a:pt x="30428" y="16817"/>
                    <a:pt x="32354" y="15398"/>
                    <a:pt x="32546" y="13382"/>
                  </a:cubicBezTo>
                  <a:cubicBezTo>
                    <a:pt x="32827" y="12028"/>
                    <a:pt x="32019" y="10797"/>
                    <a:pt x="32159" y="9443"/>
                  </a:cubicBezTo>
                  <a:cubicBezTo>
                    <a:pt x="32054" y="5592"/>
                    <a:pt x="29645" y="1530"/>
                    <a:pt x="25759" y="510"/>
                  </a:cubicBezTo>
                  <a:cubicBezTo>
                    <a:pt x="25759" y="370"/>
                    <a:pt x="25759" y="229"/>
                    <a:pt x="25759" y="88"/>
                  </a:cubicBezTo>
                  <a:cubicBezTo>
                    <a:pt x="25091" y="0"/>
                    <a:pt x="24422" y="0"/>
                    <a:pt x="23737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4866100" y="2634825"/>
              <a:ext cx="584225" cy="271700"/>
            </a:xfrm>
            <a:custGeom>
              <a:avLst/>
              <a:gdLst/>
              <a:ahLst/>
              <a:cxnLst/>
              <a:rect l="l" t="t" r="r" b="b"/>
              <a:pathLst>
                <a:path w="23369" h="10868" extrusionOk="0">
                  <a:moveTo>
                    <a:pt x="18780" y="0"/>
                  </a:moveTo>
                  <a:cubicBezTo>
                    <a:pt x="18780" y="71"/>
                    <a:pt x="18780" y="141"/>
                    <a:pt x="18780" y="211"/>
                  </a:cubicBezTo>
                  <a:cubicBezTo>
                    <a:pt x="18643" y="206"/>
                    <a:pt x="18506" y="203"/>
                    <a:pt x="18367" y="203"/>
                  </a:cubicBezTo>
                  <a:cubicBezTo>
                    <a:pt x="15128" y="203"/>
                    <a:pt x="11528" y="1782"/>
                    <a:pt x="10129" y="4801"/>
                  </a:cubicBezTo>
                  <a:cubicBezTo>
                    <a:pt x="10005" y="4572"/>
                    <a:pt x="9865" y="4379"/>
                    <a:pt x="9724" y="4185"/>
                  </a:cubicBezTo>
                  <a:cubicBezTo>
                    <a:pt x="9671" y="4678"/>
                    <a:pt x="9654" y="5170"/>
                    <a:pt x="9478" y="5627"/>
                  </a:cubicBezTo>
                  <a:cubicBezTo>
                    <a:pt x="9439" y="5743"/>
                    <a:pt x="9315" y="5850"/>
                    <a:pt x="9190" y="5850"/>
                  </a:cubicBezTo>
                  <a:cubicBezTo>
                    <a:pt x="9144" y="5850"/>
                    <a:pt x="9098" y="5836"/>
                    <a:pt x="9056" y="5803"/>
                  </a:cubicBezTo>
                  <a:cubicBezTo>
                    <a:pt x="8317" y="5276"/>
                    <a:pt x="8142" y="4344"/>
                    <a:pt x="7544" y="3711"/>
                  </a:cubicBezTo>
                  <a:cubicBezTo>
                    <a:pt x="6858" y="2990"/>
                    <a:pt x="5996" y="2497"/>
                    <a:pt x="5223" y="1899"/>
                  </a:cubicBezTo>
                  <a:cubicBezTo>
                    <a:pt x="5152" y="1935"/>
                    <a:pt x="5082" y="1970"/>
                    <a:pt x="5047" y="2040"/>
                  </a:cubicBezTo>
                  <a:cubicBezTo>
                    <a:pt x="4418" y="1479"/>
                    <a:pt x="3791" y="1230"/>
                    <a:pt x="3176" y="1230"/>
                  </a:cubicBezTo>
                  <a:cubicBezTo>
                    <a:pt x="2056" y="1230"/>
                    <a:pt x="977" y="2058"/>
                    <a:pt x="0" y="3341"/>
                  </a:cubicBezTo>
                  <a:cubicBezTo>
                    <a:pt x="3271" y="3763"/>
                    <a:pt x="5610" y="6594"/>
                    <a:pt x="5768" y="9882"/>
                  </a:cubicBezTo>
                  <a:cubicBezTo>
                    <a:pt x="5768" y="10216"/>
                    <a:pt x="5750" y="10551"/>
                    <a:pt x="5715" y="10867"/>
                  </a:cubicBezTo>
                  <a:cubicBezTo>
                    <a:pt x="6225" y="10146"/>
                    <a:pt x="6876" y="9513"/>
                    <a:pt x="7702" y="8986"/>
                  </a:cubicBezTo>
                  <a:cubicBezTo>
                    <a:pt x="8317" y="8581"/>
                    <a:pt x="9003" y="8335"/>
                    <a:pt x="9724" y="8194"/>
                  </a:cubicBezTo>
                  <a:cubicBezTo>
                    <a:pt x="9372" y="6612"/>
                    <a:pt x="10234" y="4730"/>
                    <a:pt x="12327" y="4730"/>
                  </a:cubicBezTo>
                  <a:cubicBezTo>
                    <a:pt x="13522" y="4730"/>
                    <a:pt x="14331" y="5346"/>
                    <a:pt x="14718" y="6190"/>
                  </a:cubicBezTo>
                  <a:cubicBezTo>
                    <a:pt x="15492" y="4273"/>
                    <a:pt x="17109" y="2691"/>
                    <a:pt x="19096" y="2216"/>
                  </a:cubicBezTo>
                  <a:cubicBezTo>
                    <a:pt x="20282" y="1931"/>
                    <a:pt x="21507" y="1722"/>
                    <a:pt x="22738" y="1722"/>
                  </a:cubicBezTo>
                  <a:cubicBezTo>
                    <a:pt x="22948" y="1722"/>
                    <a:pt x="23158" y="1728"/>
                    <a:pt x="23369" y="1741"/>
                  </a:cubicBezTo>
                  <a:cubicBezTo>
                    <a:pt x="22613" y="1196"/>
                    <a:pt x="21751" y="757"/>
                    <a:pt x="20802" y="510"/>
                  </a:cubicBezTo>
                  <a:cubicBezTo>
                    <a:pt x="20802" y="370"/>
                    <a:pt x="20802" y="229"/>
                    <a:pt x="20802" y="88"/>
                  </a:cubicBezTo>
                  <a:cubicBezTo>
                    <a:pt x="20134" y="0"/>
                    <a:pt x="19465" y="0"/>
                    <a:pt x="18780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5003250" y="2746925"/>
              <a:ext cx="463800" cy="366075"/>
            </a:xfrm>
            <a:custGeom>
              <a:avLst/>
              <a:gdLst/>
              <a:ahLst/>
              <a:cxnLst/>
              <a:rect l="l" t="t" r="r" b="b"/>
              <a:pathLst>
                <a:path w="18552" h="14643" extrusionOk="0">
                  <a:moveTo>
                    <a:pt x="6858" y="0"/>
                  </a:moveTo>
                  <a:cubicBezTo>
                    <a:pt x="6383" y="211"/>
                    <a:pt x="5891" y="370"/>
                    <a:pt x="5381" y="457"/>
                  </a:cubicBezTo>
                  <a:cubicBezTo>
                    <a:pt x="5012" y="2005"/>
                    <a:pt x="3992" y="3359"/>
                    <a:pt x="2673" y="4255"/>
                  </a:cubicBezTo>
                  <a:cubicBezTo>
                    <a:pt x="2146" y="5416"/>
                    <a:pt x="1179" y="6383"/>
                    <a:pt x="159" y="7086"/>
                  </a:cubicBezTo>
                  <a:cubicBezTo>
                    <a:pt x="124" y="7280"/>
                    <a:pt x="71" y="7473"/>
                    <a:pt x="1" y="7667"/>
                  </a:cubicBezTo>
                  <a:cubicBezTo>
                    <a:pt x="264" y="9038"/>
                    <a:pt x="669" y="10480"/>
                    <a:pt x="1196" y="11939"/>
                  </a:cubicBezTo>
                  <a:cubicBezTo>
                    <a:pt x="2785" y="10471"/>
                    <a:pt x="4709" y="9590"/>
                    <a:pt x="6882" y="9590"/>
                  </a:cubicBezTo>
                  <a:cubicBezTo>
                    <a:pt x="7571" y="9590"/>
                    <a:pt x="8285" y="9678"/>
                    <a:pt x="9021" y="9865"/>
                  </a:cubicBezTo>
                  <a:cubicBezTo>
                    <a:pt x="11131" y="10410"/>
                    <a:pt x="13223" y="12027"/>
                    <a:pt x="14736" y="13592"/>
                  </a:cubicBezTo>
                  <a:cubicBezTo>
                    <a:pt x="14845" y="13674"/>
                    <a:pt x="15659" y="14642"/>
                    <a:pt x="16985" y="14642"/>
                  </a:cubicBezTo>
                  <a:cubicBezTo>
                    <a:pt x="17362" y="14642"/>
                    <a:pt x="17780" y="14564"/>
                    <a:pt x="18235" y="14366"/>
                  </a:cubicBezTo>
                  <a:cubicBezTo>
                    <a:pt x="17971" y="13680"/>
                    <a:pt x="17707" y="12994"/>
                    <a:pt x="17461" y="12291"/>
                  </a:cubicBezTo>
                  <a:lnTo>
                    <a:pt x="17461" y="12291"/>
                  </a:lnTo>
                  <a:cubicBezTo>
                    <a:pt x="17646" y="12318"/>
                    <a:pt x="17830" y="12331"/>
                    <a:pt x="18013" y="12331"/>
                  </a:cubicBezTo>
                  <a:cubicBezTo>
                    <a:pt x="18195" y="12331"/>
                    <a:pt x="18375" y="12318"/>
                    <a:pt x="18551" y="12291"/>
                  </a:cubicBezTo>
                  <a:cubicBezTo>
                    <a:pt x="18112" y="12168"/>
                    <a:pt x="17672" y="12010"/>
                    <a:pt x="17268" y="11816"/>
                  </a:cubicBezTo>
                  <a:cubicBezTo>
                    <a:pt x="14120" y="10339"/>
                    <a:pt x="12801" y="7209"/>
                    <a:pt x="11131" y="4431"/>
                  </a:cubicBezTo>
                  <a:cubicBezTo>
                    <a:pt x="10937" y="4115"/>
                    <a:pt x="10726" y="3798"/>
                    <a:pt x="10533" y="3482"/>
                  </a:cubicBezTo>
                  <a:cubicBezTo>
                    <a:pt x="10480" y="3411"/>
                    <a:pt x="10445" y="3359"/>
                    <a:pt x="10410" y="3306"/>
                  </a:cubicBezTo>
                  <a:cubicBezTo>
                    <a:pt x="9970" y="2849"/>
                    <a:pt x="9162" y="2128"/>
                    <a:pt x="9091" y="2058"/>
                  </a:cubicBezTo>
                  <a:cubicBezTo>
                    <a:pt x="8353" y="1354"/>
                    <a:pt x="7597" y="686"/>
                    <a:pt x="6858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4992250" y="2178975"/>
              <a:ext cx="426425" cy="643150"/>
            </a:xfrm>
            <a:custGeom>
              <a:avLst/>
              <a:gdLst/>
              <a:ahLst/>
              <a:cxnLst/>
              <a:rect l="l" t="t" r="r" b="b"/>
              <a:pathLst>
                <a:path w="17057" h="25726" extrusionOk="0">
                  <a:moveTo>
                    <a:pt x="12973" y="1"/>
                  </a:moveTo>
                  <a:cubicBezTo>
                    <a:pt x="11764" y="1"/>
                    <a:pt x="10452" y="527"/>
                    <a:pt x="9285" y="1618"/>
                  </a:cubicBezTo>
                  <a:cubicBezTo>
                    <a:pt x="7861" y="2779"/>
                    <a:pt x="6313" y="4642"/>
                    <a:pt x="5206" y="6067"/>
                  </a:cubicBezTo>
                  <a:cubicBezTo>
                    <a:pt x="2146" y="10076"/>
                    <a:pt x="845" y="15175"/>
                    <a:pt x="212" y="20116"/>
                  </a:cubicBezTo>
                  <a:cubicBezTo>
                    <a:pt x="124" y="20151"/>
                    <a:pt x="36" y="20204"/>
                    <a:pt x="1" y="20274"/>
                  </a:cubicBezTo>
                  <a:cubicBezTo>
                    <a:pt x="1" y="20274"/>
                    <a:pt x="2533" y="22226"/>
                    <a:pt x="4450" y="25725"/>
                  </a:cubicBezTo>
                  <a:cubicBezTo>
                    <a:pt x="4332" y="24769"/>
                    <a:pt x="5015" y="23093"/>
                    <a:pt x="5169" y="23093"/>
                  </a:cubicBezTo>
                  <a:cubicBezTo>
                    <a:pt x="5177" y="23093"/>
                    <a:pt x="5183" y="23097"/>
                    <a:pt x="5188" y="23105"/>
                  </a:cubicBezTo>
                  <a:cubicBezTo>
                    <a:pt x="6538" y="20163"/>
                    <a:pt x="10001" y="18532"/>
                    <a:pt x="13128" y="18532"/>
                  </a:cubicBezTo>
                  <a:cubicBezTo>
                    <a:pt x="13177" y="18532"/>
                    <a:pt x="13227" y="18533"/>
                    <a:pt x="13276" y="18533"/>
                  </a:cubicBezTo>
                  <a:cubicBezTo>
                    <a:pt x="13962" y="18551"/>
                    <a:pt x="15105" y="18604"/>
                    <a:pt x="15756" y="18744"/>
                  </a:cubicBezTo>
                  <a:cubicBezTo>
                    <a:pt x="15615" y="14067"/>
                    <a:pt x="16916" y="9390"/>
                    <a:pt x="17057" y="4730"/>
                  </a:cubicBezTo>
                  <a:cubicBezTo>
                    <a:pt x="16933" y="1651"/>
                    <a:pt x="15114" y="1"/>
                    <a:pt x="12973" y="1"/>
                  </a:cubicBezTo>
                  <a:close/>
                </a:path>
              </a:pathLst>
            </a:custGeom>
            <a:solidFill>
              <a:srgbClr val="F9E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4992250" y="2418975"/>
              <a:ext cx="288400" cy="403150"/>
            </a:xfrm>
            <a:custGeom>
              <a:avLst/>
              <a:gdLst/>
              <a:ahLst/>
              <a:cxnLst/>
              <a:rect l="l" t="t" r="r" b="b"/>
              <a:pathLst>
                <a:path w="11536" h="16126" extrusionOk="0">
                  <a:moveTo>
                    <a:pt x="3060" y="1"/>
                  </a:moveTo>
                  <a:cubicBezTo>
                    <a:pt x="1478" y="3271"/>
                    <a:pt x="669" y="6929"/>
                    <a:pt x="212" y="10516"/>
                  </a:cubicBezTo>
                  <a:cubicBezTo>
                    <a:pt x="124" y="10551"/>
                    <a:pt x="36" y="10604"/>
                    <a:pt x="1" y="10674"/>
                  </a:cubicBezTo>
                  <a:cubicBezTo>
                    <a:pt x="1" y="10674"/>
                    <a:pt x="2533" y="12626"/>
                    <a:pt x="4450" y="16125"/>
                  </a:cubicBezTo>
                  <a:cubicBezTo>
                    <a:pt x="4332" y="15169"/>
                    <a:pt x="5015" y="13493"/>
                    <a:pt x="5169" y="13493"/>
                  </a:cubicBezTo>
                  <a:cubicBezTo>
                    <a:pt x="5177" y="13493"/>
                    <a:pt x="5183" y="13497"/>
                    <a:pt x="5188" y="13505"/>
                  </a:cubicBezTo>
                  <a:cubicBezTo>
                    <a:pt x="6313" y="11043"/>
                    <a:pt x="8898" y="9514"/>
                    <a:pt x="11536" y="9074"/>
                  </a:cubicBezTo>
                  <a:cubicBezTo>
                    <a:pt x="9320" y="8722"/>
                    <a:pt x="7210" y="7579"/>
                    <a:pt x="5680" y="5786"/>
                  </a:cubicBezTo>
                  <a:cubicBezTo>
                    <a:pt x="4256" y="4133"/>
                    <a:pt x="3342" y="2076"/>
                    <a:pt x="3060" y="1"/>
                  </a:cubicBezTo>
                  <a:close/>
                </a:path>
              </a:pathLst>
            </a:custGeom>
            <a:solidFill>
              <a:srgbClr val="EBD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5190525" y="312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5140400" y="27245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5493400" y="30528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5482850" y="30577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5319325" y="29065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18"/>
                    <a:pt x="0" y="18"/>
                    <a:pt x="18" y="18"/>
                  </a:cubicBezTo>
                  <a:cubicBezTo>
                    <a:pt x="18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5309200" y="294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4762350" y="2723000"/>
              <a:ext cx="754375" cy="669150"/>
            </a:xfrm>
            <a:custGeom>
              <a:avLst/>
              <a:gdLst/>
              <a:ahLst/>
              <a:cxnLst/>
              <a:rect l="l" t="t" r="r" b="b"/>
              <a:pathLst>
                <a:path w="30175" h="26766" extrusionOk="0">
                  <a:moveTo>
                    <a:pt x="15035" y="1"/>
                  </a:moveTo>
                  <a:cubicBezTo>
                    <a:pt x="15000" y="1"/>
                    <a:pt x="14964" y="19"/>
                    <a:pt x="14947" y="59"/>
                  </a:cubicBezTo>
                  <a:lnTo>
                    <a:pt x="14947" y="59"/>
                  </a:lnTo>
                  <a:cubicBezTo>
                    <a:pt x="13888" y="1078"/>
                    <a:pt x="13576" y="2530"/>
                    <a:pt x="13646" y="3964"/>
                  </a:cubicBezTo>
                  <a:cubicBezTo>
                    <a:pt x="13423" y="3897"/>
                    <a:pt x="13204" y="3866"/>
                    <a:pt x="12990" y="3866"/>
                  </a:cubicBezTo>
                  <a:cubicBezTo>
                    <a:pt x="10449" y="3866"/>
                    <a:pt x="8521" y="8286"/>
                    <a:pt x="7386" y="10118"/>
                  </a:cubicBezTo>
                  <a:cubicBezTo>
                    <a:pt x="6386" y="11535"/>
                    <a:pt x="3387" y="15749"/>
                    <a:pt x="1127" y="15749"/>
                  </a:cubicBezTo>
                  <a:cubicBezTo>
                    <a:pt x="723" y="15749"/>
                    <a:pt x="342" y="15615"/>
                    <a:pt x="1" y="15305"/>
                  </a:cubicBezTo>
                  <a:lnTo>
                    <a:pt x="1" y="15305"/>
                  </a:lnTo>
                  <a:cubicBezTo>
                    <a:pt x="1" y="15306"/>
                    <a:pt x="310" y="16134"/>
                    <a:pt x="1569" y="16134"/>
                  </a:cubicBezTo>
                  <a:cubicBezTo>
                    <a:pt x="1718" y="16134"/>
                    <a:pt x="1881" y="16123"/>
                    <a:pt x="2058" y="16097"/>
                  </a:cubicBezTo>
                  <a:cubicBezTo>
                    <a:pt x="4881" y="15693"/>
                    <a:pt x="9155" y="9852"/>
                    <a:pt x="11237" y="7588"/>
                  </a:cubicBezTo>
                  <a:lnTo>
                    <a:pt x="11237" y="7588"/>
                  </a:lnTo>
                  <a:cubicBezTo>
                    <a:pt x="11212" y="7617"/>
                    <a:pt x="11195" y="7645"/>
                    <a:pt x="11166" y="7674"/>
                  </a:cubicBezTo>
                  <a:cubicBezTo>
                    <a:pt x="11201" y="7639"/>
                    <a:pt x="11237" y="7604"/>
                    <a:pt x="11254" y="7569"/>
                  </a:cubicBezTo>
                  <a:lnTo>
                    <a:pt x="11254" y="7569"/>
                  </a:lnTo>
                  <a:cubicBezTo>
                    <a:pt x="11254" y="7569"/>
                    <a:pt x="11254" y="7569"/>
                    <a:pt x="11254" y="7569"/>
                  </a:cubicBezTo>
                  <a:cubicBezTo>
                    <a:pt x="11958" y="6707"/>
                    <a:pt x="12626" y="5705"/>
                    <a:pt x="13610" y="5142"/>
                  </a:cubicBezTo>
                  <a:cubicBezTo>
                    <a:pt x="13716" y="5283"/>
                    <a:pt x="13804" y="5423"/>
                    <a:pt x="13874" y="5582"/>
                  </a:cubicBezTo>
                  <a:cubicBezTo>
                    <a:pt x="13944" y="5863"/>
                    <a:pt x="14015" y="6127"/>
                    <a:pt x="14103" y="6408"/>
                  </a:cubicBezTo>
                  <a:cubicBezTo>
                    <a:pt x="14103" y="6426"/>
                    <a:pt x="14120" y="6426"/>
                    <a:pt x="14138" y="6443"/>
                  </a:cubicBezTo>
                  <a:cubicBezTo>
                    <a:pt x="14191" y="6742"/>
                    <a:pt x="14226" y="7041"/>
                    <a:pt x="14279" y="7322"/>
                  </a:cubicBezTo>
                  <a:cubicBezTo>
                    <a:pt x="15070" y="14584"/>
                    <a:pt x="18077" y="22163"/>
                    <a:pt x="23950" y="26752"/>
                  </a:cubicBezTo>
                  <a:cubicBezTo>
                    <a:pt x="23984" y="26761"/>
                    <a:pt x="24011" y="26765"/>
                    <a:pt x="24033" y="26765"/>
                  </a:cubicBezTo>
                  <a:cubicBezTo>
                    <a:pt x="24576" y="26765"/>
                    <a:pt x="21220" y="24078"/>
                    <a:pt x="21119" y="23605"/>
                  </a:cubicBezTo>
                  <a:lnTo>
                    <a:pt x="21119" y="23605"/>
                  </a:lnTo>
                  <a:cubicBezTo>
                    <a:pt x="21119" y="23605"/>
                    <a:pt x="21119" y="23605"/>
                    <a:pt x="21136" y="23622"/>
                  </a:cubicBezTo>
                  <a:cubicBezTo>
                    <a:pt x="19894" y="21873"/>
                    <a:pt x="18756" y="20019"/>
                    <a:pt x="17948" y="18043"/>
                  </a:cubicBezTo>
                  <a:lnTo>
                    <a:pt x="17948" y="18043"/>
                  </a:lnTo>
                  <a:cubicBezTo>
                    <a:pt x="17950" y="18045"/>
                    <a:pt x="17951" y="18046"/>
                    <a:pt x="17954" y="18048"/>
                  </a:cubicBezTo>
                  <a:cubicBezTo>
                    <a:pt x="17672" y="17398"/>
                    <a:pt x="17391" y="16747"/>
                    <a:pt x="17127" y="16097"/>
                  </a:cubicBezTo>
                  <a:cubicBezTo>
                    <a:pt x="17127" y="16079"/>
                    <a:pt x="17127" y="16079"/>
                    <a:pt x="17127" y="16061"/>
                  </a:cubicBezTo>
                  <a:cubicBezTo>
                    <a:pt x="16019" y="13582"/>
                    <a:pt x="15369" y="10927"/>
                    <a:pt x="15035" y="8237"/>
                  </a:cubicBezTo>
                  <a:cubicBezTo>
                    <a:pt x="14824" y="7182"/>
                    <a:pt x="14912" y="5951"/>
                    <a:pt x="14525" y="4949"/>
                  </a:cubicBezTo>
                  <a:cubicBezTo>
                    <a:pt x="14596" y="2549"/>
                    <a:pt x="15061" y="1653"/>
                    <a:pt x="15737" y="1653"/>
                  </a:cubicBezTo>
                  <a:cubicBezTo>
                    <a:pt x="17385" y="1653"/>
                    <a:pt x="20292" y="6972"/>
                    <a:pt x="21843" y="8835"/>
                  </a:cubicBezTo>
                  <a:lnTo>
                    <a:pt x="21843" y="8835"/>
                  </a:lnTo>
                  <a:cubicBezTo>
                    <a:pt x="21842" y="8835"/>
                    <a:pt x="21841" y="8835"/>
                    <a:pt x="21839" y="8835"/>
                  </a:cubicBezTo>
                  <a:cubicBezTo>
                    <a:pt x="21857" y="8852"/>
                    <a:pt x="21857" y="8852"/>
                    <a:pt x="21875" y="8870"/>
                  </a:cubicBezTo>
                  <a:cubicBezTo>
                    <a:pt x="21963" y="8993"/>
                    <a:pt x="22050" y="9116"/>
                    <a:pt x="22138" y="9239"/>
                  </a:cubicBezTo>
                  <a:cubicBezTo>
                    <a:pt x="22138" y="9235"/>
                    <a:pt x="22138" y="9231"/>
                    <a:pt x="22136" y="9227"/>
                  </a:cubicBezTo>
                  <a:lnTo>
                    <a:pt x="22136" y="9227"/>
                  </a:lnTo>
                  <a:cubicBezTo>
                    <a:pt x="23375" y="10783"/>
                    <a:pt x="24723" y="12568"/>
                    <a:pt x="26657" y="13231"/>
                  </a:cubicBezTo>
                  <a:lnTo>
                    <a:pt x="26640" y="13231"/>
                  </a:lnTo>
                  <a:cubicBezTo>
                    <a:pt x="26868" y="13301"/>
                    <a:pt x="27097" y="13389"/>
                    <a:pt x="27343" y="13424"/>
                  </a:cubicBezTo>
                  <a:cubicBezTo>
                    <a:pt x="27568" y="13488"/>
                    <a:pt x="27796" y="13519"/>
                    <a:pt x="28023" y="13519"/>
                  </a:cubicBezTo>
                  <a:cubicBezTo>
                    <a:pt x="28293" y="13519"/>
                    <a:pt x="28562" y="13475"/>
                    <a:pt x="28820" y="13389"/>
                  </a:cubicBezTo>
                  <a:cubicBezTo>
                    <a:pt x="28890" y="13371"/>
                    <a:pt x="28943" y="13354"/>
                    <a:pt x="28996" y="13318"/>
                  </a:cubicBezTo>
                  <a:cubicBezTo>
                    <a:pt x="29084" y="13283"/>
                    <a:pt x="29172" y="13248"/>
                    <a:pt x="29260" y="13195"/>
                  </a:cubicBezTo>
                  <a:cubicBezTo>
                    <a:pt x="29893" y="12844"/>
                    <a:pt x="30174" y="12475"/>
                    <a:pt x="30174" y="12474"/>
                  </a:cubicBezTo>
                  <a:lnTo>
                    <a:pt x="30174" y="12474"/>
                  </a:lnTo>
                  <a:cubicBezTo>
                    <a:pt x="30174" y="12475"/>
                    <a:pt x="29014" y="13072"/>
                    <a:pt x="28504" y="13072"/>
                  </a:cubicBezTo>
                  <a:cubicBezTo>
                    <a:pt x="28496" y="13072"/>
                    <a:pt x="28488" y="13072"/>
                    <a:pt x="28481" y="13072"/>
                  </a:cubicBezTo>
                  <a:cubicBezTo>
                    <a:pt x="25662" y="13072"/>
                    <a:pt x="23682" y="9865"/>
                    <a:pt x="22297" y="7358"/>
                  </a:cubicBezTo>
                  <a:cubicBezTo>
                    <a:pt x="20995" y="5265"/>
                    <a:pt x="18798" y="834"/>
                    <a:pt x="16283" y="359"/>
                  </a:cubicBezTo>
                  <a:cubicBezTo>
                    <a:pt x="15615" y="377"/>
                    <a:pt x="15087" y="553"/>
                    <a:pt x="14701" y="852"/>
                  </a:cubicBezTo>
                  <a:cubicBezTo>
                    <a:pt x="14824" y="570"/>
                    <a:pt x="15087" y="342"/>
                    <a:pt x="15123" y="60"/>
                  </a:cubicBezTo>
                  <a:cubicBezTo>
                    <a:pt x="15113" y="23"/>
                    <a:pt x="15075" y="1"/>
                    <a:pt x="15035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38"/>
          <p:cNvGrpSpPr/>
          <p:nvPr/>
        </p:nvGrpSpPr>
        <p:grpSpPr>
          <a:xfrm>
            <a:off x="5641950" y="3577334"/>
            <a:ext cx="296041" cy="452952"/>
            <a:chOff x="4742175" y="2178975"/>
            <a:chExt cx="823250" cy="1259250"/>
          </a:xfrm>
        </p:grpSpPr>
        <p:sp>
          <p:nvSpPr>
            <p:cNvPr id="958" name="Google Shape;958;p38"/>
            <p:cNvSpPr/>
            <p:nvPr/>
          </p:nvSpPr>
          <p:spPr>
            <a:xfrm>
              <a:off x="4742175" y="2634825"/>
              <a:ext cx="823250" cy="803400"/>
            </a:xfrm>
            <a:custGeom>
              <a:avLst/>
              <a:gdLst/>
              <a:ahLst/>
              <a:cxnLst/>
              <a:rect l="l" t="t" r="r" b="b"/>
              <a:pathLst>
                <a:path w="32930" h="32136" extrusionOk="0">
                  <a:moveTo>
                    <a:pt x="31227" y="24794"/>
                  </a:moveTo>
                  <a:cubicBezTo>
                    <a:pt x="31230" y="24798"/>
                    <a:pt x="31232" y="24803"/>
                    <a:pt x="31234" y="24807"/>
                  </a:cubicBezTo>
                  <a:lnTo>
                    <a:pt x="31234" y="24807"/>
                  </a:lnTo>
                  <a:cubicBezTo>
                    <a:pt x="31232" y="24803"/>
                    <a:pt x="31230" y="24798"/>
                    <a:pt x="31227" y="24794"/>
                  </a:cubicBezTo>
                  <a:close/>
                  <a:moveTo>
                    <a:pt x="23737" y="0"/>
                  </a:moveTo>
                  <a:cubicBezTo>
                    <a:pt x="23737" y="71"/>
                    <a:pt x="23737" y="141"/>
                    <a:pt x="23737" y="211"/>
                  </a:cubicBezTo>
                  <a:cubicBezTo>
                    <a:pt x="23600" y="206"/>
                    <a:pt x="23463" y="203"/>
                    <a:pt x="23324" y="203"/>
                  </a:cubicBezTo>
                  <a:cubicBezTo>
                    <a:pt x="20085" y="203"/>
                    <a:pt x="16485" y="1782"/>
                    <a:pt x="15086" y="4801"/>
                  </a:cubicBezTo>
                  <a:cubicBezTo>
                    <a:pt x="14962" y="4572"/>
                    <a:pt x="14822" y="4379"/>
                    <a:pt x="14681" y="4185"/>
                  </a:cubicBezTo>
                  <a:cubicBezTo>
                    <a:pt x="14628" y="4678"/>
                    <a:pt x="14611" y="5170"/>
                    <a:pt x="14435" y="5627"/>
                  </a:cubicBezTo>
                  <a:cubicBezTo>
                    <a:pt x="14396" y="5743"/>
                    <a:pt x="14272" y="5850"/>
                    <a:pt x="14147" y="5850"/>
                  </a:cubicBezTo>
                  <a:cubicBezTo>
                    <a:pt x="14101" y="5850"/>
                    <a:pt x="14055" y="5836"/>
                    <a:pt x="14013" y="5803"/>
                  </a:cubicBezTo>
                  <a:cubicBezTo>
                    <a:pt x="13274" y="5276"/>
                    <a:pt x="13099" y="4344"/>
                    <a:pt x="12501" y="3711"/>
                  </a:cubicBezTo>
                  <a:cubicBezTo>
                    <a:pt x="11815" y="2990"/>
                    <a:pt x="10953" y="2497"/>
                    <a:pt x="10180" y="1899"/>
                  </a:cubicBezTo>
                  <a:cubicBezTo>
                    <a:pt x="10109" y="1935"/>
                    <a:pt x="10039" y="1970"/>
                    <a:pt x="10004" y="2040"/>
                  </a:cubicBezTo>
                  <a:cubicBezTo>
                    <a:pt x="9373" y="1479"/>
                    <a:pt x="8746" y="1229"/>
                    <a:pt x="8132" y="1229"/>
                  </a:cubicBezTo>
                  <a:cubicBezTo>
                    <a:pt x="3779" y="1229"/>
                    <a:pt x="58" y="13759"/>
                    <a:pt x="104" y="16810"/>
                  </a:cubicBezTo>
                  <a:cubicBezTo>
                    <a:pt x="1" y="18225"/>
                    <a:pt x="998" y="19572"/>
                    <a:pt x="2464" y="19572"/>
                  </a:cubicBezTo>
                  <a:cubicBezTo>
                    <a:pt x="2492" y="19572"/>
                    <a:pt x="2520" y="19572"/>
                    <a:pt x="2549" y="19571"/>
                  </a:cubicBezTo>
                  <a:cubicBezTo>
                    <a:pt x="5819" y="19096"/>
                    <a:pt x="8474" y="14437"/>
                    <a:pt x="10408" y="11957"/>
                  </a:cubicBezTo>
                  <a:cubicBezTo>
                    <a:pt x="11903" y="20028"/>
                    <a:pt x="18110" y="30649"/>
                    <a:pt x="26814" y="32090"/>
                  </a:cubicBezTo>
                  <a:cubicBezTo>
                    <a:pt x="27068" y="32121"/>
                    <a:pt x="27314" y="32135"/>
                    <a:pt x="27551" y="32135"/>
                  </a:cubicBezTo>
                  <a:cubicBezTo>
                    <a:pt x="31419" y="32135"/>
                    <a:pt x="32930" y="28217"/>
                    <a:pt x="31234" y="24807"/>
                  </a:cubicBezTo>
                  <a:lnTo>
                    <a:pt x="31234" y="24807"/>
                  </a:lnTo>
                  <a:cubicBezTo>
                    <a:pt x="31250" y="24838"/>
                    <a:pt x="31265" y="24871"/>
                    <a:pt x="31280" y="24916"/>
                  </a:cubicBezTo>
                  <a:cubicBezTo>
                    <a:pt x="30084" y="22226"/>
                    <a:pt x="28889" y="19553"/>
                    <a:pt x="27904" y="16775"/>
                  </a:cubicBezTo>
                  <a:lnTo>
                    <a:pt x="27904" y="16775"/>
                  </a:lnTo>
                  <a:cubicBezTo>
                    <a:pt x="28095" y="16804"/>
                    <a:pt x="28288" y="16817"/>
                    <a:pt x="28480" y="16817"/>
                  </a:cubicBezTo>
                  <a:cubicBezTo>
                    <a:pt x="30428" y="16817"/>
                    <a:pt x="32354" y="15398"/>
                    <a:pt x="32546" y="13382"/>
                  </a:cubicBezTo>
                  <a:cubicBezTo>
                    <a:pt x="32827" y="12028"/>
                    <a:pt x="32019" y="10797"/>
                    <a:pt x="32159" y="9443"/>
                  </a:cubicBezTo>
                  <a:cubicBezTo>
                    <a:pt x="32054" y="5592"/>
                    <a:pt x="29645" y="1530"/>
                    <a:pt x="25759" y="510"/>
                  </a:cubicBezTo>
                  <a:cubicBezTo>
                    <a:pt x="25759" y="370"/>
                    <a:pt x="25759" y="229"/>
                    <a:pt x="25759" y="88"/>
                  </a:cubicBezTo>
                  <a:cubicBezTo>
                    <a:pt x="25091" y="0"/>
                    <a:pt x="24422" y="0"/>
                    <a:pt x="23737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4866100" y="2634825"/>
              <a:ext cx="584225" cy="271700"/>
            </a:xfrm>
            <a:custGeom>
              <a:avLst/>
              <a:gdLst/>
              <a:ahLst/>
              <a:cxnLst/>
              <a:rect l="l" t="t" r="r" b="b"/>
              <a:pathLst>
                <a:path w="23369" h="10868" extrusionOk="0">
                  <a:moveTo>
                    <a:pt x="18780" y="0"/>
                  </a:moveTo>
                  <a:cubicBezTo>
                    <a:pt x="18780" y="71"/>
                    <a:pt x="18780" y="141"/>
                    <a:pt x="18780" y="211"/>
                  </a:cubicBezTo>
                  <a:cubicBezTo>
                    <a:pt x="18643" y="206"/>
                    <a:pt x="18506" y="203"/>
                    <a:pt x="18367" y="203"/>
                  </a:cubicBezTo>
                  <a:cubicBezTo>
                    <a:pt x="15128" y="203"/>
                    <a:pt x="11528" y="1782"/>
                    <a:pt x="10129" y="4801"/>
                  </a:cubicBezTo>
                  <a:cubicBezTo>
                    <a:pt x="10005" y="4572"/>
                    <a:pt x="9865" y="4379"/>
                    <a:pt x="9724" y="4185"/>
                  </a:cubicBezTo>
                  <a:cubicBezTo>
                    <a:pt x="9671" y="4678"/>
                    <a:pt x="9654" y="5170"/>
                    <a:pt x="9478" y="5627"/>
                  </a:cubicBezTo>
                  <a:cubicBezTo>
                    <a:pt x="9439" y="5743"/>
                    <a:pt x="9315" y="5850"/>
                    <a:pt x="9190" y="5850"/>
                  </a:cubicBezTo>
                  <a:cubicBezTo>
                    <a:pt x="9144" y="5850"/>
                    <a:pt x="9098" y="5836"/>
                    <a:pt x="9056" y="5803"/>
                  </a:cubicBezTo>
                  <a:cubicBezTo>
                    <a:pt x="8317" y="5276"/>
                    <a:pt x="8142" y="4344"/>
                    <a:pt x="7544" y="3711"/>
                  </a:cubicBezTo>
                  <a:cubicBezTo>
                    <a:pt x="6858" y="2990"/>
                    <a:pt x="5996" y="2497"/>
                    <a:pt x="5223" y="1899"/>
                  </a:cubicBezTo>
                  <a:cubicBezTo>
                    <a:pt x="5152" y="1935"/>
                    <a:pt x="5082" y="1970"/>
                    <a:pt x="5047" y="2040"/>
                  </a:cubicBezTo>
                  <a:cubicBezTo>
                    <a:pt x="4418" y="1479"/>
                    <a:pt x="3791" y="1230"/>
                    <a:pt x="3176" y="1230"/>
                  </a:cubicBezTo>
                  <a:cubicBezTo>
                    <a:pt x="2056" y="1230"/>
                    <a:pt x="977" y="2058"/>
                    <a:pt x="0" y="3341"/>
                  </a:cubicBezTo>
                  <a:cubicBezTo>
                    <a:pt x="3271" y="3763"/>
                    <a:pt x="5610" y="6594"/>
                    <a:pt x="5768" y="9882"/>
                  </a:cubicBezTo>
                  <a:cubicBezTo>
                    <a:pt x="5768" y="10216"/>
                    <a:pt x="5750" y="10551"/>
                    <a:pt x="5715" y="10867"/>
                  </a:cubicBezTo>
                  <a:cubicBezTo>
                    <a:pt x="6225" y="10146"/>
                    <a:pt x="6876" y="9513"/>
                    <a:pt x="7702" y="8986"/>
                  </a:cubicBezTo>
                  <a:cubicBezTo>
                    <a:pt x="8317" y="8581"/>
                    <a:pt x="9003" y="8335"/>
                    <a:pt x="9724" y="8194"/>
                  </a:cubicBezTo>
                  <a:cubicBezTo>
                    <a:pt x="9372" y="6612"/>
                    <a:pt x="10234" y="4730"/>
                    <a:pt x="12327" y="4730"/>
                  </a:cubicBezTo>
                  <a:cubicBezTo>
                    <a:pt x="13522" y="4730"/>
                    <a:pt x="14331" y="5346"/>
                    <a:pt x="14718" y="6190"/>
                  </a:cubicBezTo>
                  <a:cubicBezTo>
                    <a:pt x="15492" y="4273"/>
                    <a:pt x="17109" y="2691"/>
                    <a:pt x="19096" y="2216"/>
                  </a:cubicBezTo>
                  <a:cubicBezTo>
                    <a:pt x="20282" y="1931"/>
                    <a:pt x="21507" y="1722"/>
                    <a:pt x="22738" y="1722"/>
                  </a:cubicBezTo>
                  <a:cubicBezTo>
                    <a:pt x="22948" y="1722"/>
                    <a:pt x="23158" y="1728"/>
                    <a:pt x="23369" y="1741"/>
                  </a:cubicBezTo>
                  <a:cubicBezTo>
                    <a:pt x="22613" y="1196"/>
                    <a:pt x="21751" y="757"/>
                    <a:pt x="20802" y="510"/>
                  </a:cubicBezTo>
                  <a:cubicBezTo>
                    <a:pt x="20802" y="370"/>
                    <a:pt x="20802" y="229"/>
                    <a:pt x="20802" y="88"/>
                  </a:cubicBezTo>
                  <a:cubicBezTo>
                    <a:pt x="20134" y="0"/>
                    <a:pt x="19465" y="0"/>
                    <a:pt x="18780" y="0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5003250" y="2746925"/>
              <a:ext cx="463800" cy="366075"/>
            </a:xfrm>
            <a:custGeom>
              <a:avLst/>
              <a:gdLst/>
              <a:ahLst/>
              <a:cxnLst/>
              <a:rect l="l" t="t" r="r" b="b"/>
              <a:pathLst>
                <a:path w="18552" h="14643" extrusionOk="0">
                  <a:moveTo>
                    <a:pt x="6858" y="0"/>
                  </a:moveTo>
                  <a:cubicBezTo>
                    <a:pt x="6383" y="211"/>
                    <a:pt x="5891" y="370"/>
                    <a:pt x="5381" y="457"/>
                  </a:cubicBezTo>
                  <a:cubicBezTo>
                    <a:pt x="5012" y="2005"/>
                    <a:pt x="3992" y="3359"/>
                    <a:pt x="2673" y="4255"/>
                  </a:cubicBezTo>
                  <a:cubicBezTo>
                    <a:pt x="2146" y="5416"/>
                    <a:pt x="1179" y="6383"/>
                    <a:pt x="159" y="7086"/>
                  </a:cubicBezTo>
                  <a:cubicBezTo>
                    <a:pt x="124" y="7280"/>
                    <a:pt x="71" y="7473"/>
                    <a:pt x="1" y="7667"/>
                  </a:cubicBezTo>
                  <a:cubicBezTo>
                    <a:pt x="264" y="9038"/>
                    <a:pt x="669" y="10480"/>
                    <a:pt x="1196" y="11939"/>
                  </a:cubicBezTo>
                  <a:cubicBezTo>
                    <a:pt x="2785" y="10471"/>
                    <a:pt x="4709" y="9590"/>
                    <a:pt x="6882" y="9590"/>
                  </a:cubicBezTo>
                  <a:cubicBezTo>
                    <a:pt x="7571" y="9590"/>
                    <a:pt x="8285" y="9678"/>
                    <a:pt x="9021" y="9865"/>
                  </a:cubicBezTo>
                  <a:cubicBezTo>
                    <a:pt x="11131" y="10410"/>
                    <a:pt x="13223" y="12027"/>
                    <a:pt x="14736" y="13592"/>
                  </a:cubicBezTo>
                  <a:cubicBezTo>
                    <a:pt x="14845" y="13674"/>
                    <a:pt x="15659" y="14642"/>
                    <a:pt x="16985" y="14642"/>
                  </a:cubicBezTo>
                  <a:cubicBezTo>
                    <a:pt x="17362" y="14642"/>
                    <a:pt x="17780" y="14564"/>
                    <a:pt x="18235" y="14366"/>
                  </a:cubicBezTo>
                  <a:cubicBezTo>
                    <a:pt x="17971" y="13680"/>
                    <a:pt x="17707" y="12994"/>
                    <a:pt x="17461" y="12291"/>
                  </a:cubicBezTo>
                  <a:lnTo>
                    <a:pt x="17461" y="12291"/>
                  </a:lnTo>
                  <a:cubicBezTo>
                    <a:pt x="17646" y="12318"/>
                    <a:pt x="17830" y="12331"/>
                    <a:pt x="18013" y="12331"/>
                  </a:cubicBezTo>
                  <a:cubicBezTo>
                    <a:pt x="18195" y="12331"/>
                    <a:pt x="18375" y="12318"/>
                    <a:pt x="18551" y="12291"/>
                  </a:cubicBezTo>
                  <a:cubicBezTo>
                    <a:pt x="18112" y="12168"/>
                    <a:pt x="17672" y="12010"/>
                    <a:pt x="17268" y="11816"/>
                  </a:cubicBezTo>
                  <a:cubicBezTo>
                    <a:pt x="14120" y="10339"/>
                    <a:pt x="12801" y="7209"/>
                    <a:pt x="11131" y="4431"/>
                  </a:cubicBezTo>
                  <a:cubicBezTo>
                    <a:pt x="10937" y="4115"/>
                    <a:pt x="10726" y="3798"/>
                    <a:pt x="10533" y="3482"/>
                  </a:cubicBezTo>
                  <a:cubicBezTo>
                    <a:pt x="10480" y="3411"/>
                    <a:pt x="10445" y="3359"/>
                    <a:pt x="10410" y="3306"/>
                  </a:cubicBezTo>
                  <a:cubicBezTo>
                    <a:pt x="9970" y="2849"/>
                    <a:pt x="9162" y="2128"/>
                    <a:pt x="9091" y="2058"/>
                  </a:cubicBezTo>
                  <a:cubicBezTo>
                    <a:pt x="8353" y="1354"/>
                    <a:pt x="7597" y="686"/>
                    <a:pt x="6858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4992250" y="2178975"/>
              <a:ext cx="426425" cy="643150"/>
            </a:xfrm>
            <a:custGeom>
              <a:avLst/>
              <a:gdLst/>
              <a:ahLst/>
              <a:cxnLst/>
              <a:rect l="l" t="t" r="r" b="b"/>
              <a:pathLst>
                <a:path w="17057" h="25726" extrusionOk="0">
                  <a:moveTo>
                    <a:pt x="12973" y="1"/>
                  </a:moveTo>
                  <a:cubicBezTo>
                    <a:pt x="11764" y="1"/>
                    <a:pt x="10452" y="527"/>
                    <a:pt x="9285" y="1618"/>
                  </a:cubicBezTo>
                  <a:cubicBezTo>
                    <a:pt x="7861" y="2779"/>
                    <a:pt x="6313" y="4642"/>
                    <a:pt x="5206" y="6067"/>
                  </a:cubicBezTo>
                  <a:cubicBezTo>
                    <a:pt x="2146" y="10076"/>
                    <a:pt x="845" y="15175"/>
                    <a:pt x="212" y="20116"/>
                  </a:cubicBezTo>
                  <a:cubicBezTo>
                    <a:pt x="124" y="20151"/>
                    <a:pt x="36" y="20204"/>
                    <a:pt x="1" y="20274"/>
                  </a:cubicBezTo>
                  <a:cubicBezTo>
                    <a:pt x="1" y="20274"/>
                    <a:pt x="2533" y="22226"/>
                    <a:pt x="4450" y="25725"/>
                  </a:cubicBezTo>
                  <a:cubicBezTo>
                    <a:pt x="4332" y="24769"/>
                    <a:pt x="5015" y="23093"/>
                    <a:pt x="5169" y="23093"/>
                  </a:cubicBezTo>
                  <a:cubicBezTo>
                    <a:pt x="5177" y="23093"/>
                    <a:pt x="5183" y="23097"/>
                    <a:pt x="5188" y="23105"/>
                  </a:cubicBezTo>
                  <a:cubicBezTo>
                    <a:pt x="6538" y="20163"/>
                    <a:pt x="10001" y="18532"/>
                    <a:pt x="13128" y="18532"/>
                  </a:cubicBezTo>
                  <a:cubicBezTo>
                    <a:pt x="13177" y="18532"/>
                    <a:pt x="13227" y="18533"/>
                    <a:pt x="13276" y="18533"/>
                  </a:cubicBezTo>
                  <a:cubicBezTo>
                    <a:pt x="13962" y="18551"/>
                    <a:pt x="15105" y="18604"/>
                    <a:pt x="15756" y="18744"/>
                  </a:cubicBezTo>
                  <a:cubicBezTo>
                    <a:pt x="15615" y="14067"/>
                    <a:pt x="16916" y="9390"/>
                    <a:pt x="17057" y="4730"/>
                  </a:cubicBezTo>
                  <a:cubicBezTo>
                    <a:pt x="16933" y="1651"/>
                    <a:pt x="15114" y="1"/>
                    <a:pt x="12973" y="1"/>
                  </a:cubicBezTo>
                  <a:close/>
                </a:path>
              </a:pathLst>
            </a:custGeom>
            <a:solidFill>
              <a:srgbClr val="F9E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4992250" y="2418975"/>
              <a:ext cx="288400" cy="403150"/>
            </a:xfrm>
            <a:custGeom>
              <a:avLst/>
              <a:gdLst/>
              <a:ahLst/>
              <a:cxnLst/>
              <a:rect l="l" t="t" r="r" b="b"/>
              <a:pathLst>
                <a:path w="11536" h="16126" extrusionOk="0">
                  <a:moveTo>
                    <a:pt x="3060" y="1"/>
                  </a:moveTo>
                  <a:cubicBezTo>
                    <a:pt x="1478" y="3271"/>
                    <a:pt x="669" y="6929"/>
                    <a:pt x="212" y="10516"/>
                  </a:cubicBezTo>
                  <a:cubicBezTo>
                    <a:pt x="124" y="10551"/>
                    <a:pt x="36" y="10604"/>
                    <a:pt x="1" y="10674"/>
                  </a:cubicBezTo>
                  <a:cubicBezTo>
                    <a:pt x="1" y="10674"/>
                    <a:pt x="2533" y="12626"/>
                    <a:pt x="4450" y="16125"/>
                  </a:cubicBezTo>
                  <a:cubicBezTo>
                    <a:pt x="4332" y="15169"/>
                    <a:pt x="5015" y="13493"/>
                    <a:pt x="5169" y="13493"/>
                  </a:cubicBezTo>
                  <a:cubicBezTo>
                    <a:pt x="5177" y="13493"/>
                    <a:pt x="5183" y="13497"/>
                    <a:pt x="5188" y="13505"/>
                  </a:cubicBezTo>
                  <a:cubicBezTo>
                    <a:pt x="6313" y="11043"/>
                    <a:pt x="8898" y="9514"/>
                    <a:pt x="11536" y="9074"/>
                  </a:cubicBezTo>
                  <a:cubicBezTo>
                    <a:pt x="9320" y="8722"/>
                    <a:pt x="7210" y="7579"/>
                    <a:pt x="5680" y="5786"/>
                  </a:cubicBezTo>
                  <a:cubicBezTo>
                    <a:pt x="4256" y="4133"/>
                    <a:pt x="3342" y="2076"/>
                    <a:pt x="3060" y="1"/>
                  </a:cubicBezTo>
                  <a:close/>
                </a:path>
              </a:pathLst>
            </a:custGeom>
            <a:solidFill>
              <a:srgbClr val="EBD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5190525" y="3124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5140400" y="2724500"/>
              <a:ext cx="475" cy="25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1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5493400" y="3052875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1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5482850" y="3057700"/>
              <a:ext cx="450" cy="2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8" y="1"/>
                    <a:pt x="18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8" y="1"/>
                    <a:pt x="18" y="1"/>
                  </a:cubicBezTo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5319325" y="2906500"/>
              <a:ext cx="450" cy="450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0"/>
                  </a:moveTo>
                  <a:cubicBezTo>
                    <a:pt x="0" y="18"/>
                    <a:pt x="0" y="18"/>
                    <a:pt x="18" y="18"/>
                  </a:cubicBezTo>
                  <a:cubicBezTo>
                    <a:pt x="18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5309200" y="294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E9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4762350" y="2723000"/>
              <a:ext cx="754375" cy="669150"/>
            </a:xfrm>
            <a:custGeom>
              <a:avLst/>
              <a:gdLst/>
              <a:ahLst/>
              <a:cxnLst/>
              <a:rect l="l" t="t" r="r" b="b"/>
              <a:pathLst>
                <a:path w="30175" h="26766" extrusionOk="0">
                  <a:moveTo>
                    <a:pt x="15035" y="1"/>
                  </a:moveTo>
                  <a:cubicBezTo>
                    <a:pt x="15000" y="1"/>
                    <a:pt x="14964" y="19"/>
                    <a:pt x="14947" y="59"/>
                  </a:cubicBezTo>
                  <a:lnTo>
                    <a:pt x="14947" y="59"/>
                  </a:lnTo>
                  <a:cubicBezTo>
                    <a:pt x="13888" y="1078"/>
                    <a:pt x="13576" y="2530"/>
                    <a:pt x="13646" y="3964"/>
                  </a:cubicBezTo>
                  <a:cubicBezTo>
                    <a:pt x="13423" y="3897"/>
                    <a:pt x="13204" y="3866"/>
                    <a:pt x="12990" y="3866"/>
                  </a:cubicBezTo>
                  <a:cubicBezTo>
                    <a:pt x="10449" y="3866"/>
                    <a:pt x="8521" y="8286"/>
                    <a:pt x="7386" y="10118"/>
                  </a:cubicBezTo>
                  <a:cubicBezTo>
                    <a:pt x="6386" y="11535"/>
                    <a:pt x="3387" y="15749"/>
                    <a:pt x="1127" y="15749"/>
                  </a:cubicBezTo>
                  <a:cubicBezTo>
                    <a:pt x="723" y="15749"/>
                    <a:pt x="342" y="15615"/>
                    <a:pt x="1" y="15305"/>
                  </a:cubicBezTo>
                  <a:lnTo>
                    <a:pt x="1" y="15305"/>
                  </a:lnTo>
                  <a:cubicBezTo>
                    <a:pt x="1" y="15306"/>
                    <a:pt x="310" y="16134"/>
                    <a:pt x="1569" y="16134"/>
                  </a:cubicBezTo>
                  <a:cubicBezTo>
                    <a:pt x="1718" y="16134"/>
                    <a:pt x="1881" y="16123"/>
                    <a:pt x="2058" y="16097"/>
                  </a:cubicBezTo>
                  <a:cubicBezTo>
                    <a:pt x="4881" y="15693"/>
                    <a:pt x="9155" y="9852"/>
                    <a:pt x="11237" y="7588"/>
                  </a:cubicBezTo>
                  <a:lnTo>
                    <a:pt x="11237" y="7588"/>
                  </a:lnTo>
                  <a:cubicBezTo>
                    <a:pt x="11212" y="7617"/>
                    <a:pt x="11195" y="7645"/>
                    <a:pt x="11166" y="7674"/>
                  </a:cubicBezTo>
                  <a:cubicBezTo>
                    <a:pt x="11201" y="7639"/>
                    <a:pt x="11237" y="7604"/>
                    <a:pt x="11254" y="7569"/>
                  </a:cubicBezTo>
                  <a:lnTo>
                    <a:pt x="11254" y="7569"/>
                  </a:lnTo>
                  <a:cubicBezTo>
                    <a:pt x="11254" y="7569"/>
                    <a:pt x="11254" y="7569"/>
                    <a:pt x="11254" y="7569"/>
                  </a:cubicBezTo>
                  <a:cubicBezTo>
                    <a:pt x="11958" y="6707"/>
                    <a:pt x="12626" y="5705"/>
                    <a:pt x="13610" y="5142"/>
                  </a:cubicBezTo>
                  <a:cubicBezTo>
                    <a:pt x="13716" y="5283"/>
                    <a:pt x="13804" y="5423"/>
                    <a:pt x="13874" y="5582"/>
                  </a:cubicBezTo>
                  <a:cubicBezTo>
                    <a:pt x="13944" y="5863"/>
                    <a:pt x="14015" y="6127"/>
                    <a:pt x="14103" y="6408"/>
                  </a:cubicBezTo>
                  <a:cubicBezTo>
                    <a:pt x="14103" y="6426"/>
                    <a:pt x="14120" y="6426"/>
                    <a:pt x="14138" y="6443"/>
                  </a:cubicBezTo>
                  <a:cubicBezTo>
                    <a:pt x="14191" y="6742"/>
                    <a:pt x="14226" y="7041"/>
                    <a:pt x="14279" y="7322"/>
                  </a:cubicBezTo>
                  <a:cubicBezTo>
                    <a:pt x="15070" y="14584"/>
                    <a:pt x="18077" y="22163"/>
                    <a:pt x="23950" y="26752"/>
                  </a:cubicBezTo>
                  <a:cubicBezTo>
                    <a:pt x="23984" y="26761"/>
                    <a:pt x="24011" y="26765"/>
                    <a:pt x="24033" y="26765"/>
                  </a:cubicBezTo>
                  <a:cubicBezTo>
                    <a:pt x="24576" y="26765"/>
                    <a:pt x="21220" y="24078"/>
                    <a:pt x="21119" y="23605"/>
                  </a:cubicBezTo>
                  <a:lnTo>
                    <a:pt x="21119" y="23605"/>
                  </a:lnTo>
                  <a:cubicBezTo>
                    <a:pt x="21119" y="23605"/>
                    <a:pt x="21119" y="23605"/>
                    <a:pt x="21136" y="23622"/>
                  </a:cubicBezTo>
                  <a:cubicBezTo>
                    <a:pt x="19894" y="21873"/>
                    <a:pt x="18756" y="20019"/>
                    <a:pt x="17948" y="18043"/>
                  </a:cubicBezTo>
                  <a:lnTo>
                    <a:pt x="17948" y="18043"/>
                  </a:lnTo>
                  <a:cubicBezTo>
                    <a:pt x="17950" y="18045"/>
                    <a:pt x="17951" y="18046"/>
                    <a:pt x="17954" y="18048"/>
                  </a:cubicBezTo>
                  <a:cubicBezTo>
                    <a:pt x="17672" y="17398"/>
                    <a:pt x="17391" y="16747"/>
                    <a:pt x="17127" y="16097"/>
                  </a:cubicBezTo>
                  <a:cubicBezTo>
                    <a:pt x="17127" y="16079"/>
                    <a:pt x="17127" y="16079"/>
                    <a:pt x="17127" y="16061"/>
                  </a:cubicBezTo>
                  <a:cubicBezTo>
                    <a:pt x="16019" y="13582"/>
                    <a:pt x="15369" y="10927"/>
                    <a:pt x="15035" y="8237"/>
                  </a:cubicBezTo>
                  <a:cubicBezTo>
                    <a:pt x="14824" y="7182"/>
                    <a:pt x="14912" y="5951"/>
                    <a:pt x="14525" y="4949"/>
                  </a:cubicBezTo>
                  <a:cubicBezTo>
                    <a:pt x="14596" y="2549"/>
                    <a:pt x="15061" y="1653"/>
                    <a:pt x="15737" y="1653"/>
                  </a:cubicBezTo>
                  <a:cubicBezTo>
                    <a:pt x="17385" y="1653"/>
                    <a:pt x="20292" y="6972"/>
                    <a:pt x="21843" y="8835"/>
                  </a:cubicBezTo>
                  <a:lnTo>
                    <a:pt x="21843" y="8835"/>
                  </a:lnTo>
                  <a:cubicBezTo>
                    <a:pt x="21842" y="8835"/>
                    <a:pt x="21841" y="8835"/>
                    <a:pt x="21839" y="8835"/>
                  </a:cubicBezTo>
                  <a:cubicBezTo>
                    <a:pt x="21857" y="8852"/>
                    <a:pt x="21857" y="8852"/>
                    <a:pt x="21875" y="8870"/>
                  </a:cubicBezTo>
                  <a:cubicBezTo>
                    <a:pt x="21963" y="8993"/>
                    <a:pt x="22050" y="9116"/>
                    <a:pt x="22138" y="9239"/>
                  </a:cubicBezTo>
                  <a:cubicBezTo>
                    <a:pt x="22138" y="9235"/>
                    <a:pt x="22138" y="9231"/>
                    <a:pt x="22136" y="9227"/>
                  </a:cubicBezTo>
                  <a:lnTo>
                    <a:pt x="22136" y="9227"/>
                  </a:lnTo>
                  <a:cubicBezTo>
                    <a:pt x="23375" y="10783"/>
                    <a:pt x="24723" y="12568"/>
                    <a:pt x="26657" y="13231"/>
                  </a:cubicBezTo>
                  <a:lnTo>
                    <a:pt x="26640" y="13231"/>
                  </a:lnTo>
                  <a:cubicBezTo>
                    <a:pt x="26868" y="13301"/>
                    <a:pt x="27097" y="13389"/>
                    <a:pt x="27343" y="13424"/>
                  </a:cubicBezTo>
                  <a:cubicBezTo>
                    <a:pt x="27568" y="13488"/>
                    <a:pt x="27796" y="13519"/>
                    <a:pt x="28023" y="13519"/>
                  </a:cubicBezTo>
                  <a:cubicBezTo>
                    <a:pt x="28293" y="13519"/>
                    <a:pt x="28562" y="13475"/>
                    <a:pt x="28820" y="13389"/>
                  </a:cubicBezTo>
                  <a:cubicBezTo>
                    <a:pt x="28890" y="13371"/>
                    <a:pt x="28943" y="13354"/>
                    <a:pt x="28996" y="13318"/>
                  </a:cubicBezTo>
                  <a:cubicBezTo>
                    <a:pt x="29084" y="13283"/>
                    <a:pt x="29172" y="13248"/>
                    <a:pt x="29260" y="13195"/>
                  </a:cubicBezTo>
                  <a:cubicBezTo>
                    <a:pt x="29893" y="12844"/>
                    <a:pt x="30174" y="12475"/>
                    <a:pt x="30174" y="12474"/>
                  </a:cubicBezTo>
                  <a:lnTo>
                    <a:pt x="30174" y="12474"/>
                  </a:lnTo>
                  <a:cubicBezTo>
                    <a:pt x="30174" y="12475"/>
                    <a:pt x="29014" y="13072"/>
                    <a:pt x="28504" y="13072"/>
                  </a:cubicBezTo>
                  <a:cubicBezTo>
                    <a:pt x="28496" y="13072"/>
                    <a:pt x="28488" y="13072"/>
                    <a:pt x="28481" y="13072"/>
                  </a:cubicBezTo>
                  <a:cubicBezTo>
                    <a:pt x="25662" y="13072"/>
                    <a:pt x="23682" y="9865"/>
                    <a:pt x="22297" y="7358"/>
                  </a:cubicBezTo>
                  <a:cubicBezTo>
                    <a:pt x="20995" y="5265"/>
                    <a:pt x="18798" y="834"/>
                    <a:pt x="16283" y="359"/>
                  </a:cubicBezTo>
                  <a:cubicBezTo>
                    <a:pt x="15615" y="377"/>
                    <a:pt x="15087" y="553"/>
                    <a:pt x="14701" y="852"/>
                  </a:cubicBezTo>
                  <a:cubicBezTo>
                    <a:pt x="14824" y="570"/>
                    <a:pt x="15087" y="342"/>
                    <a:pt x="15123" y="60"/>
                  </a:cubicBezTo>
                  <a:cubicBezTo>
                    <a:pt x="15113" y="23"/>
                    <a:pt x="15075" y="1"/>
                    <a:pt x="15035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38"/>
          <p:cNvGrpSpPr/>
          <p:nvPr/>
        </p:nvGrpSpPr>
        <p:grpSpPr>
          <a:xfrm>
            <a:off x="4306760" y="3618274"/>
            <a:ext cx="461030" cy="358155"/>
            <a:chOff x="1841950" y="2688500"/>
            <a:chExt cx="859650" cy="667825"/>
          </a:xfrm>
        </p:grpSpPr>
        <p:sp>
          <p:nvSpPr>
            <p:cNvPr id="971" name="Google Shape;971;p38"/>
            <p:cNvSpPr/>
            <p:nvPr/>
          </p:nvSpPr>
          <p:spPr>
            <a:xfrm>
              <a:off x="1841950" y="2688500"/>
              <a:ext cx="697000" cy="667825"/>
            </a:xfrm>
            <a:custGeom>
              <a:avLst/>
              <a:gdLst/>
              <a:ahLst/>
              <a:cxnLst/>
              <a:rect l="l" t="t" r="r" b="b"/>
              <a:pathLst>
                <a:path w="27880" h="26713" extrusionOk="0">
                  <a:moveTo>
                    <a:pt x="17122" y="0"/>
                  </a:moveTo>
                  <a:cubicBezTo>
                    <a:pt x="11243" y="0"/>
                    <a:pt x="5286" y="3102"/>
                    <a:pt x="3297" y="9037"/>
                  </a:cubicBezTo>
                  <a:cubicBezTo>
                    <a:pt x="1" y="18381"/>
                    <a:pt x="6628" y="26712"/>
                    <a:pt x="16165" y="26712"/>
                  </a:cubicBezTo>
                  <a:cubicBezTo>
                    <a:pt x="16445" y="26712"/>
                    <a:pt x="16728" y="26705"/>
                    <a:pt x="17013" y="26690"/>
                  </a:cubicBezTo>
                  <a:cubicBezTo>
                    <a:pt x="17166" y="26695"/>
                    <a:pt x="17319" y="26697"/>
                    <a:pt x="17471" y="26697"/>
                  </a:cubicBezTo>
                  <a:cubicBezTo>
                    <a:pt x="17926" y="26697"/>
                    <a:pt x="18371" y="26677"/>
                    <a:pt x="18806" y="26638"/>
                  </a:cubicBezTo>
                  <a:cubicBezTo>
                    <a:pt x="18771" y="26550"/>
                    <a:pt x="18736" y="26444"/>
                    <a:pt x="18701" y="26339"/>
                  </a:cubicBezTo>
                  <a:cubicBezTo>
                    <a:pt x="18437" y="25354"/>
                    <a:pt x="19035" y="24000"/>
                    <a:pt x="20125" y="23824"/>
                  </a:cubicBezTo>
                  <a:cubicBezTo>
                    <a:pt x="22165" y="23508"/>
                    <a:pt x="23941" y="22664"/>
                    <a:pt x="25224" y="20993"/>
                  </a:cubicBezTo>
                  <a:cubicBezTo>
                    <a:pt x="26701" y="19042"/>
                    <a:pt x="27317" y="16404"/>
                    <a:pt x="27580" y="14013"/>
                  </a:cubicBezTo>
                  <a:cubicBezTo>
                    <a:pt x="27879" y="11287"/>
                    <a:pt x="27492" y="8456"/>
                    <a:pt x="25787" y="6223"/>
                  </a:cubicBezTo>
                  <a:cubicBezTo>
                    <a:pt x="24468" y="4518"/>
                    <a:pt x="22534" y="3340"/>
                    <a:pt x="20547" y="2583"/>
                  </a:cubicBezTo>
                  <a:cubicBezTo>
                    <a:pt x="19527" y="2179"/>
                    <a:pt x="18841" y="1247"/>
                    <a:pt x="19123" y="122"/>
                  </a:cubicBezTo>
                  <a:cubicBezTo>
                    <a:pt x="18461" y="41"/>
                    <a:pt x="17792" y="0"/>
                    <a:pt x="17122" y="0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1841950" y="2820325"/>
              <a:ext cx="470175" cy="536000"/>
            </a:xfrm>
            <a:custGeom>
              <a:avLst/>
              <a:gdLst/>
              <a:ahLst/>
              <a:cxnLst/>
              <a:rect l="l" t="t" r="r" b="b"/>
              <a:pathLst>
                <a:path w="18807" h="21440" extrusionOk="0">
                  <a:moveTo>
                    <a:pt x="5355" y="1"/>
                  </a:moveTo>
                  <a:cubicBezTo>
                    <a:pt x="4476" y="1091"/>
                    <a:pt x="3772" y="2357"/>
                    <a:pt x="3297" y="3764"/>
                  </a:cubicBezTo>
                  <a:cubicBezTo>
                    <a:pt x="1" y="13108"/>
                    <a:pt x="6628" y="21439"/>
                    <a:pt x="16165" y="21439"/>
                  </a:cubicBezTo>
                  <a:cubicBezTo>
                    <a:pt x="16445" y="21439"/>
                    <a:pt x="16728" y="21432"/>
                    <a:pt x="17013" y="21417"/>
                  </a:cubicBezTo>
                  <a:cubicBezTo>
                    <a:pt x="17166" y="21422"/>
                    <a:pt x="17319" y="21424"/>
                    <a:pt x="17471" y="21424"/>
                  </a:cubicBezTo>
                  <a:cubicBezTo>
                    <a:pt x="17926" y="21424"/>
                    <a:pt x="18371" y="21404"/>
                    <a:pt x="18806" y="21365"/>
                  </a:cubicBezTo>
                  <a:cubicBezTo>
                    <a:pt x="18771" y="21277"/>
                    <a:pt x="18736" y="21171"/>
                    <a:pt x="18701" y="21066"/>
                  </a:cubicBezTo>
                  <a:cubicBezTo>
                    <a:pt x="18648" y="20890"/>
                    <a:pt x="18630" y="20697"/>
                    <a:pt x="18648" y="20503"/>
                  </a:cubicBezTo>
                  <a:cubicBezTo>
                    <a:pt x="15571" y="19765"/>
                    <a:pt x="12582" y="18674"/>
                    <a:pt x="10331" y="16353"/>
                  </a:cubicBezTo>
                  <a:cubicBezTo>
                    <a:pt x="6427" y="12292"/>
                    <a:pt x="4528" y="5610"/>
                    <a:pt x="5355" y="1"/>
                  </a:cubicBezTo>
                  <a:close/>
                </a:path>
              </a:pathLst>
            </a:custGeom>
            <a:solidFill>
              <a:srgbClr val="E8C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1978000" y="2693850"/>
              <a:ext cx="723600" cy="644350"/>
            </a:xfrm>
            <a:custGeom>
              <a:avLst/>
              <a:gdLst/>
              <a:ahLst/>
              <a:cxnLst/>
              <a:rect l="l" t="t" r="r" b="b"/>
              <a:pathLst>
                <a:path w="28944" h="25774" extrusionOk="0">
                  <a:moveTo>
                    <a:pt x="12463" y="1"/>
                  </a:moveTo>
                  <a:cubicBezTo>
                    <a:pt x="11740" y="1"/>
                    <a:pt x="11048" y="124"/>
                    <a:pt x="10410" y="400"/>
                  </a:cubicBezTo>
                  <a:cubicBezTo>
                    <a:pt x="6383" y="2141"/>
                    <a:pt x="3728" y="5605"/>
                    <a:pt x="2550" y="9543"/>
                  </a:cubicBezTo>
                  <a:cubicBezTo>
                    <a:pt x="1" y="18177"/>
                    <a:pt x="6893" y="25492"/>
                    <a:pt x="14366" y="25773"/>
                  </a:cubicBezTo>
                  <a:cubicBezTo>
                    <a:pt x="28943" y="25193"/>
                    <a:pt x="23563" y="7873"/>
                    <a:pt x="23580" y="7855"/>
                  </a:cubicBezTo>
                  <a:cubicBezTo>
                    <a:pt x="24212" y="6176"/>
                    <a:pt x="17580" y="1"/>
                    <a:pt x="12463" y="1"/>
                  </a:cubicBez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2083950" y="2728900"/>
              <a:ext cx="483575" cy="568850"/>
            </a:xfrm>
            <a:custGeom>
              <a:avLst/>
              <a:gdLst/>
              <a:ahLst/>
              <a:cxnLst/>
              <a:rect l="l" t="t" r="r" b="b"/>
              <a:pathLst>
                <a:path w="19343" h="22754" extrusionOk="0">
                  <a:moveTo>
                    <a:pt x="10445" y="0"/>
                  </a:moveTo>
                  <a:cubicBezTo>
                    <a:pt x="10287" y="0"/>
                    <a:pt x="10146" y="35"/>
                    <a:pt x="10005" y="71"/>
                  </a:cubicBezTo>
                  <a:cubicBezTo>
                    <a:pt x="9917" y="106"/>
                    <a:pt x="9847" y="123"/>
                    <a:pt x="9759" y="159"/>
                  </a:cubicBezTo>
                  <a:cubicBezTo>
                    <a:pt x="9566" y="246"/>
                    <a:pt x="9355" y="370"/>
                    <a:pt x="9196" y="528"/>
                  </a:cubicBezTo>
                  <a:cubicBezTo>
                    <a:pt x="8985" y="721"/>
                    <a:pt x="8862" y="967"/>
                    <a:pt x="8792" y="1249"/>
                  </a:cubicBezTo>
                  <a:cubicBezTo>
                    <a:pt x="8722" y="1530"/>
                    <a:pt x="8669" y="1811"/>
                    <a:pt x="8651" y="2093"/>
                  </a:cubicBezTo>
                  <a:cubicBezTo>
                    <a:pt x="8616" y="2392"/>
                    <a:pt x="8581" y="2691"/>
                    <a:pt x="8581" y="2990"/>
                  </a:cubicBezTo>
                  <a:cubicBezTo>
                    <a:pt x="8563" y="3148"/>
                    <a:pt x="8563" y="3306"/>
                    <a:pt x="8563" y="3447"/>
                  </a:cubicBezTo>
                  <a:cubicBezTo>
                    <a:pt x="8563" y="3570"/>
                    <a:pt x="8563" y="3675"/>
                    <a:pt x="8563" y="3798"/>
                  </a:cubicBezTo>
                  <a:cubicBezTo>
                    <a:pt x="8581" y="4097"/>
                    <a:pt x="8599" y="4396"/>
                    <a:pt x="8616" y="4695"/>
                  </a:cubicBezTo>
                  <a:cubicBezTo>
                    <a:pt x="8634" y="4976"/>
                    <a:pt x="8651" y="5258"/>
                    <a:pt x="8669" y="5522"/>
                  </a:cubicBezTo>
                  <a:cubicBezTo>
                    <a:pt x="8704" y="5803"/>
                    <a:pt x="8739" y="6084"/>
                    <a:pt x="8757" y="6366"/>
                  </a:cubicBezTo>
                  <a:cubicBezTo>
                    <a:pt x="8827" y="6928"/>
                    <a:pt x="8845" y="7491"/>
                    <a:pt x="8915" y="8036"/>
                  </a:cubicBezTo>
                  <a:cubicBezTo>
                    <a:pt x="8950" y="8300"/>
                    <a:pt x="9003" y="8546"/>
                    <a:pt x="9038" y="8810"/>
                  </a:cubicBezTo>
                  <a:cubicBezTo>
                    <a:pt x="9003" y="8739"/>
                    <a:pt x="8968" y="8669"/>
                    <a:pt x="8933" y="8599"/>
                  </a:cubicBezTo>
                  <a:cubicBezTo>
                    <a:pt x="8792" y="8335"/>
                    <a:pt x="8634" y="8089"/>
                    <a:pt x="8476" y="7860"/>
                  </a:cubicBezTo>
                  <a:cubicBezTo>
                    <a:pt x="8335" y="7649"/>
                    <a:pt x="8194" y="7438"/>
                    <a:pt x="8054" y="7210"/>
                  </a:cubicBezTo>
                  <a:cubicBezTo>
                    <a:pt x="8018" y="7157"/>
                    <a:pt x="7983" y="7104"/>
                    <a:pt x="7948" y="7051"/>
                  </a:cubicBezTo>
                  <a:cubicBezTo>
                    <a:pt x="7790" y="6805"/>
                    <a:pt x="7632" y="6541"/>
                    <a:pt x="7473" y="6313"/>
                  </a:cubicBezTo>
                  <a:cubicBezTo>
                    <a:pt x="7315" y="6102"/>
                    <a:pt x="7157" y="5891"/>
                    <a:pt x="6999" y="5680"/>
                  </a:cubicBezTo>
                  <a:cubicBezTo>
                    <a:pt x="6911" y="5557"/>
                    <a:pt x="6805" y="5434"/>
                    <a:pt x="6700" y="5328"/>
                  </a:cubicBezTo>
                  <a:cubicBezTo>
                    <a:pt x="6594" y="5223"/>
                    <a:pt x="6506" y="5117"/>
                    <a:pt x="6401" y="5029"/>
                  </a:cubicBezTo>
                  <a:cubicBezTo>
                    <a:pt x="6190" y="4836"/>
                    <a:pt x="5979" y="4642"/>
                    <a:pt x="5768" y="4467"/>
                  </a:cubicBezTo>
                  <a:cubicBezTo>
                    <a:pt x="5539" y="4273"/>
                    <a:pt x="5310" y="4080"/>
                    <a:pt x="5064" y="3939"/>
                  </a:cubicBezTo>
                  <a:cubicBezTo>
                    <a:pt x="4801" y="3781"/>
                    <a:pt x="4537" y="3658"/>
                    <a:pt x="4255" y="3552"/>
                  </a:cubicBezTo>
                  <a:cubicBezTo>
                    <a:pt x="4132" y="3499"/>
                    <a:pt x="3974" y="3447"/>
                    <a:pt x="3833" y="3412"/>
                  </a:cubicBezTo>
                  <a:cubicBezTo>
                    <a:pt x="3658" y="3359"/>
                    <a:pt x="3499" y="3324"/>
                    <a:pt x="3306" y="3306"/>
                  </a:cubicBezTo>
                  <a:cubicBezTo>
                    <a:pt x="3165" y="3306"/>
                    <a:pt x="3007" y="3306"/>
                    <a:pt x="2849" y="3324"/>
                  </a:cubicBezTo>
                  <a:cubicBezTo>
                    <a:pt x="2673" y="3359"/>
                    <a:pt x="2497" y="3394"/>
                    <a:pt x="2339" y="3447"/>
                  </a:cubicBezTo>
                  <a:cubicBezTo>
                    <a:pt x="1899" y="3587"/>
                    <a:pt x="1565" y="3921"/>
                    <a:pt x="1389" y="4343"/>
                  </a:cubicBezTo>
                  <a:cubicBezTo>
                    <a:pt x="1319" y="4537"/>
                    <a:pt x="1284" y="4748"/>
                    <a:pt x="1266" y="4941"/>
                  </a:cubicBezTo>
                  <a:cubicBezTo>
                    <a:pt x="1266" y="4976"/>
                    <a:pt x="1266" y="5012"/>
                    <a:pt x="1266" y="5029"/>
                  </a:cubicBezTo>
                  <a:lnTo>
                    <a:pt x="1266" y="5047"/>
                  </a:lnTo>
                  <a:cubicBezTo>
                    <a:pt x="1266" y="5223"/>
                    <a:pt x="1284" y="5398"/>
                    <a:pt x="1337" y="5557"/>
                  </a:cubicBezTo>
                  <a:cubicBezTo>
                    <a:pt x="1372" y="5697"/>
                    <a:pt x="1407" y="5838"/>
                    <a:pt x="1477" y="5979"/>
                  </a:cubicBezTo>
                  <a:cubicBezTo>
                    <a:pt x="1512" y="6067"/>
                    <a:pt x="1548" y="6137"/>
                    <a:pt x="1583" y="6225"/>
                  </a:cubicBezTo>
                  <a:cubicBezTo>
                    <a:pt x="1653" y="6366"/>
                    <a:pt x="1741" y="6506"/>
                    <a:pt x="1829" y="6629"/>
                  </a:cubicBezTo>
                  <a:cubicBezTo>
                    <a:pt x="1899" y="6735"/>
                    <a:pt x="1987" y="6840"/>
                    <a:pt x="2075" y="6946"/>
                  </a:cubicBezTo>
                  <a:cubicBezTo>
                    <a:pt x="2181" y="7069"/>
                    <a:pt x="2286" y="7192"/>
                    <a:pt x="2409" y="7315"/>
                  </a:cubicBezTo>
                  <a:cubicBezTo>
                    <a:pt x="2515" y="7421"/>
                    <a:pt x="2638" y="7526"/>
                    <a:pt x="2761" y="7632"/>
                  </a:cubicBezTo>
                  <a:cubicBezTo>
                    <a:pt x="2849" y="7719"/>
                    <a:pt x="2954" y="7790"/>
                    <a:pt x="3060" y="7860"/>
                  </a:cubicBezTo>
                  <a:cubicBezTo>
                    <a:pt x="3271" y="8036"/>
                    <a:pt x="3482" y="8177"/>
                    <a:pt x="3710" y="8335"/>
                  </a:cubicBezTo>
                  <a:cubicBezTo>
                    <a:pt x="3921" y="8493"/>
                    <a:pt x="4150" y="8651"/>
                    <a:pt x="4361" y="8810"/>
                  </a:cubicBezTo>
                  <a:cubicBezTo>
                    <a:pt x="4801" y="9109"/>
                    <a:pt x="5223" y="9408"/>
                    <a:pt x="5662" y="9689"/>
                  </a:cubicBezTo>
                  <a:cubicBezTo>
                    <a:pt x="5557" y="9671"/>
                    <a:pt x="5434" y="9636"/>
                    <a:pt x="5310" y="9619"/>
                  </a:cubicBezTo>
                  <a:cubicBezTo>
                    <a:pt x="5170" y="9583"/>
                    <a:pt x="5029" y="9566"/>
                    <a:pt x="4871" y="9531"/>
                  </a:cubicBezTo>
                  <a:cubicBezTo>
                    <a:pt x="4748" y="9513"/>
                    <a:pt x="4607" y="9513"/>
                    <a:pt x="4466" y="9513"/>
                  </a:cubicBezTo>
                  <a:cubicBezTo>
                    <a:pt x="4379" y="9507"/>
                    <a:pt x="4291" y="9505"/>
                    <a:pt x="4203" y="9505"/>
                  </a:cubicBezTo>
                  <a:cubicBezTo>
                    <a:pt x="4027" y="9505"/>
                    <a:pt x="3851" y="9513"/>
                    <a:pt x="3675" y="9513"/>
                  </a:cubicBezTo>
                  <a:cubicBezTo>
                    <a:pt x="3394" y="9531"/>
                    <a:pt x="3113" y="9548"/>
                    <a:pt x="2831" y="9583"/>
                  </a:cubicBezTo>
                  <a:cubicBezTo>
                    <a:pt x="2550" y="9619"/>
                    <a:pt x="2251" y="9671"/>
                    <a:pt x="1970" y="9759"/>
                  </a:cubicBezTo>
                  <a:cubicBezTo>
                    <a:pt x="1688" y="9830"/>
                    <a:pt x="1407" y="9935"/>
                    <a:pt x="1143" y="10058"/>
                  </a:cubicBezTo>
                  <a:cubicBezTo>
                    <a:pt x="1090" y="10076"/>
                    <a:pt x="1020" y="10111"/>
                    <a:pt x="967" y="10128"/>
                  </a:cubicBezTo>
                  <a:cubicBezTo>
                    <a:pt x="897" y="10164"/>
                    <a:pt x="809" y="10199"/>
                    <a:pt x="739" y="10252"/>
                  </a:cubicBezTo>
                  <a:cubicBezTo>
                    <a:pt x="598" y="10339"/>
                    <a:pt x="475" y="10427"/>
                    <a:pt x="370" y="10533"/>
                  </a:cubicBezTo>
                  <a:cubicBezTo>
                    <a:pt x="211" y="10709"/>
                    <a:pt x="88" y="10902"/>
                    <a:pt x="35" y="11131"/>
                  </a:cubicBezTo>
                  <a:cubicBezTo>
                    <a:pt x="0" y="11236"/>
                    <a:pt x="0" y="11324"/>
                    <a:pt x="0" y="11430"/>
                  </a:cubicBezTo>
                  <a:cubicBezTo>
                    <a:pt x="0" y="11904"/>
                    <a:pt x="264" y="12379"/>
                    <a:pt x="598" y="12713"/>
                  </a:cubicBezTo>
                  <a:cubicBezTo>
                    <a:pt x="827" y="12942"/>
                    <a:pt x="1073" y="13135"/>
                    <a:pt x="1337" y="13293"/>
                  </a:cubicBezTo>
                  <a:cubicBezTo>
                    <a:pt x="1636" y="13469"/>
                    <a:pt x="1952" y="13592"/>
                    <a:pt x="2304" y="13628"/>
                  </a:cubicBezTo>
                  <a:cubicBezTo>
                    <a:pt x="2462" y="13663"/>
                    <a:pt x="2620" y="13680"/>
                    <a:pt x="2796" y="13680"/>
                  </a:cubicBezTo>
                  <a:cubicBezTo>
                    <a:pt x="3060" y="13698"/>
                    <a:pt x="3324" y="13715"/>
                    <a:pt x="3587" y="13715"/>
                  </a:cubicBezTo>
                  <a:cubicBezTo>
                    <a:pt x="3886" y="13698"/>
                    <a:pt x="4185" y="13680"/>
                    <a:pt x="4484" y="13645"/>
                  </a:cubicBezTo>
                  <a:cubicBezTo>
                    <a:pt x="4783" y="13610"/>
                    <a:pt x="5064" y="13575"/>
                    <a:pt x="5346" y="13522"/>
                  </a:cubicBezTo>
                  <a:cubicBezTo>
                    <a:pt x="5627" y="13487"/>
                    <a:pt x="5908" y="13434"/>
                    <a:pt x="6190" y="13399"/>
                  </a:cubicBezTo>
                  <a:cubicBezTo>
                    <a:pt x="6330" y="13381"/>
                    <a:pt x="6453" y="13364"/>
                    <a:pt x="6577" y="13346"/>
                  </a:cubicBezTo>
                  <a:lnTo>
                    <a:pt x="6577" y="13346"/>
                  </a:lnTo>
                  <a:cubicBezTo>
                    <a:pt x="6348" y="13540"/>
                    <a:pt x="6119" y="13715"/>
                    <a:pt x="5891" y="13909"/>
                  </a:cubicBezTo>
                  <a:cubicBezTo>
                    <a:pt x="5898" y="13905"/>
                    <a:pt x="5904" y="13902"/>
                    <a:pt x="5910" y="13898"/>
                  </a:cubicBezTo>
                  <a:lnTo>
                    <a:pt x="5910" y="13898"/>
                  </a:lnTo>
                  <a:cubicBezTo>
                    <a:pt x="5734" y="14045"/>
                    <a:pt x="5557" y="14204"/>
                    <a:pt x="5381" y="14348"/>
                  </a:cubicBezTo>
                  <a:cubicBezTo>
                    <a:pt x="5223" y="14507"/>
                    <a:pt x="5082" y="14647"/>
                    <a:pt x="4924" y="14806"/>
                  </a:cubicBezTo>
                  <a:cubicBezTo>
                    <a:pt x="4625" y="15122"/>
                    <a:pt x="4326" y="15456"/>
                    <a:pt x="4062" y="15825"/>
                  </a:cubicBezTo>
                  <a:cubicBezTo>
                    <a:pt x="3746" y="16283"/>
                    <a:pt x="3429" y="16757"/>
                    <a:pt x="3183" y="17250"/>
                  </a:cubicBezTo>
                  <a:cubicBezTo>
                    <a:pt x="3042" y="17514"/>
                    <a:pt x="2902" y="17777"/>
                    <a:pt x="2796" y="18041"/>
                  </a:cubicBezTo>
                  <a:cubicBezTo>
                    <a:pt x="2726" y="18252"/>
                    <a:pt x="2655" y="18463"/>
                    <a:pt x="2655" y="18692"/>
                  </a:cubicBezTo>
                  <a:cubicBezTo>
                    <a:pt x="2655" y="18727"/>
                    <a:pt x="2638" y="18762"/>
                    <a:pt x="2638" y="18797"/>
                  </a:cubicBezTo>
                  <a:cubicBezTo>
                    <a:pt x="2638" y="19131"/>
                    <a:pt x="2743" y="19465"/>
                    <a:pt x="2937" y="19747"/>
                  </a:cubicBezTo>
                  <a:cubicBezTo>
                    <a:pt x="3007" y="19852"/>
                    <a:pt x="3095" y="19940"/>
                    <a:pt x="3200" y="20028"/>
                  </a:cubicBezTo>
                  <a:cubicBezTo>
                    <a:pt x="3271" y="20081"/>
                    <a:pt x="3341" y="20151"/>
                    <a:pt x="3429" y="20186"/>
                  </a:cubicBezTo>
                  <a:cubicBezTo>
                    <a:pt x="3517" y="20239"/>
                    <a:pt x="3605" y="20274"/>
                    <a:pt x="3710" y="20309"/>
                  </a:cubicBezTo>
                  <a:cubicBezTo>
                    <a:pt x="3816" y="20344"/>
                    <a:pt x="3921" y="20362"/>
                    <a:pt x="4009" y="20362"/>
                  </a:cubicBezTo>
                  <a:cubicBezTo>
                    <a:pt x="4084" y="20373"/>
                    <a:pt x="4160" y="20378"/>
                    <a:pt x="4236" y="20378"/>
                  </a:cubicBezTo>
                  <a:cubicBezTo>
                    <a:pt x="4534" y="20378"/>
                    <a:pt x="4837" y="20302"/>
                    <a:pt x="5117" y="20204"/>
                  </a:cubicBezTo>
                  <a:cubicBezTo>
                    <a:pt x="5187" y="20186"/>
                    <a:pt x="5258" y="20169"/>
                    <a:pt x="5328" y="20133"/>
                  </a:cubicBezTo>
                  <a:cubicBezTo>
                    <a:pt x="5398" y="20098"/>
                    <a:pt x="5469" y="20063"/>
                    <a:pt x="5539" y="20046"/>
                  </a:cubicBezTo>
                  <a:cubicBezTo>
                    <a:pt x="5609" y="20010"/>
                    <a:pt x="5680" y="19975"/>
                    <a:pt x="5750" y="19940"/>
                  </a:cubicBezTo>
                  <a:cubicBezTo>
                    <a:pt x="5820" y="19905"/>
                    <a:pt x="5873" y="19887"/>
                    <a:pt x="5943" y="19852"/>
                  </a:cubicBezTo>
                  <a:cubicBezTo>
                    <a:pt x="6067" y="19782"/>
                    <a:pt x="6190" y="19711"/>
                    <a:pt x="6313" y="19641"/>
                  </a:cubicBezTo>
                  <a:cubicBezTo>
                    <a:pt x="6453" y="19553"/>
                    <a:pt x="6594" y="19465"/>
                    <a:pt x="6717" y="19377"/>
                  </a:cubicBezTo>
                  <a:cubicBezTo>
                    <a:pt x="6805" y="19307"/>
                    <a:pt x="6893" y="19237"/>
                    <a:pt x="6981" y="19166"/>
                  </a:cubicBezTo>
                  <a:cubicBezTo>
                    <a:pt x="7051" y="19096"/>
                    <a:pt x="7122" y="19026"/>
                    <a:pt x="7192" y="18955"/>
                  </a:cubicBezTo>
                  <a:cubicBezTo>
                    <a:pt x="7333" y="18815"/>
                    <a:pt x="7473" y="18639"/>
                    <a:pt x="7579" y="18463"/>
                  </a:cubicBezTo>
                  <a:cubicBezTo>
                    <a:pt x="7649" y="18375"/>
                    <a:pt x="7719" y="18270"/>
                    <a:pt x="7790" y="18164"/>
                  </a:cubicBezTo>
                  <a:lnTo>
                    <a:pt x="7790" y="18164"/>
                  </a:lnTo>
                  <a:cubicBezTo>
                    <a:pt x="7772" y="18217"/>
                    <a:pt x="7772" y="18270"/>
                    <a:pt x="7772" y="18322"/>
                  </a:cubicBezTo>
                  <a:cubicBezTo>
                    <a:pt x="7772" y="18481"/>
                    <a:pt x="7772" y="18621"/>
                    <a:pt x="7772" y="18780"/>
                  </a:cubicBezTo>
                  <a:cubicBezTo>
                    <a:pt x="7772" y="18903"/>
                    <a:pt x="7772" y="19026"/>
                    <a:pt x="7772" y="19166"/>
                  </a:cubicBezTo>
                  <a:cubicBezTo>
                    <a:pt x="7772" y="19430"/>
                    <a:pt x="7772" y="19694"/>
                    <a:pt x="7772" y="19958"/>
                  </a:cubicBezTo>
                  <a:cubicBezTo>
                    <a:pt x="7772" y="20239"/>
                    <a:pt x="7790" y="20520"/>
                    <a:pt x="7807" y="20802"/>
                  </a:cubicBezTo>
                  <a:cubicBezTo>
                    <a:pt x="7843" y="21083"/>
                    <a:pt x="7878" y="21347"/>
                    <a:pt x="7913" y="21610"/>
                  </a:cubicBezTo>
                  <a:cubicBezTo>
                    <a:pt x="7948" y="21751"/>
                    <a:pt x="7983" y="21892"/>
                    <a:pt x="8036" y="22015"/>
                  </a:cubicBezTo>
                  <a:cubicBezTo>
                    <a:pt x="8141" y="22243"/>
                    <a:pt x="8282" y="22437"/>
                    <a:pt x="8493" y="22560"/>
                  </a:cubicBezTo>
                  <a:cubicBezTo>
                    <a:pt x="8687" y="22701"/>
                    <a:pt x="8898" y="22753"/>
                    <a:pt x="9126" y="22753"/>
                  </a:cubicBezTo>
                  <a:cubicBezTo>
                    <a:pt x="9372" y="22753"/>
                    <a:pt x="9618" y="22683"/>
                    <a:pt x="9847" y="22578"/>
                  </a:cubicBezTo>
                  <a:lnTo>
                    <a:pt x="9865" y="22578"/>
                  </a:lnTo>
                  <a:cubicBezTo>
                    <a:pt x="9865" y="22578"/>
                    <a:pt x="9865" y="22560"/>
                    <a:pt x="9882" y="22560"/>
                  </a:cubicBezTo>
                  <a:lnTo>
                    <a:pt x="9900" y="22560"/>
                  </a:lnTo>
                  <a:cubicBezTo>
                    <a:pt x="10251" y="22384"/>
                    <a:pt x="10550" y="22120"/>
                    <a:pt x="10779" y="21821"/>
                  </a:cubicBezTo>
                  <a:cubicBezTo>
                    <a:pt x="10884" y="21663"/>
                    <a:pt x="10990" y="21523"/>
                    <a:pt x="11078" y="21364"/>
                  </a:cubicBezTo>
                  <a:cubicBezTo>
                    <a:pt x="11148" y="21224"/>
                    <a:pt x="11219" y="21083"/>
                    <a:pt x="11289" y="20925"/>
                  </a:cubicBezTo>
                  <a:cubicBezTo>
                    <a:pt x="11342" y="20784"/>
                    <a:pt x="11394" y="20626"/>
                    <a:pt x="11447" y="20468"/>
                  </a:cubicBezTo>
                  <a:cubicBezTo>
                    <a:pt x="11482" y="20362"/>
                    <a:pt x="11500" y="20239"/>
                    <a:pt x="11517" y="20116"/>
                  </a:cubicBezTo>
                  <a:cubicBezTo>
                    <a:pt x="11517" y="20098"/>
                    <a:pt x="11535" y="20098"/>
                    <a:pt x="11535" y="20081"/>
                  </a:cubicBezTo>
                  <a:cubicBezTo>
                    <a:pt x="11641" y="20292"/>
                    <a:pt x="11746" y="20485"/>
                    <a:pt x="11869" y="20696"/>
                  </a:cubicBezTo>
                  <a:cubicBezTo>
                    <a:pt x="11957" y="20819"/>
                    <a:pt x="12027" y="20960"/>
                    <a:pt x="12115" y="21083"/>
                  </a:cubicBezTo>
                  <a:cubicBezTo>
                    <a:pt x="12221" y="21224"/>
                    <a:pt x="12344" y="21347"/>
                    <a:pt x="12467" y="21470"/>
                  </a:cubicBezTo>
                  <a:cubicBezTo>
                    <a:pt x="12590" y="21558"/>
                    <a:pt x="12713" y="21663"/>
                    <a:pt x="12836" y="21734"/>
                  </a:cubicBezTo>
                  <a:cubicBezTo>
                    <a:pt x="13056" y="21880"/>
                    <a:pt x="13300" y="21953"/>
                    <a:pt x="13549" y="21953"/>
                  </a:cubicBezTo>
                  <a:cubicBezTo>
                    <a:pt x="13598" y="21953"/>
                    <a:pt x="13648" y="21950"/>
                    <a:pt x="13698" y="21945"/>
                  </a:cubicBezTo>
                  <a:cubicBezTo>
                    <a:pt x="13944" y="21909"/>
                    <a:pt x="14173" y="21804"/>
                    <a:pt x="14331" y="21628"/>
                  </a:cubicBezTo>
                  <a:cubicBezTo>
                    <a:pt x="14472" y="21487"/>
                    <a:pt x="14595" y="21312"/>
                    <a:pt x="14683" y="21136"/>
                  </a:cubicBezTo>
                  <a:cubicBezTo>
                    <a:pt x="14718" y="21065"/>
                    <a:pt x="14770" y="20977"/>
                    <a:pt x="14806" y="20907"/>
                  </a:cubicBezTo>
                  <a:cubicBezTo>
                    <a:pt x="14823" y="20819"/>
                    <a:pt x="14858" y="20731"/>
                    <a:pt x="14894" y="20643"/>
                  </a:cubicBezTo>
                  <a:cubicBezTo>
                    <a:pt x="14911" y="20555"/>
                    <a:pt x="14946" y="20468"/>
                    <a:pt x="14964" y="20380"/>
                  </a:cubicBezTo>
                  <a:cubicBezTo>
                    <a:pt x="14964" y="20309"/>
                    <a:pt x="14981" y="20257"/>
                    <a:pt x="14999" y="20186"/>
                  </a:cubicBezTo>
                  <a:cubicBezTo>
                    <a:pt x="14999" y="20098"/>
                    <a:pt x="15017" y="19993"/>
                    <a:pt x="15034" y="19905"/>
                  </a:cubicBezTo>
                  <a:cubicBezTo>
                    <a:pt x="15034" y="19835"/>
                    <a:pt x="15034" y="19764"/>
                    <a:pt x="15034" y="19676"/>
                  </a:cubicBezTo>
                  <a:cubicBezTo>
                    <a:pt x="15034" y="19395"/>
                    <a:pt x="15017" y="19096"/>
                    <a:pt x="14981" y="18815"/>
                  </a:cubicBezTo>
                  <a:cubicBezTo>
                    <a:pt x="14946" y="18516"/>
                    <a:pt x="14894" y="18217"/>
                    <a:pt x="14823" y="17918"/>
                  </a:cubicBezTo>
                  <a:cubicBezTo>
                    <a:pt x="14753" y="17637"/>
                    <a:pt x="14665" y="17355"/>
                    <a:pt x="14577" y="17074"/>
                  </a:cubicBezTo>
                  <a:cubicBezTo>
                    <a:pt x="14489" y="16863"/>
                    <a:pt x="14419" y="16634"/>
                    <a:pt x="14348" y="16406"/>
                  </a:cubicBezTo>
                  <a:lnTo>
                    <a:pt x="14348" y="16406"/>
                  </a:lnTo>
                  <a:cubicBezTo>
                    <a:pt x="14419" y="16476"/>
                    <a:pt x="14472" y="16529"/>
                    <a:pt x="14542" y="16599"/>
                  </a:cubicBezTo>
                  <a:cubicBezTo>
                    <a:pt x="14753" y="16793"/>
                    <a:pt x="14981" y="16968"/>
                    <a:pt x="15228" y="17109"/>
                  </a:cubicBezTo>
                  <a:cubicBezTo>
                    <a:pt x="15351" y="17197"/>
                    <a:pt x="15491" y="17250"/>
                    <a:pt x="15632" y="17320"/>
                  </a:cubicBezTo>
                  <a:cubicBezTo>
                    <a:pt x="15755" y="17390"/>
                    <a:pt x="15913" y="17443"/>
                    <a:pt x="16072" y="17478"/>
                  </a:cubicBezTo>
                  <a:cubicBezTo>
                    <a:pt x="16334" y="17537"/>
                    <a:pt x="16596" y="17571"/>
                    <a:pt x="16868" y="17571"/>
                  </a:cubicBezTo>
                  <a:cubicBezTo>
                    <a:pt x="16925" y="17571"/>
                    <a:pt x="16981" y="17569"/>
                    <a:pt x="17039" y="17566"/>
                  </a:cubicBezTo>
                  <a:cubicBezTo>
                    <a:pt x="17338" y="17531"/>
                    <a:pt x="17672" y="17426"/>
                    <a:pt x="17883" y="17197"/>
                  </a:cubicBezTo>
                  <a:cubicBezTo>
                    <a:pt x="18041" y="17039"/>
                    <a:pt x="18182" y="16863"/>
                    <a:pt x="18252" y="16652"/>
                  </a:cubicBezTo>
                  <a:cubicBezTo>
                    <a:pt x="18322" y="16459"/>
                    <a:pt x="18357" y="16230"/>
                    <a:pt x="18357" y="16019"/>
                  </a:cubicBezTo>
                  <a:cubicBezTo>
                    <a:pt x="18340" y="15790"/>
                    <a:pt x="18305" y="15544"/>
                    <a:pt x="18252" y="15316"/>
                  </a:cubicBezTo>
                  <a:cubicBezTo>
                    <a:pt x="18217" y="15157"/>
                    <a:pt x="18164" y="15017"/>
                    <a:pt x="18129" y="14858"/>
                  </a:cubicBezTo>
                  <a:cubicBezTo>
                    <a:pt x="18076" y="14718"/>
                    <a:pt x="18023" y="14577"/>
                    <a:pt x="17971" y="14436"/>
                  </a:cubicBezTo>
                  <a:cubicBezTo>
                    <a:pt x="17918" y="14296"/>
                    <a:pt x="17830" y="14155"/>
                    <a:pt x="17760" y="14014"/>
                  </a:cubicBezTo>
                  <a:cubicBezTo>
                    <a:pt x="17619" y="13751"/>
                    <a:pt x="17461" y="13504"/>
                    <a:pt x="17285" y="13276"/>
                  </a:cubicBezTo>
                  <a:cubicBezTo>
                    <a:pt x="17109" y="13030"/>
                    <a:pt x="16916" y="12801"/>
                    <a:pt x="16722" y="12573"/>
                  </a:cubicBezTo>
                  <a:cubicBezTo>
                    <a:pt x="16705" y="12555"/>
                    <a:pt x="16687" y="12537"/>
                    <a:pt x="16652" y="12502"/>
                  </a:cubicBezTo>
                  <a:lnTo>
                    <a:pt x="17021" y="12502"/>
                  </a:lnTo>
                  <a:cubicBezTo>
                    <a:pt x="17355" y="12467"/>
                    <a:pt x="17672" y="12362"/>
                    <a:pt x="17988" y="12221"/>
                  </a:cubicBezTo>
                  <a:cubicBezTo>
                    <a:pt x="18252" y="12098"/>
                    <a:pt x="18516" y="11904"/>
                    <a:pt x="18744" y="11711"/>
                  </a:cubicBezTo>
                  <a:cubicBezTo>
                    <a:pt x="18850" y="11605"/>
                    <a:pt x="18955" y="11482"/>
                    <a:pt x="19043" y="11359"/>
                  </a:cubicBezTo>
                  <a:cubicBezTo>
                    <a:pt x="19184" y="11166"/>
                    <a:pt x="19289" y="10955"/>
                    <a:pt x="19325" y="10726"/>
                  </a:cubicBezTo>
                  <a:cubicBezTo>
                    <a:pt x="19342" y="10638"/>
                    <a:pt x="19342" y="10533"/>
                    <a:pt x="19342" y="10445"/>
                  </a:cubicBezTo>
                  <a:cubicBezTo>
                    <a:pt x="19342" y="10339"/>
                    <a:pt x="19325" y="10216"/>
                    <a:pt x="19307" y="10093"/>
                  </a:cubicBezTo>
                  <a:cubicBezTo>
                    <a:pt x="19219" y="9706"/>
                    <a:pt x="18973" y="9337"/>
                    <a:pt x="18639" y="9109"/>
                  </a:cubicBezTo>
                  <a:cubicBezTo>
                    <a:pt x="18428" y="8968"/>
                    <a:pt x="18217" y="8845"/>
                    <a:pt x="17971" y="8739"/>
                  </a:cubicBezTo>
                  <a:cubicBezTo>
                    <a:pt x="17689" y="8616"/>
                    <a:pt x="17408" y="8511"/>
                    <a:pt x="17109" y="8423"/>
                  </a:cubicBezTo>
                  <a:cubicBezTo>
                    <a:pt x="16828" y="8335"/>
                    <a:pt x="16529" y="8282"/>
                    <a:pt x="16247" y="8247"/>
                  </a:cubicBezTo>
                  <a:cubicBezTo>
                    <a:pt x="15984" y="8194"/>
                    <a:pt x="15702" y="8177"/>
                    <a:pt x="15439" y="8159"/>
                  </a:cubicBezTo>
                  <a:cubicBezTo>
                    <a:pt x="15263" y="8141"/>
                    <a:pt x="15069" y="8124"/>
                    <a:pt x="14894" y="8124"/>
                  </a:cubicBezTo>
                  <a:cubicBezTo>
                    <a:pt x="15034" y="7930"/>
                    <a:pt x="15157" y="7737"/>
                    <a:pt x="15263" y="7526"/>
                  </a:cubicBezTo>
                  <a:cubicBezTo>
                    <a:pt x="15544" y="7051"/>
                    <a:pt x="15790" y="6541"/>
                    <a:pt x="16001" y="6014"/>
                  </a:cubicBezTo>
                  <a:cubicBezTo>
                    <a:pt x="16124" y="5733"/>
                    <a:pt x="16230" y="5434"/>
                    <a:pt x="16265" y="5117"/>
                  </a:cubicBezTo>
                  <a:cubicBezTo>
                    <a:pt x="16283" y="4994"/>
                    <a:pt x="16300" y="4836"/>
                    <a:pt x="16300" y="4695"/>
                  </a:cubicBezTo>
                  <a:cubicBezTo>
                    <a:pt x="16300" y="4502"/>
                    <a:pt x="16283" y="4308"/>
                    <a:pt x="16230" y="4115"/>
                  </a:cubicBezTo>
                  <a:cubicBezTo>
                    <a:pt x="16160" y="3886"/>
                    <a:pt x="16036" y="3675"/>
                    <a:pt x="15878" y="3482"/>
                  </a:cubicBezTo>
                  <a:cubicBezTo>
                    <a:pt x="15808" y="3376"/>
                    <a:pt x="15720" y="3271"/>
                    <a:pt x="15650" y="3165"/>
                  </a:cubicBezTo>
                  <a:cubicBezTo>
                    <a:pt x="15544" y="3042"/>
                    <a:pt x="15439" y="2919"/>
                    <a:pt x="15298" y="2831"/>
                  </a:cubicBezTo>
                  <a:cubicBezTo>
                    <a:pt x="15122" y="2708"/>
                    <a:pt x="14911" y="2655"/>
                    <a:pt x="14700" y="2638"/>
                  </a:cubicBezTo>
                  <a:cubicBezTo>
                    <a:pt x="14507" y="2638"/>
                    <a:pt x="14313" y="2673"/>
                    <a:pt x="14120" y="2726"/>
                  </a:cubicBezTo>
                  <a:cubicBezTo>
                    <a:pt x="13926" y="2779"/>
                    <a:pt x="13733" y="2866"/>
                    <a:pt x="13575" y="2972"/>
                  </a:cubicBezTo>
                  <a:cubicBezTo>
                    <a:pt x="13276" y="3148"/>
                    <a:pt x="13030" y="3376"/>
                    <a:pt x="12783" y="3623"/>
                  </a:cubicBezTo>
                  <a:cubicBezTo>
                    <a:pt x="12678" y="3728"/>
                    <a:pt x="12572" y="3851"/>
                    <a:pt x="12485" y="3974"/>
                  </a:cubicBezTo>
                  <a:cubicBezTo>
                    <a:pt x="12379" y="4097"/>
                    <a:pt x="12274" y="4220"/>
                    <a:pt x="12203" y="4343"/>
                  </a:cubicBezTo>
                  <a:cubicBezTo>
                    <a:pt x="12115" y="4484"/>
                    <a:pt x="12045" y="4607"/>
                    <a:pt x="11975" y="4730"/>
                  </a:cubicBezTo>
                  <a:cubicBezTo>
                    <a:pt x="11922" y="4818"/>
                    <a:pt x="11869" y="4906"/>
                    <a:pt x="11834" y="4994"/>
                  </a:cubicBezTo>
                  <a:cubicBezTo>
                    <a:pt x="11834" y="4783"/>
                    <a:pt x="11852" y="4590"/>
                    <a:pt x="11852" y="4396"/>
                  </a:cubicBezTo>
                  <a:cubicBezTo>
                    <a:pt x="11852" y="4308"/>
                    <a:pt x="11852" y="4220"/>
                    <a:pt x="11852" y="4115"/>
                  </a:cubicBezTo>
                  <a:cubicBezTo>
                    <a:pt x="11852" y="3623"/>
                    <a:pt x="11834" y="3130"/>
                    <a:pt x="11799" y="2638"/>
                  </a:cubicBezTo>
                  <a:cubicBezTo>
                    <a:pt x="11781" y="2374"/>
                    <a:pt x="11764" y="2093"/>
                    <a:pt x="11711" y="1829"/>
                  </a:cubicBezTo>
                  <a:cubicBezTo>
                    <a:pt x="11693" y="1671"/>
                    <a:pt x="11658" y="1513"/>
                    <a:pt x="11641" y="1372"/>
                  </a:cubicBezTo>
                  <a:cubicBezTo>
                    <a:pt x="11588" y="1178"/>
                    <a:pt x="11553" y="967"/>
                    <a:pt x="11465" y="792"/>
                  </a:cubicBezTo>
                  <a:cubicBezTo>
                    <a:pt x="11377" y="581"/>
                    <a:pt x="11254" y="352"/>
                    <a:pt x="11078" y="229"/>
                  </a:cubicBezTo>
                  <a:cubicBezTo>
                    <a:pt x="10972" y="141"/>
                    <a:pt x="10867" y="88"/>
                    <a:pt x="10744" y="53"/>
                  </a:cubicBezTo>
                  <a:cubicBezTo>
                    <a:pt x="10638" y="18"/>
                    <a:pt x="10533" y="0"/>
                    <a:pt x="10445" y="0"/>
                  </a:cubicBezTo>
                  <a:close/>
                </a:path>
              </a:pathLst>
            </a:custGeom>
            <a:solidFill>
              <a:srgbClr val="FFD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2285850" y="2983375"/>
              <a:ext cx="147100" cy="100475"/>
            </a:xfrm>
            <a:custGeom>
              <a:avLst/>
              <a:gdLst/>
              <a:ahLst/>
              <a:cxnLst/>
              <a:rect l="l" t="t" r="r" b="b"/>
              <a:pathLst>
                <a:path w="5884" h="4019" extrusionOk="0">
                  <a:moveTo>
                    <a:pt x="3068" y="0"/>
                  </a:moveTo>
                  <a:cubicBezTo>
                    <a:pt x="1365" y="0"/>
                    <a:pt x="1" y="2596"/>
                    <a:pt x="1824" y="3642"/>
                  </a:cubicBezTo>
                  <a:cubicBezTo>
                    <a:pt x="2189" y="3905"/>
                    <a:pt x="2559" y="4018"/>
                    <a:pt x="2910" y="4018"/>
                  </a:cubicBezTo>
                  <a:cubicBezTo>
                    <a:pt x="4620" y="4018"/>
                    <a:pt x="5883" y="1331"/>
                    <a:pt x="3987" y="266"/>
                  </a:cubicBezTo>
                  <a:cubicBezTo>
                    <a:pt x="3680" y="81"/>
                    <a:pt x="3369" y="0"/>
                    <a:pt x="3068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1941525" y="2688600"/>
              <a:ext cx="683050" cy="667625"/>
            </a:xfrm>
            <a:custGeom>
              <a:avLst/>
              <a:gdLst/>
              <a:ahLst/>
              <a:cxnLst/>
              <a:rect l="l" t="t" r="r" b="b"/>
              <a:pathLst>
                <a:path w="27322" h="26705" extrusionOk="0">
                  <a:moveTo>
                    <a:pt x="17338" y="452"/>
                  </a:moveTo>
                  <a:cubicBezTo>
                    <a:pt x="17347" y="461"/>
                    <a:pt x="17361" y="465"/>
                    <a:pt x="17375" y="470"/>
                  </a:cubicBezTo>
                  <a:lnTo>
                    <a:pt x="17375" y="470"/>
                  </a:lnTo>
                  <a:cubicBezTo>
                    <a:pt x="17362" y="464"/>
                    <a:pt x="17350" y="458"/>
                    <a:pt x="17338" y="452"/>
                  </a:cubicBezTo>
                  <a:close/>
                  <a:moveTo>
                    <a:pt x="17375" y="470"/>
                  </a:moveTo>
                  <a:lnTo>
                    <a:pt x="17375" y="470"/>
                  </a:lnTo>
                  <a:cubicBezTo>
                    <a:pt x="17384" y="474"/>
                    <a:pt x="17393" y="478"/>
                    <a:pt x="17403" y="483"/>
                  </a:cubicBezTo>
                  <a:lnTo>
                    <a:pt x="17403" y="483"/>
                  </a:lnTo>
                  <a:cubicBezTo>
                    <a:pt x="17395" y="477"/>
                    <a:pt x="17385" y="474"/>
                    <a:pt x="17375" y="470"/>
                  </a:cubicBezTo>
                  <a:close/>
                  <a:moveTo>
                    <a:pt x="17039" y="1718"/>
                  </a:moveTo>
                  <a:cubicBezTo>
                    <a:pt x="17045" y="1719"/>
                    <a:pt x="17051" y="1721"/>
                    <a:pt x="17057" y="1723"/>
                  </a:cubicBezTo>
                  <a:lnTo>
                    <a:pt x="17057" y="1723"/>
                  </a:lnTo>
                  <a:cubicBezTo>
                    <a:pt x="17051" y="1720"/>
                    <a:pt x="17045" y="1718"/>
                    <a:pt x="17039" y="1718"/>
                  </a:cubicBezTo>
                  <a:close/>
                  <a:moveTo>
                    <a:pt x="17057" y="1723"/>
                  </a:moveTo>
                  <a:lnTo>
                    <a:pt x="17057" y="1723"/>
                  </a:lnTo>
                  <a:cubicBezTo>
                    <a:pt x="17069" y="1728"/>
                    <a:pt x="17080" y="1735"/>
                    <a:pt x="17091" y="1735"/>
                  </a:cubicBezTo>
                  <a:cubicBezTo>
                    <a:pt x="17090" y="1734"/>
                    <a:pt x="17088" y="1732"/>
                    <a:pt x="17085" y="1730"/>
                  </a:cubicBezTo>
                  <a:lnTo>
                    <a:pt x="17085" y="1730"/>
                  </a:lnTo>
                  <a:cubicBezTo>
                    <a:pt x="17076" y="1728"/>
                    <a:pt x="17067" y="1725"/>
                    <a:pt x="17057" y="1723"/>
                  </a:cubicBezTo>
                  <a:close/>
                  <a:moveTo>
                    <a:pt x="14370" y="1304"/>
                  </a:moveTo>
                  <a:cubicBezTo>
                    <a:pt x="15232" y="1304"/>
                    <a:pt x="16110" y="1431"/>
                    <a:pt x="16986" y="1700"/>
                  </a:cubicBezTo>
                  <a:cubicBezTo>
                    <a:pt x="16951" y="1683"/>
                    <a:pt x="16933" y="1683"/>
                    <a:pt x="16898" y="1665"/>
                  </a:cubicBezTo>
                  <a:lnTo>
                    <a:pt x="16898" y="1665"/>
                  </a:lnTo>
                  <a:cubicBezTo>
                    <a:pt x="16951" y="1683"/>
                    <a:pt x="17003" y="1700"/>
                    <a:pt x="17039" y="1718"/>
                  </a:cubicBezTo>
                  <a:cubicBezTo>
                    <a:pt x="17039" y="1718"/>
                    <a:pt x="17022" y="1701"/>
                    <a:pt x="17021" y="1700"/>
                  </a:cubicBezTo>
                  <a:lnTo>
                    <a:pt x="17021" y="1700"/>
                  </a:lnTo>
                  <a:cubicBezTo>
                    <a:pt x="17037" y="1716"/>
                    <a:pt x="17067" y="1718"/>
                    <a:pt x="17085" y="1730"/>
                  </a:cubicBezTo>
                  <a:lnTo>
                    <a:pt x="17085" y="1730"/>
                  </a:lnTo>
                  <a:cubicBezTo>
                    <a:pt x="22773" y="3278"/>
                    <a:pt x="26321" y="8908"/>
                    <a:pt x="25760" y="14712"/>
                  </a:cubicBezTo>
                  <a:cubicBezTo>
                    <a:pt x="25277" y="22263"/>
                    <a:pt x="20783" y="25406"/>
                    <a:pt x="16004" y="25406"/>
                  </a:cubicBezTo>
                  <a:cubicBezTo>
                    <a:pt x="8965" y="25406"/>
                    <a:pt x="1307" y="18584"/>
                    <a:pt x="4941" y="8980"/>
                  </a:cubicBezTo>
                  <a:lnTo>
                    <a:pt x="4941" y="8980"/>
                  </a:lnTo>
                  <a:cubicBezTo>
                    <a:pt x="4941" y="8980"/>
                    <a:pt x="4941" y="8997"/>
                    <a:pt x="4941" y="8997"/>
                  </a:cubicBezTo>
                  <a:cubicBezTo>
                    <a:pt x="4959" y="8962"/>
                    <a:pt x="4959" y="8945"/>
                    <a:pt x="4976" y="8927"/>
                  </a:cubicBezTo>
                  <a:cubicBezTo>
                    <a:pt x="6063" y="4551"/>
                    <a:pt x="10006" y="1304"/>
                    <a:pt x="14370" y="1304"/>
                  </a:cubicBezTo>
                  <a:close/>
                  <a:moveTo>
                    <a:pt x="14196" y="0"/>
                  </a:moveTo>
                  <a:cubicBezTo>
                    <a:pt x="5151" y="0"/>
                    <a:pt x="1" y="12064"/>
                    <a:pt x="4203" y="19899"/>
                  </a:cubicBezTo>
                  <a:cubicBezTo>
                    <a:pt x="7154" y="24516"/>
                    <a:pt x="11579" y="26705"/>
                    <a:pt x="15753" y="26705"/>
                  </a:cubicBezTo>
                  <a:cubicBezTo>
                    <a:pt x="21801" y="26705"/>
                    <a:pt x="27321" y="22108"/>
                    <a:pt x="27061" y="13639"/>
                  </a:cubicBezTo>
                  <a:cubicBezTo>
                    <a:pt x="27272" y="7626"/>
                    <a:pt x="23210" y="2087"/>
                    <a:pt x="17425" y="487"/>
                  </a:cubicBezTo>
                  <a:lnTo>
                    <a:pt x="17425" y="487"/>
                  </a:lnTo>
                  <a:cubicBezTo>
                    <a:pt x="17425" y="487"/>
                    <a:pt x="17430" y="492"/>
                    <a:pt x="17438" y="496"/>
                  </a:cubicBezTo>
                  <a:lnTo>
                    <a:pt x="17438" y="496"/>
                  </a:lnTo>
                  <a:cubicBezTo>
                    <a:pt x="17425" y="492"/>
                    <a:pt x="17414" y="487"/>
                    <a:pt x="17403" y="483"/>
                  </a:cubicBezTo>
                  <a:lnTo>
                    <a:pt x="17403" y="483"/>
                  </a:lnTo>
                  <a:cubicBezTo>
                    <a:pt x="17405" y="484"/>
                    <a:pt x="17406" y="485"/>
                    <a:pt x="17408" y="487"/>
                  </a:cubicBezTo>
                  <a:cubicBezTo>
                    <a:pt x="16293" y="155"/>
                    <a:pt x="15220" y="0"/>
                    <a:pt x="14196" y="0"/>
                  </a:cubicBezTo>
                  <a:close/>
                </a:path>
              </a:pathLst>
            </a:custGeom>
            <a:solidFill>
              <a:srgbClr val="FFF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7" name="ĐÁP ÁN"/>
          <p:cNvSpPr/>
          <p:nvPr/>
        </p:nvSpPr>
        <p:spPr>
          <a:xfrm>
            <a:off x="7084391" y="4123459"/>
            <a:ext cx="1884000" cy="465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icksand"/>
              </a:rPr>
              <a:t>ĐÁP ÁN</a:t>
            </a:r>
            <a:endParaRPr sz="2400" b="1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Quicksand"/>
            </a:endParaRPr>
          </a:p>
        </p:txBody>
      </p:sp>
      <p:sp>
        <p:nvSpPr>
          <p:cNvPr id="978" name="Google Shape;978;p38"/>
          <p:cNvSpPr/>
          <p:nvPr/>
        </p:nvSpPr>
        <p:spPr>
          <a:xfrm>
            <a:off x="3730601" y="4128703"/>
            <a:ext cx="465600" cy="465600"/>
          </a:xfrm>
          <a:prstGeom prst="ellipse">
            <a:avLst/>
          </a:pr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9" name="Google Shape;979;p38"/>
          <p:cNvSpPr/>
          <p:nvPr/>
        </p:nvSpPr>
        <p:spPr>
          <a:xfrm>
            <a:off x="4339264" y="4134164"/>
            <a:ext cx="465600" cy="465600"/>
          </a:xfrm>
          <a:prstGeom prst="ellipse">
            <a:avLst/>
          </a:pr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0" name="Google Shape;980;p38"/>
          <p:cNvSpPr/>
          <p:nvPr/>
        </p:nvSpPr>
        <p:spPr>
          <a:xfrm>
            <a:off x="4942620" y="4128703"/>
            <a:ext cx="465600" cy="465600"/>
          </a:xfrm>
          <a:prstGeom prst="ellipse">
            <a:avLst/>
          </a:pr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741;p37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>
                <a:latin typeface="Consolas" panose="020B0609020204030204" pitchFamily="49" charset="0"/>
              </a:rPr>
              <a:t>Câu đố bảng chữ cái trái cây</a:t>
            </a:r>
            <a:endParaRPr>
              <a:latin typeface="Consolas" panose="020B0609020204030204" pitchFamily="49" charset="0"/>
            </a:endParaRPr>
          </a:p>
        </p:txBody>
      </p:sp>
      <p:sp>
        <p:nvSpPr>
          <p:cNvPr id="127" name="Google Shape;980;p38"/>
          <p:cNvSpPr/>
          <p:nvPr/>
        </p:nvSpPr>
        <p:spPr>
          <a:xfrm>
            <a:off x="5545736" y="4108455"/>
            <a:ext cx="467146" cy="480604"/>
          </a:xfrm>
          <a:prstGeom prst="ellipse">
            <a:avLst/>
          </a:prstGeom>
          <a:solidFill>
            <a:srgbClr val="577A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7"/>
                  </p:tgtEl>
                </p:cond>
              </p:nextCondLst>
            </p:seq>
          </p:childTnLst>
        </p:cTn>
      </p:par>
    </p:tnLst>
    <p:bldLst>
      <p:bldP spid="978" grpId="0" animBg="1"/>
      <p:bldP spid="979" grpId="0" animBg="1"/>
      <p:bldP spid="980" grpId="0" animBg="1"/>
      <p:bldP spid="127" grpId="0" animBg="1"/>
    </p:bldLst>
  </p:timing>
</p:sld>
</file>

<file path=ppt/theme/theme1.xml><?xml version="1.0" encoding="utf-8"?>
<a:theme xmlns:a="http://schemas.openxmlformats.org/drawingml/2006/main" name="Creative Pre-K Assessments by Slidesgo">
  <a:themeElements>
    <a:clrScheme name="Simple Light">
      <a:dk1>
        <a:srgbClr val="000000"/>
      </a:dk1>
      <a:lt1>
        <a:srgbClr val="FFFFFF"/>
      </a:lt1>
      <a:dk2>
        <a:srgbClr val="12375E"/>
      </a:dk2>
      <a:lt2>
        <a:srgbClr val="EEEEEE"/>
      </a:lt2>
      <a:accent1>
        <a:srgbClr val="A5C5F8"/>
      </a:accent1>
      <a:accent2>
        <a:srgbClr val="577AB5"/>
      </a:accent2>
      <a:accent3>
        <a:srgbClr val="FF91C4"/>
      </a:accent3>
      <a:accent4>
        <a:srgbClr val="FF78B6"/>
      </a:accent4>
      <a:accent5>
        <a:srgbClr val="FFF1B1"/>
      </a:accent5>
      <a:accent6>
        <a:srgbClr val="FFD524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356</Words>
  <PresentationFormat>On-screen Show (16:9)</PresentationFormat>
  <Paragraphs>186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Tahoma</vt:lpstr>
      <vt:lpstr>Calibri</vt:lpstr>
      <vt:lpstr>Comfortaa</vt:lpstr>
      <vt:lpstr>Consolas</vt:lpstr>
      <vt:lpstr>Arial</vt:lpstr>
      <vt:lpstr>Proxima Nova</vt:lpstr>
      <vt:lpstr>Proxima Nova Semibold</vt:lpstr>
      <vt:lpstr>Corbel</vt:lpstr>
      <vt:lpstr>Handlee</vt:lpstr>
      <vt:lpstr>Quicksand</vt:lpstr>
      <vt:lpstr>Courier New</vt:lpstr>
      <vt:lpstr>Creative Pre-K Assessments by Slidesgo</vt:lpstr>
      <vt:lpstr>Slidesgo Final Pages</vt:lpstr>
      <vt:lpstr>PowerPoint Presentation</vt:lpstr>
      <vt:lpstr>Nội dung</vt:lpstr>
      <vt:lpstr>TÔ MÀU</vt:lpstr>
      <vt:lpstr>Tìm và tô màu chữ cái</vt:lpstr>
      <vt:lpstr>Tìm và tô màu chữ cái</vt:lpstr>
      <vt:lpstr>Tìm và tô màu chữ cái</vt:lpstr>
      <vt:lpstr>CÂU ĐỐ  TRÁI CÂY</vt:lpstr>
      <vt:lpstr>Câu đố bảng chữ cái trái cây</vt:lpstr>
      <vt:lpstr>Câu đố bảng chữ cái trái cây</vt:lpstr>
      <vt:lpstr>NỐI CHỮ</vt:lpstr>
      <vt:lpstr>BẮT ĐẦU CHƠI</vt:lpstr>
      <vt:lpstr>Nối từ</vt:lpstr>
      <vt:lpstr>Nối từ</vt:lpstr>
      <vt:lpstr>ĐA ÂM ĐIỆU</vt:lpstr>
      <vt:lpstr>Đa âm điệu</vt:lpstr>
      <vt:lpstr>Đa âm điệu</vt:lpstr>
      <vt:lpstr>Đa âm điệu</vt:lpstr>
      <vt:lpstr>03</vt:lpstr>
      <vt:lpstr>Tìm các bộ phận cơ thể bị thiếu</vt:lpstr>
      <vt:lpstr>Tìm các bộ phận cơ thể bị thiếu</vt:lpstr>
      <vt:lpstr>Tìm các bộ phận cơ thể bị thiếu</vt:lpstr>
      <vt:lpstr>Tạo một con vật theo sở thích của bạn</vt:lpstr>
      <vt:lpstr>Bảng điểm</vt:lpstr>
      <vt:lpstr>CẢM ƠN</vt:lpstr>
      <vt:lpstr>MẪU ICON</vt:lpstr>
      <vt:lpstr>MẪU ICON</vt:lpstr>
      <vt:lpstr>Educational Icons</vt:lpstr>
      <vt:lpstr>Business Icons</vt:lpstr>
      <vt:lpstr>Help &amp; Support Icons</vt:lpstr>
      <vt:lpstr>Creative Process Icons</vt:lpstr>
      <vt:lpstr>PowerPoint Presentation</vt:lpstr>
      <vt:lpstr>SEO &amp; Marketing Icons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2021-05-21T08:42:22Z</dcterms:modified>
</cp:coreProperties>
</file>